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49.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4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3.xml" ContentType="application/vnd.openxmlformats-officedocument.presentationml.notesSlide+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80" r:id="rId2"/>
    <p:sldId id="303" r:id="rId3"/>
    <p:sldId id="313" r:id="rId4"/>
    <p:sldId id="276" r:id="rId5"/>
    <p:sldId id="481" r:id="rId6"/>
    <p:sldId id="529" r:id="rId7"/>
    <p:sldId id="530" r:id="rId8"/>
    <p:sldId id="622" r:id="rId9"/>
    <p:sldId id="623" r:id="rId10"/>
    <p:sldId id="624" r:id="rId11"/>
    <p:sldId id="625" r:id="rId12"/>
    <p:sldId id="626" r:id="rId13"/>
    <p:sldId id="627" r:id="rId14"/>
    <p:sldId id="628" r:id="rId15"/>
    <p:sldId id="629" r:id="rId16"/>
    <p:sldId id="630" r:id="rId17"/>
    <p:sldId id="631" r:id="rId18"/>
    <p:sldId id="632" r:id="rId19"/>
    <p:sldId id="633" r:id="rId20"/>
    <p:sldId id="634" r:id="rId21"/>
    <p:sldId id="635" r:id="rId22"/>
    <p:sldId id="660" r:id="rId23"/>
    <p:sldId id="636" r:id="rId24"/>
    <p:sldId id="637" r:id="rId25"/>
    <p:sldId id="638" r:id="rId26"/>
    <p:sldId id="639" r:id="rId27"/>
    <p:sldId id="661" r:id="rId28"/>
    <p:sldId id="640" r:id="rId29"/>
    <p:sldId id="641" r:id="rId30"/>
    <p:sldId id="642" r:id="rId31"/>
    <p:sldId id="643" r:id="rId32"/>
    <p:sldId id="644" r:id="rId33"/>
    <p:sldId id="645" r:id="rId34"/>
    <p:sldId id="662" r:id="rId35"/>
    <p:sldId id="646" r:id="rId36"/>
    <p:sldId id="647" r:id="rId37"/>
    <p:sldId id="648" r:id="rId38"/>
    <p:sldId id="649" r:id="rId39"/>
    <p:sldId id="650" r:id="rId40"/>
    <p:sldId id="651" r:id="rId41"/>
    <p:sldId id="652" r:id="rId42"/>
    <p:sldId id="653" r:id="rId43"/>
    <p:sldId id="654" r:id="rId44"/>
    <p:sldId id="655" r:id="rId45"/>
    <p:sldId id="656" r:id="rId46"/>
    <p:sldId id="657" r:id="rId47"/>
    <p:sldId id="658" r:id="rId48"/>
    <p:sldId id="659" r:id="rId49"/>
    <p:sldId id="525" r:id="rId50"/>
    <p:sldId id="526"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529"/>
            <p14:sldId id="530"/>
            <p14:sldId id="622"/>
            <p14:sldId id="623"/>
            <p14:sldId id="624"/>
            <p14:sldId id="625"/>
            <p14:sldId id="626"/>
            <p14:sldId id="627"/>
            <p14:sldId id="628"/>
            <p14:sldId id="629"/>
            <p14:sldId id="630"/>
            <p14:sldId id="631"/>
            <p14:sldId id="632"/>
            <p14:sldId id="633"/>
            <p14:sldId id="634"/>
            <p14:sldId id="635"/>
            <p14:sldId id="660"/>
            <p14:sldId id="636"/>
            <p14:sldId id="637"/>
            <p14:sldId id="638"/>
            <p14:sldId id="639"/>
            <p14:sldId id="661"/>
            <p14:sldId id="640"/>
            <p14:sldId id="641"/>
            <p14:sldId id="642"/>
            <p14:sldId id="643"/>
            <p14:sldId id="644"/>
            <p14:sldId id="645"/>
            <p14:sldId id="662"/>
            <p14:sldId id="646"/>
            <p14:sldId id="647"/>
            <p14:sldId id="648"/>
            <p14:sldId id="649"/>
            <p14:sldId id="650"/>
            <p14:sldId id="651"/>
            <p14:sldId id="652"/>
            <p14:sldId id="653"/>
            <p14:sldId id="654"/>
            <p14:sldId id="655"/>
            <p14:sldId id="656"/>
            <p14:sldId id="657"/>
            <p14:sldId id="658"/>
            <p14:sldId id="659"/>
            <p14:sldId id="525"/>
            <p14:sldId id="52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0" d="100"/>
          <a:sy n="60" d="100"/>
        </p:scale>
        <p:origin x="1704" y="636"/>
      </p:cViewPr>
      <p:guideLst/>
    </p:cSldViewPr>
  </p:slideViewPr>
  <p:notesTextViewPr>
    <p:cViewPr>
      <p:scale>
        <a:sx n="1" d="1"/>
        <a:sy n="1" d="1"/>
      </p:scale>
      <p:origin x="0" y="0"/>
    </p:cViewPr>
  </p:notesTextViewPr>
  <p:sorterViewPr>
    <p:cViewPr varScale="1">
      <p:scale>
        <a:sx n="100" d="100"/>
        <a:sy n="100" d="100"/>
      </p:scale>
      <p:origin x="0" y="-876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30.wmf"/><Relationship Id="rId1" Type="http://schemas.openxmlformats.org/officeDocument/2006/relationships/image" Target="../media/image2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100.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2.vml"/><Relationship Id="rId5" Type="http://schemas.openxmlformats.org/officeDocument/2006/relationships/image" Target="../media/image13.wmf"/><Relationship Id="rId4" Type="http://schemas.openxmlformats.org/officeDocument/2006/relationships/oleObject" Target="../embeddings/oleObject2.bin"/></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3.png"/><Relationship Id="rId7" Type="http://schemas.openxmlformats.org/officeDocument/2006/relationships/image" Target="../media/image16.png"/><Relationship Id="rId2" Type="http://schemas.openxmlformats.org/officeDocument/2006/relationships/slideLayout" Target="../slideLayouts/slideLayout15.xml"/><Relationship Id="rId1" Type="http://schemas.openxmlformats.org/officeDocument/2006/relationships/vmlDrawing" Target="../drawings/vmlDrawing3.vml"/><Relationship Id="rId6" Type="http://schemas.openxmlformats.org/officeDocument/2006/relationships/image" Target="../media/image15.png"/><Relationship Id="rId5" Type="http://schemas.openxmlformats.org/officeDocument/2006/relationships/image" Target="../media/image13.wmf"/><Relationship Id="rId4" Type="http://schemas.openxmlformats.org/officeDocument/2006/relationships/oleObject" Target="../embeddings/oleObject2.bin"/></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0.wmf"/><Relationship Id="rId2" Type="http://schemas.openxmlformats.org/officeDocument/2006/relationships/slideLayout" Target="../slideLayouts/slideLayout15.xml"/><Relationship Id="rId1" Type="http://schemas.openxmlformats.org/officeDocument/2006/relationships/vmlDrawing" Target="../drawings/vmlDrawing4.vml"/><Relationship Id="rId6" Type="http://schemas.openxmlformats.org/officeDocument/2006/relationships/oleObject" Target="../embeddings/oleObject4.bin"/><Relationship Id="rId5" Type="http://schemas.openxmlformats.org/officeDocument/2006/relationships/image" Target="../media/image29.wmf"/><Relationship Id="rId4" Type="http://schemas.openxmlformats.org/officeDocument/2006/relationships/oleObject" Target="../embeddings/oleObject3.bin"/></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0.png"/></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4.png"/></Relationships>
</file>

<file path=ppt/slides/_rels/slide4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3.png"/><Relationship Id="rId2" Type="http://schemas.openxmlformats.org/officeDocument/2006/relationships/image" Target="../media/image48.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5193"/>
    </mc:Choice>
    <mc:Fallback xmlns="">
      <p:transition spd="slow" advTm="55193"/>
    </mc:Fallback>
  </mc:AlternateContent>
  <p:timing>
    <p:tnLst>
      <p:par>
        <p:cTn id="1" dur="indefinite" restart="never" nodeType="tmRoot"/>
      </p:par>
    </p:tnLst>
  </p:timing>
  <p:extLst mod="1">
    <p:ext uri="{3A86A75C-4F4B-4683-9AE1-C65F6400EC91}">
      <p14:laserTraceLst xmlns:p14="http://schemas.microsoft.com/office/powerpoint/2010/main">
        <p14:tracePtLst>
          <p14:tracePt t="5341" x="555625" y="5295900"/>
          <p14:tracePt t="5527" x="555625" y="5287963"/>
          <p14:tracePt t="5535" x="579438" y="5287963"/>
          <p14:tracePt t="5547" x="609600" y="5287963"/>
          <p14:tracePt t="5564" x="777875" y="5227638"/>
          <p14:tracePt t="5581" x="1020763" y="5143500"/>
          <p14:tracePt t="5597" x="1417638" y="5021263"/>
          <p14:tracePt t="5614" x="2149475" y="4686300"/>
          <p14:tracePt t="5631" x="2536825" y="4518025"/>
          <p14:tracePt t="5647" x="2819400" y="4427538"/>
          <p14:tracePt t="5663" x="2949575" y="4359275"/>
          <p14:tracePt t="5680" x="3001963" y="4321175"/>
          <p14:tracePt t="5697" x="3009900" y="4313238"/>
          <p14:tracePt t="17792" x="3055938" y="4313238"/>
          <p14:tracePt t="17798" x="3238500" y="4313238"/>
          <p14:tracePt t="17807" x="3513138" y="4313238"/>
          <p14:tracePt t="17818" x="3725863" y="4289425"/>
          <p14:tracePt t="17835" x="4046538" y="4289425"/>
          <p14:tracePt t="17852" x="4130675" y="4283075"/>
          <p14:tracePt t="18040" x="4130675" y="4289425"/>
          <p14:tracePt t="18056" x="4130675" y="4297363"/>
          <p14:tracePt t="18062" x="4130675" y="4305300"/>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6095"/>
    </mc:Choice>
    <mc:Fallback xmlns="">
      <p:transition spd="slow" advTm="1609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solidFill>
                  <a:srgbClr val="FF0000"/>
                </a:solidFill>
              </a:rPr>
              <a:t>Chapter 8: Hypothesis Testing with Two </a:t>
            </a:r>
            <a:r>
              <a:rPr lang="en-US" dirty="0" smtClean="0">
                <a:solidFill>
                  <a:srgbClr val="FF0000"/>
                </a:solidFill>
              </a:rPr>
              <a:t>Samples           </a:t>
            </a:r>
            <a:r>
              <a:rPr lang="ar-EG" dirty="0">
                <a:solidFill>
                  <a:srgbClr val="FF0000"/>
                </a:solidFill>
              </a:rPr>
              <a:t>الفصل الثامن: اختبار الفرضيات </a:t>
            </a:r>
            <a:r>
              <a:rPr lang="ar-EG" dirty="0" smtClean="0">
                <a:solidFill>
                  <a:srgbClr val="FF0000"/>
                </a:solidFill>
              </a:rPr>
              <a:t>لعينتين</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2168144881"/>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4104"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39449"/>
    </mc:Choice>
    <mc:Fallback xmlns="">
      <p:transition spd="slow" advTm="139449"/>
    </mc:Fallback>
  </mc:AlternateContent>
  <p:timing>
    <p:tnLst>
      <p:par>
        <p:cTn id="1" dur="indefinite" restart="never" nodeType="tmRoot"/>
      </p:par>
    </p:tnLst>
  </p:timing>
  <p:extLst mod="1">
    <p:ext uri="{3A86A75C-4F4B-4683-9AE1-C65F6400EC91}">
      <p14:laserTraceLst xmlns:p14="http://schemas.microsoft.com/office/powerpoint/2010/main">
        <p14:tracePtLst>
          <p14:tracePt t="11279" x="4137025" y="4305300"/>
          <p14:tracePt t="11287" x="4267200" y="4267200"/>
          <p14:tracePt t="11294" x="4587875" y="4106863"/>
          <p14:tracePt t="11304" x="4868863" y="3978275"/>
          <p14:tracePt t="11321" x="5135563" y="3894138"/>
          <p14:tracePt t="11337" x="5189538" y="3870325"/>
          <p14:tracePt t="11354" x="5211763" y="3848100"/>
          <p14:tracePt t="11371" x="5280025" y="3802063"/>
          <p14:tracePt t="11387" x="5394325" y="3733800"/>
          <p14:tracePt t="11406" x="5494338" y="3673475"/>
          <p14:tracePt t="11421" x="5516563" y="3657600"/>
          <p14:tracePt t="11438" x="5570538" y="3619500"/>
          <p14:tracePt t="11454" x="5584825" y="3603625"/>
          <p14:tracePt t="11471" x="5622925" y="3573463"/>
          <p14:tracePt t="11488" x="5715000" y="3527425"/>
          <p14:tracePt t="11505" x="5813425" y="3489325"/>
          <p14:tracePt t="11521" x="5889625" y="3467100"/>
          <p14:tracePt t="11538" x="5913438" y="3459163"/>
          <p14:tracePt t="11992" x="5921375" y="3451225"/>
          <p14:tracePt t="11999" x="5965825" y="3406775"/>
          <p14:tracePt t="12007" x="6049963" y="3352800"/>
          <p14:tracePt t="12021" x="6194425" y="3284538"/>
          <p14:tracePt t="12037" x="6270625" y="3268663"/>
          <p14:tracePt t="12054" x="6294438" y="3254375"/>
          <p14:tracePt t="12071" x="6308725" y="3254375"/>
          <p14:tracePt t="12087" x="6332538" y="3254375"/>
          <p14:tracePt t="12104" x="6362700" y="3254375"/>
          <p14:tracePt t="12121" x="6392863" y="3254375"/>
          <p14:tracePt t="12137" x="6423025" y="3246438"/>
          <p14:tracePt t="12154" x="6446838" y="3246438"/>
          <p14:tracePt t="12171" x="6499225" y="3222625"/>
          <p14:tracePt t="12187" x="6569075" y="3208338"/>
          <p14:tracePt t="12204" x="6651625" y="3184525"/>
          <p14:tracePt t="12221" x="6773863" y="3154363"/>
          <p14:tracePt t="12237" x="6827838" y="3146425"/>
          <p14:tracePt t="12254" x="6911975" y="3140075"/>
          <p14:tracePt t="12271" x="6956425" y="3124200"/>
          <p14:tracePt t="12287" x="7002463" y="3124200"/>
          <p14:tracePt t="12304" x="7032625" y="3124200"/>
          <p14:tracePt t="12321" x="7032625" y="3116263"/>
          <p14:tracePt t="12338" x="7048500" y="3116263"/>
          <p14:tracePt t="12354" x="7056438" y="3108325"/>
          <p14:tracePt t="12423" x="7064375" y="310832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Hypothesis </a:t>
            </a:r>
            <a:r>
              <a:rPr lang="en-US" sz="2800" b="1" dirty="0">
                <a:latin typeface="Times New Roman" panose="02020603050405020304" pitchFamily="18" charset="0"/>
                <a:cs typeface="Times New Roman" panose="02020603050405020304" pitchFamily="18" charset="0"/>
              </a:rPr>
              <a:t>Testing with </a:t>
            </a:r>
            <a:r>
              <a:rPr lang="en-US" sz="2800" b="1" dirty="0" smtClean="0">
                <a:latin typeface="Times New Roman" panose="02020603050405020304" pitchFamily="18" charset="0"/>
                <a:cs typeface="Times New Roman" panose="02020603050405020304" pitchFamily="18" charset="0"/>
              </a:rPr>
              <a:t>Two </a:t>
            </a:r>
            <a:r>
              <a:rPr lang="en-US" sz="2800" b="1" dirty="0">
                <a:latin typeface="Times New Roman" panose="02020603050405020304" pitchFamily="18" charset="0"/>
                <a:cs typeface="Times New Roman" panose="02020603050405020304" pitchFamily="18" charset="0"/>
              </a:rPr>
              <a:t>Sample</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49810" y="1844638"/>
            <a:ext cx="5668768" cy="2862322"/>
          </a:xfrm>
          <a:prstGeom prst="rect">
            <a:avLst/>
          </a:prstGeom>
        </p:spPr>
        <p:txBody>
          <a:bodyPr wrap="square">
            <a:spAutoFit/>
          </a:bodyPr>
          <a:lstStyle/>
          <a:p>
            <a:pPr>
              <a:defRPr/>
            </a:pPr>
            <a:r>
              <a:rPr lang="en-US" dirty="0">
                <a:latin typeface="Times New Roman" panose="02020603050405020304" pitchFamily="18" charset="0"/>
                <a:cs typeface="Times New Roman" panose="02020603050405020304" pitchFamily="18" charset="0"/>
              </a:rPr>
              <a:t>8.1 Testing the Difference Between Means (</a:t>
            </a:r>
            <a:r>
              <a:rPr lang="en-US" dirty="0" smtClean="0">
                <a:latin typeface="Times New Roman" panose="02020603050405020304" pitchFamily="18" charset="0"/>
                <a:cs typeface="Times New Roman" panose="02020603050405020304" pitchFamily="18" charset="0"/>
              </a:rPr>
              <a:t>Large Independent </a:t>
            </a:r>
            <a:r>
              <a:rPr lang="en-US" dirty="0">
                <a:latin typeface="Times New Roman" panose="02020603050405020304" pitchFamily="18" charset="0"/>
                <a:cs typeface="Times New Roman" panose="02020603050405020304" pitchFamily="18" charset="0"/>
              </a:rPr>
              <a:t>Samples</a:t>
            </a:r>
            <a:r>
              <a:rPr lang="en-US" dirty="0" smtClean="0">
                <a:latin typeface="Times New Roman" panose="02020603050405020304" pitchFamily="18" charset="0"/>
                <a:cs typeface="Times New Roman" panose="02020603050405020304" pitchFamily="18" charset="0"/>
              </a:rPr>
              <a:t>)</a:t>
            </a:r>
          </a:p>
          <a:p>
            <a:pPr>
              <a:defRPr/>
            </a:pPr>
            <a:endParaRPr lang="en-US" dirty="0">
              <a:latin typeface="Times New Roman" panose="02020603050405020304" pitchFamily="18" charset="0"/>
              <a:cs typeface="Times New Roman" panose="02020603050405020304" pitchFamily="18" charset="0"/>
            </a:endParaRPr>
          </a:p>
          <a:p>
            <a:pPr>
              <a:defRPr/>
            </a:pPr>
            <a:r>
              <a:rPr lang="en-US" dirty="0">
                <a:latin typeface="Times New Roman" panose="02020603050405020304" pitchFamily="18" charset="0"/>
                <a:cs typeface="Times New Roman" panose="02020603050405020304" pitchFamily="18" charset="0"/>
              </a:rPr>
              <a:t>8.2 Testing the Difference Between Means (Small </a:t>
            </a:r>
            <a:r>
              <a:rPr lang="en-US" dirty="0" smtClean="0">
                <a:latin typeface="Times New Roman" panose="02020603050405020304" pitchFamily="18" charset="0"/>
                <a:cs typeface="Times New Roman" panose="02020603050405020304" pitchFamily="18" charset="0"/>
              </a:rPr>
              <a:t>Independent </a:t>
            </a:r>
            <a:r>
              <a:rPr lang="en-US" dirty="0">
                <a:latin typeface="Times New Roman" panose="02020603050405020304" pitchFamily="18" charset="0"/>
                <a:cs typeface="Times New Roman" panose="02020603050405020304" pitchFamily="18" charset="0"/>
              </a:rPr>
              <a:t>Samples</a:t>
            </a:r>
            <a:r>
              <a:rPr lang="en-US" dirty="0" smtClean="0">
                <a:latin typeface="Times New Roman" panose="02020603050405020304" pitchFamily="18" charset="0"/>
                <a:cs typeface="Times New Roman" panose="02020603050405020304" pitchFamily="18" charset="0"/>
              </a:rPr>
              <a:t>)</a:t>
            </a:r>
          </a:p>
          <a:p>
            <a:pPr>
              <a:defRPr/>
            </a:pPr>
            <a:endParaRPr lang="en-US" dirty="0">
              <a:latin typeface="Times New Roman" panose="02020603050405020304" pitchFamily="18" charset="0"/>
              <a:cs typeface="Times New Roman" panose="02020603050405020304" pitchFamily="18" charset="0"/>
            </a:endParaRPr>
          </a:p>
          <a:p>
            <a:pPr>
              <a:defRPr/>
            </a:pPr>
            <a:r>
              <a:rPr lang="en-US" dirty="0">
                <a:latin typeface="Times New Roman" panose="02020603050405020304" pitchFamily="18" charset="0"/>
                <a:cs typeface="Times New Roman" panose="02020603050405020304" pitchFamily="18" charset="0"/>
              </a:rPr>
              <a:t>8.3 Testing the Difference Between Means </a:t>
            </a:r>
            <a:r>
              <a:rPr lang="en-US"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Dependent Samples</a:t>
            </a:r>
            <a:r>
              <a:rPr lang="en-US" dirty="0" smtClean="0">
                <a:latin typeface="Times New Roman" panose="02020603050405020304" pitchFamily="18" charset="0"/>
                <a:cs typeface="Times New Roman" panose="02020603050405020304" pitchFamily="18" charset="0"/>
              </a:rPr>
              <a:t>)</a:t>
            </a:r>
          </a:p>
          <a:p>
            <a:pPr>
              <a:defRPr/>
            </a:pPr>
            <a:endParaRPr lang="en-US" dirty="0">
              <a:latin typeface="Times New Roman" panose="02020603050405020304" pitchFamily="18" charset="0"/>
              <a:cs typeface="Times New Roman" panose="02020603050405020304" pitchFamily="18" charset="0"/>
            </a:endParaRPr>
          </a:p>
          <a:p>
            <a:pPr>
              <a:defRPr/>
            </a:pPr>
            <a:r>
              <a:rPr lang="en-US" dirty="0">
                <a:latin typeface="Times New Roman" panose="02020603050405020304" pitchFamily="18" charset="0"/>
                <a:cs typeface="Times New Roman" panose="02020603050405020304" pitchFamily="18" charset="0"/>
              </a:rPr>
              <a:t>8.4 Testing the Difference Between Proportions</a:t>
            </a:r>
          </a:p>
        </p:txBody>
      </p:sp>
      <p:sp>
        <p:nvSpPr>
          <p:cNvPr id="9" name="Rectangle 8"/>
          <p:cNvSpPr/>
          <p:nvPr/>
        </p:nvSpPr>
        <p:spPr>
          <a:xfrm>
            <a:off x="6118578" y="2397794"/>
            <a:ext cx="5668768" cy="2031325"/>
          </a:xfrm>
          <a:prstGeom prst="rect">
            <a:avLst/>
          </a:prstGeom>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8.1 اختبار الفرق بين الوسائل (عينات مستقلة كبيرة)</a:t>
            </a:r>
          </a:p>
          <a:p>
            <a:pPr algn="r">
              <a:defRPr/>
            </a:pPr>
            <a:endParaRPr lang="ar-EG" dirty="0">
              <a:latin typeface="Times New Roman" panose="02020603050405020304" pitchFamily="18" charset="0"/>
              <a:cs typeface="Times New Roman" panose="02020603050405020304" pitchFamily="18" charset="0"/>
            </a:endParaRPr>
          </a:p>
          <a:p>
            <a:pPr algn="r">
              <a:defRPr/>
            </a:pPr>
            <a:r>
              <a:rPr lang="ar-EG" dirty="0">
                <a:latin typeface="Times New Roman" panose="02020603050405020304" pitchFamily="18" charset="0"/>
                <a:cs typeface="Times New Roman" panose="02020603050405020304" pitchFamily="18" charset="0"/>
              </a:rPr>
              <a:t>8.2 اختبار الفرق بين الوسائل (عينات صغيرة مستقلة)</a:t>
            </a:r>
          </a:p>
          <a:p>
            <a:pPr algn="r">
              <a:defRPr/>
            </a:pPr>
            <a:endParaRPr lang="ar-EG" dirty="0">
              <a:latin typeface="Times New Roman" panose="02020603050405020304" pitchFamily="18" charset="0"/>
              <a:cs typeface="Times New Roman" panose="02020603050405020304" pitchFamily="18" charset="0"/>
            </a:endParaRPr>
          </a:p>
          <a:p>
            <a:pPr algn="r">
              <a:defRPr/>
            </a:pPr>
            <a:r>
              <a:rPr lang="ar-EG" dirty="0">
                <a:latin typeface="Times New Roman" panose="02020603050405020304" pitchFamily="18" charset="0"/>
                <a:cs typeface="Times New Roman" panose="02020603050405020304" pitchFamily="18" charset="0"/>
              </a:rPr>
              <a:t>8.3 اختبار الفرق بين الوسائل (العينات التابعة)</a:t>
            </a:r>
          </a:p>
          <a:p>
            <a:pPr algn="r">
              <a:defRPr/>
            </a:pPr>
            <a:endParaRPr lang="ar-EG" dirty="0">
              <a:latin typeface="Times New Roman" panose="02020603050405020304" pitchFamily="18" charset="0"/>
              <a:cs typeface="Times New Roman" panose="02020603050405020304" pitchFamily="18" charset="0"/>
            </a:endParaRPr>
          </a:p>
          <a:p>
            <a:pPr algn="r">
              <a:defRPr/>
            </a:pPr>
            <a:r>
              <a:rPr lang="ar-EG" dirty="0">
                <a:latin typeface="Times New Roman" panose="02020603050405020304" pitchFamily="18" charset="0"/>
                <a:cs typeface="Times New Roman" panose="02020603050405020304" pitchFamily="18" charset="0"/>
              </a:rPr>
              <a:t>8.4 اختبار الفرق بين النسب</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15647"/>
    </mc:Choice>
    <mc:Fallback xmlns="">
      <p:transition advTm="115647"/>
    </mc:Fallback>
  </mc:AlternateContent>
  <p:timing>
    <p:tnLst>
      <p:par>
        <p:cTn id="1" dur="indefinite" restart="never" nodeType="tmRoot"/>
      </p:par>
    </p:tnLst>
  </p:timing>
  <p:extLst mod="1">
    <p:ext uri="{3A86A75C-4F4B-4683-9AE1-C65F6400EC91}">
      <p14:laserTraceLst xmlns:p14="http://schemas.microsoft.com/office/powerpoint/2010/main">
        <p14:tracePtLst>
          <p14:tracePt t="19213" x="7086600" y="3101975"/>
          <p14:tracePt t="19221" x="7223125" y="3070225"/>
          <p14:tracePt t="19229" x="7399338" y="3040063"/>
          <p14:tracePt t="19242" x="7551738" y="3032125"/>
          <p14:tracePt t="19259" x="7818438" y="3040063"/>
          <p14:tracePt t="19276" x="8251825" y="3162300"/>
          <p14:tracePt t="19293" x="8610600" y="3284538"/>
          <p14:tracePt t="19309" x="9007475" y="3398838"/>
          <p14:tracePt t="19325" x="9318625" y="3489325"/>
          <p14:tracePt t="19342" x="9517063" y="3543300"/>
          <p14:tracePt t="19359" x="9578975" y="3565525"/>
          <p14:tracePt t="19413" x="9578975" y="3581400"/>
          <p14:tracePt t="19421" x="9555163" y="3603625"/>
          <p14:tracePt t="19429" x="9502775" y="3627438"/>
          <p14:tracePt t="19442" x="9464675" y="3649663"/>
          <p14:tracePt t="19459" x="9410700" y="3695700"/>
          <p14:tracePt t="19476" x="9350375" y="3763963"/>
          <p14:tracePt t="19493" x="9342438" y="3810000"/>
          <p14:tracePt t="19509" x="9326563" y="3840163"/>
          <p14:tracePt t="19526" x="9326563" y="3856038"/>
          <p14:tracePt t="19542" x="9326563" y="3863975"/>
          <p14:tracePt t="19559" x="9326563" y="3870325"/>
          <p14:tracePt t="19576" x="9342438" y="3870325"/>
          <p14:tracePt t="19592" x="9350375" y="3870325"/>
          <p14:tracePt t="19895" x="9350375" y="3886200"/>
          <p14:tracePt t="19901" x="9280525" y="3908425"/>
          <p14:tracePt t="19909" x="9190038" y="3962400"/>
          <p14:tracePt t="19926" x="8716963" y="4130675"/>
          <p14:tracePt t="19942" x="7916863" y="4343400"/>
          <p14:tracePt t="19959" x="6950075" y="4518025"/>
          <p14:tracePt t="19976" x="5837238" y="4678363"/>
          <p14:tracePt t="19992" x="4762500" y="4822825"/>
          <p14:tracePt t="20009" x="3741738" y="4930775"/>
          <p14:tracePt t="20026" x="2994025" y="4930775"/>
          <p14:tracePt t="20042" x="2514600" y="4914900"/>
          <p14:tracePt t="20059" x="2293938" y="4846638"/>
          <p14:tracePt t="20076" x="2209800" y="4784725"/>
          <p14:tracePt t="20245" x="2201863" y="4784725"/>
          <p14:tracePt t="20253" x="2201863" y="4762500"/>
          <p14:tracePt t="20261" x="2163763" y="4746625"/>
          <p14:tracePt t="20276" x="2149475" y="4746625"/>
          <p14:tracePt t="20292" x="2103438" y="4740275"/>
          <p14:tracePt t="20309" x="2079625" y="4740275"/>
          <p14:tracePt t="20326" x="2057400" y="4740275"/>
          <p14:tracePt t="20398" x="2087563" y="4732338"/>
          <p14:tracePt t="20405" x="2133600" y="4724400"/>
          <p14:tracePt t="20414" x="2187575" y="4694238"/>
          <p14:tracePt t="20426" x="2239963" y="4686300"/>
          <p14:tracePt t="20443" x="2316163" y="4656138"/>
          <p14:tracePt t="20459" x="2332038" y="4656138"/>
          <p14:tracePt t="20741" x="2332038" y="4632325"/>
          <p14:tracePt t="20757" x="2332038" y="4625975"/>
          <p14:tracePt t="20765" x="2332038" y="4602163"/>
          <p14:tracePt t="20776" x="2308225" y="4572000"/>
          <p14:tracePt t="20793" x="2301875" y="4556125"/>
          <p14:tracePt t="20809" x="2270125" y="4511675"/>
          <p14:tracePt t="20826" x="2247900" y="4473575"/>
          <p14:tracePt t="20843" x="2239963" y="4457700"/>
          <p14:tracePt t="20859" x="2225675" y="4441825"/>
          <p14:tracePt t="20876" x="2209800" y="4419600"/>
          <p14:tracePt t="20893" x="2209800" y="4411663"/>
          <p14:tracePt t="20926" x="2201863" y="4397375"/>
          <p14:tracePt t="20943" x="2201863" y="4389438"/>
          <p14:tracePt t="20960" x="2201863" y="4381500"/>
          <p14:tracePt t="21693" x="2225675" y="4381500"/>
          <p14:tracePt t="21703" x="2255838" y="4381500"/>
          <p14:tracePt t="21709" x="2301875" y="4381500"/>
          <p14:tracePt t="21726" x="2400300" y="4381500"/>
          <p14:tracePt t="21743" x="2484438" y="4381500"/>
          <p14:tracePt t="21760" x="2568575" y="4381500"/>
          <p14:tracePt t="21776" x="2598738" y="4381500"/>
          <p14:tracePt t="21794" x="2606675" y="4381500"/>
          <p14:tracePt t="22317" x="2674938" y="4381500"/>
          <p14:tracePt t="22325" x="2751138" y="4381500"/>
          <p14:tracePt t="22333" x="2835275" y="4381500"/>
          <p14:tracePt t="22343" x="2933700" y="4381500"/>
          <p14:tracePt t="22360" x="3162300" y="4381500"/>
          <p14:tracePt t="22377" x="3390900" y="4351338"/>
          <p14:tracePt t="22393" x="3581400" y="4343400"/>
          <p14:tracePt t="22410" x="3749675" y="4343400"/>
          <p14:tracePt t="22427" x="3832225" y="4343400"/>
          <p14:tracePt t="22443" x="3870325" y="4343400"/>
          <p14:tracePt t="22477" x="3878263" y="4343400"/>
          <p14:tracePt t="22494" x="3886200" y="4343400"/>
          <p14:tracePt t="22510" x="3902075" y="4343400"/>
          <p14:tracePt t="22527" x="3954463" y="4343400"/>
          <p14:tracePt t="22543" x="4022725" y="4343400"/>
          <p14:tracePt t="22560" x="4144963" y="4343400"/>
          <p14:tracePt t="22577" x="4305300" y="4343400"/>
          <p14:tracePt t="22593" x="4465638" y="4343400"/>
          <p14:tracePt t="22610" x="4587875" y="4343400"/>
          <p14:tracePt t="22627" x="4694238" y="4343400"/>
          <p14:tracePt t="22643" x="4724400" y="4343400"/>
          <p14:tracePt t="22660" x="4732338" y="4351338"/>
          <p14:tracePt t="22749" x="4740275" y="4351338"/>
          <p14:tracePt t="22757" x="4746625" y="4351338"/>
          <p14:tracePt t="22765" x="4762500" y="4359275"/>
          <p14:tracePt t="22781" x="4770438" y="4359275"/>
          <p14:tracePt t="22806" x="4770438" y="4365625"/>
          <p14:tracePt t="22813" x="4784725" y="4365625"/>
          <p14:tracePt t="22827" x="4792663" y="4381500"/>
          <p14:tracePt t="22972" x="4770438" y="4389438"/>
          <p14:tracePt t="22980" x="4724400" y="4411663"/>
          <p14:tracePt t="22988" x="4708525" y="4411663"/>
          <p14:tracePt t="22996" x="4686300" y="4411663"/>
          <p14:tracePt t="23010" x="4670425" y="4411663"/>
          <p14:tracePt t="23060" x="4686300" y="4411663"/>
          <p14:tracePt t="23069" x="4694238" y="4411663"/>
          <p14:tracePt t="23076" x="4702175" y="4411663"/>
          <p14:tracePt t="23093" x="4822825" y="4411663"/>
          <p14:tracePt t="23110" x="4960938" y="4411663"/>
          <p14:tracePt t="23126" x="5135563" y="4411663"/>
          <p14:tracePt t="23143" x="5326063" y="4411663"/>
          <p14:tracePt t="23160" x="5540375" y="4411663"/>
          <p14:tracePt t="23176" x="5737225" y="4403725"/>
          <p14:tracePt t="23193" x="5913438" y="4403725"/>
          <p14:tracePt t="23210" x="6073775" y="4403725"/>
          <p14:tracePt t="23226" x="6134100" y="4403725"/>
          <p14:tracePt t="23244" x="6180138" y="4403725"/>
          <p14:tracePt t="23260" x="6188075" y="4403725"/>
          <p14:tracePt t="23277" x="6202363" y="4403725"/>
          <p14:tracePt t="23293" x="6210300" y="4403725"/>
          <p14:tracePt t="23310" x="6232525" y="4403725"/>
          <p14:tracePt t="23327" x="6286500" y="4403725"/>
          <p14:tracePt t="23343" x="6392863" y="4403725"/>
          <p14:tracePt t="23360" x="6507163" y="4403725"/>
          <p14:tracePt t="23377" x="6629400" y="4403725"/>
          <p14:tracePt t="23393" x="6759575" y="4403725"/>
          <p14:tracePt t="23410" x="6888163" y="4403725"/>
          <p14:tracePt t="23427" x="6980238" y="4403725"/>
          <p14:tracePt t="23444" x="7064375" y="4397375"/>
          <p14:tracePt t="23581" x="7070725" y="4397375"/>
          <p14:tracePt t="23597" x="7078663" y="4397375"/>
          <p14:tracePt t="23605" x="7086600" y="4403725"/>
          <p14:tracePt t="23621" x="7094538" y="4411663"/>
          <p14:tracePt t="23629" x="7116763" y="4427538"/>
          <p14:tracePt t="23645" x="7132638" y="4435475"/>
          <p14:tracePt t="23660" x="7200900" y="4457700"/>
          <p14:tracePt t="23677" x="7277100" y="4473575"/>
          <p14:tracePt t="23694" x="7337425" y="4473575"/>
          <p14:tracePt t="23710" x="7375525" y="4473575"/>
          <p14:tracePt t="23727" x="7391400" y="4473575"/>
          <p14:tracePt t="23773" x="7383463" y="4473575"/>
          <p14:tracePt t="23781" x="7353300" y="4465638"/>
          <p14:tracePt t="23794" x="7331075" y="4457700"/>
          <p14:tracePt t="23810" x="7239000" y="4457700"/>
          <p14:tracePt t="23827" x="7162800" y="4457700"/>
          <p14:tracePt t="23844" x="7102475" y="4457700"/>
          <p14:tracePt t="23860" x="7056438" y="4457700"/>
          <p14:tracePt t="23877" x="7040563" y="4449763"/>
          <p14:tracePt t="23894" x="7026275" y="4449763"/>
          <p14:tracePt t="23958" x="7026275" y="4441825"/>
          <p14:tracePt t="23997" x="7026275" y="4435475"/>
          <p14:tracePt t="24005" x="7026275" y="4427538"/>
          <p14:tracePt t="24037" x="7032625" y="4427538"/>
          <p14:tracePt t="24045" x="7040563" y="4427538"/>
          <p14:tracePt t="24125" x="7010400" y="4427538"/>
          <p14:tracePt t="24133" x="6956425" y="4427538"/>
          <p14:tracePt t="24144" x="6934200" y="4427538"/>
          <p14:tracePt t="24453" x="6950075" y="4427538"/>
          <p14:tracePt t="24461" x="7002463" y="4427538"/>
          <p14:tracePt t="24469" x="7048500" y="4427538"/>
          <p14:tracePt t="24477" x="7170738" y="4403725"/>
          <p14:tracePt t="24494" x="7513638" y="4381500"/>
          <p14:tracePt t="24511" x="7985125" y="4381500"/>
          <p14:tracePt t="24527" x="8404225" y="4381500"/>
          <p14:tracePt t="24544" x="8778875" y="4381500"/>
          <p14:tracePt t="24561" x="9007475" y="4381500"/>
          <p14:tracePt t="24577" x="9159875" y="4381500"/>
          <p14:tracePt t="24594" x="9212263" y="4381500"/>
          <p14:tracePt t="24863" x="9212263" y="4389438"/>
          <p14:tracePt t="24869" x="9212263" y="4397375"/>
          <p14:tracePt t="24877" x="9197975" y="4397375"/>
          <p14:tracePt t="24894" x="9151938" y="4411663"/>
          <p14:tracePt t="24911" x="9105900" y="4419600"/>
          <p14:tracePt t="24927" x="9051925" y="4419600"/>
          <p14:tracePt t="24944" x="9013825" y="4427538"/>
          <p14:tracePt t="24961" x="8969375" y="4427538"/>
          <p14:tracePt t="24978" x="8937625" y="4435475"/>
          <p14:tracePt t="24994" x="8893175" y="4441825"/>
          <p14:tracePt t="25011" x="8869363" y="4441825"/>
          <p14:tracePt t="25029" x="8801100" y="4457700"/>
          <p14:tracePt t="25045" x="8763000" y="4473575"/>
          <p14:tracePt t="25061" x="8724900" y="4479925"/>
          <p14:tracePt t="25077" x="8670925" y="4487863"/>
          <p14:tracePt t="25094" x="8572500" y="4518025"/>
          <p14:tracePt t="25111" x="8474075" y="4556125"/>
          <p14:tracePt t="25127" x="8335963" y="4602163"/>
          <p14:tracePt t="25144" x="8183563" y="4670425"/>
          <p14:tracePt t="25161" x="7993063" y="4754563"/>
          <p14:tracePt t="25178" x="7788275" y="4838700"/>
          <p14:tracePt t="25194" x="7475538" y="4960938"/>
          <p14:tracePt t="25211" x="7040563" y="5083175"/>
          <p14:tracePt t="25228" x="6324600" y="5265738"/>
          <p14:tracePt t="25245" x="5799138" y="5341938"/>
          <p14:tracePt t="25262" x="5241925" y="5356225"/>
          <p14:tracePt t="25278" x="4800600" y="5356225"/>
          <p14:tracePt t="25294" x="4389438" y="5356225"/>
          <p14:tracePt t="25311" x="4016375" y="5356225"/>
          <p14:tracePt t="25328" x="3717925" y="5356225"/>
          <p14:tracePt t="25344" x="3505200" y="5356225"/>
          <p14:tracePt t="25361" x="3360738" y="5349875"/>
          <p14:tracePt t="25378" x="3238500" y="5326063"/>
          <p14:tracePt t="25394" x="3132138" y="5295900"/>
          <p14:tracePt t="25411" x="3009900" y="5249863"/>
          <p14:tracePt t="25428" x="2827338" y="5219700"/>
          <p14:tracePt t="25444" x="2651125" y="5203825"/>
          <p14:tracePt t="25461" x="2476500" y="5173663"/>
          <p14:tracePt t="25477" x="2324100" y="5151438"/>
          <p14:tracePt t="25494" x="2232025" y="5135563"/>
          <p14:tracePt t="25510" x="2179638" y="5113338"/>
          <p14:tracePt t="25527" x="2163763" y="5113338"/>
          <p14:tracePt t="25544" x="2155825" y="5105400"/>
          <p14:tracePt t="25561" x="2141538" y="5097463"/>
          <p14:tracePt t="25577" x="2133600" y="5097463"/>
          <p14:tracePt t="25594" x="2125663" y="5097463"/>
          <p14:tracePt t="25611" x="2111375" y="5097463"/>
          <p14:tracePt t="25627" x="2073275" y="5097463"/>
          <p14:tracePt t="25644" x="1989138" y="5097463"/>
          <p14:tracePt t="25661" x="1943100" y="5113338"/>
          <p14:tracePt t="25677" x="1905000" y="5121275"/>
          <p14:tracePt t="25694" x="1897063" y="5121275"/>
          <p14:tracePt t="25797" x="1889125" y="5121275"/>
          <p14:tracePt t="25829" x="1882775" y="5121275"/>
          <p14:tracePt t="26133" x="1905000" y="5121275"/>
          <p14:tracePt t="26140" x="1927225" y="5121275"/>
          <p14:tracePt t="26149" x="1935163" y="5121275"/>
          <p14:tracePt t="26172" x="1943100" y="5121275"/>
          <p14:tracePt t="26421" x="1951038" y="5127625"/>
          <p14:tracePt t="26445" x="1965325" y="5143500"/>
          <p14:tracePt t="26453" x="1981200" y="5159375"/>
          <p14:tracePt t="26469" x="1981200" y="5165725"/>
          <p14:tracePt t="26589" x="1981200" y="5173663"/>
          <p14:tracePt t="26599" x="1989138" y="5173663"/>
          <p14:tracePt t="26605" x="1997075" y="5165725"/>
          <p14:tracePt t="26613" x="2003425" y="5159375"/>
          <p14:tracePt t="26628" x="2027238" y="5159375"/>
          <p14:tracePt t="26645" x="2149475" y="5127625"/>
          <p14:tracePt t="26662" x="2263775" y="5105400"/>
          <p14:tracePt t="26678" x="2378075" y="5097463"/>
          <p14:tracePt t="26695" x="2484438" y="5083175"/>
          <p14:tracePt t="26712" x="2560638" y="5059363"/>
          <p14:tracePt t="26728" x="2606675" y="5051425"/>
          <p14:tracePt t="26732" x="2620963" y="5051425"/>
          <p14:tracePt t="26745" x="2636838" y="5051425"/>
          <p14:tracePt t="26761" x="2667000" y="5037138"/>
          <p14:tracePt t="26778" x="2697163" y="5037138"/>
          <p14:tracePt t="26795" x="2751138" y="5029200"/>
          <p14:tracePt t="26813" x="2865438" y="5021263"/>
          <p14:tracePt t="26828" x="3001963" y="4999038"/>
          <p14:tracePt t="26845" x="3146425" y="4975225"/>
          <p14:tracePt t="26861" x="3322638" y="4953000"/>
          <p14:tracePt t="26878" x="3482975" y="4930775"/>
          <p14:tracePt t="26895" x="3627438" y="4914900"/>
          <p14:tracePt t="26911" x="3725863" y="4906963"/>
          <p14:tracePt t="26928" x="3763963" y="4899025"/>
          <p14:tracePt t="26945" x="3779838" y="4899025"/>
          <p14:tracePt t="26961" x="3810000" y="4899025"/>
          <p14:tracePt t="26978" x="3832225" y="4899025"/>
          <p14:tracePt t="26995" x="3870325" y="4899025"/>
          <p14:tracePt t="27013" x="3946525" y="4899025"/>
          <p14:tracePt t="27028" x="4038600" y="4922838"/>
          <p14:tracePt t="27045" x="4152900" y="4953000"/>
          <p14:tracePt t="27061" x="4297363" y="4975225"/>
          <p14:tracePt t="27078" x="4449763" y="4999038"/>
          <p14:tracePt t="27095" x="4625975" y="5013325"/>
          <p14:tracePt t="27112" x="4808538" y="5037138"/>
          <p14:tracePt t="27128" x="4960938" y="5037138"/>
          <p14:tracePt t="27145" x="5051425" y="5037138"/>
          <p14:tracePt t="27162" x="5083175" y="5037138"/>
          <p14:tracePt t="27245" x="5089525" y="5029200"/>
          <p14:tracePt t="27269" x="5097463" y="5021263"/>
          <p14:tracePt t="27277" x="5105400" y="5021263"/>
          <p14:tracePt t="27287" x="5113338" y="5013325"/>
          <p14:tracePt t="27295" x="5127625" y="5006975"/>
          <p14:tracePt t="27312" x="5173663" y="5006975"/>
          <p14:tracePt t="27328" x="5249863" y="5006975"/>
          <p14:tracePt t="27345" x="5334000" y="5006975"/>
          <p14:tracePt t="27362" x="5410200" y="5006975"/>
          <p14:tracePt t="27378" x="5464175" y="5006975"/>
          <p14:tracePt t="27395" x="5494338" y="5006975"/>
          <p14:tracePt t="27412" x="5508625" y="5006975"/>
          <p14:tracePt t="27461" x="5516563" y="5006975"/>
          <p14:tracePt t="27470" x="5532438" y="5006975"/>
          <p14:tracePt t="27478" x="5546725" y="5006975"/>
          <p14:tracePt t="27495" x="5616575" y="5013325"/>
          <p14:tracePt t="27512" x="5715000" y="5037138"/>
          <p14:tracePt t="27528" x="5837238" y="5059363"/>
          <p14:tracePt t="27545" x="5965825" y="5059363"/>
          <p14:tracePt t="27562" x="6065838" y="5059363"/>
          <p14:tracePt t="27578" x="6164263" y="5059363"/>
          <p14:tracePt t="27595" x="6202363" y="5059363"/>
          <p14:tracePt t="27612" x="6210300" y="5059363"/>
          <p14:tracePt t="27797" x="6218238" y="5067300"/>
          <p14:tracePt t="28022" x="6202363" y="5067300"/>
          <p14:tracePt t="28029" x="6164263" y="5067300"/>
          <p14:tracePt t="28037" x="6118225" y="5067300"/>
          <p14:tracePt t="28045" x="6080125" y="5067300"/>
          <p14:tracePt t="28062" x="5951538" y="5067300"/>
          <p14:tracePt t="28079" x="5851525" y="5067300"/>
          <p14:tracePt t="28095" x="5775325" y="5067300"/>
          <p14:tracePt t="28112" x="5745163" y="5067300"/>
          <p14:tracePt t="28173" x="5761038" y="5067300"/>
          <p14:tracePt t="28181" x="5791200" y="5067300"/>
          <p14:tracePt t="28189" x="5837238" y="5059363"/>
          <p14:tracePt t="28197" x="5867400" y="5051425"/>
          <p14:tracePt t="28213" x="5959475" y="5021263"/>
          <p14:tracePt t="28229" x="6080125" y="5006975"/>
          <p14:tracePt t="28245" x="6226175" y="4983163"/>
          <p14:tracePt t="28262" x="6408738" y="4983163"/>
          <p14:tracePt t="28279" x="6607175" y="4983163"/>
          <p14:tracePt t="28295" x="6873875" y="4983163"/>
          <p14:tracePt t="28312" x="7086600" y="4983163"/>
          <p14:tracePt t="28329" x="7307263" y="4983163"/>
          <p14:tracePt t="28346" x="7513638" y="5006975"/>
          <p14:tracePt t="28362" x="7650163" y="5059363"/>
          <p14:tracePt t="28379" x="7742238" y="5121275"/>
          <p14:tracePt t="28396" x="7780338" y="5189538"/>
          <p14:tracePt t="28413" x="7780338" y="5227638"/>
          <p14:tracePt t="28429" x="7718425" y="5273675"/>
          <p14:tracePt t="28445" x="7635875" y="5303838"/>
          <p14:tracePt t="28462" x="7527925" y="5326063"/>
          <p14:tracePt t="28479" x="7437438" y="5334000"/>
          <p14:tracePt t="28495" x="7383463" y="5334000"/>
          <p14:tracePt t="28512" x="7375525" y="5334000"/>
          <p14:tracePt t="29565" x="7353300" y="5334000"/>
          <p14:tracePt t="29573" x="7323138" y="5334000"/>
          <p14:tracePt t="29581" x="7307263" y="5334000"/>
          <p14:tracePt t="29596" x="7269163" y="5326063"/>
          <p14:tracePt t="29613" x="7192963" y="5326063"/>
          <p14:tracePt t="29630" x="7048500" y="5326063"/>
          <p14:tracePt t="29646" x="6911975" y="5326063"/>
          <p14:tracePt t="29663" x="6773863" y="5334000"/>
          <p14:tracePt t="29679" x="6667500" y="5334000"/>
          <p14:tracePt t="29696" x="6629400" y="5326063"/>
          <p14:tracePt t="29713" x="6621463" y="5303838"/>
          <p14:tracePt t="29730" x="6621463" y="5287963"/>
          <p14:tracePt t="30037" x="6621463" y="5280025"/>
          <p14:tracePt t="30053" x="6629400" y="5280025"/>
          <p14:tracePt t="30062" x="6629400" y="5273675"/>
          <p14:tracePt t="30069" x="6645275" y="5265738"/>
          <p14:tracePt t="30079" x="6667500" y="5257800"/>
          <p14:tracePt t="30095" x="6683375" y="5249863"/>
          <p14:tracePt t="30205" x="6689725" y="5249863"/>
          <p14:tracePt t="31535" x="6689725" y="5227638"/>
          <p14:tracePt t="31541" x="6689725" y="5173663"/>
          <p14:tracePt t="31549" x="6697663" y="5151438"/>
          <p14:tracePt t="31563" x="6705600" y="5127625"/>
          <p14:tracePt t="31580" x="6713538" y="5089525"/>
          <p14:tracePt t="31597" x="6743700" y="5021263"/>
          <p14:tracePt t="31614" x="6751638" y="4945063"/>
          <p14:tracePt t="31630" x="6751638" y="4892675"/>
          <p14:tracePt t="31647" x="6751638" y="4884738"/>
          <p14:tracePt t="31949" x="6765925" y="4860925"/>
          <p14:tracePt t="31957" x="6773863" y="4860925"/>
          <p14:tracePt t="31965" x="6789738" y="4846638"/>
          <p14:tracePt t="31980" x="6811963" y="4822825"/>
          <p14:tracePt t="31997" x="6942138" y="4648200"/>
          <p14:tracePt t="32014" x="7018338" y="4503738"/>
          <p14:tracePt t="32030" x="7078663" y="4359275"/>
          <p14:tracePt t="32047" x="7154863" y="4183063"/>
          <p14:tracePt t="32063" x="7200900" y="3962400"/>
          <p14:tracePt t="32080" x="7254875" y="3673475"/>
          <p14:tracePt t="32097" x="7269163" y="3467100"/>
          <p14:tracePt t="32113" x="7299325" y="3284538"/>
          <p14:tracePt t="32130" x="7337425" y="3132138"/>
          <p14:tracePt t="32147" x="7375525" y="2994025"/>
          <p14:tracePt t="32164" x="7429500" y="2765425"/>
          <p14:tracePt t="32180" x="7459663" y="2689225"/>
          <p14:tracePt t="32197" x="7505700" y="2530475"/>
          <p14:tracePt t="32214" x="7535863" y="2446338"/>
          <p14:tracePt t="32230" x="7551738" y="2362200"/>
          <p14:tracePt t="32247" x="7573963" y="2301875"/>
          <p14:tracePt t="32264" x="7604125" y="2209800"/>
          <p14:tracePt t="32280" x="7635875" y="2125663"/>
          <p14:tracePt t="32297" x="7650163" y="2019300"/>
          <p14:tracePt t="32314" x="7688263" y="1935163"/>
          <p14:tracePt t="32330" x="7704138" y="1844675"/>
          <p14:tracePt t="32347" x="7704138" y="1790700"/>
          <p14:tracePt t="32364" x="7704138" y="1752600"/>
          <p14:tracePt t="32380" x="7673975" y="1660525"/>
          <p14:tracePt t="32397" x="7551738" y="1570038"/>
          <p14:tracePt t="32414" x="7315200" y="1463675"/>
          <p14:tracePt t="32430" x="6964363" y="1311275"/>
          <p14:tracePt t="32447" x="6705600" y="1227138"/>
          <p14:tracePt t="32464" x="6537325" y="1165225"/>
          <p14:tracePt t="32480" x="6477000" y="1135063"/>
          <p14:tracePt t="32514" x="6469063" y="1112838"/>
          <p14:tracePt t="32531" x="6461125" y="1089025"/>
          <p14:tracePt t="32547" x="6454775" y="1082675"/>
          <p14:tracePt t="32564" x="6446838" y="1050925"/>
          <p14:tracePt t="32580" x="6446838" y="1044575"/>
          <p14:tracePt t="32597" x="6430963" y="1036638"/>
          <p14:tracePt t="32645" x="6423025" y="1028700"/>
          <p14:tracePt t="32661" x="6416675" y="1028700"/>
          <p14:tracePt t="32677" x="6416675" y="1020763"/>
          <p14:tracePt t="32693" x="6416675" y="1006475"/>
          <p14:tracePt t="32701" x="6430963" y="990600"/>
          <p14:tracePt t="32714" x="6469063" y="974725"/>
          <p14:tracePt t="32731" x="6645275" y="936625"/>
          <p14:tracePt t="32747" x="6858000" y="898525"/>
          <p14:tracePt t="32751" x="6964363" y="884238"/>
          <p14:tracePt t="32764" x="7108825" y="860425"/>
          <p14:tracePt t="32780" x="7475538" y="860425"/>
          <p14:tracePt t="32797" x="7612063" y="884238"/>
          <p14:tracePt t="32814" x="7704138" y="936625"/>
          <p14:tracePt t="32830" x="7788275" y="1044575"/>
          <p14:tracePt t="32847" x="7878763" y="1241425"/>
          <p14:tracePt t="32864" x="7962900" y="1531938"/>
          <p14:tracePt t="32880" x="8001000" y="1806575"/>
          <p14:tracePt t="32897" x="8001000" y="2003425"/>
          <p14:tracePt t="32914" x="7894638" y="2163763"/>
          <p14:tracePt t="32932" x="7521575" y="2346325"/>
          <p14:tracePt t="32947" x="7361238" y="2362200"/>
          <p14:tracePt t="32964" x="7010400" y="2362200"/>
          <p14:tracePt t="32980" x="6575425" y="2247900"/>
          <p14:tracePt t="32997" x="6316663" y="2057400"/>
          <p14:tracePt t="33014" x="6226175" y="1897063"/>
          <p14:tracePt t="33030" x="6202363" y="1752600"/>
          <p14:tracePt t="33047" x="6202363" y="1622425"/>
          <p14:tracePt t="33064" x="6308725" y="1524000"/>
          <p14:tracePt t="33080" x="6507163" y="1463675"/>
          <p14:tracePt t="33097" x="6811963" y="1439863"/>
          <p14:tracePt t="33114" x="7102475" y="1439863"/>
          <p14:tracePt t="33130" x="7337425" y="1493838"/>
          <p14:tracePt t="33148" x="7573963" y="1676400"/>
          <p14:tracePt t="33164" x="7620000" y="1806575"/>
          <p14:tracePt t="33181" x="7620000" y="1927225"/>
          <p14:tracePt t="33197" x="7535863" y="2057400"/>
          <p14:tracePt t="33214" x="7413625" y="2117725"/>
          <p14:tracePt t="33231" x="7269163" y="2171700"/>
          <p14:tracePt t="33247" x="7154863" y="2171700"/>
          <p14:tracePt t="33264" x="7108825" y="2171700"/>
          <p14:tracePt t="33280" x="7094538" y="2163763"/>
          <p14:tracePt t="33297" x="7086600" y="2149475"/>
          <p14:tracePt t="33314" x="7086600" y="2117725"/>
          <p14:tracePt t="33331" x="7086600" y="2095500"/>
          <p14:tracePt t="33348" x="7086600" y="2079625"/>
          <p14:tracePt t="33669" x="7070725" y="2079625"/>
          <p14:tracePt t="33677" x="7026275" y="2111375"/>
          <p14:tracePt t="33685" x="6980238" y="2117725"/>
          <p14:tracePt t="33697" x="6926263" y="2149475"/>
          <p14:tracePt t="33714" x="6842125" y="2171700"/>
          <p14:tracePt t="33731" x="6721475" y="2209800"/>
          <p14:tracePt t="33748" x="6515100" y="2255838"/>
          <p14:tracePt t="33764" x="6430963" y="2270125"/>
          <p14:tracePt t="33781" x="6111875" y="2324100"/>
          <p14:tracePt t="33797" x="5905500" y="2362200"/>
          <p14:tracePt t="33814" x="5715000" y="2384425"/>
          <p14:tracePt t="33831" x="5592763" y="2400300"/>
          <p14:tracePt t="33847" x="5532438" y="2408238"/>
          <p14:tracePt t="33864" x="5508625" y="2416175"/>
          <p14:tracePt t="33897" x="5502275" y="2422525"/>
          <p14:tracePt t="33934" x="5494338" y="2422525"/>
          <p14:tracePt t="33941" x="5478463" y="2430463"/>
          <p14:tracePt t="33957" x="5470525" y="2430463"/>
          <p14:tracePt t="33965" x="5464175" y="2438400"/>
          <p14:tracePt t="33981" x="5464175" y="2446338"/>
          <p14:tracePt t="33998" x="5448300" y="2454275"/>
          <p14:tracePt t="34014" x="5418138" y="2468563"/>
          <p14:tracePt t="34031" x="5402263" y="2484438"/>
          <p14:tracePt t="34048" x="5372100" y="2498725"/>
          <p14:tracePt t="34064" x="5341938" y="2522538"/>
          <p14:tracePt t="34081" x="5334000" y="2522538"/>
          <p14:tracePt t="34098" x="5326063" y="2530475"/>
          <p14:tracePt t="34293" x="5318125" y="2530475"/>
          <p14:tracePt t="34301" x="5318125" y="2514600"/>
          <p14:tracePt t="34314" x="5341938" y="2484438"/>
          <p14:tracePt t="34331" x="5349875" y="2460625"/>
          <p14:tracePt t="34646" x="5341938" y="2454275"/>
          <p14:tracePt t="34669" x="5334000" y="2454275"/>
          <p14:tracePt t="34685" x="5326063" y="2446338"/>
          <p14:tracePt t="34957" x="5318125" y="2446338"/>
          <p14:tracePt t="35047" x="5311775" y="2446338"/>
          <p14:tracePt t="45813" x="5311775" y="2476500"/>
          <p14:tracePt t="45829" x="5318125" y="2476500"/>
          <p14:tracePt t="45838" x="5326063" y="2476500"/>
          <p14:tracePt t="45854" x="5341938" y="2476500"/>
          <p14:tracePt t="45861" x="5341938" y="2468563"/>
          <p14:tracePt t="46294" x="5341938" y="2460625"/>
          <p14:tracePt t="46301" x="5334000" y="2454275"/>
          <p14:tracePt t="46325" x="5326063" y="2438400"/>
          <p14:tracePt t="46333" x="5318125" y="2438400"/>
          <p14:tracePt t="46421" x="5326063" y="2438400"/>
          <p14:tracePt t="46501" x="5326063" y="2430463"/>
          <p14:tracePt t="46621" x="5326063" y="2422525"/>
          <p14:tracePt t="46637" x="5318125" y="2422525"/>
          <p14:tracePt t="46701" x="5311775" y="2430463"/>
          <p14:tracePt t="50853" x="5318125" y="2430463"/>
          <p14:tracePt t="50861" x="5334000" y="2430463"/>
          <p14:tracePt t="50870" x="5349875" y="2430463"/>
          <p14:tracePt t="50887" x="5364163" y="2430463"/>
          <p14:tracePt t="50904" x="5380038" y="2430463"/>
          <p14:tracePt t="50920" x="5402263" y="2430463"/>
          <p14:tracePt t="50937" x="5502275" y="2460625"/>
          <p14:tracePt t="50954" x="5699125" y="2582863"/>
          <p14:tracePt t="50971" x="5851525" y="2674938"/>
          <p14:tracePt t="50987" x="5997575" y="2759075"/>
          <p14:tracePt t="51004" x="6202363" y="2827338"/>
          <p14:tracePt t="51020" x="6294438" y="2849563"/>
          <p14:tracePt t="51037" x="6392863" y="2879725"/>
          <p14:tracePt t="51054" x="6469063" y="2903538"/>
          <p14:tracePt t="51071" x="6499225" y="2911475"/>
          <p14:tracePt t="51087" x="6507163" y="2911475"/>
          <p14:tracePt t="51120" x="6515100" y="2911475"/>
          <p14:tracePt t="51137" x="6583363" y="2911475"/>
          <p14:tracePt t="51154" x="6675438" y="2911475"/>
          <p14:tracePt t="51171" x="6743700" y="2911475"/>
          <p14:tracePt t="51187" x="6888163" y="2911475"/>
          <p14:tracePt t="51205" x="7154863" y="2911475"/>
          <p14:tracePt t="51220" x="7261225" y="2911475"/>
          <p14:tracePt t="51237" x="7307263" y="2911475"/>
          <p14:tracePt t="51559" x="7192963" y="2963863"/>
          <p14:tracePt t="51565" x="6911975" y="3108325"/>
          <p14:tracePt t="51573" x="6713538" y="3208338"/>
          <p14:tracePt t="51588" x="6629400" y="3230563"/>
          <p14:tracePt t="51621" x="6545263" y="3222625"/>
          <p14:tracePt t="51637" x="6461125" y="3192463"/>
          <p14:tracePt t="51654" x="6446838" y="3192463"/>
          <p14:tracePt t="51671" x="6446838" y="3184525"/>
          <p14:tracePt t="51733" x="6446838" y="3170238"/>
          <p14:tracePt t="51741" x="6492875" y="3162300"/>
          <p14:tracePt t="51749" x="6569075" y="3140075"/>
          <p14:tracePt t="51757" x="6651625" y="3140075"/>
          <p14:tracePt t="51771" x="6743700" y="3140075"/>
          <p14:tracePt t="51789" x="7070725" y="3140075"/>
          <p14:tracePt t="51804" x="7223125" y="3140075"/>
          <p14:tracePt t="51821" x="7459663" y="3140075"/>
          <p14:tracePt t="51837" x="7489825" y="3140075"/>
          <p14:tracePt t="51902" x="7421563" y="3140075"/>
          <p14:tracePt t="51909" x="7345363" y="3140075"/>
          <p14:tracePt t="51921" x="7246938" y="3140075"/>
          <p14:tracePt t="51937" x="7048500" y="3140075"/>
          <p14:tracePt t="51954" x="6942138" y="3140075"/>
          <p14:tracePt t="51971" x="6926263" y="3140075"/>
          <p14:tracePt t="51998" x="6926263" y="3116263"/>
          <p14:tracePt t="52005" x="6926263" y="3094038"/>
          <p14:tracePt t="52020" x="6980238" y="3055938"/>
          <p14:tracePt t="52037" x="7048500" y="3025775"/>
          <p14:tracePt t="52054" x="7070725" y="3001963"/>
          <p14:tracePt t="52070" x="7086600" y="2994025"/>
          <p14:tracePt t="52116" x="7094538" y="2987675"/>
          <p14:tracePt t="52445" x="7132638" y="2987675"/>
          <p14:tracePt t="52453" x="7216775" y="2987675"/>
          <p14:tracePt t="52461" x="7285038" y="2987675"/>
          <p14:tracePt t="52471" x="7345363" y="2987675"/>
          <p14:tracePt t="52487" x="7421563" y="2987675"/>
          <p14:tracePt t="52504" x="7445375" y="2987675"/>
          <p14:tracePt t="52605" x="7413625" y="2987675"/>
          <p14:tracePt t="52613" x="7353300" y="2987675"/>
          <p14:tracePt t="52620" x="7269163" y="2987675"/>
          <p14:tracePt t="52637" x="7116763" y="2979738"/>
          <p14:tracePt t="52654" x="6980238" y="2955925"/>
          <p14:tracePt t="52671" x="6880225" y="2941638"/>
          <p14:tracePt t="52687" x="6865938" y="2941638"/>
          <p14:tracePt t="52837" x="6865938" y="2933700"/>
          <p14:tracePt t="52853" x="6873875" y="2925763"/>
          <p14:tracePt t="52861" x="6880225" y="2925763"/>
          <p14:tracePt t="52871" x="6904038" y="2917825"/>
          <p14:tracePt t="52888" x="6956425" y="2917825"/>
          <p14:tracePt t="52905" x="7064375" y="2903538"/>
          <p14:tracePt t="52921" x="7200900" y="2879725"/>
          <p14:tracePt t="52938" x="7331075" y="2873375"/>
          <p14:tracePt t="52955" x="7483475" y="2849563"/>
          <p14:tracePt t="52972" x="7680325" y="2841625"/>
          <p14:tracePt t="52988" x="7802563" y="2841625"/>
          <p14:tracePt t="53004" x="7902575" y="2841625"/>
          <p14:tracePt t="53021" x="7970838" y="2841625"/>
          <p14:tracePt t="53038" x="7985125" y="2841625"/>
          <p14:tracePt t="53109" x="7978775" y="2841625"/>
          <p14:tracePt t="53117" x="7940675" y="2841625"/>
          <p14:tracePt t="53125" x="7894638" y="2841625"/>
          <p14:tracePt t="53138" x="7826375" y="2841625"/>
          <p14:tracePt t="53154" x="7680325" y="2841625"/>
          <p14:tracePt t="53171" x="7505700" y="2865438"/>
          <p14:tracePt t="53188" x="7323138" y="2873375"/>
          <p14:tracePt t="53204" x="7124700" y="2903538"/>
          <p14:tracePt t="53221" x="7102475" y="2903538"/>
          <p14:tracePt t="53349" x="7094538" y="2903538"/>
          <p14:tracePt t="53373" x="7086600" y="2895600"/>
          <p14:tracePt t="53389" x="7078663" y="2895600"/>
          <p14:tracePt t="53397" x="7070725" y="2895600"/>
          <p14:tracePt t="53405" x="7056438" y="2887663"/>
          <p14:tracePt t="53421" x="7010400" y="2873375"/>
          <p14:tracePt t="53438" x="6956425" y="2857500"/>
          <p14:tracePt t="53454" x="6911975" y="2841625"/>
          <p14:tracePt t="53471" x="6888163" y="2835275"/>
          <p14:tracePt t="53488" x="6865938" y="2827338"/>
          <p14:tracePt t="54798" x="6904038" y="2819400"/>
          <p14:tracePt t="54806" x="7018338" y="2811463"/>
          <p14:tracePt t="54813" x="7094538" y="2811463"/>
          <p14:tracePt t="54823" x="7162800" y="2811463"/>
          <p14:tracePt t="54839" x="7337425" y="2811463"/>
          <p14:tracePt t="54855" x="7559675" y="2811463"/>
          <p14:tracePt t="54872" x="7870825" y="2811463"/>
          <p14:tracePt t="54889" x="8191500" y="2811463"/>
          <p14:tracePt t="54905" x="8442325" y="2811463"/>
          <p14:tracePt t="54922" x="8618538" y="2797175"/>
          <p14:tracePt t="54939" x="8686800" y="2797175"/>
          <p14:tracePt t="54955" x="8694738" y="2789238"/>
          <p14:tracePt t="55029" x="8709025" y="2781300"/>
          <p14:tracePt t="55038" x="8740775" y="2781300"/>
          <p14:tracePt t="55045" x="8778875" y="2781300"/>
          <p14:tracePt t="55055" x="8839200" y="2781300"/>
          <p14:tracePt t="55072" x="8953500" y="2781300"/>
          <p14:tracePt t="55088" x="9075738" y="2781300"/>
          <p14:tracePt t="55105" x="9236075" y="2797175"/>
          <p14:tracePt t="55122" x="9342438" y="2819400"/>
          <p14:tracePt t="55139" x="9426575" y="2819400"/>
          <p14:tracePt t="55156" x="9502775" y="2819400"/>
          <p14:tracePt t="55172" x="9509125" y="2819400"/>
          <p14:tracePt t="55189" x="9517063" y="2819400"/>
          <p14:tracePt t="55206" x="9540875" y="2819400"/>
          <p14:tracePt t="55222" x="9578975" y="2827338"/>
          <p14:tracePt t="55238" x="9601200" y="2827338"/>
          <p14:tracePt t="55255" x="9639300" y="2835275"/>
          <p14:tracePt t="55271" x="9647238" y="2835275"/>
          <p14:tracePt t="55305" x="9647238" y="2841625"/>
          <p14:tracePt t="55333" x="9647238" y="2849563"/>
          <p14:tracePt t="55341" x="9647238" y="2865438"/>
          <p14:tracePt t="55356" x="9631363" y="2895600"/>
          <p14:tracePt t="55372" x="9609138" y="2917825"/>
          <p14:tracePt t="55389" x="9440863" y="2979738"/>
          <p14:tracePt t="55405" x="9288463" y="3017838"/>
          <p14:tracePt t="55422" x="9105900" y="3055938"/>
          <p14:tracePt t="55439" x="8907463" y="3078163"/>
          <p14:tracePt t="55455" x="8694738" y="3108325"/>
          <p14:tracePt t="55472" x="8458200" y="3124200"/>
          <p14:tracePt t="55489" x="8221663" y="3124200"/>
          <p14:tracePt t="55505" x="7970838" y="3124200"/>
          <p14:tracePt t="55522" x="7756525" y="3124200"/>
          <p14:tracePt t="55539" x="7604125" y="3140075"/>
          <p14:tracePt t="55556" x="7475538" y="3154363"/>
          <p14:tracePt t="55572" x="7413625" y="3178175"/>
          <p14:tracePt t="55589" x="7383463" y="3184525"/>
          <p14:tracePt t="55605" x="7361238" y="3192463"/>
          <p14:tracePt t="55623" x="7345363" y="3208338"/>
          <p14:tracePt t="55639" x="7337425" y="3216275"/>
          <p14:tracePt t="55655" x="7315200" y="3254375"/>
          <p14:tracePt t="55672" x="7292975" y="3276600"/>
          <p14:tracePt t="55689" x="7254875" y="3306763"/>
          <p14:tracePt t="55705" x="7208838" y="3344863"/>
          <p14:tracePt t="55723" x="7170738" y="3382963"/>
          <p14:tracePt t="55739" x="7132638" y="3406775"/>
          <p14:tracePt t="55756" x="7086600" y="3436938"/>
          <p14:tracePt t="55909" x="7070725" y="3436938"/>
          <p14:tracePt t="55917" x="7064375" y="3451225"/>
          <p14:tracePt t="55933" x="7056438" y="3459163"/>
          <p14:tracePt t="55940" x="7040563" y="3467100"/>
          <p14:tracePt t="55955" x="6956425" y="3467100"/>
          <p14:tracePt t="55972" x="6926263" y="3467100"/>
          <p14:tracePt t="56301" x="6918325" y="3467100"/>
          <p14:tracePt t="56389" x="6926263" y="3475038"/>
          <p14:tracePt t="56397" x="6956425" y="3482975"/>
          <p14:tracePt t="56407" x="7010400" y="3489325"/>
          <p14:tracePt t="56422" x="7162800" y="3505200"/>
          <p14:tracePt t="56439" x="7331075" y="3535363"/>
          <p14:tracePt t="56456" x="7535863" y="3565525"/>
          <p14:tracePt t="56473" x="7764463" y="3565525"/>
          <p14:tracePt t="56489" x="7970838" y="3565525"/>
          <p14:tracePt t="56506" x="8199438" y="3565525"/>
          <p14:tracePt t="56522" x="8397875" y="3565525"/>
          <p14:tracePt t="56539" x="8572500" y="3565525"/>
          <p14:tracePt t="56556" x="8763000" y="3565525"/>
          <p14:tracePt t="56572" x="8855075" y="3565525"/>
          <p14:tracePt t="56589" x="8931275" y="3581400"/>
          <p14:tracePt t="56606" x="9013825" y="3611563"/>
          <p14:tracePt t="56622" x="9090025" y="3635375"/>
          <p14:tracePt t="56639" x="9136063" y="3657600"/>
          <p14:tracePt t="56656" x="9204325" y="3679825"/>
          <p14:tracePt t="56673" x="9258300" y="3711575"/>
          <p14:tracePt t="56689" x="9288463" y="3711575"/>
          <p14:tracePt t="56706" x="9296400" y="3711575"/>
          <p14:tracePt t="56723" x="9304338" y="3717925"/>
          <p14:tracePt t="56808" x="9312275" y="3717925"/>
          <p14:tracePt t="56814" x="9318625" y="3717925"/>
          <p14:tracePt t="56822" x="9326563" y="3717925"/>
          <p14:tracePt t="56839" x="9380538" y="3717925"/>
          <p14:tracePt t="56855" x="9426575" y="3711575"/>
          <p14:tracePt t="56872" x="9464675" y="3703638"/>
          <p14:tracePt t="56889" x="9509125" y="3687763"/>
          <p14:tracePt t="56906" x="9532938" y="3673475"/>
          <p14:tracePt t="56964" x="9532938" y="3665538"/>
          <p14:tracePt t="56980" x="9532938" y="3657600"/>
          <p14:tracePt t="56988" x="9525000" y="3657600"/>
          <p14:tracePt t="56996" x="9517063" y="3657600"/>
          <p14:tracePt t="57006" x="9502775" y="3657600"/>
          <p14:tracePt t="57022" x="9471025" y="3649663"/>
          <p14:tracePt t="57039" x="9394825" y="3649663"/>
          <p14:tracePt t="57056" x="9258300" y="3649663"/>
          <p14:tracePt t="57072" x="9029700" y="3649663"/>
          <p14:tracePt t="57089" x="8724900" y="3649663"/>
          <p14:tracePt t="57105" x="8374063" y="3649663"/>
          <p14:tracePt t="57122" x="8123238" y="3649663"/>
          <p14:tracePt t="57139" x="7947025" y="3635375"/>
          <p14:tracePt t="57156" x="7886700" y="3635375"/>
          <p14:tracePt t="57172" x="7870825" y="3619500"/>
          <p14:tracePt t="57632" x="7848600" y="3619500"/>
          <p14:tracePt t="57637" x="7788275" y="3603625"/>
          <p14:tracePt t="57646" x="7742238" y="3589338"/>
          <p14:tracePt t="57656" x="7704138" y="3573463"/>
          <p14:tracePt t="57673" x="7658100" y="3551238"/>
          <p14:tracePt t="57689" x="7589838" y="3513138"/>
          <p14:tracePt t="57706" x="7483475" y="3421063"/>
          <p14:tracePt t="57723" x="7399338" y="3336925"/>
          <p14:tracePt t="57740" x="7353300" y="3238500"/>
          <p14:tracePt t="57756" x="7323138" y="3078163"/>
          <p14:tracePt t="57773" x="7323138" y="2987675"/>
          <p14:tracePt t="57790" x="7323138" y="2933700"/>
          <p14:tracePt t="57806" x="7323138" y="2895600"/>
          <p14:tracePt t="57823" x="7331075" y="2873375"/>
          <p14:tracePt t="57845" x="7331075" y="2865438"/>
          <p14:tracePt t="57917" x="7331075" y="2887663"/>
          <p14:tracePt t="57925" x="7331075" y="3040063"/>
          <p14:tracePt t="57933" x="7331075" y="3208338"/>
          <p14:tracePt t="57941" x="7331075" y="3413125"/>
          <p14:tracePt t="57956" x="7299325" y="3687763"/>
          <p14:tracePt t="57973" x="7239000" y="3886200"/>
          <p14:tracePt t="57990" x="7192963" y="3970338"/>
          <p14:tracePt t="58006" x="7185025" y="3992563"/>
          <p14:tracePt t="58069" x="7185025" y="3978275"/>
          <p14:tracePt t="58077" x="7185025" y="3902075"/>
          <p14:tracePt t="58090" x="7185025" y="3825875"/>
          <p14:tracePt t="58106" x="7185025" y="3649663"/>
          <p14:tracePt t="58125" x="7185025" y="3521075"/>
          <p14:tracePt t="58140" x="7185025" y="3475038"/>
          <p14:tracePt t="58156" x="7192963" y="3421063"/>
          <p14:tracePt t="58245" x="7170738" y="3421063"/>
          <p14:tracePt t="58253" x="7124700" y="3467100"/>
          <p14:tracePt t="58260" x="7094538" y="3505200"/>
          <p14:tracePt t="58273" x="7056438" y="3543300"/>
          <p14:tracePt t="58289" x="7026275" y="3573463"/>
          <p14:tracePt t="58306" x="7010400" y="3603625"/>
          <p14:tracePt t="74557" x="7010400" y="3619500"/>
          <p14:tracePt t="74565" x="7010400" y="3711575"/>
          <p14:tracePt t="74573" x="7010400" y="3810000"/>
          <p14:tracePt t="74581" x="6988175" y="3894138"/>
          <p14:tracePt t="74596" x="6980238" y="3970338"/>
          <p14:tracePt t="74612" x="6934200" y="4106863"/>
          <p14:tracePt t="74629" x="6911975" y="4213225"/>
          <p14:tracePt t="74646" x="6911975" y="4259263"/>
          <p14:tracePt t="74662" x="6911975" y="4267200"/>
          <p14:tracePt t="74958" x="6934200" y="4267200"/>
          <p14:tracePt t="74965" x="6964363" y="4267200"/>
          <p14:tracePt t="74979" x="7026275" y="4259263"/>
          <p14:tracePt t="74996" x="7208838" y="4229100"/>
          <p14:tracePt t="75012" x="7315200" y="4229100"/>
          <p14:tracePt t="75029" x="7413625" y="4237038"/>
          <p14:tracePt t="75046" x="7451725" y="4237038"/>
          <p14:tracePt t="75063" x="7497763" y="4259263"/>
          <p14:tracePt t="75079" x="7551738" y="4289425"/>
          <p14:tracePt t="75096" x="7620000" y="4321175"/>
          <p14:tracePt t="75112" x="7642225" y="4335463"/>
          <p14:tracePt t="75129" x="7688263" y="4359275"/>
          <p14:tracePt t="75146" x="7726363" y="4381500"/>
          <p14:tracePt t="75162" x="7734300" y="4381500"/>
          <p14:tracePt t="75180" x="7750175" y="4397375"/>
          <p14:tracePt t="75213" x="7756525" y="4403725"/>
          <p14:tracePt t="75582" x="7780338" y="4411663"/>
          <p14:tracePt t="75589" x="7794625" y="4435475"/>
          <p14:tracePt t="75598" x="7810500" y="4441825"/>
          <p14:tracePt t="75613" x="7810500" y="4495800"/>
          <p14:tracePt t="75629" x="7642225" y="4648200"/>
          <p14:tracePt t="75646" x="7162800" y="4732338"/>
          <p14:tracePt t="75663" x="6858000" y="4732338"/>
          <p14:tracePt t="76094" x="6850063" y="4732338"/>
          <p14:tracePt t="76109" x="6858000" y="4724400"/>
          <p14:tracePt t="76117" x="6858000" y="4716463"/>
          <p14:tracePt t="76130" x="6865938" y="4708525"/>
          <p14:tracePt t="76147" x="6896100" y="4694238"/>
          <p14:tracePt t="77789" x="6880225" y="4694238"/>
          <p14:tracePt t="77797" x="6858000" y="4686300"/>
          <p14:tracePt t="77838" x="6858000" y="4678363"/>
          <p14:tracePt t="77845" x="6858000" y="4610100"/>
          <p14:tracePt t="77853" x="6865938" y="4549775"/>
          <p14:tracePt t="77863" x="6873875" y="4495800"/>
          <p14:tracePt t="77880" x="6904038" y="4427538"/>
          <p14:tracePt t="77897" x="6942138" y="4351338"/>
          <p14:tracePt t="77913" x="6980238" y="4259263"/>
          <p14:tracePt t="77916" x="7018338" y="4206875"/>
          <p14:tracePt t="77930" x="7064375" y="4122738"/>
          <p14:tracePt t="77947" x="7132638" y="3962400"/>
          <p14:tracePt t="77964" x="7223125" y="3787775"/>
          <p14:tracePt t="77980" x="7323138" y="3535363"/>
          <p14:tracePt t="77997" x="7399338" y="3368675"/>
          <p14:tracePt t="78013" x="7445375" y="3246438"/>
          <p14:tracePt t="78030" x="7475538" y="3116263"/>
          <p14:tracePt t="78047" x="7505700" y="3025775"/>
          <p14:tracePt t="78063" x="7513638" y="2963863"/>
          <p14:tracePt t="78080" x="7521575" y="2933700"/>
          <p14:tracePt t="78097" x="7527925" y="2887663"/>
          <p14:tracePt t="78113" x="7527925" y="2879725"/>
          <p14:tracePt t="78130" x="7535863" y="2879725"/>
          <p14:tracePt t="78469" x="7566025" y="2873375"/>
          <p14:tracePt t="78477" x="7650163" y="2857500"/>
          <p14:tracePt t="78485" x="7764463" y="2857500"/>
          <p14:tracePt t="78497" x="7856538" y="2857500"/>
          <p14:tracePt t="78514" x="8031163" y="2857500"/>
          <p14:tracePt t="78530" x="8275638" y="2857500"/>
          <p14:tracePt t="78547" x="8564563" y="2857500"/>
          <p14:tracePt t="78564" x="8839200" y="2857500"/>
          <p14:tracePt t="78580" x="9097963" y="2857500"/>
          <p14:tracePt t="78597" x="9159875" y="2857500"/>
          <p14:tracePt t="78661" x="9159875" y="2849563"/>
          <p14:tracePt t="78669" x="9144000" y="2841625"/>
          <p14:tracePt t="78680" x="9113838" y="2835275"/>
          <p14:tracePt t="78697" x="9075738" y="2827338"/>
          <p14:tracePt t="78714" x="9045575" y="2811463"/>
          <p14:tracePt t="78730" x="9013825" y="2803525"/>
          <p14:tracePt t="79581" x="9007475" y="2803525"/>
          <p14:tracePt t="79621" x="8991600" y="2803525"/>
          <p14:tracePt t="79629" x="8961438" y="2803525"/>
          <p14:tracePt t="79637" x="8931275" y="2803525"/>
          <p14:tracePt t="79648" x="8893175" y="2811463"/>
          <p14:tracePt t="79664" x="8778875" y="2841625"/>
          <p14:tracePt t="79681" x="8678863" y="2873375"/>
          <p14:tracePt t="79697" x="8542338" y="2903538"/>
          <p14:tracePt t="79714" x="8428038" y="2911475"/>
          <p14:tracePt t="79731" x="8335963" y="2911475"/>
          <p14:tracePt t="79748" x="8191500" y="2911475"/>
          <p14:tracePt t="79764" x="8153400" y="2911475"/>
          <p14:tracePt t="79781" x="8023225" y="2895600"/>
          <p14:tracePt t="79797" x="7947025" y="2879725"/>
          <p14:tracePt t="79814" x="7886700" y="2857500"/>
          <p14:tracePt t="79831" x="7848600" y="2835275"/>
          <p14:tracePt t="79848" x="7794625" y="2819400"/>
          <p14:tracePt t="79864" x="7764463" y="2811463"/>
          <p14:tracePt t="79881" x="7750175" y="2803525"/>
          <p14:tracePt t="79965" x="7734300" y="2797175"/>
          <p14:tracePt t="79981" x="7718425" y="2789238"/>
          <p14:tracePt t="79989" x="7704138" y="2781300"/>
          <p14:tracePt t="79997" x="7704138" y="2765425"/>
          <p14:tracePt t="80014" x="7673975" y="2743200"/>
          <p14:tracePt t="80031" x="7658100" y="2713038"/>
          <p14:tracePt t="80047" x="7650163" y="2697163"/>
          <p14:tracePt t="80064" x="7642225" y="2689225"/>
          <p14:tracePt t="80081" x="7642225" y="2667000"/>
          <p14:tracePt t="80098" x="7642225" y="2651125"/>
          <p14:tracePt t="80115" x="7642225" y="2636838"/>
          <p14:tracePt t="80131" x="7642225" y="2613025"/>
          <p14:tracePt t="80148" x="7642225" y="2590800"/>
          <p14:tracePt t="80164" x="7642225" y="2544763"/>
          <p14:tracePt t="80181" x="7642225" y="2514600"/>
          <p14:tracePt t="80198" x="7658100" y="2468563"/>
          <p14:tracePt t="80214" x="7673975" y="2430463"/>
          <p14:tracePt t="80231" x="7696200" y="2378075"/>
          <p14:tracePt t="80248" x="7726363" y="2324100"/>
          <p14:tracePt t="80264" x="7742238" y="2286000"/>
          <p14:tracePt t="80281" x="7764463" y="2255838"/>
          <p14:tracePt t="80298" x="7788275" y="2247900"/>
          <p14:tracePt t="80315" x="7810500" y="2239963"/>
          <p14:tracePt t="80332" x="7886700" y="2232025"/>
          <p14:tracePt t="80348" x="7916863" y="2232025"/>
          <p14:tracePt t="80364" x="8016875" y="2232025"/>
          <p14:tracePt t="80381" x="8093075" y="2232025"/>
          <p14:tracePt t="80398" x="8207375" y="2232025"/>
          <p14:tracePt t="80414" x="8343900" y="2232025"/>
          <p14:tracePt t="80431" x="8480425" y="2232025"/>
          <p14:tracePt t="80448" x="8602663" y="2232025"/>
          <p14:tracePt t="80464" x="8709025" y="2232025"/>
          <p14:tracePt t="80481" x="8793163" y="2232025"/>
          <p14:tracePt t="80498" x="8847138" y="2247900"/>
          <p14:tracePt t="80514" x="8899525" y="2263775"/>
          <p14:tracePt t="80531" x="8937625" y="2278063"/>
          <p14:tracePt t="80548" x="8991600" y="2308225"/>
          <p14:tracePt t="80564" x="9007475" y="2324100"/>
          <p14:tracePt t="80581" x="9021763" y="2346325"/>
          <p14:tracePt t="80598" x="9029700" y="2362200"/>
          <p14:tracePt t="80615" x="9037638" y="2392363"/>
          <p14:tracePt t="80631" x="9051925" y="2416175"/>
          <p14:tracePt t="80648" x="9059863" y="2460625"/>
          <p14:tracePt t="80664" x="9067800" y="2492375"/>
          <p14:tracePt t="80681" x="9075738" y="2522538"/>
          <p14:tracePt t="80698" x="9075738" y="2544763"/>
          <p14:tracePt t="80715" x="9075738" y="2574925"/>
          <p14:tracePt t="80731" x="9067800" y="2613025"/>
          <p14:tracePt t="80748" x="9059863" y="2651125"/>
          <p14:tracePt t="80764" x="9029700" y="2713038"/>
          <p14:tracePt t="80781" x="8983663" y="2765425"/>
          <p14:tracePt t="80798" x="8923338" y="2797175"/>
          <p14:tracePt t="80815" x="8793163" y="2841625"/>
          <p14:tracePt t="80832" x="8656638" y="2873375"/>
          <p14:tracePt t="80848" x="8480425" y="2911475"/>
          <p14:tracePt t="80864" x="8283575" y="2911475"/>
          <p14:tracePt t="80881" x="8054975" y="2911475"/>
          <p14:tracePt t="80898" x="7840663" y="2911475"/>
          <p14:tracePt t="80915" x="7650163" y="2911475"/>
          <p14:tracePt t="80919" x="7573963" y="2895600"/>
          <p14:tracePt t="80932" x="7413625" y="2849563"/>
          <p14:tracePt t="80948" x="7361238" y="2819400"/>
          <p14:tracePt t="80964" x="7277100" y="2759075"/>
          <p14:tracePt t="80981" x="7246938" y="2727325"/>
          <p14:tracePt t="80998" x="7231063" y="2659063"/>
          <p14:tracePt t="81015" x="7231063" y="2598738"/>
          <p14:tracePt t="81032" x="7231063" y="2522538"/>
          <p14:tracePt t="81048" x="7231063" y="2430463"/>
          <p14:tracePt t="81064" x="7231063" y="2370138"/>
          <p14:tracePt t="81081" x="7261225" y="2286000"/>
          <p14:tracePt t="81098" x="7299325" y="2217738"/>
          <p14:tracePt t="81115" x="7345363" y="2149475"/>
          <p14:tracePt t="81132" x="7421563" y="2073275"/>
          <p14:tracePt t="81148" x="7459663" y="2041525"/>
          <p14:tracePt t="81165" x="7581900" y="2011363"/>
          <p14:tracePt t="81181" x="7696200" y="2003425"/>
          <p14:tracePt t="81198" x="7864475" y="2003425"/>
          <p14:tracePt t="81215" x="8047038" y="2003425"/>
          <p14:tracePt t="81231" x="8237538" y="2027238"/>
          <p14:tracePt t="81249" x="8412163" y="2079625"/>
          <p14:tracePt t="81265" x="8556625" y="2149475"/>
          <p14:tracePt t="81281" x="8678863" y="2239963"/>
          <p14:tracePt t="81298" x="8747125" y="2324100"/>
          <p14:tracePt t="81316" x="8847138" y="2506663"/>
          <p14:tracePt t="81333" x="8869363" y="2636838"/>
          <p14:tracePt t="81348" x="8893175" y="2759075"/>
          <p14:tracePt t="81365" x="8899525" y="2841625"/>
          <p14:tracePt t="81381" x="8899525" y="2917825"/>
          <p14:tracePt t="81398" x="8885238" y="2979738"/>
          <p14:tracePt t="81415" x="8831263" y="3094038"/>
          <p14:tracePt t="81431" x="8724900" y="3162300"/>
          <p14:tracePt t="81437" x="8670925" y="3178175"/>
          <p14:tracePt t="81450" x="8610600" y="3200400"/>
          <p14:tracePt t="81465" x="8488363" y="3208338"/>
          <p14:tracePt t="81481" x="8359775" y="3208338"/>
          <p14:tracePt t="81498" x="8221663" y="3184525"/>
          <p14:tracePt t="81516" x="8047038" y="3101975"/>
          <p14:tracePt t="81532" x="7993063" y="3040063"/>
          <p14:tracePt t="81548" x="7962900" y="2971800"/>
          <p14:tracePt t="81565" x="7962900" y="2895600"/>
          <p14:tracePt t="81582" x="7962900" y="2797175"/>
          <p14:tracePt t="81598" x="7970838" y="2705100"/>
          <p14:tracePt t="81615" x="8016875" y="2613025"/>
          <p14:tracePt t="81632" x="8085138" y="2536825"/>
          <p14:tracePt t="81648" x="8137525" y="2506663"/>
          <p14:tracePt t="81665" x="8191500" y="2498725"/>
          <p14:tracePt t="81681" x="8245475" y="2498725"/>
          <p14:tracePt t="81698" x="8289925" y="2498725"/>
          <p14:tracePt t="81716" x="8351838" y="2514600"/>
          <p14:tracePt t="81732" x="8374063" y="2522538"/>
          <p14:tracePt t="81748" x="8382000" y="2530475"/>
          <p14:tracePt t="81765" x="8382000" y="2552700"/>
          <p14:tracePt t="81782" x="8382000" y="2590800"/>
          <p14:tracePt t="81798" x="8374063" y="2636838"/>
          <p14:tracePt t="81816" x="8343900" y="2667000"/>
          <p14:tracePt t="81832" x="8313738" y="2682875"/>
          <p14:tracePt t="81848" x="8289925" y="2689225"/>
          <p14:tracePt t="81865" x="8283575" y="2689225"/>
          <p14:tracePt t="82255" x="8275638" y="2727325"/>
          <p14:tracePt t="82260" x="8267700" y="2879725"/>
          <p14:tracePt t="82268" x="8267700" y="2994025"/>
          <p14:tracePt t="82281" x="8245475" y="3108325"/>
          <p14:tracePt t="82298" x="8175625" y="3360738"/>
          <p14:tracePt t="82315" x="8099425" y="3535363"/>
          <p14:tracePt t="82332" x="7962900" y="3779838"/>
          <p14:tracePt t="82348" x="7848600" y="3924300"/>
          <p14:tracePt t="82365" x="7734300" y="4022725"/>
          <p14:tracePt t="82381" x="7612063" y="4068763"/>
          <p14:tracePt t="82398" x="7467600" y="4098925"/>
          <p14:tracePt t="82415" x="7277100" y="4106863"/>
          <p14:tracePt t="82431" x="7064375" y="4106863"/>
          <p14:tracePt t="82448" x="6865938" y="4076700"/>
          <p14:tracePt t="82465" x="6705600" y="4016375"/>
          <p14:tracePt t="82482" x="6583363" y="3962400"/>
          <p14:tracePt t="82498" x="6523038" y="3924300"/>
          <p14:tracePt t="82515" x="6507163" y="3908425"/>
          <p14:tracePt t="82532" x="6499225" y="3902075"/>
          <p14:tracePt t="82628" x="6499225" y="3916363"/>
          <p14:tracePt t="82636" x="6499225" y="3932238"/>
          <p14:tracePt t="82644" x="6499225" y="3946525"/>
          <p14:tracePt t="82652" x="6499225" y="3962400"/>
          <p14:tracePt t="82665" x="6499225" y="3984625"/>
          <p14:tracePt t="82682" x="6454775" y="4054475"/>
          <p14:tracePt t="82698" x="6416675" y="4092575"/>
          <p14:tracePt t="82715" x="6370638" y="4114800"/>
          <p14:tracePt t="82732" x="6340475" y="4122738"/>
          <p14:tracePt t="82748" x="6332538" y="4122738"/>
          <p14:tracePt t="82772" x="6324600" y="4122738"/>
          <p14:tracePt t="82788" x="6324600" y="4098925"/>
          <p14:tracePt t="82798" x="6324600" y="4068763"/>
          <p14:tracePt t="82815" x="6346825" y="4016375"/>
          <p14:tracePt t="82832" x="6408738" y="3916363"/>
          <p14:tracePt t="82848" x="6499225" y="3832225"/>
          <p14:tracePt t="82865" x="6645275" y="3749675"/>
          <p14:tracePt t="82882" x="6819900" y="3673475"/>
          <p14:tracePt t="82898" x="7040563" y="3619500"/>
          <p14:tracePt t="82915" x="7292975" y="3581400"/>
          <p14:tracePt t="82932" x="7627938" y="3551238"/>
          <p14:tracePt t="82948" x="7756525" y="3551238"/>
          <p14:tracePt t="82965" x="7832725" y="3551238"/>
          <p14:tracePt t="82981" x="7870825" y="3581400"/>
          <p14:tracePt t="82998" x="7916863" y="3627438"/>
          <p14:tracePt t="83015" x="7954963" y="3749675"/>
          <p14:tracePt t="83031" x="7970838" y="3954463"/>
          <p14:tracePt t="83048" x="7985125" y="4191000"/>
          <p14:tracePt t="83065" x="7924800" y="4479925"/>
          <p14:tracePt t="83082" x="7840663" y="4678363"/>
          <p14:tracePt t="83099" x="7742238" y="4822825"/>
          <p14:tracePt t="83116" x="7559675" y="4953000"/>
          <p14:tracePt t="83132" x="7451725" y="4968875"/>
          <p14:tracePt t="83148" x="7345363" y="4968875"/>
          <p14:tracePt t="83165" x="7208838" y="4914900"/>
          <p14:tracePt t="83182" x="7032625" y="4784725"/>
          <p14:tracePt t="83198" x="6888163" y="4632325"/>
          <p14:tracePt t="83215" x="6743700" y="4479925"/>
          <p14:tracePt t="83232" x="6683375" y="4365625"/>
          <p14:tracePt t="83249" x="6667500" y="4305300"/>
          <p14:tracePt t="83265" x="6667500" y="4251325"/>
          <p14:tracePt t="83282" x="6697663" y="4160838"/>
          <p14:tracePt t="83298" x="6827838" y="4060825"/>
          <p14:tracePt t="83316" x="7086600" y="4000500"/>
          <p14:tracePt t="83332" x="7307263" y="3992563"/>
          <p14:tracePt t="83349" x="7475538" y="3992563"/>
          <p14:tracePt t="83365" x="7604125" y="4008438"/>
          <p14:tracePt t="83382" x="7666038" y="4030663"/>
          <p14:tracePt t="83399" x="7712075" y="4076700"/>
          <p14:tracePt t="83416" x="7718425" y="4098925"/>
          <p14:tracePt t="83432" x="7718425" y="4137025"/>
          <p14:tracePt t="83449" x="7704138" y="4175125"/>
          <p14:tracePt t="83465" x="7658100" y="4191000"/>
          <p14:tracePt t="83482" x="7612063" y="4191000"/>
          <p14:tracePt t="83499" x="7581900" y="4183063"/>
          <p14:tracePt t="83515" x="7573963" y="4183063"/>
          <p14:tracePt t="83573" x="7566025" y="4175125"/>
          <p14:tracePt t="83589" x="7566025" y="4152900"/>
          <p14:tracePt t="83597" x="7573963" y="4114800"/>
          <p14:tracePt t="83605" x="7612063" y="4038600"/>
          <p14:tracePt t="83616" x="7650163" y="3962400"/>
          <p14:tracePt t="83632" x="7742238" y="3794125"/>
          <p14:tracePt t="83649" x="7886700" y="3551238"/>
          <p14:tracePt t="83666" x="8016875" y="3375025"/>
          <p14:tracePt t="83682" x="8161338" y="3192463"/>
          <p14:tracePt t="83700" x="8313738" y="2987675"/>
          <p14:tracePt t="83716" x="8343900" y="2925763"/>
          <p14:tracePt t="83732" x="8351838" y="2903538"/>
          <p14:tracePt t="83749" x="8359775" y="2903538"/>
          <p14:tracePt t="83782" x="8359775" y="2895600"/>
          <p14:tracePt t="83813" x="8351838" y="2879725"/>
          <p14:tracePt t="83820" x="8343900" y="2879725"/>
          <p14:tracePt t="83832" x="8328025" y="2879725"/>
          <p14:tracePt t="83849" x="8289925" y="2879725"/>
          <p14:tracePt t="83866" x="8267700" y="2879725"/>
          <p14:tracePt t="83882" x="8259763" y="2879725"/>
          <p14:tracePt t="83933" x="8251825" y="2879725"/>
          <p14:tracePt t="83949" x="8267700" y="2879725"/>
          <p14:tracePt t="102374" x="8275638" y="2879725"/>
          <p14:tracePt t="102397" x="8297863" y="2887663"/>
          <p14:tracePt t="102405" x="8382000" y="2911475"/>
          <p14:tracePt t="102412" x="8504238" y="2963863"/>
          <p14:tracePt t="102422" x="8640763" y="3025775"/>
          <p14:tracePt t="102439" x="8801100" y="3086100"/>
          <p14:tracePt t="102456" x="8839200" y="3116263"/>
          <p14:tracePt t="102473" x="8877300" y="3124200"/>
          <p14:tracePt t="102489" x="8893175" y="31464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016438" y="728189"/>
            <a:ext cx="6393784" cy="1384995"/>
          </a:xfrm>
          <a:prstGeom prst="rect">
            <a:avLst/>
          </a:prstGeom>
          <a:noFill/>
        </p:spPr>
        <p:txBody>
          <a:bodyPr wrap="square" rtlCol="0">
            <a:spAutoFit/>
          </a:bodyPr>
          <a:lstStyle/>
          <a:p>
            <a:pPr>
              <a:spcBef>
                <a:spcPct val="0"/>
              </a:spcBef>
              <a:defRPr/>
            </a:pPr>
            <a:r>
              <a:rPr lang="en-US" altLang="en-US" sz="2800" b="1" dirty="0" smtClean="0">
                <a:latin typeface="Times New Roman" panose="02020603050405020304" pitchFamily="18" charset="0"/>
                <a:cs typeface="Times New Roman" panose="02020603050405020304" pitchFamily="18" charset="0"/>
              </a:rPr>
              <a:t>8.1  </a:t>
            </a:r>
            <a:r>
              <a:rPr lang="en-US" altLang="en-US" sz="2800" b="1" dirty="0">
                <a:latin typeface="Times New Roman" panose="02020603050405020304" pitchFamily="18" charset="0"/>
                <a:cs typeface="Times New Roman" panose="02020603050405020304" pitchFamily="18" charset="0"/>
              </a:rPr>
              <a:t>Testing 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(Large Independent Samples)</a:t>
            </a: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1967344" y="2647423"/>
            <a:ext cx="9264073" cy="1569660"/>
          </a:xfrm>
          <a:prstGeom prst="rect">
            <a:avLst/>
          </a:prstGeom>
        </p:spPr>
        <p:txBody>
          <a:bodyPr wrap="square">
            <a:spAutoFit/>
          </a:bodyPr>
          <a:lstStyle/>
          <a:p>
            <a:pPr marL="342900"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Determine whether two samples are independent or </a:t>
            </a:r>
            <a:r>
              <a:rPr lang="en-US" altLang="en-US" sz="2400" dirty="0" smtClean="0">
                <a:latin typeface="Times New Roman" panose="02020603050405020304" pitchFamily="18" charset="0"/>
                <a:cs typeface="Times New Roman" panose="02020603050405020304" pitchFamily="18" charset="0"/>
              </a:rPr>
              <a:t>dependent</a:t>
            </a:r>
          </a:p>
          <a:p>
            <a:pPr algn="ctr"/>
            <a:r>
              <a:rPr lang="ar-EG" altLang="en-US" sz="2400" dirty="0">
                <a:latin typeface="Times New Roman" panose="02020603050405020304" pitchFamily="18" charset="0"/>
                <a:cs typeface="Times New Roman" panose="02020603050405020304" pitchFamily="18" charset="0"/>
              </a:rPr>
              <a:t>تحديد ما إذا كانت عينتان مستقلتان أم </a:t>
            </a:r>
            <a:r>
              <a:rPr lang="ar-EG" altLang="en-US" sz="2400" dirty="0" smtClean="0">
                <a:latin typeface="Times New Roman" panose="02020603050405020304" pitchFamily="18" charset="0"/>
                <a:cs typeface="Times New Roman" panose="02020603050405020304" pitchFamily="18" charset="0"/>
              </a:rPr>
              <a:t>معتمدتان</a:t>
            </a:r>
            <a:endParaRPr lang="en-US" alt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 a two-sample </a:t>
            </a:r>
            <a:r>
              <a:rPr lang="en-US" altLang="en-US" sz="2400" i="1" dirty="0">
                <a:latin typeface="Times New Roman" panose="02020603050405020304" pitchFamily="18" charset="0"/>
                <a:cs typeface="Times New Roman" panose="02020603050405020304" pitchFamily="18" charset="0"/>
              </a:rPr>
              <a:t>z</a:t>
            </a:r>
            <a:r>
              <a:rPr lang="en-US" altLang="en-US" sz="2400" dirty="0">
                <a:latin typeface="Times New Roman" panose="02020603050405020304" pitchFamily="18" charset="0"/>
                <a:cs typeface="Times New Roman" panose="02020603050405020304" pitchFamily="18" charset="0"/>
              </a:rPr>
              <a:t>-test for the difference between two means </a:t>
            </a:r>
            <a:r>
              <a:rPr lang="el-GR" altLang="en-US" sz="2400" dirty="0">
                <a:latin typeface="Times New Roman" panose="02020603050405020304" pitchFamily="18" charset="0"/>
                <a:cs typeface="Times New Roman" panose="02020603050405020304" pitchFamily="18" charset="0"/>
              </a:rPr>
              <a:t>μ</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and </a:t>
            </a:r>
            <a:r>
              <a:rPr lang="el-GR" altLang="en-US" sz="2400" dirty="0">
                <a:latin typeface="Times New Roman" panose="02020603050405020304" pitchFamily="18" charset="0"/>
                <a:cs typeface="Times New Roman" panose="02020603050405020304" pitchFamily="18" charset="0"/>
              </a:rPr>
              <a:t>μ</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using large independent samples</a:t>
            </a:r>
          </a:p>
        </p:txBody>
      </p:sp>
    </p:spTree>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advTm="62262"/>
    </mc:Choice>
    <mc:Fallback xmlns="">
      <p:transition advTm="62262"/>
    </mc:Fallback>
  </mc:AlternateContent>
  <p:timing>
    <p:tnLst>
      <p:par>
        <p:cTn id="1" dur="indefinite" restart="never" nodeType="tmRoot"/>
      </p:par>
    </p:tnLst>
  </p:timing>
  <p:extLst mod="1">
    <p:ext uri="{3A86A75C-4F4B-4683-9AE1-C65F6400EC91}">
      <p14:laserTraceLst xmlns:p14="http://schemas.microsoft.com/office/powerpoint/2010/main">
        <p14:tracePtLst>
          <p14:tracePt t="35365" x="8893175" y="3132138"/>
          <p14:tracePt t="35418" x="8023225" y="2971800"/>
          <p14:tracePt t="35425" x="7772400" y="2971800"/>
          <p14:tracePt t="35441" x="7146925" y="2873375"/>
          <p14:tracePt t="35458" x="6621463" y="2765425"/>
          <p14:tracePt t="35475" x="6126163" y="2636838"/>
          <p14:tracePt t="35492" x="5616575" y="2454275"/>
          <p14:tracePt t="35508" x="5356225" y="2324100"/>
          <p14:tracePt t="35525" x="5089525" y="2155825"/>
          <p14:tracePt t="35542" x="4914900" y="2011363"/>
          <p14:tracePt t="35558" x="4770438" y="1851025"/>
          <p14:tracePt t="35575" x="4678363" y="1714500"/>
          <p14:tracePt t="35592" x="4625975" y="1608138"/>
          <p14:tracePt t="35608" x="4610100" y="1554163"/>
          <p14:tracePt t="35701" x="4610100" y="1546225"/>
          <p14:tracePt t="35709" x="4549775" y="1546225"/>
          <p14:tracePt t="35717" x="4359275" y="1546225"/>
          <p14:tracePt t="35726" x="3992563" y="1546225"/>
          <p14:tracePt t="35743" x="3565525" y="1622425"/>
          <p14:tracePt t="35759" x="3398838" y="1660525"/>
          <p14:tracePt t="35776" x="3322638" y="1668463"/>
          <p14:tracePt t="35792" x="3292475" y="1692275"/>
          <p14:tracePt t="35809" x="3276600" y="1706563"/>
          <p14:tracePt t="35827" x="3254375" y="1722438"/>
          <p14:tracePt t="35842" x="3246438" y="1730375"/>
          <p14:tracePt t="35859" x="3230563" y="1752600"/>
          <p14:tracePt t="35876" x="3216275" y="1760538"/>
          <p14:tracePt t="35892" x="3178175" y="1806575"/>
          <p14:tracePt t="35909" x="3116263" y="1851025"/>
          <p14:tracePt t="35926" x="3055938" y="1897063"/>
          <p14:tracePt t="35942" x="3025775" y="1927225"/>
          <p14:tracePt t="36317" x="3009900" y="1927225"/>
          <p14:tracePt t="36325" x="2994025" y="1927225"/>
          <p14:tracePt t="36332" x="2979738" y="1912938"/>
          <p14:tracePt t="36365" x="3009900" y="1897063"/>
          <p14:tracePt t="36372" x="3040063" y="1889125"/>
          <p14:tracePt t="36380" x="3101975" y="1874838"/>
          <p14:tracePt t="36392" x="3162300" y="1858963"/>
          <p14:tracePt t="36409" x="3330575" y="1836738"/>
          <p14:tracePt t="36425" x="3619500" y="1798638"/>
          <p14:tracePt t="36442" x="4054475" y="1736725"/>
          <p14:tracePt t="36459" x="4594225" y="1660525"/>
          <p14:tracePt t="36475" x="5326063" y="1508125"/>
          <p14:tracePt t="36492" x="5508625" y="1447800"/>
          <p14:tracePt t="36509" x="5546725" y="1431925"/>
          <p14:tracePt t="36548" x="5516563" y="1417638"/>
          <p14:tracePt t="36559" x="5432425" y="1387475"/>
          <p14:tracePt t="36576" x="5219700" y="1317625"/>
          <p14:tracePt t="36592" x="4930775" y="1249363"/>
          <p14:tracePt t="36609" x="4770438" y="1203325"/>
          <p14:tracePt t="36626" x="4678363" y="1203325"/>
          <p14:tracePt t="36642" x="4648200" y="1203325"/>
          <p14:tracePt t="36845" x="4594225" y="1211263"/>
          <p14:tracePt t="36852" x="4403725" y="1295400"/>
          <p14:tracePt t="36861" x="4137025" y="1485900"/>
          <p14:tracePt t="36876" x="3717925" y="1782763"/>
          <p14:tracePt t="36893" x="3559175" y="1943100"/>
          <p14:tracePt t="36909" x="3429000" y="2149475"/>
          <p14:tracePt t="36926" x="3344863" y="2384425"/>
          <p14:tracePt t="36943" x="3322638" y="2789238"/>
          <p14:tracePt t="36959" x="3413125" y="3375025"/>
          <p14:tracePt t="36976" x="3711575" y="4046538"/>
          <p14:tracePt t="36993" x="4152900" y="4579938"/>
          <p14:tracePt t="37010" x="4816475" y="4922838"/>
          <p14:tracePt t="37026" x="5668963" y="5075238"/>
          <p14:tracePt t="37043" x="6599238" y="5089525"/>
          <p14:tracePt t="37046" x="7094538" y="5089525"/>
          <p14:tracePt t="37059" x="7573963" y="5051425"/>
          <p14:tracePt t="37076" x="8893175" y="4664075"/>
          <p14:tracePt t="37093" x="9593263" y="4335463"/>
          <p14:tracePt t="37109" x="9867900" y="4098925"/>
          <p14:tracePt t="37126" x="9906000" y="4030663"/>
          <p14:tracePt t="37213" x="9906000" y="4022725"/>
          <p14:tracePt t="37221" x="9921875" y="4022725"/>
          <p14:tracePt t="37228" x="9952038" y="4022725"/>
          <p14:tracePt t="37243" x="10028238" y="4038600"/>
          <p14:tracePt t="37260" x="10164763" y="4106863"/>
          <p14:tracePt t="37276" x="10393363" y="4144963"/>
          <p14:tracePt t="37293" x="10575925" y="4144963"/>
          <p14:tracePt t="37309" x="10766425" y="4144963"/>
          <p14:tracePt t="37326" x="10934700" y="4084638"/>
          <p14:tracePt t="37343" x="10988675" y="4038600"/>
          <p14:tracePt t="37359" x="11010900" y="4008438"/>
          <p14:tracePt t="37376" x="11010900" y="3984625"/>
          <p14:tracePt t="37393" x="11010900" y="3940175"/>
          <p14:tracePt t="37410" x="10980738" y="3916363"/>
          <p14:tracePt t="37426" x="10950575" y="3886200"/>
          <p14:tracePt t="37443" x="10942638" y="3878263"/>
          <p14:tracePt t="37460" x="10926763" y="3856038"/>
          <p14:tracePt t="37476" x="10896600" y="3771900"/>
          <p14:tracePt t="37493" x="10888663" y="3695700"/>
          <p14:tracePt t="37509" x="10880725" y="3641725"/>
          <p14:tracePt t="37526" x="10880725" y="3611563"/>
          <p14:tracePt t="37543" x="10866438" y="3565525"/>
          <p14:tracePt t="37560" x="10858500" y="3535363"/>
          <p14:tracePt t="37576" x="10842625" y="3513138"/>
          <p14:tracePt t="37593" x="10798175" y="3475038"/>
          <p14:tracePt t="37610" x="10690225" y="3451225"/>
          <p14:tracePt t="37626" x="10553700" y="3436938"/>
          <p14:tracePt t="37643" x="10423525" y="3451225"/>
          <p14:tracePt t="37660" x="10279063" y="3535363"/>
          <p14:tracePt t="37676" x="10156825" y="3725863"/>
          <p14:tracePt t="37693" x="10150475" y="3787775"/>
          <p14:tracePt t="37709" x="10156825" y="3840163"/>
          <p14:tracePt t="37727" x="10194925" y="3848100"/>
          <p14:tracePt t="37743" x="10248900" y="3856038"/>
          <p14:tracePt t="37760" x="10287000" y="3856038"/>
          <p14:tracePt t="37793" x="10302875" y="3856038"/>
          <p14:tracePt t="37810" x="10302875" y="3848100"/>
          <p14:tracePt t="37826" x="10302875" y="3825875"/>
          <p14:tracePt t="37844" x="10302875" y="3810000"/>
          <p14:tracePt t="37860" x="10302875" y="3794125"/>
          <p14:tracePt t="37876" x="10194925" y="3771900"/>
          <p14:tracePt t="37893" x="10058400" y="3771900"/>
          <p14:tracePt t="37910" x="9928225" y="3779838"/>
          <p14:tracePt t="37927" x="9859963" y="3787775"/>
          <p14:tracePt t="37943" x="9845675" y="3787775"/>
          <p14:tracePt t="37977" x="9845675" y="3749675"/>
          <p14:tracePt t="37993" x="9898063" y="3733800"/>
          <p14:tracePt t="38010" x="9944100" y="3725863"/>
          <p14:tracePt t="38026" x="10096500" y="3725863"/>
          <p14:tracePt t="38044" x="10271125" y="3756025"/>
          <p14:tracePt t="38060" x="10279063" y="3756025"/>
          <p14:tracePt t="38076" x="10271125" y="3802063"/>
          <p14:tracePt t="38093" x="10150475" y="3878263"/>
          <p14:tracePt t="38109" x="9883775" y="3970338"/>
          <p14:tracePt t="38126" x="9274175" y="4076700"/>
          <p14:tracePt t="38143" x="8442325" y="4213225"/>
          <p14:tracePt t="38160" x="7704138" y="4313238"/>
          <p14:tracePt t="38176" x="6988175" y="4373563"/>
          <p14:tracePt t="38193" x="6477000" y="4411663"/>
          <p14:tracePt t="38210" x="6172200" y="4441825"/>
          <p14:tracePt t="38226" x="5989638" y="4465638"/>
          <p14:tracePt t="38244" x="5845175" y="4473575"/>
          <p14:tracePt t="38260" x="5813425" y="4473575"/>
          <p14:tracePt t="38277" x="5745163" y="4473575"/>
          <p14:tracePt t="38293" x="5676900" y="4441825"/>
          <p14:tracePt t="38310" x="5600700" y="4397375"/>
          <p14:tracePt t="38326" x="5532438" y="4373563"/>
          <p14:tracePt t="38343" x="5418138" y="4351338"/>
          <p14:tracePt t="38360" x="5203825" y="4351338"/>
          <p14:tracePt t="38377" x="4922838" y="4351338"/>
          <p14:tracePt t="38393" x="4549775" y="4351338"/>
          <p14:tracePt t="38410" x="4130675" y="4351338"/>
          <p14:tracePt t="38428" x="3589338" y="4351338"/>
          <p14:tracePt t="38444" x="3314700" y="4351338"/>
          <p14:tracePt t="38460" x="3222625" y="4351338"/>
          <p14:tracePt t="38477" x="3108325" y="4351338"/>
          <p14:tracePt t="38510" x="3101975" y="4343400"/>
          <p14:tracePt t="38527" x="3132138" y="4289425"/>
          <p14:tracePt t="38543" x="3146425" y="4259263"/>
          <p14:tracePt t="38560" x="3162300" y="4213225"/>
          <p14:tracePt t="38577" x="3162300" y="4168775"/>
          <p14:tracePt t="38593" x="3162300" y="4114800"/>
          <p14:tracePt t="38610" x="3140075" y="4038600"/>
          <p14:tracePt t="38628" x="3086100" y="3916363"/>
          <p14:tracePt t="38644" x="3032125" y="3840163"/>
          <p14:tracePt t="38660" x="2979738" y="3779838"/>
          <p14:tracePt t="38677" x="2933700" y="3756025"/>
          <p14:tracePt t="38693" x="2895600" y="3733800"/>
          <p14:tracePt t="38710" x="2857500" y="3725863"/>
          <p14:tracePt t="38727" x="2773363" y="3756025"/>
          <p14:tracePt t="38743" x="2667000" y="3840163"/>
          <p14:tracePt t="38760" x="2582863" y="4000500"/>
          <p14:tracePt t="38777" x="2552700" y="4198938"/>
          <p14:tracePt t="38793" x="2536825" y="4365625"/>
          <p14:tracePt t="38810" x="2598738" y="4518025"/>
          <p14:tracePt t="38827" x="2759075" y="4564063"/>
          <p14:tracePt t="38844" x="3254375" y="4511675"/>
          <p14:tracePt t="38860" x="3535363" y="4403725"/>
          <p14:tracePt t="38877" x="3679825" y="4297363"/>
          <p14:tracePt t="38893" x="3725863" y="4206875"/>
          <p14:tracePt t="38910" x="3725863" y="4122738"/>
          <p14:tracePt t="38927" x="3665538" y="4038600"/>
          <p14:tracePt t="38943" x="3521075" y="3984625"/>
          <p14:tracePt t="38960" x="3330575" y="3984625"/>
          <p14:tracePt t="38977" x="3070225" y="4046538"/>
          <p14:tracePt t="38993" x="2941638" y="4168775"/>
          <p14:tracePt t="39010" x="2879725" y="4267200"/>
          <p14:tracePt t="39027" x="2879725" y="4335463"/>
          <p14:tracePt t="39043" x="2933700" y="4365625"/>
          <p14:tracePt t="39046" x="3009900" y="4373563"/>
          <p14:tracePt t="39060" x="3116263" y="4373563"/>
          <p14:tracePt t="39077" x="3246438" y="4335463"/>
          <p14:tracePt t="39094" x="3284538" y="4297363"/>
          <p14:tracePt t="39110" x="3298825" y="4237038"/>
          <p14:tracePt t="39127" x="3306763" y="4198938"/>
          <p14:tracePt t="39144" x="3306763" y="4152900"/>
          <p14:tracePt t="39160" x="3306763" y="4130675"/>
          <p14:tracePt t="39177" x="3298825" y="4130675"/>
          <p14:tracePt t="39245" x="3292475" y="4130675"/>
          <p14:tracePt t="39253" x="3276600" y="4137025"/>
          <p14:tracePt t="39261" x="3268663" y="4160838"/>
          <p14:tracePt t="39276" x="3260725" y="4229100"/>
          <p14:tracePt t="39293" x="3246438" y="4335463"/>
          <p14:tracePt t="39310" x="3246438" y="4487863"/>
          <p14:tracePt t="39327" x="3352800" y="4732338"/>
          <p14:tracePt t="39343" x="3597275" y="4983163"/>
          <p14:tracePt t="39360" x="3924300" y="5173663"/>
          <p14:tracePt t="39377" x="4289425" y="5326063"/>
          <p14:tracePt t="39393" x="4479925" y="5402263"/>
          <p14:tracePt t="39410" x="4602163" y="5448300"/>
          <p14:tracePt t="39427" x="4625975" y="5448300"/>
          <p14:tracePt t="39493" x="4625975" y="5440363"/>
          <p14:tracePt t="39501" x="4610100" y="5432425"/>
          <p14:tracePt t="39510" x="4602163" y="5418138"/>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858393" y="683586"/>
            <a:ext cx="6879207"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Independent </a:t>
            </a:r>
            <a:r>
              <a:rPr lang="en-US" altLang="en-US" sz="2800" b="1" dirty="0">
                <a:latin typeface="Times New Roman" panose="02020603050405020304" pitchFamily="18" charset="0"/>
                <a:cs typeface="Times New Roman" panose="02020603050405020304" pitchFamily="18" charset="0"/>
              </a:rPr>
              <a:t>and Dependent Samples</a:t>
            </a:r>
          </a:p>
          <a:p>
            <a:r>
              <a:rPr lang="en-US" altLang="en-US" sz="2800" b="1" dirty="0">
                <a:latin typeface="Times New Roman" panose="02020603050405020304" pitchFamily="18" charset="0"/>
                <a:cs typeface="Times New Roman" panose="02020603050405020304" pitchFamily="18" charset="0"/>
              </a:rPr>
              <a:t>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598311" y="1243706"/>
            <a:ext cx="5576711" cy="2308324"/>
          </a:xfrm>
          <a:prstGeom prst="rect">
            <a:avLst/>
          </a:prstGeom>
        </p:spPr>
        <p:txBody>
          <a:bodyPr wrap="square">
            <a:spAutoFit/>
          </a:bodyPr>
          <a:lstStyle/>
          <a:p>
            <a:pPr marL="933450" lvl="1" indent="-533400"/>
            <a:endParaRPr lang="en-US" altLang="en-US" b="1" dirty="0" smtClean="0">
              <a:solidFill>
                <a:schemeClr val="accent2"/>
              </a:solidFill>
              <a:latin typeface="Times New Roman" panose="02020603050405020304" pitchFamily="18" charset="0"/>
              <a:cs typeface="Times New Roman" panose="02020603050405020304" pitchFamily="18" charset="0"/>
            </a:endParaRPr>
          </a:p>
          <a:p>
            <a:pPr marL="933450" lvl="1" indent="-533400"/>
            <a:r>
              <a:rPr lang="en-US" altLang="en-US" b="1" dirty="0" smtClean="0">
                <a:solidFill>
                  <a:schemeClr val="accent2"/>
                </a:solidFill>
                <a:latin typeface="Times New Roman" panose="02020603050405020304" pitchFamily="18" charset="0"/>
                <a:cs typeface="Times New Roman" panose="02020603050405020304" pitchFamily="18" charset="0"/>
              </a:rPr>
              <a:t>Independent </a:t>
            </a:r>
            <a:r>
              <a:rPr lang="en-US" altLang="en-US" b="1" dirty="0">
                <a:solidFill>
                  <a:schemeClr val="accent2"/>
                </a:solidFill>
                <a:latin typeface="Times New Roman" panose="02020603050405020304" pitchFamily="18" charset="0"/>
                <a:cs typeface="Times New Roman" panose="02020603050405020304" pitchFamily="18" charset="0"/>
              </a:rPr>
              <a:t>Samples</a:t>
            </a:r>
          </a:p>
          <a:p>
            <a:pPr marL="1333500" lvl="2" indent="-533400"/>
            <a:r>
              <a:rPr lang="en-US" altLang="en-US" dirty="0">
                <a:latin typeface="Times New Roman" panose="02020603050405020304" pitchFamily="18" charset="0"/>
                <a:cs typeface="Times New Roman" panose="02020603050405020304" pitchFamily="18" charset="0"/>
              </a:rPr>
              <a:t>The sample selected from one population is not related to </a:t>
            </a:r>
            <a:r>
              <a:rPr lang="en-US" altLang="en-US" dirty="0" smtClean="0">
                <a:latin typeface="Times New Roman" panose="02020603050405020304" pitchFamily="18" charset="0"/>
                <a:cs typeface="Times New Roman" panose="02020603050405020304" pitchFamily="18" charset="0"/>
              </a:rPr>
              <a:t>the sample </a:t>
            </a:r>
            <a:r>
              <a:rPr lang="en-US" altLang="en-US" dirty="0">
                <a:latin typeface="Times New Roman" panose="02020603050405020304" pitchFamily="18" charset="0"/>
                <a:cs typeface="Times New Roman" panose="02020603050405020304" pitchFamily="18" charset="0"/>
              </a:rPr>
              <a:t>selected from the second </a:t>
            </a:r>
            <a:r>
              <a:rPr lang="en-US" altLang="en-US" dirty="0" smtClean="0">
                <a:latin typeface="Times New Roman" panose="02020603050405020304" pitchFamily="18" charset="0"/>
                <a:cs typeface="Times New Roman" panose="02020603050405020304" pitchFamily="18" charset="0"/>
              </a:rPr>
              <a:t>population.</a:t>
            </a:r>
          </a:p>
          <a:p>
            <a:pPr marL="933450" lvl="1" indent="-533400"/>
            <a:r>
              <a:rPr lang="en-US" altLang="en-US" b="1" dirty="0" smtClean="0">
                <a:solidFill>
                  <a:schemeClr val="accent2"/>
                </a:solidFill>
                <a:latin typeface="Times New Roman" panose="02020603050405020304" pitchFamily="18" charset="0"/>
                <a:cs typeface="Times New Roman" panose="02020603050405020304" pitchFamily="18" charset="0"/>
              </a:rPr>
              <a:t>Dependent Samples </a:t>
            </a:r>
            <a:r>
              <a:rPr lang="en-US" altLang="en-US" dirty="0" smtClean="0">
                <a:latin typeface="Times New Roman" panose="02020603050405020304" pitchFamily="18" charset="0"/>
                <a:cs typeface="Times New Roman" panose="02020603050405020304" pitchFamily="18" charset="0"/>
              </a:rPr>
              <a:t>(paired or matched samples)</a:t>
            </a:r>
          </a:p>
          <a:p>
            <a:pPr marL="1333500" lvl="2" indent="-533400"/>
            <a:r>
              <a:rPr lang="en-US" altLang="en-US" dirty="0" smtClean="0">
                <a:latin typeface="Times New Roman" panose="02020603050405020304" pitchFamily="18" charset="0"/>
                <a:cs typeface="Times New Roman" panose="02020603050405020304" pitchFamily="18" charset="0"/>
              </a:rPr>
              <a:t>Each </a:t>
            </a:r>
            <a:r>
              <a:rPr lang="en-US" altLang="en-US" dirty="0">
                <a:latin typeface="Times New Roman" panose="02020603050405020304" pitchFamily="18" charset="0"/>
                <a:cs typeface="Times New Roman" panose="02020603050405020304" pitchFamily="18" charset="0"/>
              </a:rPr>
              <a:t>member of one sample corresponds to a member of the other </a:t>
            </a:r>
            <a:r>
              <a:rPr lang="en-US" altLang="en-US" dirty="0" smtClean="0">
                <a:latin typeface="Times New Roman" panose="02020603050405020304" pitchFamily="18" charset="0"/>
                <a:cs typeface="Times New Roman" panose="02020603050405020304" pitchFamily="18" charset="0"/>
              </a:rPr>
              <a:t>sample.</a:t>
            </a:r>
            <a:endParaRPr lang="en-US" altLang="en-US"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3"/>
          <a:stretch>
            <a:fillRect/>
          </a:stretch>
        </p:blipFill>
        <p:spPr>
          <a:xfrm>
            <a:off x="3139817" y="4407425"/>
            <a:ext cx="5837928" cy="2160780"/>
          </a:xfrm>
          <a:prstGeom prst="rect">
            <a:avLst/>
          </a:prstGeom>
        </p:spPr>
      </p:pic>
      <p:sp>
        <p:nvSpPr>
          <p:cNvPr id="11" name="Rectangle 10"/>
          <p:cNvSpPr/>
          <p:nvPr/>
        </p:nvSpPr>
        <p:spPr>
          <a:xfrm>
            <a:off x="6094589" y="1856197"/>
            <a:ext cx="5576711" cy="1477328"/>
          </a:xfrm>
          <a:prstGeom prst="rect">
            <a:avLst/>
          </a:prstGeom>
        </p:spPr>
        <p:txBody>
          <a:bodyPr wrap="square">
            <a:spAutoFit/>
          </a:bodyPr>
          <a:lstStyle/>
          <a:p>
            <a:pPr marL="933450" lvl="1" indent="-533400" algn="r"/>
            <a:r>
              <a:rPr lang="ar-EG" altLang="en-US" dirty="0">
                <a:latin typeface="Times New Roman" panose="02020603050405020304" pitchFamily="18" charset="0"/>
                <a:cs typeface="Times New Roman" panose="02020603050405020304" pitchFamily="18" charset="0"/>
              </a:rPr>
              <a:t>عينات مستقلة</a:t>
            </a:r>
          </a:p>
          <a:p>
            <a:pPr marL="933450" lvl="1" indent="-533400" algn="r"/>
            <a:r>
              <a:rPr lang="ar-EG" altLang="en-US" dirty="0">
                <a:latin typeface="Times New Roman" panose="02020603050405020304" pitchFamily="18" charset="0"/>
                <a:cs typeface="Times New Roman" panose="02020603050405020304" pitchFamily="18" charset="0"/>
              </a:rPr>
              <a:t>العينة المختارة من مجتمع واحد لا ترتبط بالعينة المختارة من المجتمع الثاني.</a:t>
            </a:r>
          </a:p>
          <a:p>
            <a:pPr marL="933450" lvl="1" indent="-533400" algn="r"/>
            <a:r>
              <a:rPr lang="ar-EG" altLang="en-US" dirty="0">
                <a:latin typeface="Times New Roman" panose="02020603050405020304" pitchFamily="18" charset="0"/>
                <a:cs typeface="Times New Roman" panose="02020603050405020304" pitchFamily="18" charset="0"/>
              </a:rPr>
              <a:t>العينات التابعة (العينات المقترنة أو المتطابقة)</a:t>
            </a:r>
          </a:p>
          <a:p>
            <a:pPr marL="933450" lvl="1" indent="-533400" algn="r"/>
            <a:r>
              <a:rPr lang="ar-EG" altLang="en-US" dirty="0">
                <a:latin typeface="Times New Roman" panose="02020603050405020304" pitchFamily="18" charset="0"/>
                <a:cs typeface="Times New Roman" panose="02020603050405020304" pitchFamily="18" charset="0"/>
              </a:rPr>
              <a:t>كل عضو في عينة واحدة يتوافق مع عضو في العينة الأخرى.</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0152823"/>
      </p:ext>
    </p:extLst>
  </p:cSld>
  <p:clrMapOvr>
    <a:masterClrMapping/>
  </p:clrMapOvr>
  <mc:AlternateContent xmlns:mc="http://schemas.openxmlformats.org/markup-compatibility/2006" xmlns:p14="http://schemas.microsoft.com/office/powerpoint/2010/main">
    <mc:Choice Requires="p14">
      <p:transition p14:dur="10" advTm="212941"/>
    </mc:Choice>
    <mc:Fallback xmlns="">
      <p:transition advTm="212941"/>
    </mc:Fallback>
  </mc:AlternateContent>
  <p:timing>
    <p:tnLst>
      <p:par>
        <p:cTn id="1" dur="indefinite" restart="never" nodeType="tmRoot"/>
      </p:par>
    </p:tnLst>
  </p:timing>
  <p:extLst mod="1">
    <p:ext uri="{3A86A75C-4F4B-4683-9AE1-C65F6400EC91}">
      <p14:laserTraceLst xmlns:p14="http://schemas.microsoft.com/office/powerpoint/2010/main">
        <p14:tracePtLst>
          <p14:tracePt t="1615" x="4579938" y="5394325"/>
          <p14:tracePt t="1623" x="4457700" y="5189538"/>
          <p14:tracePt t="1630" x="4213225" y="4876800"/>
          <p14:tracePt t="1640" x="3970338" y="4602163"/>
          <p14:tracePt t="1657" x="3535363" y="4054475"/>
          <p14:tracePt t="1674" x="3314700" y="3703638"/>
          <p14:tracePt t="1691" x="3268663" y="3559175"/>
          <p14:tracePt t="1707" x="3254375" y="3451225"/>
          <p14:tracePt t="1724" x="3254375" y="3292475"/>
          <p14:tracePt t="1740" x="3284538" y="3146425"/>
          <p14:tracePt t="1758" x="3336925" y="3040063"/>
          <p14:tracePt t="1774" x="3352800" y="3017838"/>
          <p14:tracePt t="1791" x="3360738" y="3009900"/>
          <p14:tracePt t="1910" x="3360738" y="3001963"/>
          <p14:tracePt t="1919" x="3375025" y="2971800"/>
          <p14:tracePt t="1926" x="3382963" y="2955925"/>
          <p14:tracePt t="1941" x="3406775" y="2933700"/>
          <p14:tracePt t="1957" x="3444875" y="2865438"/>
          <p14:tracePt t="1974" x="3489325" y="2797175"/>
          <p14:tracePt t="1991" x="3505200" y="2773363"/>
          <p14:tracePt t="2007" x="3513138" y="2765425"/>
          <p14:tracePt t="13959" x="3535363" y="2765425"/>
          <p14:tracePt t="13967" x="3627438" y="2765425"/>
          <p14:tracePt t="13978" x="3687763" y="2759075"/>
          <p14:tracePt t="13995" x="3711575" y="2751138"/>
          <p14:tracePt t="14028" x="3802063" y="2727325"/>
          <p14:tracePt t="14046" x="4244975" y="2544763"/>
          <p14:tracePt t="14062" x="4625975" y="2416175"/>
          <p14:tracePt t="14078" x="4822825" y="2339975"/>
          <p14:tracePt t="14095" x="4953000" y="2286000"/>
          <p14:tracePt t="14112" x="5083175" y="2232025"/>
          <p14:tracePt t="14128" x="5159375" y="2193925"/>
          <p14:tracePt t="14145" x="5227638" y="2171700"/>
          <p14:tracePt t="14162" x="5265738" y="2155825"/>
          <p14:tracePt t="14178" x="5280025" y="2149475"/>
          <p14:tracePt t="14195" x="5287963" y="2141538"/>
          <p14:tracePt t="14495" x="5287963" y="2133600"/>
          <p14:tracePt t="14503" x="5219700" y="2095500"/>
          <p14:tracePt t="14512" x="5105400" y="2003425"/>
          <p14:tracePt t="14528" x="4922838" y="1912938"/>
          <p14:tracePt t="14887" x="4922838" y="1897063"/>
          <p14:tracePt t="14904" x="4930775" y="1897063"/>
          <p14:tracePt t="14910" x="4945063" y="1897063"/>
          <p14:tracePt t="14921" x="4968875" y="1905000"/>
          <p14:tracePt t="14929" x="4991100" y="1920875"/>
          <p14:tracePt t="17286" x="4945063" y="1912938"/>
          <p14:tracePt t="17295" x="4822825" y="1866900"/>
          <p14:tracePt t="17302" x="4556125" y="1812925"/>
          <p14:tracePt t="17313" x="4283075" y="1782763"/>
          <p14:tracePt t="17329" x="4221163" y="1782763"/>
          <p14:tracePt t="17511" x="4229100" y="1798638"/>
          <p14:tracePt t="17518" x="4251325" y="1798638"/>
          <p14:tracePt t="17544" x="4267200" y="1806575"/>
          <p14:tracePt t="17550" x="4283075" y="1806575"/>
          <p14:tracePt t="17582" x="4289425" y="1806575"/>
          <p14:tracePt t="17590" x="4297363" y="1806575"/>
          <p14:tracePt t="17614" x="4297363" y="1812925"/>
          <p14:tracePt t="20982" x="4283075" y="1820863"/>
          <p14:tracePt t="20990" x="4267200" y="1820863"/>
          <p14:tracePt t="21006" x="4244975" y="1812925"/>
          <p14:tracePt t="21759" x="4251325" y="1812925"/>
          <p14:tracePt t="38910" x="4251325" y="1820863"/>
          <p14:tracePt t="38935" x="4251325" y="1828800"/>
          <p14:tracePt t="38942" x="4206875" y="1836738"/>
          <p14:tracePt t="38954" x="4144963" y="1858963"/>
          <p14:tracePt t="38971" x="4016375" y="1897063"/>
          <p14:tracePt t="39278" x="4016375" y="1912938"/>
          <p14:tracePt t="39286" x="4022725" y="1920875"/>
          <p14:tracePt t="39294" x="4030663" y="1951038"/>
          <p14:tracePt t="39304" x="4046538" y="1965325"/>
          <p14:tracePt t="39321" x="4054475" y="1989138"/>
          <p14:tracePt t="39338" x="4084638" y="2035175"/>
          <p14:tracePt t="39354" x="4084638" y="2041525"/>
          <p14:tracePt t="39387" x="4092575" y="2065338"/>
          <p14:tracePt t="39404" x="4106863" y="2125663"/>
          <p14:tracePt t="39421" x="4137025" y="2255838"/>
          <p14:tracePt t="39437" x="4144963" y="2278063"/>
          <p14:tracePt t="39454" x="4152900" y="2301875"/>
          <p14:tracePt t="39471" x="4144963" y="2332038"/>
          <p14:tracePt t="39912" x="4144963" y="2346325"/>
          <p14:tracePt t="39934" x="4144963" y="2362200"/>
          <p14:tracePt t="39942" x="4144963" y="2378075"/>
          <p14:tracePt t="39954" x="4144963" y="2400300"/>
          <p14:tracePt t="39971" x="4130675" y="2446338"/>
          <p14:tracePt t="39988" x="4092575" y="2492375"/>
          <p14:tracePt t="40005" x="4076700" y="2560638"/>
          <p14:tracePt t="40021" x="4068763" y="2606675"/>
          <p14:tracePt t="40038" x="4068763" y="2667000"/>
          <p14:tracePt t="40055" x="4068763" y="2781300"/>
          <p14:tracePt t="40071" x="4046538" y="2887663"/>
          <p14:tracePt t="40088" x="4016375" y="2994025"/>
          <p14:tracePt t="40105" x="3970338" y="3063875"/>
          <p14:tracePt t="40121" x="3924300" y="3140075"/>
          <p14:tracePt t="40138" x="3870325" y="3200400"/>
          <p14:tracePt t="40155" x="3825875" y="3222625"/>
          <p14:tracePt t="40171" x="3779838" y="3246438"/>
          <p14:tracePt t="40188" x="3749675" y="3260725"/>
          <p14:tracePt t="40204" x="3741738" y="3260725"/>
          <p14:tracePt t="40646" x="3779838" y="3260725"/>
          <p14:tracePt t="40654" x="3863975" y="3260725"/>
          <p14:tracePt t="40662" x="3984625" y="3260725"/>
          <p14:tracePt t="40671" x="4168775" y="3260725"/>
          <p14:tracePt t="40688" x="4564063" y="3260725"/>
          <p14:tracePt t="40705" x="5127625" y="3238500"/>
          <p14:tracePt t="40721" x="5654675" y="3216275"/>
          <p14:tracePt t="40738" x="6111875" y="3216275"/>
          <p14:tracePt t="40755" x="6530975" y="3216275"/>
          <p14:tracePt t="40771" x="6797675" y="3192463"/>
          <p14:tracePt t="40788" x="6918325" y="3184525"/>
          <p14:tracePt t="40823" x="6896100" y="3178175"/>
          <p14:tracePt t="40838" x="6804025" y="3178175"/>
          <p14:tracePt t="40855" x="6743700" y="3178175"/>
          <p14:tracePt t="40871" x="6675438" y="3192463"/>
          <p14:tracePt t="40888" x="6629400" y="3222625"/>
          <p14:tracePt t="40905" x="6591300" y="3246438"/>
          <p14:tracePt t="40921" x="6575425" y="3260725"/>
          <p14:tracePt t="40938" x="6569075" y="3268663"/>
          <p14:tracePt t="40955" x="6561138" y="3276600"/>
          <p14:tracePt t="40988" x="6553200" y="3276600"/>
          <p14:tracePt t="41007" x="6545263" y="3276600"/>
          <p14:tracePt t="41022" x="6545263" y="3268663"/>
          <p14:tracePt t="41038" x="6545263" y="3260725"/>
          <p14:tracePt t="41055" x="6537325" y="3246438"/>
          <p14:tracePt t="41078" x="6530975" y="3230563"/>
          <p14:tracePt t="41110" x="6523038" y="3230563"/>
          <p14:tracePt t="41215" x="6515100" y="3230563"/>
          <p14:tracePt t="41222" x="6515100" y="3222625"/>
          <p14:tracePt t="41471" x="6507163" y="3222625"/>
          <p14:tracePt t="41479" x="6477000" y="3222625"/>
          <p14:tracePt t="41488" x="6438900" y="3222625"/>
          <p14:tracePt t="41505" x="6384925" y="3222625"/>
          <p14:tracePt t="41522" x="6324600" y="3222625"/>
          <p14:tracePt t="41538" x="6194425" y="3254375"/>
          <p14:tracePt t="41555" x="6049963" y="3292475"/>
          <p14:tracePt t="41559" x="5973763" y="3298825"/>
          <p14:tracePt t="41572" x="5913438" y="3298825"/>
          <p14:tracePt t="41588" x="5821363" y="3314700"/>
          <p14:tracePt t="41605" x="5768975" y="3314700"/>
          <p14:tracePt t="41726" x="5761038" y="3314700"/>
          <p14:tracePt t="41734" x="5737225" y="3314700"/>
          <p14:tracePt t="41742" x="5715000" y="3314700"/>
          <p14:tracePt t="41755" x="5684838" y="3314700"/>
          <p14:tracePt t="41772" x="5600700" y="3314700"/>
          <p14:tracePt t="41788" x="5508625" y="3314700"/>
          <p14:tracePt t="41805" x="5426075" y="3314700"/>
          <p14:tracePt t="41822" x="5364163" y="3314700"/>
          <p14:tracePt t="41838" x="5356225" y="3314700"/>
          <p14:tracePt t="41903" x="5349875" y="3314700"/>
          <p14:tracePt t="41910" x="5349875" y="3298825"/>
          <p14:tracePt t="41922" x="5349875" y="3276600"/>
          <p14:tracePt t="41939" x="5349875" y="3238500"/>
          <p14:tracePt t="41955" x="5349875" y="3208338"/>
          <p14:tracePt t="41972" x="5349875" y="3178175"/>
          <p14:tracePt t="41989" x="5356225" y="3140075"/>
          <p14:tracePt t="42005" x="5356225" y="3108325"/>
          <p14:tracePt t="42022" x="5372100" y="3094038"/>
          <p14:tracePt t="42039" x="5372100" y="3078163"/>
          <p14:tracePt t="42055" x="5394325" y="3040063"/>
          <p14:tracePt t="42072" x="5432425" y="3001963"/>
          <p14:tracePt t="42088" x="5478463" y="2979738"/>
          <p14:tracePt t="42105" x="5524500" y="2955925"/>
          <p14:tracePt t="42122" x="5578475" y="2941638"/>
          <p14:tracePt t="42139" x="5600700" y="2933700"/>
          <p14:tracePt t="42155" x="5630863" y="2933700"/>
          <p14:tracePt t="42172" x="5654675" y="2933700"/>
          <p14:tracePt t="42189" x="5684838" y="2933700"/>
          <p14:tracePt t="42205" x="5722938" y="2933700"/>
          <p14:tracePt t="42222" x="5768975" y="2933700"/>
          <p14:tracePt t="42238" x="5807075" y="2941638"/>
          <p14:tracePt t="42255" x="5859463" y="2963863"/>
          <p14:tracePt t="42272" x="5913438" y="2971800"/>
          <p14:tracePt t="42289" x="5981700" y="2987675"/>
          <p14:tracePt t="42305" x="6035675" y="2987675"/>
          <p14:tracePt t="42322" x="6073775" y="2994025"/>
          <p14:tracePt t="42339" x="6088063" y="2994025"/>
          <p14:tracePt t="42356" x="6096000" y="2994025"/>
          <p14:tracePt t="42390" x="6103938" y="2994025"/>
          <p14:tracePt t="42407" x="6111875" y="3001963"/>
          <p14:tracePt t="42422" x="6118225" y="3017838"/>
          <p14:tracePt t="42439" x="6134100" y="3048000"/>
          <p14:tracePt t="42457" x="6134100" y="3108325"/>
          <p14:tracePt t="42472" x="6134100" y="3178175"/>
          <p14:tracePt t="42489" x="6134100" y="3268663"/>
          <p14:tracePt t="42505" x="6118225" y="3322638"/>
          <p14:tracePt t="42522" x="6057900" y="3406775"/>
          <p14:tracePt t="42539" x="5989638" y="3451225"/>
          <p14:tracePt t="42556" x="5921375" y="3459163"/>
          <p14:tracePt t="42560" x="5883275" y="3459163"/>
          <p14:tracePt t="42572" x="5859463" y="3459163"/>
          <p14:tracePt t="42589" x="5807075" y="3459163"/>
          <p14:tracePt t="42605" x="5791200" y="3451225"/>
          <p14:tracePt t="42622" x="5783263" y="3421063"/>
          <p14:tracePt t="42639" x="5783263" y="3352800"/>
          <p14:tracePt t="42655" x="5783263" y="3284538"/>
          <p14:tracePt t="42672" x="5859463" y="3178175"/>
          <p14:tracePt t="42689" x="5943600" y="3101975"/>
          <p14:tracePt t="42705" x="6042025" y="3048000"/>
          <p14:tracePt t="42722" x="6180138" y="3009900"/>
          <p14:tracePt t="42739" x="6346825" y="2979738"/>
          <p14:tracePt t="42755" x="6523038" y="2979738"/>
          <p14:tracePt t="42772" x="6697663" y="2979738"/>
          <p14:tracePt t="42790" x="6994525" y="3032125"/>
          <p14:tracePt t="42805" x="7078663" y="3048000"/>
          <p14:tracePt t="42822" x="7307263" y="3170238"/>
          <p14:tracePt t="42839" x="7413625" y="3238500"/>
          <p14:tracePt t="42855" x="7483475" y="3276600"/>
          <p14:tracePt t="42872" x="7513638" y="3292475"/>
          <p14:tracePt t="42889" x="7521575" y="3292475"/>
          <p14:tracePt t="42966" x="7513638" y="3292475"/>
          <p14:tracePt t="42975" x="7505700" y="3292475"/>
          <p14:tracePt t="42982" x="7489825" y="3276600"/>
          <p14:tracePt t="42990" x="7483475" y="3268663"/>
          <p14:tracePt t="43006" x="7475538" y="3260725"/>
          <p14:tracePt t="43070" x="7497763" y="3260725"/>
          <p14:tracePt t="43078" x="7535863" y="3260725"/>
          <p14:tracePt t="43090" x="7566025" y="3260725"/>
          <p14:tracePt t="43105" x="7688263" y="3260725"/>
          <p14:tracePt t="43122" x="7810500" y="3260725"/>
          <p14:tracePt t="43139" x="7962900" y="3260725"/>
          <p14:tracePt t="43156" x="8077200" y="3260725"/>
          <p14:tracePt t="43172" x="8183563" y="3246438"/>
          <p14:tracePt t="43190" x="8229600" y="3238500"/>
          <p14:tracePt t="45159" x="8199438" y="3216275"/>
          <p14:tracePt t="45167" x="8115300" y="3200400"/>
          <p14:tracePt t="45175" x="7985125" y="3162300"/>
          <p14:tracePt t="45189" x="7612063" y="3055938"/>
          <p14:tracePt t="45206" x="7407275" y="2987675"/>
          <p14:tracePt t="45510" x="7399338" y="2963863"/>
          <p14:tracePt t="45534" x="7399338" y="2949575"/>
          <p14:tracePt t="45559" x="7399338" y="2941638"/>
          <p14:tracePt t="45631" x="7391400" y="2941638"/>
          <p14:tracePt t="45649" x="7391400" y="2949575"/>
          <p14:tracePt t="45662" x="7391400" y="2963863"/>
          <p14:tracePt t="45670" x="7391400" y="2979738"/>
          <p14:tracePt t="45678" x="7399338" y="2994025"/>
          <p14:tracePt t="45694" x="7399338" y="3009900"/>
          <p14:tracePt t="45710" x="7399338" y="3017838"/>
          <p14:tracePt t="45723" x="7407275" y="3017838"/>
          <p14:tracePt t="115615" x="7399338" y="3017838"/>
          <p14:tracePt t="115663" x="5502275" y="2522538"/>
          <p14:tracePt t="115681" x="4533900" y="2392363"/>
          <p14:tracePt t="115698" x="3451225" y="2316163"/>
          <p14:tracePt t="115715" x="2163763" y="2606675"/>
          <p14:tracePt t="115732" x="1150938" y="2735263"/>
          <p14:tracePt t="115749" x="739775" y="2819400"/>
          <p14:tracePt t="115765" x="715963" y="2819400"/>
          <p14:tracePt t="115782" x="685800" y="2811463"/>
          <p14:tracePt t="115798" x="669925" y="2803525"/>
          <p14:tracePt t="115846" x="693738" y="2803525"/>
          <p14:tracePt t="115854" x="739775" y="2803525"/>
          <p14:tracePt t="115865" x="800100" y="2803525"/>
          <p14:tracePt t="115882" x="930275" y="2803525"/>
          <p14:tracePt t="115899" x="1082675" y="2811463"/>
          <p14:tracePt t="115916" x="1241425" y="2849563"/>
          <p14:tracePt t="115933" x="1477963" y="2994025"/>
          <p14:tracePt t="115949" x="1646238" y="3246438"/>
          <p14:tracePt t="115965" x="1844675" y="3717925"/>
          <p14:tracePt t="115982" x="1927225" y="4137025"/>
          <p14:tracePt t="115999" x="1981200" y="4511675"/>
          <p14:tracePt t="116016" x="1989138" y="4808538"/>
          <p14:tracePt t="116032" x="2035175" y="4999038"/>
          <p14:tracePt t="116049" x="2141538" y="5089525"/>
          <p14:tracePt t="116066" x="2308225" y="5135563"/>
          <p14:tracePt t="116082" x="2574925" y="5135563"/>
          <p14:tracePt t="116099" x="2911475" y="5051425"/>
          <p14:tracePt t="116116" x="3192463" y="4960938"/>
          <p14:tracePt t="116133" x="3368675" y="4884738"/>
          <p14:tracePt t="116214" x="3368675" y="4876800"/>
          <p14:tracePt t="116390" x="3421063" y="4892675"/>
          <p14:tracePt t="116398" x="3489325" y="4960938"/>
          <p14:tracePt t="116407" x="3543300" y="5021263"/>
          <p14:tracePt t="116416" x="3619500" y="5097463"/>
          <p14:tracePt t="116432" x="3794125" y="5197475"/>
          <p14:tracePt t="116449" x="4000500" y="5265738"/>
          <p14:tracePt t="116466" x="4289425" y="5273675"/>
          <p14:tracePt t="116482" x="4479925" y="5265738"/>
          <p14:tracePt t="116499" x="4572000" y="5219700"/>
          <p14:tracePt t="116517" x="4610100" y="5173663"/>
          <p14:tracePt t="116532" x="4610100" y="5105400"/>
          <p14:tracePt t="116549" x="4503738" y="4884738"/>
          <p14:tracePt t="116566" x="4267200" y="4670425"/>
          <p14:tracePt t="116582" x="3894138" y="4495800"/>
          <p14:tracePt t="116599" x="3573463" y="4427538"/>
          <p14:tracePt t="116616" x="3292475" y="4441825"/>
          <p14:tracePt t="116632" x="2987675" y="4670425"/>
          <p14:tracePt t="116649" x="2682875" y="5113338"/>
          <p14:tracePt t="116666" x="2370138" y="5807075"/>
          <p14:tracePt t="116682" x="2111375" y="6484938"/>
          <p14:tracePt t="116699" x="1951038" y="6850063"/>
          <p14:tracePt t="116716" x="1943100" y="6850063"/>
          <p14:tracePt t="116733" x="1989138" y="6850063"/>
          <p14:tracePt t="116749" x="2193925" y="6835775"/>
          <p14:tracePt t="116766" x="2232025" y="6811963"/>
          <p14:tracePt t="117110" x="2362200" y="6727825"/>
          <p14:tracePt t="117118" x="2705100" y="6553200"/>
          <p14:tracePt t="117126" x="3032125" y="6362700"/>
          <p14:tracePt t="117134" x="3475038" y="6142038"/>
          <p14:tracePt t="117149" x="3962400" y="5845175"/>
          <p14:tracePt t="117166" x="4991100" y="4800600"/>
          <p14:tracePt t="117183" x="5394325" y="4016375"/>
          <p14:tracePt t="117199" x="5562600" y="3124200"/>
          <p14:tracePt t="117216" x="5592763" y="2354263"/>
          <p14:tracePt t="117233" x="5349875" y="1608138"/>
          <p14:tracePt t="117249" x="4884738" y="982663"/>
          <p14:tracePt t="117266" x="4327525" y="593725"/>
          <p14:tracePt t="117283" x="3703638" y="396875"/>
          <p14:tracePt t="117299" x="3154363" y="365125"/>
          <p14:tracePt t="117318" x="2392363" y="503238"/>
          <p14:tracePt t="117333" x="2041525" y="731838"/>
          <p14:tracePt t="117349" x="1684338" y="1050925"/>
          <p14:tracePt t="117366" x="1379538" y="1616075"/>
          <p14:tracePt t="117383" x="1181100" y="2255838"/>
          <p14:tracePt t="117399" x="1058863" y="3146425"/>
          <p14:tracePt t="117416" x="1006475" y="3978275"/>
          <p14:tracePt t="117433" x="1006475" y="4656138"/>
          <p14:tracePt t="117449" x="1020763" y="5067300"/>
          <p14:tracePt t="117466" x="1082675" y="5349875"/>
          <p14:tracePt t="117483" x="1150938" y="5508625"/>
          <p14:tracePt t="117499" x="1196975" y="5622925"/>
          <p14:tracePt t="117516" x="1265238" y="5745163"/>
          <p14:tracePt t="117534" x="1425575" y="6003925"/>
          <p14:tracePt t="117549" x="1546225" y="6210300"/>
          <p14:tracePt t="117566" x="1646238" y="6392863"/>
          <p14:tracePt t="117583" x="1812925" y="6575425"/>
          <p14:tracePt t="117599" x="2079625" y="6751638"/>
          <p14:tracePt t="117616" x="2530475" y="6850063"/>
          <p14:tracePt t="117634" x="2979738" y="6850063"/>
          <p14:tracePt t="117649" x="3382963" y="6835775"/>
          <p14:tracePt t="117666" x="3771900" y="6683375"/>
          <p14:tracePt t="117683" x="4022725" y="6507163"/>
          <p14:tracePt t="117699" x="4130675" y="6202363"/>
          <p14:tracePt t="117716" x="4152900" y="5783263"/>
          <p14:tracePt t="117734" x="4030663" y="5280025"/>
          <p14:tracePt t="117750" x="3954463" y="5159375"/>
          <p14:tracePt t="117766" x="3940175" y="5135563"/>
          <p14:tracePt t="117799" x="3932238" y="5135563"/>
          <p14:tracePt t="117816" x="3932238" y="5273675"/>
          <p14:tracePt t="117833" x="3932238" y="5562600"/>
          <p14:tracePt t="117850" x="3932238" y="5959475"/>
          <p14:tracePt t="117866" x="3932238" y="6232525"/>
          <p14:tracePt t="117883" x="3932238" y="6316663"/>
          <p14:tracePt t="117926" x="3932238" y="6218238"/>
          <p14:tracePt t="117936" x="3932238" y="6011863"/>
          <p14:tracePt t="117949" x="3902075" y="5562600"/>
          <p14:tracePt t="117966" x="3863975" y="5235575"/>
          <p14:tracePt t="117983" x="3856038" y="5121275"/>
          <p14:tracePt t="117999" x="3856038" y="5097463"/>
          <p14:tracePt t="118046" x="3856038" y="5189538"/>
          <p14:tracePt t="118054" x="3856038" y="5287963"/>
          <p14:tracePt t="118066" x="3856038" y="5380038"/>
          <p14:tracePt t="118083" x="3856038" y="5524500"/>
          <p14:tracePt t="118100" x="3856038" y="5554663"/>
          <p14:tracePt t="118136" x="3863975" y="5546725"/>
          <p14:tracePt t="118150" x="3908425" y="5387975"/>
          <p14:tracePt t="118166" x="3924300" y="5280025"/>
          <p14:tracePt t="118183" x="3940175" y="5241925"/>
          <p14:tracePt t="118238" x="3978275" y="5287963"/>
          <p14:tracePt t="118246" x="4030663" y="5402263"/>
          <p14:tracePt t="118254" x="4084638" y="5502275"/>
          <p14:tracePt t="118266" x="4152900" y="5584825"/>
          <p14:tracePt t="118283" x="4327525" y="5684838"/>
          <p14:tracePt t="118300" x="4556125" y="5692775"/>
          <p14:tracePt t="118316" x="4953000" y="5592763"/>
          <p14:tracePt t="118333" x="5600700" y="5127625"/>
          <p14:tracePt t="118350" x="5845175" y="4822825"/>
          <p14:tracePt t="118367" x="5935663" y="4686300"/>
          <p14:tracePt t="118383" x="5959475" y="4648200"/>
          <p14:tracePt t="118416" x="5959475" y="4670425"/>
          <p14:tracePt t="118433" x="5935663" y="4884738"/>
          <p14:tracePt t="118450" x="5897563" y="5181600"/>
          <p14:tracePt t="118467" x="5889625" y="5394325"/>
          <p14:tracePt t="118483" x="5889625" y="5464175"/>
          <p14:tracePt t="118518" x="5889625" y="5402263"/>
          <p14:tracePt t="118533" x="5905500" y="5189538"/>
          <p14:tracePt t="118550" x="5905500" y="4983163"/>
          <p14:tracePt t="118567" x="5889625" y="4860925"/>
          <p14:tracePt t="118583" x="5845175" y="4822825"/>
          <p14:tracePt t="118600" x="5799138" y="4822825"/>
          <p14:tracePt t="118616" x="5684838" y="4953000"/>
          <p14:tracePt t="118633" x="5570538" y="5241925"/>
          <p14:tracePt t="118650" x="5470525" y="5554663"/>
          <p14:tracePt t="118666" x="5426075" y="5715000"/>
          <p14:tracePt t="118684" x="5410200" y="5761038"/>
          <p14:tracePt t="118710" x="5410200" y="5676900"/>
          <p14:tracePt t="118718" x="5410200" y="5584825"/>
          <p14:tracePt t="118733" x="5410200" y="5508625"/>
          <p14:tracePt t="118750" x="5410200" y="5303838"/>
          <p14:tracePt t="118767" x="5402263" y="5273675"/>
          <p14:tracePt t="118800" x="5394325" y="5295900"/>
          <p14:tracePt t="118817" x="5349875" y="5516563"/>
          <p14:tracePt t="118833" x="5311775" y="5768975"/>
          <p14:tracePt t="118850" x="5295900" y="5943600"/>
          <p14:tracePt t="118854" x="5280025" y="6011863"/>
          <p14:tracePt t="118866" x="5280025" y="6027738"/>
          <p14:tracePt t="118902" x="5273675" y="6035675"/>
          <p14:tracePt t="118910" x="5273675" y="6011863"/>
          <p14:tracePt t="118918" x="5273675" y="5965825"/>
          <p14:tracePt t="118933" x="5265738" y="5927725"/>
          <p14:tracePt t="118950" x="5249863" y="5905500"/>
          <p14:tracePt t="119078" x="5249863" y="5821363"/>
          <p14:tracePt t="119086" x="5249863" y="5745163"/>
          <p14:tracePt t="119094" x="5249863" y="5661025"/>
          <p14:tracePt t="119102" x="5249863" y="5570538"/>
          <p14:tracePt t="119117" x="5249863" y="5478463"/>
          <p14:tracePt t="119133" x="5227638" y="5257800"/>
          <p14:tracePt t="119150" x="5197475" y="5127625"/>
          <p14:tracePt t="119167" x="5151438" y="5037138"/>
          <p14:tracePt t="119183" x="5067300" y="4937125"/>
          <p14:tracePt t="119202" x="4922838" y="4868863"/>
          <p14:tracePt t="119217" x="4694238" y="4808538"/>
          <p14:tracePt t="119234" x="4343400" y="4762500"/>
          <p14:tracePt t="119250" x="3992563" y="4762500"/>
          <p14:tracePt t="119267" x="3657600" y="4854575"/>
          <p14:tracePt t="119283" x="3360738" y="4999038"/>
          <p14:tracePt t="119300" x="3101975" y="5143500"/>
          <p14:tracePt t="119317" x="2925763" y="5249863"/>
          <p14:tracePt t="119333" x="2865438" y="5295900"/>
          <p14:tracePt t="119367" x="2903538" y="5318125"/>
          <p14:tracePt t="119383" x="3162300" y="5318125"/>
          <p14:tracePt t="119400" x="3565525" y="5287963"/>
          <p14:tracePt t="119417" x="3924300" y="5173663"/>
          <p14:tracePt t="119434" x="4054475" y="5121275"/>
          <p14:tracePt t="119450" x="4068763" y="5105400"/>
          <p14:tracePt t="119483" x="4046538" y="5105400"/>
          <p14:tracePt t="119500" x="3878263" y="5105400"/>
          <p14:tracePt t="119518" x="3581400" y="5189538"/>
          <p14:tracePt t="119533" x="3513138" y="5235575"/>
          <p14:tracePt t="119550" x="3497263" y="5257800"/>
          <p14:tracePt t="119567" x="3505200" y="5280025"/>
          <p14:tracePt t="119583" x="3635375" y="5280025"/>
          <p14:tracePt t="119600" x="3970338" y="5211763"/>
          <p14:tracePt t="119617" x="4206875" y="5143500"/>
          <p14:tracePt t="119634" x="4283075" y="5075238"/>
          <p14:tracePt t="119650" x="4297363" y="5021263"/>
          <p14:tracePt t="119667" x="4297363" y="4983163"/>
          <p14:tracePt t="119683" x="4259263" y="4930775"/>
          <p14:tracePt t="119700" x="4144963" y="4868863"/>
          <p14:tracePt t="119717" x="4076700" y="4846638"/>
          <p14:tracePt t="119758" x="4106863" y="4846638"/>
          <p14:tracePt t="119767" x="4191000" y="4846638"/>
          <p14:tracePt t="119784" x="4427538" y="4846638"/>
          <p14:tracePt t="119800" x="4664075" y="4838700"/>
          <p14:tracePt t="119817" x="4740275" y="4800600"/>
          <p14:tracePt t="119834" x="4746625" y="4792663"/>
          <p14:tracePt t="119850" x="4746625" y="4784725"/>
          <p14:tracePt t="119853" x="4678363" y="4770438"/>
          <p14:tracePt t="119867" x="4579938" y="4746625"/>
          <p14:tracePt t="119884" x="4267200" y="4740275"/>
          <p14:tracePt t="119900" x="3894138" y="4740275"/>
          <p14:tracePt t="119917" x="3627438" y="4770438"/>
          <p14:tracePt t="119934" x="3619500" y="4784725"/>
          <p14:tracePt t="119950" x="3665538" y="4808538"/>
          <p14:tracePt t="119967" x="3840163" y="4838700"/>
          <p14:tracePt t="119984" x="4305300" y="4838700"/>
          <p14:tracePt t="120000" x="4884738" y="4838700"/>
          <p14:tracePt t="120017" x="5067300" y="4808538"/>
          <p14:tracePt t="120034" x="5105400" y="4784725"/>
          <p14:tracePt t="120067" x="5083175" y="4770438"/>
          <p14:tracePt t="120084" x="4822825" y="4716463"/>
          <p14:tracePt t="120100" x="4427538" y="4716463"/>
          <p14:tracePt t="120117" x="4267200" y="4716463"/>
          <p14:tracePt t="120134" x="4251325" y="4740275"/>
          <p14:tracePt t="120150" x="4373563" y="4800600"/>
          <p14:tracePt t="120167" x="4656138" y="4830763"/>
          <p14:tracePt t="120184" x="5380038" y="4830763"/>
          <p14:tracePt t="120200" x="5897563" y="4830763"/>
          <p14:tracePt t="120217" x="6065838" y="4778375"/>
          <p14:tracePt t="120234" x="6065838" y="4770438"/>
          <p14:tracePt t="120250" x="5989638" y="4716463"/>
          <p14:tracePt t="120267" x="5554663" y="4594225"/>
          <p14:tracePt t="120284" x="4740275" y="4397375"/>
          <p14:tracePt t="120301" x="4054475" y="4213225"/>
          <p14:tracePt t="120317" x="3665538" y="4122738"/>
          <p14:tracePt t="120350" x="3679825" y="4122738"/>
          <p14:tracePt t="120367" x="3763963" y="4122738"/>
          <p14:tracePt t="120384" x="3932238" y="4122738"/>
          <p14:tracePt t="120400" x="4106863" y="4122738"/>
          <p14:tracePt t="120417" x="4130675" y="4122738"/>
          <p14:tracePt t="120454" x="4076700" y="4106863"/>
          <p14:tracePt t="120467" x="3978275" y="4084638"/>
          <p14:tracePt t="120484" x="3559175" y="4076700"/>
          <p14:tracePt t="120501" x="2713038" y="4076700"/>
          <p14:tracePt t="120517" x="2408238" y="4122738"/>
          <p14:tracePt t="120534" x="1706563" y="4457700"/>
          <p14:tracePt t="120550" x="1455738" y="4732338"/>
          <p14:tracePt t="120567" x="1355725" y="5067300"/>
          <p14:tracePt t="120583" x="1447800" y="5448300"/>
          <p14:tracePt t="120600" x="1935163" y="5921375"/>
          <p14:tracePt t="120617" x="2879725" y="6302375"/>
          <p14:tracePt t="120634" x="3946525" y="6446838"/>
          <p14:tracePt t="120650" x="5249863" y="6423025"/>
          <p14:tracePt t="120667" x="6294438" y="6164263"/>
          <p14:tracePt t="120683" x="7056438" y="5799138"/>
          <p14:tracePt t="120700" x="7323138" y="5508625"/>
          <p14:tracePt t="120717" x="7323138" y="5311775"/>
          <p14:tracePt t="120734" x="6545263" y="4854575"/>
          <p14:tracePt t="120751" x="5532438" y="4664075"/>
          <p14:tracePt t="120767" x="4541838" y="4670425"/>
          <p14:tracePt t="120784" x="3741738" y="5013325"/>
          <p14:tracePt t="120801" x="3208338" y="5432425"/>
          <p14:tracePt t="120817" x="2941638" y="5775325"/>
          <p14:tracePt t="120834" x="2917825" y="5943600"/>
          <p14:tracePt t="120837" x="2917825" y="5981700"/>
          <p14:tracePt t="120851" x="2949575" y="6003925"/>
          <p14:tracePt t="120867" x="3108325" y="6003925"/>
          <p14:tracePt t="120884" x="3489325" y="5897563"/>
          <p14:tracePt t="120902" x="3756025" y="5654675"/>
          <p14:tracePt t="120917" x="3763963" y="5532438"/>
          <p14:tracePt t="120933" x="3763963" y="5440363"/>
          <p14:tracePt t="120950" x="3619500" y="5387975"/>
          <p14:tracePt t="120967" x="3406775" y="5387975"/>
          <p14:tracePt t="120984" x="3178175" y="5502275"/>
          <p14:tracePt t="121000" x="3070225" y="5654675"/>
          <p14:tracePt t="121017" x="3025775" y="5775325"/>
          <p14:tracePt t="121034" x="3025775" y="5837238"/>
          <p14:tracePt t="121050" x="3086100" y="5851525"/>
          <p14:tracePt t="121067" x="3238500" y="5851525"/>
          <p14:tracePt t="121084" x="3413125" y="5791200"/>
          <p14:tracePt t="121101" x="3467100" y="5753100"/>
          <p14:tracePt t="121117" x="3467100" y="5730875"/>
          <p14:tracePt t="121134" x="3467100" y="5699125"/>
          <p14:tracePt t="121150" x="3421063" y="5668963"/>
          <p14:tracePt t="121167" x="3360738" y="5646738"/>
          <p14:tracePt t="121184" x="3344863" y="5646738"/>
          <p14:tracePt t="121470" x="3344863" y="5676900"/>
          <p14:tracePt t="121479" x="3382963" y="5768975"/>
          <p14:tracePt t="121486" x="3436938" y="5889625"/>
          <p14:tracePt t="121501" x="3635375" y="6180138"/>
          <p14:tracePt t="121517" x="3940175" y="6569075"/>
          <p14:tracePt t="121535" x="4335463" y="6835775"/>
          <p14:tracePt t="121551" x="4868863" y="6850063"/>
          <p14:tracePt t="121567" x="5578475" y="6850063"/>
          <p14:tracePt t="121584" x="6384925" y="6735763"/>
          <p14:tracePt t="121601" x="7239000" y="6264275"/>
          <p14:tracePt t="121617" x="7772400" y="5799138"/>
          <p14:tracePt t="121634" x="8008938" y="5418138"/>
          <p14:tracePt t="121651" x="8047038" y="5189538"/>
          <p14:tracePt t="121668" x="7993063" y="4999038"/>
          <p14:tracePt t="121684" x="7788275" y="4792663"/>
          <p14:tracePt t="121701" x="7589838" y="4724400"/>
          <p14:tracePt t="121717" x="7521575" y="4740275"/>
          <p14:tracePt t="121734" x="7451725" y="4860925"/>
          <p14:tracePt t="121751" x="7421563" y="5075238"/>
          <p14:tracePt t="121767" x="7399338" y="5356225"/>
          <p14:tracePt t="121784" x="7399338" y="5630863"/>
          <p14:tracePt t="121801" x="7399338" y="5799138"/>
          <p14:tracePt t="121818" x="7399338" y="5883275"/>
          <p14:tracePt t="121835" x="7399338" y="5889625"/>
          <p14:tracePt t="121880" x="7375525" y="5883275"/>
          <p14:tracePt t="121886" x="7307263" y="5813425"/>
          <p14:tracePt t="121901" x="7170738" y="5676900"/>
          <p14:tracePt t="121918" x="7108825" y="5584825"/>
          <p14:tracePt t="121934" x="7086600" y="5516563"/>
          <p14:tracePt t="121951" x="7070725" y="5448300"/>
          <p14:tracePt t="121968" x="7064375" y="5440363"/>
          <p14:tracePt t="122054" x="7056438" y="5448300"/>
          <p14:tracePt t="122064" x="7048500" y="5508625"/>
          <p14:tracePt t="122070" x="7032625" y="5578475"/>
          <p14:tracePt t="122085" x="7002463" y="5707063"/>
          <p14:tracePt t="122101" x="6972300" y="5791200"/>
          <p14:tracePt t="122118" x="6956425" y="5837238"/>
          <p14:tracePt t="122174" x="6950075" y="5837238"/>
          <p14:tracePt t="122182" x="6942138" y="5837238"/>
          <p14:tracePt t="122190" x="6926263" y="5821363"/>
          <p14:tracePt t="122201" x="6918325" y="5775325"/>
          <p14:tracePt t="122218" x="6842125" y="5600700"/>
          <p14:tracePt t="122235" x="6743700" y="5456238"/>
          <p14:tracePt t="122251" x="6705600" y="5356225"/>
          <p14:tracePt t="122268" x="6705600" y="5265738"/>
          <p14:tracePt t="122285" x="6735763" y="5127625"/>
          <p14:tracePt t="122301" x="6773863" y="5075238"/>
          <p14:tracePt t="122318" x="6988175" y="4937125"/>
          <p14:tracePt t="122334" x="7200900" y="4854575"/>
          <p14:tracePt t="122351" x="7475538" y="4784725"/>
          <p14:tracePt t="122368" x="7704138" y="4746625"/>
          <p14:tracePt t="122384" x="7916863" y="4740275"/>
          <p14:tracePt t="122401" x="8085138" y="4740275"/>
          <p14:tracePt t="122418" x="8191500" y="4740275"/>
          <p14:tracePt t="122434" x="8251825" y="4770438"/>
          <p14:tracePt t="122451" x="8305800" y="4838700"/>
          <p14:tracePt t="122468" x="8366125" y="4991100"/>
          <p14:tracePt t="122485" x="8466138" y="5349875"/>
          <p14:tracePt t="122501" x="8474075" y="5448300"/>
          <p14:tracePt t="122518" x="8488363" y="5699125"/>
          <p14:tracePt t="122535" x="8488363" y="5791200"/>
          <p14:tracePt t="122551" x="8466138" y="5837238"/>
          <p14:tracePt t="122598" x="8450263" y="5837238"/>
          <p14:tracePt t="122606" x="8435975" y="5807075"/>
          <p14:tracePt t="122618" x="8428038" y="5745163"/>
          <p14:tracePt t="122634" x="8359775" y="5540375"/>
          <p14:tracePt t="122651" x="8191500" y="5235575"/>
          <p14:tracePt t="122668" x="7924800" y="4892675"/>
          <p14:tracePt t="122685" x="7505700" y="4556125"/>
          <p14:tracePt t="122701" x="7331075" y="4457700"/>
          <p14:tracePt t="122718" x="7239000" y="4419600"/>
          <p14:tracePt t="122735" x="7140575" y="4419600"/>
          <p14:tracePt t="122751" x="7018338" y="4465638"/>
          <p14:tracePt t="122768" x="6880225" y="4610100"/>
          <p14:tracePt t="122785" x="6735763" y="4838700"/>
          <p14:tracePt t="122801" x="6569075" y="5121275"/>
          <p14:tracePt t="122818" x="6438900" y="5334000"/>
          <p14:tracePt t="122835" x="6354763" y="5470525"/>
          <p14:tracePt t="122851" x="6308725" y="5546725"/>
          <p14:tracePt t="122855" x="6302375" y="5554663"/>
          <p14:tracePt t="122926" x="6302375" y="5546725"/>
          <p14:tracePt t="122934" x="6286500" y="5470525"/>
          <p14:tracePt t="122942" x="6278563" y="5387975"/>
          <p14:tracePt t="122951" x="6264275" y="5311775"/>
          <p14:tracePt t="122968" x="6264275" y="5173663"/>
          <p14:tracePt t="122985" x="6302375" y="5021263"/>
          <p14:tracePt t="123001" x="6408738" y="4892675"/>
          <p14:tracePt t="123018" x="6553200" y="4792663"/>
          <p14:tracePt t="123035" x="6721475" y="4724400"/>
          <p14:tracePt t="123051" x="6880225" y="4694238"/>
          <p14:tracePt t="123068" x="7094538" y="4694238"/>
          <p14:tracePt t="123085" x="7292975" y="4762500"/>
          <p14:tracePt t="123101" x="7551738" y="5051425"/>
          <p14:tracePt t="123118" x="7726363" y="5440363"/>
          <p14:tracePt t="123135" x="7802563" y="5783263"/>
          <p14:tracePt t="123151" x="7826375" y="6011863"/>
          <p14:tracePt t="123168" x="7826375" y="6156325"/>
          <p14:tracePt t="123185" x="7780338" y="6232525"/>
          <p14:tracePt t="123202" x="7718425" y="6286500"/>
          <p14:tracePt t="123218" x="7604125" y="6294438"/>
          <p14:tracePt t="123235" x="7489825" y="6294438"/>
          <p14:tracePt t="123252" x="7331075" y="6226175"/>
          <p14:tracePt t="123268" x="7154863" y="6073775"/>
          <p14:tracePt t="123285" x="6980238" y="5813425"/>
          <p14:tracePt t="123301" x="6956425" y="5654675"/>
          <p14:tracePt t="123318" x="6942138" y="5502275"/>
          <p14:tracePt t="123335" x="6950075" y="5380038"/>
          <p14:tracePt t="123352" x="7018338" y="5280025"/>
          <p14:tracePt t="123368" x="7102475" y="5203825"/>
          <p14:tracePt t="123385" x="7223125" y="5151438"/>
          <p14:tracePt t="123402" x="7315200" y="5143500"/>
          <p14:tracePt t="123418" x="7369175" y="5143500"/>
          <p14:tracePt t="123435" x="7399338" y="5165725"/>
          <p14:tracePt t="123452" x="7451725" y="5356225"/>
          <p14:tracePt t="123468" x="7475538" y="5761038"/>
          <p14:tracePt t="123485" x="7254875" y="6438900"/>
          <p14:tracePt t="123501" x="7048500" y="6629400"/>
          <p14:tracePt t="123518" x="6888163" y="6697663"/>
          <p14:tracePt t="123535" x="6773863" y="6689725"/>
          <p14:tracePt t="123552" x="6607175" y="6545263"/>
          <p14:tracePt t="123569" x="6408738" y="6218238"/>
          <p14:tracePt t="123585" x="6264275" y="5859463"/>
          <p14:tracePt t="123602" x="6232525" y="5592763"/>
          <p14:tracePt t="123618" x="6264275" y="5402263"/>
          <p14:tracePt t="123635" x="6384925" y="5280025"/>
          <p14:tracePt t="123652" x="6629400" y="5181600"/>
          <p14:tracePt t="123669" x="7254875" y="5127625"/>
          <p14:tracePt t="123685" x="7826375" y="5159375"/>
          <p14:tracePt t="123702" x="8259763" y="5364163"/>
          <p14:tracePt t="123718" x="8550275" y="5616575"/>
          <p14:tracePt t="123735" x="8664575" y="5897563"/>
          <p14:tracePt t="123752" x="8670925" y="6149975"/>
          <p14:tracePt t="123769" x="8556625" y="6324600"/>
          <p14:tracePt t="123785" x="8404225" y="6392863"/>
          <p14:tracePt t="123802" x="8259763" y="6392863"/>
          <p14:tracePt t="123818" x="8077200" y="6294438"/>
          <p14:tracePt t="123835" x="7802563" y="6042025"/>
          <p14:tracePt t="123852" x="7604125" y="5745163"/>
          <p14:tracePt t="123869" x="7559675" y="5478463"/>
          <p14:tracePt t="123886" x="7573963" y="5326063"/>
          <p14:tracePt t="123902" x="7696200" y="5197475"/>
          <p14:tracePt t="123918" x="7840663" y="5151438"/>
          <p14:tracePt t="123935" x="7970838" y="5143500"/>
          <p14:tracePt t="123952" x="8031163" y="5151438"/>
          <p14:tracePt t="123968" x="8061325" y="5249863"/>
          <p14:tracePt t="123985" x="8069263" y="5486400"/>
          <p14:tracePt t="124002" x="7932738" y="5745163"/>
          <p14:tracePt t="124018" x="7756525" y="5897563"/>
          <p14:tracePt t="124035" x="7612063" y="5935663"/>
          <p14:tracePt t="124052" x="7459663" y="5927725"/>
          <p14:tracePt t="124069" x="7124700" y="5668963"/>
          <p14:tracePt t="124086" x="7002463" y="5494338"/>
          <p14:tracePt t="124102" x="6950075" y="5326063"/>
          <p14:tracePt t="124118" x="6934200" y="5159375"/>
          <p14:tracePt t="124135" x="6988175" y="4968875"/>
          <p14:tracePt t="124152" x="7140575" y="4860925"/>
          <p14:tracePt t="124169" x="7383463" y="4800600"/>
          <p14:tracePt t="124186" x="7597775" y="4800600"/>
          <p14:tracePt t="124202" x="7810500" y="4830763"/>
          <p14:tracePt t="124219" x="7978775" y="4983163"/>
          <p14:tracePt t="124235" x="8061325" y="5257800"/>
          <p14:tracePt t="124252" x="8085138" y="5638800"/>
          <p14:tracePt t="124269" x="7870825" y="6035675"/>
          <p14:tracePt t="124285" x="7780338" y="6111875"/>
          <p14:tracePt t="124302" x="7543800" y="6149975"/>
          <p14:tracePt t="124318" x="7361238" y="6126163"/>
          <p14:tracePt t="124335" x="7170738" y="5989638"/>
          <p14:tracePt t="124352" x="7108825" y="5921375"/>
          <p14:tracePt t="124369" x="7108825" y="5837238"/>
          <p14:tracePt t="124373" x="7108825" y="5799138"/>
          <p14:tracePt t="124385" x="7124700" y="5761038"/>
          <p14:tracePt t="124402" x="7223125" y="5699125"/>
          <p14:tracePt t="124418" x="7375525" y="5676900"/>
          <p14:tracePt t="124435" x="7543800" y="5668963"/>
          <p14:tracePt t="124454" x="7680325" y="5684838"/>
          <p14:tracePt t="124469" x="7712075" y="5722938"/>
          <p14:tracePt t="124485" x="7726363" y="5829300"/>
          <p14:tracePt t="124503" x="7726363" y="5951538"/>
          <p14:tracePt t="124519" x="7658100" y="6065838"/>
          <p14:tracePt t="124535" x="7589838" y="6103938"/>
          <p14:tracePt t="124552" x="7543800" y="6118225"/>
          <p14:tracePt t="124569" x="7483475" y="6118225"/>
          <p14:tracePt t="124585" x="7399338" y="6073775"/>
          <p14:tracePt t="124602" x="7375525" y="6019800"/>
          <p14:tracePt t="124619" x="7361238" y="5981700"/>
          <p14:tracePt t="124635" x="7353300" y="5927725"/>
          <p14:tracePt t="124652" x="7345363" y="5889625"/>
          <p14:tracePt t="124669" x="7361238" y="5845175"/>
          <p14:tracePt t="124685" x="7383463" y="5821363"/>
          <p14:tracePt t="124702" x="7399338" y="5821363"/>
          <p14:tracePt t="124719" x="7407275" y="5821363"/>
          <p14:tracePt t="124760" x="7413625" y="5813425"/>
          <p14:tracePt t="124790" x="7413625" y="5807075"/>
          <p14:tracePt t="124798" x="7383463" y="5807075"/>
          <p14:tracePt t="124806" x="7337425" y="5837238"/>
          <p14:tracePt t="124819" x="7285038" y="5867400"/>
          <p14:tracePt t="124835" x="7146925" y="5943600"/>
          <p14:tracePt t="124852" x="6994525" y="5989638"/>
          <p14:tracePt t="124869" x="6865938" y="6003925"/>
          <p14:tracePt t="124871" x="6827838" y="6003925"/>
          <p14:tracePt t="124885" x="6773863" y="5989638"/>
          <p14:tracePt t="124902" x="6759575" y="5973763"/>
          <p14:tracePt t="124919" x="6759575" y="5935663"/>
          <p14:tracePt t="124936" x="6751638" y="5859463"/>
          <p14:tracePt t="124952" x="6751638" y="5768975"/>
          <p14:tracePt t="124969" x="6773863" y="5661025"/>
          <p14:tracePt t="124985" x="6804025" y="5584825"/>
          <p14:tracePt t="125002" x="6850063" y="5494338"/>
          <p14:tracePt t="125019" x="6926263" y="5426075"/>
          <p14:tracePt t="125037" x="7108825" y="5326063"/>
          <p14:tracePt t="125052" x="7170738" y="5303838"/>
          <p14:tracePt t="125069" x="7383463" y="5273675"/>
          <p14:tracePt t="125085" x="7527925" y="5273675"/>
          <p14:tracePt t="125102" x="7666038" y="5273675"/>
          <p14:tracePt t="125119" x="7718425" y="5303838"/>
          <p14:tracePt t="125136" x="7764463" y="5387975"/>
          <p14:tracePt t="125152" x="7780338" y="5540375"/>
          <p14:tracePt t="125169" x="7780338" y="5768975"/>
          <p14:tracePt t="125186" x="7712075" y="5959475"/>
          <p14:tracePt t="125202" x="7650163" y="6042025"/>
          <p14:tracePt t="125219" x="7620000" y="6057900"/>
          <p14:tracePt t="125236" x="7589838" y="6057900"/>
          <p14:tracePt t="125252" x="7559675" y="6042025"/>
          <p14:tracePt t="125269" x="7497763" y="5943600"/>
          <p14:tracePt t="125285" x="7475538" y="5883275"/>
          <p14:tracePt t="125302" x="7475538" y="5845175"/>
          <p14:tracePt t="125319" x="7475538" y="5799138"/>
          <p14:tracePt t="125336" x="7475538" y="5783263"/>
          <p14:tracePt t="125353" x="7475538" y="5775325"/>
          <p14:tracePt t="125369" x="7475538" y="5768975"/>
          <p14:tracePt t="125454" x="7489825" y="5768975"/>
          <p14:tracePt t="125478" x="7489825" y="5775325"/>
          <p14:tracePt t="125486" x="7489825" y="5783263"/>
          <p14:tracePt t="125494" x="7489825" y="5791200"/>
          <p14:tracePt t="125502" x="7483475" y="5799138"/>
          <p14:tracePt t="125519" x="7413625" y="5799138"/>
          <p14:tracePt t="125536" x="7292975" y="5799138"/>
          <p14:tracePt t="125552" x="7285038" y="5799138"/>
          <p14:tracePt t="125790" x="7285038" y="5807075"/>
          <p14:tracePt t="125798" x="7277100" y="5807075"/>
          <p14:tracePt t="125806" x="7269163" y="5813425"/>
          <p14:tracePt t="125819" x="7254875" y="5821363"/>
          <p14:tracePt t="125835" x="7254875" y="5829300"/>
          <p14:tracePt t="125852" x="7254875" y="5837238"/>
          <p14:tracePt t="125869" x="7246938" y="5837238"/>
          <p14:tracePt t="125902" x="7239000" y="5837238"/>
          <p14:tracePt t="125910" x="7239000" y="5829300"/>
          <p14:tracePt t="125919" x="7239000" y="5821363"/>
          <p14:tracePt t="125936" x="7239000" y="5799138"/>
          <p14:tracePt t="125952" x="7239000" y="5775325"/>
          <p14:tracePt t="125969" x="7231063" y="5753100"/>
          <p14:tracePt t="125986" x="7223125" y="5722938"/>
          <p14:tracePt t="126002" x="7216775" y="5684838"/>
          <p14:tracePt t="126019" x="7192963" y="5608638"/>
          <p14:tracePt t="126036" x="7170738" y="5562600"/>
          <p14:tracePt t="126053" x="7154863" y="5516563"/>
          <p14:tracePt t="126069" x="7140575" y="5478463"/>
          <p14:tracePt t="126086" x="7108825" y="5418138"/>
          <p14:tracePt t="126102" x="7094538" y="5394325"/>
          <p14:tracePt t="126119" x="7086600" y="5380038"/>
          <p14:tracePt t="126136" x="7086600" y="5364163"/>
          <p14:tracePt t="126169" x="7086600" y="5356225"/>
          <p14:tracePt t="126677" x="7086600" y="5349875"/>
          <p14:tracePt t="126686" x="7086600" y="5326063"/>
          <p14:tracePt t="126695" x="7102475" y="5265738"/>
          <p14:tracePt t="126703" x="7108825" y="5235575"/>
          <p14:tracePt t="126719" x="7108825" y="5219700"/>
          <p14:tracePt t="126736" x="7140575" y="5173663"/>
          <p14:tracePt t="126753" x="7140575" y="5151438"/>
          <p14:tracePt t="126769" x="7140575" y="5143500"/>
          <p14:tracePt t="126786" x="7154863" y="5127625"/>
          <p14:tracePt t="126803" x="7154863" y="5121275"/>
          <p14:tracePt t="182630" x="7154863" y="5097463"/>
          <p14:tracePt t="182693" x="7078663" y="4945063"/>
          <p14:tracePt t="182950" x="7086600" y="4945063"/>
          <p14:tracePt t="182958" x="7102475" y="4937125"/>
          <p14:tracePt t="182967" x="7124700" y="4937125"/>
          <p14:tracePt t="182973" x="7162800" y="4922838"/>
          <p14:tracePt t="182990" x="7208838" y="4914900"/>
          <p14:tracePt t="183007" x="7292975" y="4906963"/>
          <p14:tracePt t="183023" x="7331075" y="4906963"/>
          <p14:tracePt t="183040" x="7337425" y="4906963"/>
          <p14:tracePt t="183174" x="7331075" y="4906963"/>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29415" y="637246"/>
            <a:ext cx="7165701"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Independent and Dependent Samples</a:t>
            </a:r>
            <a:endParaRPr lang="en-US" altLang="en-US" sz="2800" b="1" dirty="0">
              <a:latin typeface="Times New Roman" panose="02020603050405020304" pitchFamily="18" charset="0"/>
              <a:cs typeface="Times New Roman" panose="02020603050405020304" pitchFamily="18" charset="0"/>
            </a:endParaRPr>
          </a:p>
          <a:p>
            <a:r>
              <a:rPr lang="en-US" altLang="en-US" sz="2800" b="1" dirty="0">
                <a:latin typeface="Times New Roman" panose="02020603050405020304" pitchFamily="18" charset="0"/>
                <a:cs typeface="Times New Roman" panose="02020603050405020304" pitchFamily="18" charset="0"/>
              </a:rPr>
              <a:t> </a:t>
            </a:r>
          </a:p>
        </p:txBody>
      </p:sp>
      <p:sp>
        <p:nvSpPr>
          <p:cNvPr id="18" name="Rectangle 17"/>
          <p:cNvSpPr/>
          <p:nvPr/>
        </p:nvSpPr>
        <p:spPr>
          <a:xfrm>
            <a:off x="1858507" y="1665100"/>
            <a:ext cx="8634002" cy="2246769"/>
          </a:xfrm>
          <a:prstGeom prst="rect">
            <a:avLst/>
          </a:prstGeom>
        </p:spPr>
        <p:txBody>
          <a:bodyPr wrap="square">
            <a:spAutoFit/>
          </a:bodyPr>
          <a:lstStyle/>
          <a:p>
            <a:pPr>
              <a:defRPr/>
            </a:pPr>
            <a:r>
              <a:rPr lang="en-US" sz="2000" dirty="0" smtClean="0">
                <a:latin typeface="Times New Roman" panose="02020603050405020304" pitchFamily="18" charset="0"/>
                <a:cs typeface="Times New Roman" panose="02020603050405020304" pitchFamily="18" charset="0"/>
              </a:rPr>
              <a:t>Classify the pair of samples as independent or dependent</a:t>
            </a:r>
            <a:r>
              <a:rPr lang="en-US" sz="2000" dirty="0" smtClean="0">
                <a:latin typeface="Times New Roman" panose="02020603050405020304" pitchFamily="18" charset="0"/>
                <a:cs typeface="Times New Roman" panose="02020603050405020304" pitchFamily="18" charset="0"/>
              </a:rPr>
              <a:t>.</a:t>
            </a:r>
          </a:p>
          <a:p>
            <a:pPr algn="ctr">
              <a:defRPr/>
            </a:pPr>
            <a:r>
              <a:rPr lang="ar-EG" sz="2000" dirty="0">
                <a:latin typeface="Times New Roman" panose="02020603050405020304" pitchFamily="18" charset="0"/>
                <a:cs typeface="Times New Roman" panose="02020603050405020304" pitchFamily="18" charset="0"/>
              </a:rPr>
              <a:t>صنف زوج العينات إلى مستقل أو تابع.</a:t>
            </a:r>
            <a:endParaRPr lang="en-US" sz="2000" dirty="0" smtClean="0">
              <a:latin typeface="Times New Roman" panose="02020603050405020304" pitchFamily="18" charset="0"/>
              <a:cs typeface="Times New Roman" panose="02020603050405020304" pitchFamily="18" charset="0"/>
            </a:endParaRPr>
          </a:p>
          <a:p>
            <a:pPr marL="514350" indent="-514350">
              <a:buFont typeface="Arial" charset="0"/>
              <a:buChar char="•"/>
              <a:defRPr/>
            </a:pPr>
            <a:r>
              <a:rPr lang="en-US" sz="2000" dirty="0" smtClean="0">
                <a:latin typeface="Times New Roman" panose="02020603050405020304" pitchFamily="18" charset="0"/>
                <a:cs typeface="Times New Roman" panose="02020603050405020304" pitchFamily="18" charset="0"/>
              </a:rPr>
              <a:t>Sample 1: Resting heart rates of 35 individuals before drinking coffee</a:t>
            </a:r>
            <a:r>
              <a:rPr lang="en-US" sz="2000" dirty="0" smtClean="0">
                <a:latin typeface="Times New Roman" panose="02020603050405020304" pitchFamily="18" charset="0"/>
                <a:cs typeface="Times New Roman" panose="02020603050405020304" pitchFamily="18" charset="0"/>
              </a:rPr>
              <a:t>.  </a:t>
            </a:r>
          </a:p>
          <a:p>
            <a:pPr algn="ctr">
              <a:defRPr/>
            </a:pPr>
            <a:r>
              <a:rPr lang="ar-EG" sz="2000" dirty="0">
                <a:latin typeface="Times New Roman" panose="02020603050405020304" pitchFamily="18" charset="0"/>
                <a:cs typeface="Times New Roman" panose="02020603050405020304" pitchFamily="18" charset="0"/>
              </a:rPr>
              <a:t>العينة 1: </a:t>
            </a:r>
            <a:r>
              <a:rPr lang="ar-EG" sz="2000" dirty="0" smtClean="0">
                <a:latin typeface="Times New Roman" panose="02020603050405020304" pitchFamily="18" charset="0"/>
                <a:cs typeface="Times New Roman" panose="02020603050405020304" pitchFamily="18" charset="0"/>
              </a:rPr>
              <a:t>معدلات </a:t>
            </a:r>
            <a:r>
              <a:rPr lang="ar-EG" sz="2000" dirty="0">
                <a:latin typeface="Times New Roman" panose="02020603050405020304" pitchFamily="18" charset="0"/>
                <a:cs typeface="Times New Roman" panose="02020603050405020304" pitchFamily="18" charset="0"/>
              </a:rPr>
              <a:t>ضربات القلب لـ 35 فردًا قبل شرب القهوة.</a:t>
            </a:r>
            <a:endParaRPr lang="en-US" sz="2000" dirty="0" smtClean="0">
              <a:latin typeface="Times New Roman" panose="02020603050405020304" pitchFamily="18" charset="0"/>
              <a:cs typeface="Times New Roman" panose="02020603050405020304" pitchFamily="18" charset="0"/>
            </a:endParaRPr>
          </a:p>
          <a:p>
            <a:pPr marL="514350" indent="-514350">
              <a:buFont typeface="Arial" charset="0"/>
              <a:buChar char="•"/>
              <a:defRPr/>
            </a:pPr>
            <a:r>
              <a:rPr lang="en-US" sz="2000" dirty="0" smtClean="0">
                <a:latin typeface="Times New Roman" panose="02020603050405020304" pitchFamily="18" charset="0"/>
                <a:cs typeface="Times New Roman" panose="02020603050405020304" pitchFamily="18" charset="0"/>
              </a:rPr>
              <a:t>Sample 2: Resting heart rates of the same individuals after drinking two cups of coffee</a:t>
            </a:r>
            <a:r>
              <a:rPr lang="en-US" sz="2000" dirty="0" smtClean="0">
                <a:latin typeface="Times New Roman" panose="02020603050405020304" pitchFamily="18" charset="0"/>
                <a:cs typeface="Times New Roman" panose="02020603050405020304" pitchFamily="18" charset="0"/>
              </a:rPr>
              <a:t>.</a:t>
            </a:r>
          </a:p>
          <a:p>
            <a:pPr algn="ctr">
              <a:defRPr/>
            </a:pPr>
            <a:r>
              <a:rPr lang="ar-EG" sz="2000" dirty="0">
                <a:latin typeface="Times New Roman" panose="02020603050405020304" pitchFamily="18" charset="0"/>
                <a:cs typeface="Times New Roman" panose="02020603050405020304" pitchFamily="18" charset="0"/>
              </a:rPr>
              <a:t>العينة 2: معدل ضربات القلب أثناء الراحة لنفس الأفراد بعد شرب فنجانين من القهوة.</a:t>
            </a:r>
            <a:endParaRPr lang="en-US" sz="2000" dirty="0">
              <a:latin typeface="Times New Roman" panose="02020603050405020304" pitchFamily="18" charset="0"/>
              <a:cs typeface="Times New Roman" panose="02020603050405020304" pitchFamily="18" charset="0"/>
            </a:endParaRPr>
          </a:p>
        </p:txBody>
      </p:sp>
      <p:sp>
        <p:nvSpPr>
          <p:cNvPr id="19" name="Rectangle 18"/>
          <p:cNvSpPr/>
          <p:nvPr/>
        </p:nvSpPr>
        <p:spPr>
          <a:xfrm>
            <a:off x="1858507" y="4332808"/>
            <a:ext cx="9321800" cy="1077218"/>
          </a:xfrm>
          <a:prstGeom prst="rect">
            <a:avLst/>
          </a:prstGeom>
        </p:spPr>
        <p:txBody>
          <a:bodyPr wrap="square">
            <a:spAutoFit/>
          </a:bodyPr>
          <a:lstStyle/>
          <a:p>
            <a:pPr fontAlgn="auto">
              <a:spcBef>
                <a:spcPts val="0"/>
              </a:spcBef>
              <a:spcAft>
                <a:spcPts val="0"/>
              </a:spcAft>
              <a:defRPr/>
            </a:pPr>
            <a:r>
              <a:rPr lang="en-US" sz="2400" b="1" dirty="0">
                <a:solidFill>
                  <a:schemeClr val="accent3"/>
                </a:solidFill>
                <a:latin typeface="Times New Roman" panose="02020603050405020304" pitchFamily="18" charset="0"/>
                <a:cs typeface="Times New Roman" panose="02020603050405020304" pitchFamily="18" charset="0"/>
              </a:rPr>
              <a:t>Solution:</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000" b="1" dirty="0">
                <a:solidFill>
                  <a:schemeClr val="accent2"/>
                </a:solidFill>
                <a:latin typeface="Times New Roman" panose="02020603050405020304" pitchFamily="18" charset="0"/>
                <a:cs typeface="Times New Roman" panose="02020603050405020304" pitchFamily="18" charset="0"/>
              </a:rPr>
              <a:t>Dependent Samples </a:t>
            </a:r>
            <a:r>
              <a:rPr lang="en-US" sz="2000" dirty="0">
                <a:latin typeface="Times New Roman" panose="02020603050405020304" pitchFamily="18" charset="0"/>
                <a:cs typeface="Times New Roman" panose="02020603050405020304" pitchFamily="18" charset="0"/>
              </a:rPr>
              <a:t>(The samples can be paired with respect to each individual</a:t>
            </a:r>
            <a:r>
              <a:rPr lang="en-US" sz="2000" dirty="0" smtClean="0">
                <a:latin typeface="Times New Roman" panose="02020603050405020304" pitchFamily="18" charset="0"/>
                <a:cs typeface="Times New Roman" panose="02020603050405020304" pitchFamily="18" charset="0"/>
              </a:rPr>
              <a:t>)</a:t>
            </a:r>
          </a:p>
          <a:p>
            <a:pPr algn="ctr" fontAlgn="auto">
              <a:spcBef>
                <a:spcPts val="0"/>
              </a:spcBef>
              <a:spcAft>
                <a:spcPts val="0"/>
              </a:spcAft>
              <a:defRPr/>
            </a:pPr>
            <a:r>
              <a:rPr lang="ar-EG" sz="2000" dirty="0">
                <a:latin typeface="Times New Roman" panose="02020603050405020304" pitchFamily="18" charset="0"/>
                <a:cs typeface="Times New Roman" panose="02020603050405020304" pitchFamily="18" charset="0"/>
              </a:rPr>
              <a:t>العينات التابعة (يمكن إقران العينات فيما يتعلق بكل فرد)</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9413679"/>
      </p:ext>
    </p:extLst>
  </p:cSld>
  <p:clrMapOvr>
    <a:masterClrMapping/>
  </p:clrMapOvr>
  <mc:AlternateContent xmlns:mc="http://schemas.openxmlformats.org/markup-compatibility/2006" xmlns:p14="http://schemas.microsoft.com/office/powerpoint/2010/main">
    <mc:Choice Requires="p14">
      <p:transition p14:dur="10" advTm="79137"/>
    </mc:Choice>
    <mc:Fallback xmlns="">
      <p:transition advTm="79137"/>
    </mc:Fallback>
  </mc:AlternateContent>
  <p:timing>
    <p:tnLst>
      <p:par>
        <p:cTn id="1" dur="indefinite" restart="never" nodeType="tmRoot"/>
      </p:par>
    </p:tnLst>
  </p:timing>
  <p:extLst mod="1">
    <p:ext uri="{3A86A75C-4F4B-4683-9AE1-C65F6400EC91}">
      <p14:laserTraceLst xmlns:p14="http://schemas.microsoft.com/office/powerpoint/2010/main">
        <p14:tracePtLst>
          <p14:tracePt t="1561" x="7292975" y="4906963"/>
          <p14:tracePt t="1569" x="7070725" y="4999038"/>
          <p14:tracePt t="1577" x="6727825" y="5211763"/>
          <p14:tracePt t="1594" x="5935663" y="5616575"/>
          <p14:tracePt t="1610" x="5241925" y="5927725"/>
          <p14:tracePt t="1627" x="4816475" y="6172200"/>
          <p14:tracePt t="1644" x="4694238" y="6256338"/>
          <p14:tracePt t="1660" x="4648200" y="6316663"/>
          <p14:tracePt t="1677" x="4640263" y="6346825"/>
          <p14:tracePt t="1746" x="4656138" y="6346825"/>
          <p14:tracePt t="1753" x="4678363" y="6346825"/>
          <p14:tracePt t="1761" x="4716463" y="6346825"/>
          <p14:tracePt t="1777" x="4754563" y="6354763"/>
          <p14:tracePt t="1794" x="4792663" y="6354763"/>
          <p14:tracePt t="1841" x="4800600" y="6354763"/>
          <p14:tracePt t="1849" x="4800600" y="6346825"/>
          <p14:tracePt t="1860" x="4800600" y="6316663"/>
          <p14:tracePt t="1877" x="4800600" y="6180138"/>
          <p14:tracePt t="1894" x="4678363" y="5883275"/>
          <p14:tracePt t="1911" x="4503738" y="5546725"/>
          <p14:tracePt t="1929" x="4213225" y="5059363"/>
          <p14:tracePt t="1945" x="4046538" y="4762500"/>
          <p14:tracePt t="1960" x="3878263" y="4473575"/>
          <p14:tracePt t="1977" x="3779838" y="4283075"/>
          <p14:tracePt t="1994" x="3741738" y="4206875"/>
          <p14:tracePt t="2011" x="3741738" y="4183063"/>
          <p14:tracePt t="2569" x="3733800" y="4175125"/>
          <p14:tracePt t="2577" x="3703638" y="4152900"/>
          <p14:tracePt t="2586" x="3687763" y="4130675"/>
          <p14:tracePt t="2594" x="3679825" y="4114800"/>
          <p14:tracePt t="2611" x="3679825" y="4068763"/>
          <p14:tracePt t="2628" x="3673475" y="4016375"/>
          <p14:tracePt t="2645" x="3673475" y="3940175"/>
          <p14:tracePt t="2661" x="3679825" y="3863975"/>
          <p14:tracePt t="2677" x="3703638" y="3787775"/>
          <p14:tracePt t="2694" x="3741738" y="3717925"/>
          <p14:tracePt t="2711" x="3771900" y="3673475"/>
          <p14:tracePt t="2728" x="3825875" y="3597275"/>
          <p14:tracePt t="2744" x="3863975" y="3551238"/>
          <p14:tracePt t="2761" x="3916363" y="3505200"/>
          <p14:tracePt t="2777" x="4008438" y="3467100"/>
          <p14:tracePt t="2794" x="4122738" y="3459163"/>
          <p14:tracePt t="2811" x="4275138" y="3444875"/>
          <p14:tracePt t="2828" x="4411663" y="3421063"/>
          <p14:tracePt t="2844" x="4427538" y="3421063"/>
          <p14:tracePt t="3112" x="4435475" y="3421063"/>
          <p14:tracePt t="3121" x="4449763" y="3413125"/>
          <p14:tracePt t="3129" x="4465638" y="3413125"/>
          <p14:tracePt t="3145" x="4487863" y="3406775"/>
          <p14:tracePt t="3186" x="4487863" y="3390900"/>
          <p14:tracePt t="3193" x="4487863" y="3368675"/>
          <p14:tracePt t="3203" x="4479925" y="3344863"/>
          <p14:tracePt t="3211" x="4473575" y="3344863"/>
          <p14:tracePt t="3228" x="4457700" y="3314700"/>
          <p14:tracePt t="3244" x="4435475" y="3284538"/>
          <p14:tracePt t="3261" x="4403725" y="3246438"/>
          <p14:tracePt t="3264" x="4389438" y="3230563"/>
          <p14:tracePt t="3278" x="4381500" y="3222625"/>
          <p14:tracePt t="3294" x="4365625" y="3208338"/>
          <p14:tracePt t="3312" x="4343400" y="3184525"/>
          <p14:tracePt t="3328" x="4335463" y="3178175"/>
          <p14:tracePt t="3345" x="4327525" y="3170238"/>
          <p14:tracePt t="3769" x="4327525" y="3162300"/>
          <p14:tracePt t="3776" x="4327525" y="3132138"/>
          <p14:tracePt t="3785" x="4373563" y="3078163"/>
          <p14:tracePt t="3795" x="4465638" y="3025775"/>
          <p14:tracePt t="3811" x="4625975" y="2925763"/>
          <p14:tracePt t="3828" x="4732338" y="2857500"/>
          <p14:tracePt t="3846" x="4838700" y="2773363"/>
          <p14:tracePt t="3861" x="4906963" y="2727325"/>
          <p14:tracePt t="3878" x="4922838" y="2713038"/>
          <p14:tracePt t="3911" x="4922838" y="2705100"/>
          <p14:tracePt t="3928" x="4922838" y="2697163"/>
          <p14:tracePt t="3945" x="4922838" y="2689225"/>
          <p14:tracePt t="3961" x="4922838" y="2682875"/>
          <p14:tracePt t="3978" x="4922838" y="2674938"/>
          <p14:tracePt t="3995" x="4922838" y="2667000"/>
          <p14:tracePt t="4011" x="4922838" y="2651125"/>
          <p14:tracePt t="4481" x="4892675" y="2636838"/>
          <p14:tracePt t="4489" x="4822825" y="2613025"/>
          <p14:tracePt t="4497" x="4762500" y="2582863"/>
          <p14:tracePt t="4512" x="4708525" y="2544763"/>
          <p14:tracePt t="4528" x="4678363" y="2522538"/>
          <p14:tracePt t="4545" x="4656138" y="2498725"/>
          <p14:tracePt t="4562" x="4640263" y="2460625"/>
          <p14:tracePt t="4578" x="4625975" y="2422525"/>
          <p14:tracePt t="4595" x="4625975" y="2392363"/>
          <p14:tracePt t="4612" x="4618038" y="2354263"/>
          <p14:tracePt t="4628" x="4618038" y="2308225"/>
          <p14:tracePt t="4645" x="4618038" y="2255838"/>
          <p14:tracePt t="4662" x="4610100" y="2201863"/>
          <p14:tracePt t="4678" x="4594225" y="2141538"/>
          <p14:tracePt t="4696" x="4587875" y="2087563"/>
          <p14:tracePt t="4712" x="4587875" y="2049463"/>
          <p14:tracePt t="4728" x="4587875" y="2035175"/>
          <p14:tracePt t="4745" x="4587875" y="2027238"/>
          <p14:tracePt t="4762" x="4579938" y="2019300"/>
          <p14:tracePt t="4778" x="4572000" y="1989138"/>
          <p14:tracePt t="4795" x="4572000" y="1981200"/>
          <p14:tracePt t="4812" x="4564063" y="1973263"/>
          <p14:tracePt t="4828" x="4564063" y="1965325"/>
          <p14:tracePt t="4845" x="4564063" y="1958975"/>
          <p14:tracePt t="5129" x="4564063" y="2011363"/>
          <p14:tracePt t="5137" x="4564063" y="2095500"/>
          <p14:tracePt t="5145" x="4564063" y="2187575"/>
          <p14:tracePt t="5162" x="4556125" y="2346325"/>
          <p14:tracePt t="5178" x="4556125" y="2354263"/>
          <p14:tracePt t="5449" x="4579938" y="2354263"/>
          <p14:tracePt t="5457" x="4625975" y="2339975"/>
          <p14:tracePt t="5464" x="4708525" y="2286000"/>
          <p14:tracePt t="5479" x="4800600" y="2217738"/>
          <p14:tracePt t="5495" x="4892675" y="2133600"/>
          <p14:tracePt t="5512" x="4983163" y="2065338"/>
          <p14:tracePt t="5528" x="5113338" y="1973263"/>
          <p14:tracePt t="5545" x="5159375" y="1927225"/>
          <p14:tracePt t="5562" x="5173663" y="1912938"/>
          <p14:tracePt t="5578" x="5173663" y="1874838"/>
          <p14:tracePt t="5595" x="5173663" y="1836738"/>
          <p14:tracePt t="5612" x="5173663" y="1782763"/>
          <p14:tracePt t="5629" x="5173663" y="1760538"/>
          <p14:tracePt t="5645" x="5173663" y="1752600"/>
          <p14:tracePt t="5849" x="5241925" y="1698625"/>
          <p14:tracePt t="5857" x="5387975" y="1638300"/>
          <p14:tracePt t="5865" x="5486400" y="1616075"/>
          <p14:tracePt t="5879" x="5532438" y="1592263"/>
          <p14:tracePt t="5896" x="5600700" y="1584325"/>
          <p14:tracePt t="5912" x="5715000" y="1577975"/>
          <p14:tracePt t="5929" x="5761038" y="1577975"/>
          <p14:tracePt t="5945" x="5783263" y="1577975"/>
          <p14:tracePt t="5964" x="5813425" y="1577975"/>
          <p14:tracePt t="6001" x="5813425" y="1592263"/>
          <p14:tracePt t="6012" x="5813425" y="1654175"/>
          <p14:tracePt t="6029" x="5799138" y="1806575"/>
          <p14:tracePt t="6045" x="5692775" y="2049463"/>
          <p14:tracePt t="6062" x="5394325" y="2446338"/>
          <p14:tracePt t="6079" x="5045075" y="2743200"/>
          <p14:tracePt t="6096" x="4335463" y="3048000"/>
          <p14:tracePt t="6112" x="3832225" y="3086100"/>
          <p14:tracePt t="6129" x="3429000" y="3086100"/>
          <p14:tracePt t="6145" x="3184525" y="2987675"/>
          <p14:tracePt t="6162" x="3108325" y="2933700"/>
          <p14:tracePt t="6179" x="3055938" y="2879725"/>
          <p14:tracePt t="6196" x="3048000" y="2849563"/>
          <p14:tracePt t="6212" x="3040063" y="2827338"/>
          <p14:tracePt t="6228" x="3032125" y="2811463"/>
          <p14:tracePt t="6245" x="3025775" y="2789238"/>
          <p14:tracePt t="6262" x="3017838" y="2773363"/>
          <p14:tracePt t="6279" x="3009900" y="2765425"/>
          <p14:tracePt t="6283" x="2987675" y="2765425"/>
          <p14:tracePt t="6297" x="2963863" y="2759075"/>
          <p14:tracePt t="6312" x="2887663" y="2759075"/>
          <p14:tracePt t="6329" x="2819400" y="2759075"/>
          <p14:tracePt t="6345" x="2781300" y="2759075"/>
          <p14:tracePt t="6609" x="2781300" y="2765425"/>
          <p14:tracePt t="6641" x="2765425" y="2759075"/>
          <p14:tracePt t="6665" x="2765425" y="2751138"/>
          <p14:tracePt t="6673" x="2765425" y="2735263"/>
          <p14:tracePt t="6681" x="2765425" y="2720975"/>
          <p14:tracePt t="6696" x="2759075" y="2674938"/>
          <p14:tracePt t="6712" x="2735263" y="2628900"/>
          <p14:tracePt t="6729" x="2705100" y="2582863"/>
          <p14:tracePt t="6745" x="2667000" y="2530475"/>
          <p14:tracePt t="6763" x="2659063" y="2522538"/>
          <p14:tracePt t="7162" x="2667000" y="2476500"/>
          <p14:tracePt t="7169" x="2751138" y="2446338"/>
          <p14:tracePt t="7179" x="2835275" y="2422525"/>
          <p14:tracePt t="7196" x="3070225" y="2378075"/>
          <p14:tracePt t="7213" x="3406775" y="2332038"/>
          <p14:tracePt t="7229" x="3840163" y="2270125"/>
          <p14:tracePt t="7246" x="4297363" y="2209800"/>
          <p14:tracePt t="7263" x="4587875" y="2171700"/>
          <p14:tracePt t="7279" x="4800600" y="2141538"/>
          <p14:tracePt t="7281" x="4868863" y="2133600"/>
          <p14:tracePt t="7296" x="4899025" y="2125663"/>
          <p14:tracePt t="7312" x="4906963" y="2125663"/>
          <p14:tracePt t="7393" x="4906963" y="2133600"/>
          <p14:tracePt t="7401" x="4906963" y="2155825"/>
          <p14:tracePt t="7413" x="4906963" y="2179638"/>
          <p14:tracePt t="7429" x="4892675" y="2239963"/>
          <p14:tracePt t="7446" x="4846638" y="2316163"/>
          <p14:tracePt t="7463" x="4778375" y="2370138"/>
          <p14:tracePt t="7480" x="4664075" y="2408238"/>
          <p14:tracePt t="7496" x="4632325" y="2408238"/>
          <p14:tracePt t="7513" x="4549775" y="2408238"/>
          <p14:tracePt t="7529" x="4511675" y="2384425"/>
          <p14:tracePt t="7546" x="4457700" y="2354263"/>
          <p14:tracePt t="7563" x="4411663" y="2324100"/>
          <p14:tracePt t="7579" x="4403725" y="2308225"/>
          <p14:tracePt t="7596" x="4397375" y="2293938"/>
          <p14:tracePt t="7977" x="4305300" y="2286000"/>
          <p14:tracePt t="7985" x="4122738" y="2270125"/>
          <p14:tracePt t="7996" x="3946525" y="2263775"/>
          <p14:tracePt t="8013" x="3725863" y="2239963"/>
          <p14:tracePt t="8029" x="3565525" y="2193925"/>
          <p14:tracePt t="8046" x="3406775" y="2155825"/>
          <p14:tracePt t="8063" x="3268663" y="2133600"/>
          <p14:tracePt t="8079" x="3246438" y="2133600"/>
          <p14:tracePt t="8185" x="3238500" y="2125663"/>
          <p14:tracePt t="8201" x="3238500" y="2111375"/>
          <p14:tracePt t="8209" x="3254375" y="2111375"/>
          <p14:tracePt t="8216" x="3276600" y="2095500"/>
          <p14:tracePt t="8230" x="3298825" y="2087563"/>
          <p14:tracePt t="8246" x="3344863" y="2087563"/>
          <p14:tracePt t="8263" x="3436938" y="2087563"/>
          <p14:tracePt t="8280" x="3635375" y="2087563"/>
          <p14:tracePt t="8296" x="3832225" y="2079625"/>
          <p14:tracePt t="8313" x="4022725" y="2079625"/>
          <p14:tracePt t="8330" x="4183063" y="2073275"/>
          <p14:tracePt t="8346" x="4327525" y="2057400"/>
          <p14:tracePt t="8363" x="4403725" y="2049463"/>
          <p14:tracePt t="8380" x="4427538" y="2049463"/>
          <p14:tracePt t="8761" x="4457700" y="2049463"/>
          <p14:tracePt t="8769" x="4549775" y="2049463"/>
          <p14:tracePt t="8780" x="4670425" y="2049463"/>
          <p14:tracePt t="8796" x="4968875" y="2041525"/>
          <p14:tracePt t="8813" x="5227638" y="2041525"/>
          <p14:tracePt t="8830" x="5456238" y="2041525"/>
          <p14:tracePt t="8846" x="5684838" y="2041525"/>
          <p14:tracePt t="8864" x="5859463" y="2041525"/>
          <p14:tracePt t="8880" x="5867400" y="2041525"/>
          <p14:tracePt t="8929" x="5867400" y="2035175"/>
          <p14:tracePt t="8945" x="5867400" y="2027238"/>
          <p14:tracePt t="8954" x="5867400" y="2019300"/>
          <p14:tracePt t="8985" x="5859463" y="2019300"/>
          <p14:tracePt t="8993" x="5837238" y="2019300"/>
          <p14:tracePt t="9000" x="5807075" y="2019300"/>
          <p14:tracePt t="9013" x="5775325" y="2019300"/>
          <p14:tracePt t="9030" x="5646738" y="2049463"/>
          <p14:tracePt t="9046" x="5440363" y="2111375"/>
          <p14:tracePt t="9064" x="5006975" y="2187575"/>
          <p14:tracePt t="9080" x="4884738" y="2209800"/>
          <p14:tracePt t="9096" x="4549775" y="2209800"/>
          <p14:tracePt t="9113" x="4465638" y="2209800"/>
          <p14:tracePt t="9154" x="4457700" y="2209800"/>
          <p14:tracePt t="9163" x="4457700" y="2201863"/>
          <p14:tracePt t="9180" x="4457700" y="2187575"/>
          <p14:tracePt t="9197" x="4465638" y="2163763"/>
          <p14:tracePt t="9213" x="4473575" y="2155825"/>
          <p14:tracePt t="9737" x="4495800" y="2149475"/>
          <p14:tracePt t="9745" x="4587875" y="2125663"/>
          <p14:tracePt t="9753" x="4702175" y="2125663"/>
          <p14:tracePt t="9764" x="4808538" y="2125663"/>
          <p14:tracePt t="9780" x="5143500" y="2117725"/>
          <p14:tracePt t="9797" x="5554663" y="2117725"/>
          <p14:tracePt t="9813" x="5989638" y="2117725"/>
          <p14:tracePt t="9830" x="6346825" y="2117725"/>
          <p14:tracePt t="9847" x="6621463" y="2117725"/>
          <p14:tracePt t="9864" x="6873875" y="2117725"/>
          <p14:tracePt t="9880" x="7018338" y="2117725"/>
          <p14:tracePt t="9897" x="7102475" y="2141538"/>
          <p14:tracePt t="9913" x="7185025" y="2171700"/>
          <p14:tracePt t="9930" x="7208838" y="2179638"/>
          <p14:tracePt t="9947" x="7231063" y="2187575"/>
          <p14:tracePt t="9963" x="7239000" y="2193925"/>
          <p14:tracePt t="9980" x="7246938" y="2209800"/>
          <p14:tracePt t="10013" x="7246938" y="2217738"/>
          <p14:tracePt t="10030" x="7231063" y="2247900"/>
          <p14:tracePt t="10048" x="7192963" y="2278063"/>
          <p14:tracePt t="10065" x="7146925" y="2278063"/>
          <p14:tracePt t="10080" x="7078663" y="2278063"/>
          <p14:tracePt t="10097" x="7010400" y="2278063"/>
          <p14:tracePt t="10113" x="6980238" y="2263775"/>
          <p14:tracePt t="10130" x="6964363" y="2263775"/>
          <p14:tracePt t="10233" x="6964363" y="2255838"/>
          <p14:tracePt t="10249" x="6964363" y="2247900"/>
          <p14:tracePt t="10256" x="6964363" y="2239963"/>
          <p14:tracePt t="10268" x="6980238" y="2239963"/>
          <p14:tracePt t="10281" x="6988175" y="2232025"/>
          <p14:tracePt t="10737" x="6988175" y="2217738"/>
          <p14:tracePt t="10744" x="6972300" y="2217738"/>
          <p14:tracePt t="10817" x="6964363" y="2209800"/>
          <p14:tracePt t="10833" x="6988175" y="2193925"/>
          <p14:tracePt t="10848" x="7078663" y="2193925"/>
          <p14:tracePt t="10864" x="7108825" y="2187575"/>
          <p14:tracePt t="10880" x="7140575" y="2141538"/>
          <p14:tracePt t="10897" x="7140575" y="2125663"/>
          <p14:tracePt t="11145" x="7162800" y="2117725"/>
          <p14:tracePt t="11152" x="7192963" y="2125663"/>
          <p14:tracePt t="11164" x="7269163" y="2133600"/>
          <p14:tracePt t="11181" x="7337425" y="2149475"/>
          <p14:tracePt t="11233" x="7331075" y="2149475"/>
          <p14:tracePt t="11241" x="7292975" y="2149475"/>
          <p14:tracePt t="11249" x="7208838" y="2171700"/>
          <p14:tracePt t="11264" x="7040563" y="2217738"/>
          <p14:tracePt t="11281" x="6759575" y="2286000"/>
          <p14:tracePt t="11299" x="6362700" y="2346325"/>
          <p14:tracePt t="11314" x="5943600" y="2354263"/>
          <p14:tracePt t="11331" x="5654675" y="2354263"/>
          <p14:tracePt t="11347" x="5494338" y="2354263"/>
          <p14:tracePt t="11364" x="5456238" y="2354263"/>
          <p14:tracePt t="11921" x="5456238" y="2346325"/>
          <p14:tracePt t="12489" x="5426075" y="2346325"/>
          <p14:tracePt t="12497" x="5334000" y="2370138"/>
          <p14:tracePt t="12504" x="5203825" y="2384425"/>
          <p14:tracePt t="12514" x="5045075" y="2416175"/>
          <p14:tracePt t="12531" x="4708525" y="2468563"/>
          <p14:tracePt t="12548" x="4267200" y="2544763"/>
          <p14:tracePt t="12564" x="3787775" y="2606675"/>
          <p14:tracePt t="12581" x="3475038" y="2659063"/>
          <p14:tracePt t="12598" x="3284538" y="2659063"/>
          <p14:tracePt t="12614" x="3216275" y="2659063"/>
          <p14:tracePt t="12631" x="3208338" y="2659063"/>
          <p14:tracePt t="12801" x="3192463" y="2659063"/>
          <p14:tracePt t="12809" x="3178175" y="2659063"/>
          <p14:tracePt t="12816" x="3154363" y="2659063"/>
          <p14:tracePt t="12832" x="3086100" y="2651125"/>
          <p14:tracePt t="12848" x="3055938" y="2644775"/>
          <p14:tracePt t="12864" x="2903538" y="2606675"/>
          <p14:tracePt t="12882" x="2835275" y="2582863"/>
          <p14:tracePt t="12898" x="2819400" y="2582863"/>
          <p14:tracePt t="12915" x="2819400" y="2574925"/>
          <p14:tracePt t="13529" x="2827338" y="2560638"/>
          <p14:tracePt t="13539" x="2873375" y="2544763"/>
          <p14:tracePt t="13548" x="2917825" y="2536825"/>
          <p14:tracePt t="13565" x="3025775" y="2514600"/>
          <p14:tracePt t="13582" x="3154363" y="2476500"/>
          <p14:tracePt t="13598" x="3268663" y="2468563"/>
          <p14:tracePt t="13615" x="3322638" y="2460625"/>
          <p14:tracePt t="13631" x="3330575" y="2460625"/>
          <p14:tracePt t="13705" x="3336925" y="2484438"/>
          <p14:tracePt t="13713" x="3336925" y="2530475"/>
          <p14:tracePt t="13720" x="3336925" y="2560638"/>
          <p14:tracePt t="13732" x="3336925" y="2574925"/>
          <p14:tracePt t="13748" x="3330575" y="2628900"/>
          <p14:tracePt t="13765" x="3298825" y="2636838"/>
          <p14:tracePt t="13782" x="3268663" y="2636838"/>
          <p14:tracePt t="13787" x="3238500" y="2636838"/>
          <p14:tracePt t="13798" x="3222625" y="2636838"/>
          <p14:tracePt t="13815" x="3170238" y="2628900"/>
          <p14:tracePt t="13832" x="3140075" y="2560638"/>
          <p14:tracePt t="13848" x="3116263" y="2492375"/>
          <p14:tracePt t="13865" x="3116263" y="2422525"/>
          <p14:tracePt t="13882" x="3146425" y="2370138"/>
          <p14:tracePt t="13898" x="3222625" y="2332038"/>
          <p14:tracePt t="13915" x="3330575" y="2324100"/>
          <p14:tracePt t="13932" x="3382963" y="2324100"/>
          <p14:tracePt t="13948" x="3390900" y="2324100"/>
          <p14:tracePt t="13982" x="3382963" y="2400300"/>
          <p14:tracePt t="13998" x="3298825" y="2506663"/>
          <p14:tracePt t="14015" x="3170238" y="2568575"/>
          <p14:tracePt t="14032" x="3032125" y="2590800"/>
          <p14:tracePt t="14048" x="2865438" y="2574925"/>
          <p14:tracePt t="14065" x="2705100" y="2484438"/>
          <p14:tracePt t="14082" x="2552700" y="2354263"/>
          <p14:tracePt t="14098" x="2492375" y="2239963"/>
          <p14:tracePt t="14115" x="2484438" y="2193925"/>
          <p14:tracePt t="14132" x="2484438" y="2141538"/>
          <p14:tracePt t="14148" x="2522538" y="2079625"/>
          <p14:tracePt t="14165" x="2574925" y="2041525"/>
          <p14:tracePt t="14182" x="2628900" y="2035175"/>
          <p14:tracePt t="14198" x="2651125" y="2035175"/>
          <p14:tracePt t="14232" x="2659063" y="2041525"/>
          <p14:tracePt t="14248" x="2682875" y="2125663"/>
          <p14:tracePt t="14265" x="2682875" y="2225675"/>
          <p14:tracePt t="14282" x="2667000" y="2316163"/>
          <p14:tracePt t="14298" x="2613025" y="2370138"/>
          <p14:tracePt t="14315" x="2552700" y="2378075"/>
          <p14:tracePt t="14332" x="2454275" y="2378075"/>
          <p14:tracePt t="14348" x="2392363" y="2370138"/>
          <p14:tracePt t="14365" x="2339975" y="2339975"/>
          <p14:tracePt t="14382" x="2332038" y="2339975"/>
          <p14:tracePt t="14633" x="2346325" y="2339975"/>
          <p14:tracePt t="14642" x="2416175" y="2354263"/>
          <p14:tracePt t="14649" x="2446338" y="2354263"/>
          <p14:tracePt t="14665" x="2568575" y="2392363"/>
          <p14:tracePt t="14682" x="2751138" y="2438400"/>
          <p14:tracePt t="14699" x="3009900" y="2492375"/>
          <p14:tracePt t="14715" x="3292475" y="2498725"/>
          <p14:tracePt t="14732" x="3527425" y="2498725"/>
          <p14:tracePt t="14748" x="3711575" y="2498725"/>
          <p14:tracePt t="14765" x="3802063" y="2498725"/>
          <p14:tracePt t="14783" x="3848100" y="2484438"/>
          <p14:tracePt t="14994" x="3863975" y="2484438"/>
          <p14:tracePt t="15001" x="3878263" y="2492375"/>
          <p14:tracePt t="15016" x="3916363" y="2506663"/>
          <p14:tracePt t="15032" x="3962400" y="2522538"/>
          <p14:tracePt t="15049" x="4046538" y="2544763"/>
          <p14:tracePt t="15065" x="4130675" y="2574925"/>
          <p14:tracePt t="15081" x="4160838" y="2582863"/>
          <p14:tracePt t="15185" x="4168775" y="2582863"/>
          <p14:tracePt t="15193" x="4175125" y="2582863"/>
          <p14:tracePt t="15201" x="4198938" y="2590800"/>
          <p14:tracePt t="15225" x="4206875" y="2590800"/>
          <p14:tracePt t="15617" x="4206875" y="2598738"/>
          <p14:tracePt t="15633" x="4198938" y="2606675"/>
          <p14:tracePt t="15713" x="4206875" y="2606675"/>
          <p14:tracePt t="15769" x="4221163" y="2606675"/>
          <p14:tracePt t="15809" x="4229100" y="2606675"/>
          <p14:tracePt t="17577" x="4251325" y="2590800"/>
          <p14:tracePt t="17585" x="4343400" y="2560638"/>
          <p14:tracePt t="17593" x="4435475" y="2522538"/>
          <p14:tracePt t="17601" x="4503738" y="2506663"/>
          <p14:tracePt t="17616" x="4648200" y="2484438"/>
          <p14:tracePt t="17633" x="4762500" y="2468563"/>
          <p14:tracePt t="17649" x="4899025" y="2460625"/>
          <p14:tracePt t="17666" x="4991100" y="2446338"/>
          <p14:tracePt t="17683" x="5045075" y="2438400"/>
          <p14:tracePt t="17993" x="5059363" y="2438400"/>
          <p14:tracePt t="21505" x="5067300" y="2438400"/>
          <p14:tracePt t="21529" x="5083175" y="2438400"/>
          <p14:tracePt t="21537" x="5097463" y="2438400"/>
          <p14:tracePt t="21545" x="5113338" y="2438400"/>
          <p14:tracePt t="21554" x="5121275" y="2438400"/>
          <p14:tracePt t="21568" x="5165725" y="2438400"/>
          <p14:tracePt t="21584" x="5265738" y="2454275"/>
          <p14:tracePt t="21601" x="5432425" y="2454275"/>
          <p14:tracePt t="21618" x="5616575" y="2454275"/>
          <p14:tracePt t="21634" x="5829300" y="2454275"/>
          <p14:tracePt t="21651" x="6065838" y="2454275"/>
          <p14:tracePt t="21669" x="6218238" y="2454275"/>
          <p14:tracePt t="21684" x="6264275" y="2454275"/>
          <p14:tracePt t="21770" x="6270625" y="2454275"/>
          <p14:tracePt t="21776" x="6286500" y="2454275"/>
          <p14:tracePt t="21785" x="6294438" y="2454275"/>
          <p14:tracePt t="21801" x="6362700" y="2476500"/>
          <p14:tracePt t="21818" x="6545263" y="2492375"/>
          <p14:tracePt t="21834" x="6735763" y="2492375"/>
          <p14:tracePt t="21851" x="6896100" y="2492375"/>
          <p14:tracePt t="21868" x="7018338" y="2492375"/>
          <p14:tracePt t="21885" x="7078663" y="2492375"/>
          <p14:tracePt t="22049" x="7094538" y="2492375"/>
          <p14:tracePt t="22057" x="7116763" y="2492375"/>
          <p14:tracePt t="22068" x="7162800" y="2484438"/>
          <p14:tracePt t="22085" x="7216775" y="2468563"/>
          <p14:tracePt t="22101" x="7261225" y="2446338"/>
          <p14:tracePt t="22118" x="7277100" y="2446338"/>
          <p14:tracePt t="22209" x="7307263" y="2446338"/>
          <p14:tracePt t="22217" x="7353300" y="2446338"/>
          <p14:tracePt t="22225" x="7413625" y="2446338"/>
          <p14:tracePt t="22234" x="7459663" y="2446338"/>
          <p14:tracePt t="22251" x="7597775" y="2438400"/>
          <p14:tracePt t="22268" x="7726363" y="2438400"/>
          <p14:tracePt t="22286" x="7802563" y="2416175"/>
          <p14:tracePt t="22301" x="7856538" y="2408238"/>
          <p14:tracePt t="22497" x="7826375" y="2392363"/>
          <p14:tracePt t="22505" x="7772400" y="2370138"/>
          <p14:tracePt t="22518" x="7756525" y="2370138"/>
          <p14:tracePt t="22865" x="7756525" y="2378075"/>
          <p14:tracePt t="22874" x="7764463" y="2378075"/>
          <p14:tracePt t="22885" x="7772400" y="2378075"/>
          <p14:tracePt t="22901" x="7810500" y="2378075"/>
          <p14:tracePt t="22918" x="7856538" y="2378075"/>
          <p14:tracePt t="22935" x="7924800" y="2400300"/>
          <p14:tracePt t="26969" x="7932738" y="2408238"/>
          <p14:tracePt t="26977" x="7947025" y="2430463"/>
          <p14:tracePt t="26986" x="7962900" y="2430463"/>
          <p14:tracePt t="27003" x="7993063" y="2430463"/>
          <p14:tracePt t="27020" x="8016875" y="2430463"/>
          <p14:tracePt t="27330" x="8023225" y="2430463"/>
          <p14:tracePt t="27337" x="8023225" y="2438400"/>
          <p14:tracePt t="27353" x="8031163" y="2438400"/>
          <p14:tracePt t="27360" x="8039100" y="2438400"/>
          <p14:tracePt t="27433" x="8047038" y="2438400"/>
          <p14:tracePt t="28065" x="7993063" y="2454275"/>
          <p14:tracePt t="28072" x="7908925" y="2484438"/>
          <p14:tracePt t="28080" x="7802563" y="2522538"/>
          <p14:tracePt t="28089" x="7635875" y="2568575"/>
          <p14:tracePt t="28104" x="7223125" y="2682875"/>
          <p14:tracePt t="28120" x="6629400" y="2819400"/>
          <p14:tracePt t="28137" x="5943600" y="2917825"/>
          <p14:tracePt t="28153" x="5341938" y="3009900"/>
          <p14:tracePt t="28170" x="4906963" y="3070225"/>
          <p14:tracePt t="28187" x="4572000" y="3124200"/>
          <p14:tracePt t="28203" x="4365625" y="3154363"/>
          <p14:tracePt t="28220" x="4221163" y="3178175"/>
          <p14:tracePt t="28237" x="4175125" y="3184525"/>
          <p14:tracePt t="28253" x="4160838" y="3184525"/>
          <p14:tracePt t="28329" x="4152900" y="3184525"/>
          <p14:tracePt t="28337" x="4122738" y="3184525"/>
          <p14:tracePt t="28346" x="4084638" y="3184525"/>
          <p14:tracePt t="28353" x="4008438" y="3184525"/>
          <p14:tracePt t="28370" x="3886200" y="3170238"/>
          <p14:tracePt t="28386" x="3741738" y="3146425"/>
          <p14:tracePt t="28403" x="3573463" y="3124200"/>
          <p14:tracePt t="28420" x="3459163" y="3108325"/>
          <p14:tracePt t="28437" x="3382963" y="3086100"/>
          <p14:tracePt t="28453" x="3360738" y="3078163"/>
          <p14:tracePt t="28470" x="3344863" y="3070225"/>
          <p14:tracePt t="28769" x="3352800" y="3070225"/>
          <p14:tracePt t="28777" x="3368675" y="3086100"/>
          <p14:tracePt t="28793" x="3390900" y="3086100"/>
          <p14:tracePt t="28809" x="3390900" y="3094038"/>
          <p14:tracePt t="29057" x="3398838" y="3094038"/>
          <p14:tracePt t="29073" x="3406775" y="3094038"/>
          <p14:tracePt t="29082" x="3421063" y="3094038"/>
          <p14:tracePt t="29089" x="3444875" y="3086100"/>
          <p14:tracePt t="29104" x="3535363" y="3040063"/>
          <p14:tracePt t="29120" x="3565525" y="3009900"/>
          <p14:tracePt t="29137" x="3673475" y="2933700"/>
          <p14:tracePt t="29153" x="3817938" y="2849563"/>
          <p14:tracePt t="29170" x="3954463" y="2765425"/>
          <p14:tracePt t="29187" x="4084638" y="2682875"/>
          <p14:tracePt t="29203" x="4237038" y="2574925"/>
          <p14:tracePt t="29220" x="4359275" y="2492375"/>
          <p14:tracePt t="29237" x="4427538" y="2438400"/>
          <p14:tracePt t="29253" x="4457700" y="2416175"/>
          <p14:tracePt t="29270" x="4473575" y="2400300"/>
          <p14:tracePt t="29401" x="4479925" y="2400300"/>
          <p14:tracePt t="29409" x="4495800" y="2400300"/>
          <p14:tracePt t="29421" x="4518025" y="2408238"/>
          <p14:tracePt t="29438" x="4564063" y="2422525"/>
          <p14:tracePt t="29454" x="4594225" y="2430463"/>
          <p14:tracePt t="29471" x="4618038" y="2438400"/>
          <p14:tracePt t="29488" x="4694238" y="2438400"/>
          <p14:tracePt t="29504" x="4708525" y="2438400"/>
          <p14:tracePt t="29633" x="4702175" y="2438400"/>
          <p14:tracePt t="29640" x="4678363" y="2438400"/>
          <p14:tracePt t="29649" x="4664075" y="2438400"/>
          <p14:tracePt t="29656" x="4632325" y="2430463"/>
          <p14:tracePt t="29671" x="4625975" y="2430463"/>
          <p14:tracePt t="29688" x="4594225" y="2422525"/>
          <p14:tracePt t="29985" x="4572000" y="2408238"/>
          <p14:tracePt t="29993" x="4564063" y="2400300"/>
          <p14:tracePt t="30409" x="4564063" y="2392363"/>
          <p14:tracePt t="30457" x="4579938" y="2392363"/>
          <p14:tracePt t="30465" x="4587875" y="2392363"/>
          <p14:tracePt t="30569" x="4594225" y="2392363"/>
          <p14:tracePt t="30577" x="4618038" y="2392363"/>
          <p14:tracePt t="30588" x="4632325" y="2392363"/>
          <p14:tracePt t="30604" x="4670425" y="2392363"/>
          <p14:tracePt t="30620" x="4732338" y="2384425"/>
          <p14:tracePt t="30637" x="4792663" y="2384425"/>
          <p14:tracePt t="30654" x="4846638" y="2384425"/>
          <p14:tracePt t="30670" x="4884738" y="2384425"/>
          <p14:tracePt t="30687" x="4906963" y="2378075"/>
          <p14:tracePt t="31353" x="4922838" y="2378075"/>
          <p14:tracePt t="31361" x="4945063" y="2378075"/>
          <p14:tracePt t="31371" x="4960938" y="2378075"/>
          <p14:tracePt t="31388" x="5045075" y="2384425"/>
          <p14:tracePt t="31405" x="5113338" y="2408238"/>
          <p14:tracePt t="31421" x="5227638" y="2422525"/>
          <p14:tracePt t="31438" x="5303838" y="2430463"/>
          <p14:tracePt t="31455" x="5311775" y="2430463"/>
          <p14:tracePt t="31529" x="5326063" y="2430463"/>
          <p14:tracePt t="31537" x="5334000" y="2430463"/>
          <p14:tracePt t="31545" x="5364163" y="2430463"/>
          <p14:tracePt t="31555" x="5387975" y="2430463"/>
          <p14:tracePt t="31572" x="5418138" y="2430463"/>
          <p14:tracePt t="31588" x="5448300" y="2430463"/>
          <p14:tracePt t="31605" x="5478463" y="2430463"/>
          <p14:tracePt t="31621" x="5502275" y="2430463"/>
          <p14:tracePt t="31638" x="5540375" y="2430463"/>
          <p14:tracePt t="31656" x="5584825" y="2430463"/>
          <p14:tracePt t="31672" x="5592763" y="2430463"/>
          <p14:tracePt t="32153" x="5592763" y="2422525"/>
          <p14:tracePt t="32161" x="5578475" y="2460625"/>
          <p14:tracePt t="32171" x="5584825" y="2468563"/>
          <p14:tracePt t="32188" x="5622925" y="2468563"/>
          <p14:tracePt t="32205" x="5638800" y="2468563"/>
          <p14:tracePt t="34857" x="5638800" y="2454275"/>
          <p14:tracePt t="34873" x="5616575" y="2446338"/>
          <p14:tracePt t="36633" x="5608638" y="2430463"/>
          <p14:tracePt t="36641" x="5584825" y="2430463"/>
          <p14:tracePt t="36649" x="5554663" y="2422525"/>
          <p14:tracePt t="36657" x="5502275" y="2400300"/>
          <p14:tracePt t="36673" x="5356225" y="2392363"/>
          <p14:tracePt t="36690" x="5173663" y="2392363"/>
          <p14:tracePt t="36707" x="4991100" y="2392363"/>
          <p14:tracePt t="36723" x="4838700" y="2392363"/>
          <p14:tracePt t="36740" x="4754563" y="2392363"/>
          <p14:tracePt t="36756" x="4740275" y="2392363"/>
          <p14:tracePt t="36790" x="4732338" y="2392363"/>
          <p14:tracePt t="36913" x="4708525" y="2392363"/>
          <p14:tracePt t="36921" x="4678363" y="2400300"/>
          <p14:tracePt t="36928" x="4664075" y="2408238"/>
          <p14:tracePt t="36940" x="4656138" y="2408238"/>
          <p14:tracePt t="36957" x="4625975" y="2408238"/>
          <p14:tracePt t="36973" x="4602163" y="2392363"/>
          <p14:tracePt t="36990" x="4572000" y="2339975"/>
          <p14:tracePt t="37007" x="4572000" y="2278063"/>
          <p14:tracePt t="37024" x="4686300" y="2187575"/>
          <p14:tracePt t="37040" x="5006975" y="2125663"/>
          <p14:tracePt t="37057" x="5546725" y="2035175"/>
          <p14:tracePt t="37074" x="6194425" y="2019300"/>
          <p14:tracePt t="37090" x="6751638" y="2019300"/>
          <p14:tracePt t="37107" x="7078663" y="2035175"/>
          <p14:tracePt t="37124" x="7185025" y="2087563"/>
          <p14:tracePt t="37141" x="7200900" y="2193925"/>
          <p14:tracePt t="37157" x="7170738" y="2408238"/>
          <p14:tracePt t="37173" x="6888163" y="2674938"/>
          <p14:tracePt t="37190" x="6446838" y="2841625"/>
          <p14:tracePt t="37207" x="6011863" y="2903538"/>
          <p14:tracePt t="37224" x="5456238" y="2879725"/>
          <p14:tracePt t="37240" x="5189538" y="2781300"/>
          <p14:tracePt t="37257" x="5127625" y="2727325"/>
          <p14:tracePt t="37274" x="5121275" y="2689225"/>
          <p14:tracePt t="37290" x="5127625" y="2598738"/>
          <p14:tracePt t="37307" x="5219700" y="2544763"/>
          <p14:tracePt t="37323" x="5364163" y="2514600"/>
          <p14:tracePt t="37341" x="5448300" y="2484438"/>
          <p14:tracePt t="37849" x="5432425" y="2484438"/>
          <p14:tracePt t="37857" x="5394325" y="2560638"/>
          <p14:tracePt t="37865" x="5326063" y="2674938"/>
          <p14:tracePt t="37873" x="5265738" y="2773363"/>
          <p14:tracePt t="37890" x="5127625" y="2925763"/>
          <p14:tracePt t="37907" x="4945063" y="3086100"/>
          <p14:tracePt t="37924" x="4686300" y="3216275"/>
          <p14:tracePt t="37940" x="4365625" y="3336925"/>
          <p14:tracePt t="37957" x="4068763" y="3421063"/>
          <p14:tracePt t="37974" x="3902075" y="3421063"/>
          <p14:tracePt t="37990" x="3840163" y="3421063"/>
          <p14:tracePt t="38377" x="3856038" y="3421063"/>
          <p14:tracePt t="38385" x="3878263" y="3429000"/>
          <p14:tracePt t="38392" x="3886200" y="3429000"/>
          <p14:tracePt t="38408" x="3916363" y="3436938"/>
          <p14:tracePt t="38424" x="3932238" y="3436938"/>
          <p14:tracePt t="38440" x="3970338" y="3444875"/>
          <p14:tracePt t="38457" x="4016375" y="3451225"/>
          <p14:tracePt t="38475" x="4084638" y="3459163"/>
          <p14:tracePt t="38491" x="4152900" y="3467100"/>
          <p14:tracePt t="38507" x="4275138" y="3489325"/>
          <p14:tracePt t="38524" x="4373563" y="3497263"/>
          <p14:tracePt t="38541" x="4419600" y="3513138"/>
          <p14:tracePt t="38557" x="4449763" y="3513138"/>
          <p14:tracePt t="39441" x="4449763" y="3521075"/>
          <p14:tracePt t="39450" x="4479925" y="3551238"/>
          <p14:tracePt t="39457" x="4487863" y="3551238"/>
          <p14:tracePt t="39474" x="4503738" y="3551238"/>
          <p14:tracePt t="39513" x="4503738" y="3535363"/>
          <p14:tracePt t="39537" x="4511675" y="3527425"/>
          <p14:tracePt t="39593" x="4525963" y="3527425"/>
          <p14:tracePt t="39601" x="4533900" y="3527425"/>
          <p14:tracePt t="39625" x="4541838" y="3527425"/>
          <p14:tracePt t="39777" x="4549775" y="3527425"/>
          <p14:tracePt t="39801" x="4556125" y="3527425"/>
          <p14:tracePt t="39945" x="4556125" y="3535363"/>
          <p14:tracePt t="43377" x="4518025" y="3543300"/>
          <p14:tracePt t="43385" x="4403725" y="3543300"/>
          <p14:tracePt t="43393" x="4313238" y="3513138"/>
          <p14:tracePt t="43409" x="4198938" y="3475038"/>
          <p14:tracePt t="43426" x="4098925" y="3436938"/>
          <p14:tracePt t="43442" x="4008438" y="3406775"/>
          <p14:tracePt t="43459" x="3894138" y="3344863"/>
          <p14:tracePt t="43476" x="3863975" y="3322638"/>
          <p14:tracePt t="43492" x="3848100" y="3298825"/>
          <p14:tracePt t="43509" x="3848100" y="3268663"/>
          <p14:tracePt t="43526" x="3916363" y="3216275"/>
          <p14:tracePt t="43542" x="4030663" y="3184525"/>
          <p14:tracePt t="43560" x="4381500" y="3124200"/>
          <p14:tracePt t="43576" x="4511675" y="3124200"/>
          <p14:tracePt t="43592" x="4906963" y="3124200"/>
          <p14:tracePt t="43609" x="5135563" y="3132138"/>
          <p14:tracePt t="43626" x="5265738" y="3154363"/>
          <p14:tracePt t="43642" x="5280025" y="3162300"/>
          <p14:tracePt t="43676" x="5280025" y="3170238"/>
          <p14:tracePt t="43697" x="5249863" y="3170238"/>
          <p14:tracePt t="43709" x="5197475" y="3170238"/>
          <p14:tracePt t="43726" x="5083175" y="3140075"/>
          <p14:tracePt t="43742" x="4983163" y="3108325"/>
          <p14:tracePt t="43759" x="4945063" y="3101975"/>
          <p14:tracePt t="43825" x="5021263" y="3101975"/>
          <p14:tracePt t="43834" x="5113338" y="3124200"/>
          <p14:tracePt t="43842" x="5203825" y="3154363"/>
          <p14:tracePt t="43859" x="5311775" y="3178175"/>
          <p14:tracePt t="43876" x="5318125" y="3178175"/>
          <p14:tracePt t="43928" x="5280025" y="3178175"/>
          <p14:tracePt t="43937" x="5211763" y="3154363"/>
          <p14:tracePt t="43945" x="5127625" y="3140075"/>
          <p14:tracePt t="43960" x="4991100" y="3108325"/>
          <p14:tracePt t="43976" x="4922838" y="3078163"/>
          <p14:tracePt t="44025" x="4953000" y="3078163"/>
          <p14:tracePt t="44033" x="5037138" y="3086100"/>
          <p14:tracePt t="44042" x="5105400" y="3101975"/>
          <p14:tracePt t="44059" x="5227638" y="3124200"/>
          <p14:tracePt t="44075" x="5287963" y="3124200"/>
          <p14:tracePt t="44120" x="5280025" y="3124200"/>
          <p14:tracePt t="44128" x="5235575" y="3124200"/>
          <p14:tracePt t="44142" x="5165725" y="3108325"/>
          <p14:tracePt t="44159" x="5051425" y="3070225"/>
          <p14:tracePt t="44175" x="5029200" y="3070225"/>
          <p14:tracePt t="44225" x="5051425" y="3070225"/>
          <p14:tracePt t="44233" x="5083175" y="3070225"/>
          <p14:tracePt t="44243" x="5127625" y="3070225"/>
          <p14:tracePt t="44259" x="5189538" y="3070225"/>
          <p14:tracePt t="44276" x="5203825" y="3070225"/>
          <p14:tracePt t="44409" x="5203825" y="3063875"/>
          <p14:tracePt t="44433" x="5189538" y="3055938"/>
          <p14:tracePt t="44441" x="5181600" y="3055938"/>
          <p14:tracePt t="44449" x="5165725" y="3055938"/>
          <p14:tracePt t="44459" x="5159375" y="3048000"/>
          <p14:tracePt t="44476" x="5135563" y="3048000"/>
          <p14:tracePt t="44493" x="5113338" y="3032125"/>
          <p14:tracePt t="44509" x="5067300" y="3025775"/>
          <p14:tracePt t="44526" x="5051425" y="3017838"/>
          <p14:tracePt t="44738" x="5067300" y="3017838"/>
          <p14:tracePt t="44744" x="5249863" y="3017838"/>
          <p14:tracePt t="44754" x="5524500" y="3017838"/>
          <p14:tracePt t="44761" x="5753100" y="3017838"/>
          <p14:tracePt t="44776" x="5965825" y="3001963"/>
          <p14:tracePt t="44793" x="6042025" y="2994025"/>
          <p14:tracePt t="44809" x="6057900" y="2987675"/>
          <p14:tracePt t="44873" x="6049963" y="2979738"/>
          <p14:tracePt t="44881" x="6003925" y="2955925"/>
          <p14:tracePt t="44893" x="5997575" y="2955925"/>
          <p14:tracePt t="44910" x="5935663" y="2955925"/>
          <p14:tracePt t="44913" x="5889625" y="2979738"/>
          <p14:tracePt t="44926" x="5851525" y="2987675"/>
          <p14:tracePt t="44944" x="5753100" y="3070225"/>
          <p14:tracePt t="44960" x="5715000" y="3101975"/>
          <p14:tracePt t="44976" x="5699125" y="3116263"/>
          <p14:tracePt t="44993" x="5684838" y="3124200"/>
          <p14:tracePt t="45033" x="5676900" y="3124200"/>
          <p14:tracePt t="45057" x="5668963" y="3124200"/>
          <p14:tracePt t="45064" x="5654675" y="3124200"/>
          <p14:tracePt t="45076" x="5646738" y="3124200"/>
          <p14:tracePt t="45094" x="5592763" y="3124200"/>
          <p14:tracePt t="45109" x="5532438" y="3124200"/>
          <p14:tracePt t="45126" x="5502275" y="3124200"/>
          <p14:tracePt t="45143" x="5478463" y="3124200"/>
          <p14:tracePt t="51297" x="5456238" y="3124200"/>
          <p14:tracePt t="51305" x="5372100" y="3124200"/>
          <p14:tracePt t="51313" x="5105400" y="3070225"/>
          <p14:tracePt t="51328" x="3657600" y="2955925"/>
          <p14:tracePt t="51345" x="1989138" y="2955925"/>
          <p14:tracePt t="51362" x="441325" y="2887663"/>
          <p14:tracePt t="51379" x="0" y="2620963"/>
          <p14:tracePt t="51395" x="0" y="2416175"/>
          <p14:tracePt t="51412" x="0" y="2278063"/>
          <p14:tracePt t="51429" x="0" y="2149475"/>
          <p14:tracePt t="51445" x="0" y="2019300"/>
          <p14:tracePt t="51450" x="0" y="1965325"/>
          <p14:tracePt t="51462" x="0" y="1958975"/>
          <p14:tracePt t="51479" x="0" y="1927225"/>
          <p14:tracePt t="51496" x="46038" y="1851025"/>
          <p14:tracePt t="51512" x="53975" y="1844675"/>
          <p14:tracePt t="51793" x="114300" y="1844675"/>
          <p14:tracePt t="51800" x="296863" y="1798638"/>
          <p14:tracePt t="51812" x="487363" y="1714500"/>
          <p14:tracePt t="51829" x="579438" y="1668463"/>
          <p14:tracePt t="51845" x="579438" y="1660525"/>
          <p14:tracePt t="51862" x="639763" y="1584325"/>
          <p14:tracePt t="51879" x="715963" y="1477963"/>
          <p14:tracePt t="51895" x="762000" y="1417638"/>
          <p14:tracePt t="51912" x="815975" y="1325563"/>
          <p14:tracePt t="51929" x="838200" y="1295400"/>
          <p14:tracePt t="51945" x="838200" y="1257300"/>
          <p14:tracePt t="51962" x="838200" y="1203325"/>
          <p14:tracePt t="51980" x="838200" y="1181100"/>
          <p14:tracePt t="52089" x="846138" y="1173163"/>
          <p14:tracePt t="52097" x="906463" y="1173163"/>
          <p14:tracePt t="52105" x="974725" y="1196975"/>
          <p14:tracePt t="52114" x="1058863" y="1219200"/>
          <p14:tracePt t="52129" x="1219200" y="1273175"/>
          <p14:tracePt t="52145" x="1333500" y="1303338"/>
          <p14:tracePt t="52162" x="1600200" y="1425575"/>
          <p14:tracePt t="52179" x="1920875" y="1546225"/>
          <p14:tracePt t="52195" x="2293938" y="1714500"/>
          <p14:tracePt t="52212" x="2735263" y="1866900"/>
          <p14:tracePt t="52229" x="3200400" y="2035175"/>
          <p14:tracePt t="52245" x="3603625" y="2171700"/>
          <p14:tracePt t="52262" x="3870325" y="2278063"/>
          <p14:tracePt t="52278" x="4038600" y="2362200"/>
          <p14:tracePt t="52296" x="4237038" y="2468563"/>
          <p14:tracePt t="52312" x="4327525" y="2536825"/>
          <p14:tracePt t="52328" x="4365625" y="2568575"/>
          <p14:tracePt t="52345" x="4381500" y="2568575"/>
          <p14:tracePt t="52362" x="4403725" y="2574925"/>
          <p14:tracePt t="52434" x="4419600" y="2582863"/>
          <p14:tracePt t="52440" x="4457700" y="2598738"/>
          <p14:tracePt t="52448" x="4503738" y="2628900"/>
          <p14:tracePt t="52462" x="4549775" y="2674938"/>
          <p14:tracePt t="52479" x="4670425" y="2765425"/>
          <p14:tracePt t="52495" x="4822825" y="2857500"/>
          <p14:tracePt t="52512" x="4937125" y="2917825"/>
          <p14:tracePt t="52529" x="5013325" y="2949575"/>
          <p14:tracePt t="52545" x="5037138" y="2949575"/>
          <p14:tracePt t="52562" x="5037138" y="2955925"/>
          <p14:tracePt t="52579" x="5045075" y="2955925"/>
          <p14:tracePt t="52614" x="5051425" y="2955925"/>
          <p14:tracePt t="52629" x="5059363" y="2955925"/>
          <p14:tracePt t="52646" x="5075238" y="2955925"/>
          <p14:tracePt t="52662" x="5113338" y="2963863"/>
          <p14:tracePt t="52679" x="5151438" y="2963863"/>
          <p14:tracePt t="52696" x="5159375" y="2963863"/>
          <p14:tracePt t="53105" x="5165725" y="2963863"/>
          <p14:tracePt t="70003" x="5165725" y="2979738"/>
          <p14:tracePt t="70009" x="5113338" y="3146425"/>
          <p14:tracePt t="70018" x="5051425" y="3398838"/>
          <p14:tracePt t="70035" x="4968875" y="3763963"/>
          <p14:tracePt t="70052" x="4876800" y="3984625"/>
          <p14:tracePt t="70069" x="4784725" y="4168775"/>
          <p14:tracePt t="70085" x="4656138" y="4321175"/>
          <p14:tracePt t="70102" x="4541838" y="4397375"/>
          <p14:tracePt t="70119" x="4441825" y="4435475"/>
          <p14:tracePt t="70136" x="4397375" y="4441825"/>
          <p14:tracePt t="70369" x="4381500" y="4441825"/>
          <p14:tracePt t="70377" x="4335463" y="4518025"/>
          <p14:tracePt t="70385" x="4297363" y="4594225"/>
          <p14:tracePt t="70402" x="4183063" y="4732338"/>
          <p14:tracePt t="70419" x="4038600" y="4854575"/>
          <p14:tracePt t="70435" x="3840163" y="4937125"/>
          <p14:tracePt t="70452" x="3703638" y="5006975"/>
          <p14:tracePt t="70469" x="3603625" y="5037138"/>
          <p14:tracePt t="70486" x="3543300" y="5051425"/>
          <p14:tracePt t="70502" x="3497263" y="5051425"/>
          <p14:tracePt t="70506" x="3489325" y="5051425"/>
          <p14:tracePt t="70769" x="3497263" y="5051425"/>
          <p14:tracePt t="70777" x="3527425" y="5045075"/>
          <p14:tracePt t="70786" x="3551238" y="5029200"/>
          <p14:tracePt t="70977" x="3565525" y="5029200"/>
          <p14:tracePt t="70985" x="3573463" y="5029200"/>
          <p14:tracePt t="70993" x="3581400" y="5029200"/>
          <p14:tracePt t="71002" x="3597275" y="5029200"/>
          <p14:tracePt t="71020" x="3627438" y="5029200"/>
          <p14:tracePt t="71036" x="3641725" y="5029200"/>
          <p14:tracePt t="71052" x="3657600" y="5037138"/>
          <p14:tracePt t="71099" x="3665538" y="5037138"/>
          <p14:tracePt t="71154" x="3673475" y="5037138"/>
          <p14:tracePt t="71161" x="3687763" y="5037138"/>
          <p14:tracePt t="71169" x="3695700" y="5037138"/>
          <p14:tracePt t="71186" x="3733800" y="5037138"/>
          <p14:tracePt t="71203" x="3749675" y="5037138"/>
          <p14:tracePt t="71512" x="3863975" y="5021263"/>
          <p14:tracePt t="71521" x="4098925" y="4983163"/>
          <p14:tracePt t="71529" x="4411663" y="4983163"/>
          <p14:tracePt t="71538" x="4716463" y="4983163"/>
          <p14:tracePt t="71554" x="5235575" y="4983163"/>
          <p14:tracePt t="71569" x="5851525" y="4930775"/>
          <p14:tracePt t="71586" x="6507163" y="4846638"/>
          <p14:tracePt t="71603" x="7026275" y="4762500"/>
          <p14:tracePt t="71619" x="7445375" y="4702175"/>
          <p14:tracePt t="71636" x="7696200" y="4640263"/>
          <p14:tracePt t="71653" x="7788275" y="4610100"/>
          <p14:tracePt t="71737" x="7794625" y="4610100"/>
          <p14:tracePt t="71745" x="7810500" y="4610100"/>
          <p14:tracePt t="71753" x="7848600" y="4610100"/>
          <p14:tracePt t="71769" x="7962900" y="4610100"/>
          <p14:tracePt t="71786" x="8061325" y="4648200"/>
          <p14:tracePt t="71803" x="8199438" y="4708525"/>
          <p14:tracePt t="71819" x="8259763" y="4732338"/>
          <p14:tracePt t="71836" x="8267700" y="4740275"/>
          <p14:tracePt t="71913" x="8237538" y="4740275"/>
          <p14:tracePt t="71921" x="8213725" y="4740275"/>
          <p14:tracePt t="71929" x="8191500" y="4740275"/>
          <p14:tracePt t="71937" x="8161338" y="4740275"/>
          <p14:tracePt t="71953" x="8107363" y="4754563"/>
          <p14:tracePt t="71969" x="8031163" y="4808538"/>
          <p14:tracePt t="71986" x="7954963" y="4854575"/>
          <p14:tracePt t="72002" x="7870825" y="4892675"/>
          <p14:tracePt t="72019" x="7840663" y="4892675"/>
          <p14:tracePt t="72036" x="7826375" y="4892675"/>
          <p14:tracePt t="72052" x="7780338" y="4854575"/>
          <p14:tracePt t="72069" x="7688263" y="4762500"/>
          <p14:tracePt t="72086" x="7573963" y="4678363"/>
          <p14:tracePt t="72384" x="7559675" y="4686300"/>
          <p14:tracePt t="72393" x="7543800" y="4702175"/>
          <p14:tracePt t="72403" x="7513638" y="4732338"/>
          <p14:tracePt t="72420" x="7413625" y="4800600"/>
          <p14:tracePt t="72436" x="7315200" y="4868863"/>
          <p14:tracePt t="72453" x="7254875" y="4945063"/>
          <p14:tracePt t="72470" x="7208838" y="5013325"/>
          <p14:tracePt t="72486" x="7170738" y="5083175"/>
          <p14:tracePt t="72503" x="7140575" y="5135563"/>
          <p14:tracePt t="72520" x="7132638" y="5197475"/>
          <p14:tracePt t="72523" x="7132638" y="5227638"/>
          <p14:tracePt t="72536" x="7116763" y="5273675"/>
          <p14:tracePt t="72553" x="7102475" y="5311775"/>
          <p14:tracePt t="72570" x="7102475" y="5326063"/>
          <p14:tracePt t="72586" x="7102475" y="5334000"/>
          <p14:tracePt t="72604" x="7102475" y="5341938"/>
          <p14:tracePt t="72641" x="7102475" y="5349875"/>
          <p14:tracePt t="73304" x="7102475" y="5356225"/>
          <p14:tracePt t="73328" x="7102475" y="5402263"/>
          <p14:tracePt t="73335" x="7102475" y="5440363"/>
          <p14:tracePt t="73345" x="7102475" y="5464175"/>
          <p14:tracePt t="73353" x="7086600" y="5470525"/>
          <p14:tracePt t="73369" x="6988175" y="5470525"/>
          <p14:tracePt t="73386" x="6926263" y="5440363"/>
          <p14:tracePt t="73537" x="6911975" y="5440363"/>
          <p14:tracePt t="73579" x="6918325" y="5440363"/>
          <p14:tracePt t="73585" x="6950075" y="5440363"/>
          <p14:tracePt t="73601" x="6972300" y="5440363"/>
          <p14:tracePt t="73609" x="7002463" y="5440363"/>
          <p14:tracePt t="73620" x="7070725" y="5440363"/>
          <p14:tracePt t="73637" x="7246938" y="5456238"/>
          <p14:tracePt t="73653" x="7323138" y="5470525"/>
          <p14:tracePt t="73670" x="7345363" y="5470525"/>
          <p14:tracePt t="73687" x="7399338" y="5470525"/>
          <p14:tracePt t="73704" x="7475538" y="5464175"/>
          <p14:tracePt t="74745" x="7459663" y="5448300"/>
          <p14:tracePt t="74777" x="7451725" y="5448300"/>
          <p14:tracePt t="74785" x="7445375" y="5448300"/>
          <p14:tracePt t="74793" x="7429500" y="5440363"/>
          <p14:tracePt t="74804" x="7407275" y="5418138"/>
          <p14:tracePt t="74820" x="7383463" y="5356225"/>
          <p14:tracePt t="74837" x="7361238" y="5326063"/>
          <p14:tracePt t="74854" x="7331075" y="5295900"/>
          <p14:tracePt t="74870" x="7299325" y="5273675"/>
          <p14:tracePt t="74888" x="7269163" y="525780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73956" y="556222"/>
            <a:ext cx="7078132"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Independent and Dependent Samples</a:t>
            </a:r>
          </a:p>
          <a:p>
            <a:r>
              <a:rPr lang="en-US" alt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1610513" y="1802028"/>
            <a:ext cx="8918941" cy="2246769"/>
          </a:xfrm>
          <a:prstGeom prst="rect">
            <a:avLst/>
          </a:prstGeom>
        </p:spPr>
        <p:txBody>
          <a:bodyPr wrap="square">
            <a:spAutoFit/>
          </a:bodyPr>
          <a:lstStyle/>
          <a:p>
            <a:pPr>
              <a:defRPr/>
            </a:pPr>
            <a:r>
              <a:rPr lang="en-US" sz="2000" dirty="0">
                <a:latin typeface="Times New Roman" panose="02020603050405020304" pitchFamily="18" charset="0"/>
                <a:cs typeface="Times New Roman" panose="02020603050405020304" pitchFamily="18" charset="0"/>
              </a:rPr>
              <a:t>Classify the pair of samples as independent or dependent</a:t>
            </a:r>
            <a:r>
              <a:rPr lang="en-US" sz="2000" dirty="0" smtClean="0">
                <a:latin typeface="Times New Roman" panose="02020603050405020304" pitchFamily="18" charset="0"/>
                <a:cs typeface="Times New Roman" panose="02020603050405020304" pitchFamily="18" charset="0"/>
              </a:rPr>
              <a:t>.</a:t>
            </a:r>
          </a:p>
          <a:p>
            <a:pPr algn="ctr">
              <a:defRPr/>
            </a:pPr>
            <a:r>
              <a:rPr lang="ar-EG" sz="2000" dirty="0">
                <a:latin typeface="Times New Roman" panose="02020603050405020304" pitchFamily="18" charset="0"/>
                <a:cs typeface="Times New Roman" panose="02020603050405020304" pitchFamily="18" charset="0"/>
              </a:rPr>
              <a:t>صنف زوج العينات إلى مستقل أو تابع.</a:t>
            </a:r>
            <a:endParaRPr lang="en-US" sz="2000" dirty="0">
              <a:latin typeface="Times New Roman" panose="02020603050405020304" pitchFamily="18" charset="0"/>
              <a:cs typeface="Times New Roman" panose="02020603050405020304" pitchFamily="18" charset="0"/>
            </a:endParaRPr>
          </a:p>
          <a:p>
            <a:pPr algn="ctr">
              <a:defRPr/>
            </a:pPr>
            <a:endParaRPr lang="en-US" sz="2000" dirty="0">
              <a:latin typeface="Times New Roman" panose="02020603050405020304" pitchFamily="18" charset="0"/>
              <a:cs typeface="Times New Roman" panose="02020603050405020304" pitchFamily="18" charset="0"/>
            </a:endParaRPr>
          </a:p>
          <a:p>
            <a:pPr marL="514350" indent="-514350">
              <a:buFont typeface="Arial" charset="0"/>
              <a:buChar char="•"/>
              <a:defRPr/>
            </a:pPr>
            <a:r>
              <a:rPr lang="en-US" sz="2000" dirty="0">
                <a:latin typeface="Times New Roman" panose="02020603050405020304" pitchFamily="18" charset="0"/>
                <a:cs typeface="Times New Roman" panose="02020603050405020304" pitchFamily="18" charset="0"/>
              </a:rPr>
              <a:t>Sample 1: Test scores for 35 statistics students</a:t>
            </a:r>
            <a:r>
              <a:rPr lang="en-US" sz="2000" dirty="0" smtClean="0">
                <a:latin typeface="Times New Roman" panose="02020603050405020304" pitchFamily="18" charset="0"/>
                <a:cs typeface="Times New Roman" panose="02020603050405020304" pitchFamily="18" charset="0"/>
              </a:rPr>
              <a:t>.</a:t>
            </a:r>
          </a:p>
          <a:p>
            <a:pPr algn="ctr">
              <a:defRPr/>
            </a:pPr>
            <a:r>
              <a:rPr lang="ar-EG" sz="2000" dirty="0">
                <a:latin typeface="Times New Roman" panose="02020603050405020304" pitchFamily="18" charset="0"/>
                <a:cs typeface="Times New Roman" panose="02020603050405020304" pitchFamily="18" charset="0"/>
              </a:rPr>
              <a:t>العينة 1: درجات الاختبار لـ 35 طالبًا في مجال الإحصاء</a:t>
            </a:r>
            <a:endParaRPr lang="en-US" sz="2000" dirty="0">
              <a:latin typeface="Times New Roman" panose="02020603050405020304" pitchFamily="18" charset="0"/>
              <a:cs typeface="Times New Roman" panose="02020603050405020304" pitchFamily="18" charset="0"/>
            </a:endParaRPr>
          </a:p>
          <a:p>
            <a:pPr marL="514350" indent="-514350">
              <a:buFont typeface="Arial" charset="0"/>
              <a:buChar char="•"/>
              <a:defRPr/>
            </a:pPr>
            <a:r>
              <a:rPr lang="en-US" sz="2000" dirty="0">
                <a:latin typeface="Times New Roman" panose="02020603050405020304" pitchFamily="18" charset="0"/>
                <a:cs typeface="Times New Roman" panose="02020603050405020304" pitchFamily="18" charset="0"/>
              </a:rPr>
              <a:t>Sample 2: Test scores for 42 biology students who do not study statistics</a:t>
            </a:r>
            <a:r>
              <a:rPr lang="en-US" sz="2000" dirty="0" smtClean="0">
                <a:latin typeface="Times New Roman" panose="02020603050405020304" pitchFamily="18" charset="0"/>
                <a:cs typeface="Times New Roman" panose="02020603050405020304" pitchFamily="18" charset="0"/>
              </a:rPr>
              <a:t>.</a:t>
            </a:r>
          </a:p>
          <a:p>
            <a:pPr algn="ctr">
              <a:defRPr/>
            </a:pPr>
            <a:r>
              <a:rPr lang="ar-EG" sz="2000" dirty="0">
                <a:latin typeface="Times New Roman" panose="02020603050405020304" pitchFamily="18" charset="0"/>
                <a:cs typeface="Times New Roman" panose="02020603050405020304" pitchFamily="18" charset="0"/>
              </a:rPr>
              <a:t>العينة 2: درجات الاختبار لـ 42 طالبًا من طلاب الأحياء الذين لا يدرسون الإحصاء.</a:t>
            </a:r>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1610513" y="4333843"/>
            <a:ext cx="9409801" cy="2000548"/>
          </a:xfrm>
          <a:prstGeom prst="rect">
            <a:avLst/>
          </a:prstGeom>
        </p:spPr>
        <p:txBody>
          <a:bodyPr wrap="square">
            <a:spAutoFit/>
          </a:bodyPr>
          <a:lstStyle/>
          <a:p>
            <a:pPr fontAlgn="auto">
              <a:spcBef>
                <a:spcPts val="0"/>
              </a:spcBef>
              <a:spcAft>
                <a:spcPts val="0"/>
              </a:spcAft>
              <a:defRPr/>
            </a:pPr>
            <a:r>
              <a:rPr lang="en-US" sz="2400" b="1" dirty="0">
                <a:solidFill>
                  <a:schemeClr val="accent3"/>
                </a:solidFill>
                <a:latin typeface="Times New Roman" panose="02020603050405020304" pitchFamily="18" charset="0"/>
                <a:cs typeface="Times New Roman" panose="02020603050405020304" pitchFamily="18" charset="0"/>
              </a:rPr>
              <a:t>Solution:</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000" b="1" dirty="0">
                <a:solidFill>
                  <a:schemeClr val="accent2"/>
                </a:solidFill>
                <a:latin typeface="Times New Roman" panose="02020603050405020304" pitchFamily="18" charset="0"/>
                <a:cs typeface="Times New Roman" panose="02020603050405020304" pitchFamily="18" charset="0"/>
              </a:rPr>
              <a:t>Independent Samples </a:t>
            </a:r>
            <a:r>
              <a:rPr lang="en-US" sz="2000" dirty="0">
                <a:latin typeface="Times New Roman" panose="02020603050405020304" pitchFamily="18" charset="0"/>
                <a:cs typeface="Times New Roman" panose="02020603050405020304" pitchFamily="18" charset="0"/>
              </a:rPr>
              <a:t>(Not possible to form a pairing between the members of the samples; the sample sizes are different, and the data represent scores for different individuals</a:t>
            </a:r>
            <a:r>
              <a:rPr lang="en-US" sz="2000" dirty="0" smtClean="0">
                <a:latin typeface="Times New Roman" panose="02020603050405020304" pitchFamily="18" charset="0"/>
                <a:cs typeface="Times New Roman" panose="02020603050405020304" pitchFamily="18" charset="0"/>
              </a:rPr>
              <a:t>.)</a:t>
            </a:r>
          </a:p>
          <a:p>
            <a:pPr algn="ctr" fontAlgn="auto">
              <a:spcBef>
                <a:spcPts val="0"/>
              </a:spcBef>
              <a:spcAft>
                <a:spcPts val="0"/>
              </a:spcAft>
              <a:defRPr/>
            </a:pPr>
            <a:r>
              <a:rPr lang="ar-EG" sz="2000" dirty="0">
                <a:latin typeface="Times New Roman" panose="02020603050405020304" pitchFamily="18" charset="0"/>
                <a:cs typeface="Times New Roman" panose="02020603050405020304" pitchFamily="18" charset="0"/>
              </a:rPr>
              <a:t>العينات المستقلة (ليس من الممكن تشكيل اقتران بين أعضاء العينات؛ لأن أحجام العينات مختلفة، وتمثل البيانات درجات لأفراد مختلفين.)</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1214258"/>
      </p:ext>
    </p:extLst>
  </p:cSld>
  <p:clrMapOvr>
    <a:masterClrMapping/>
  </p:clrMapOvr>
  <mc:AlternateContent xmlns:mc="http://schemas.openxmlformats.org/markup-compatibility/2006" xmlns:p14="http://schemas.microsoft.com/office/powerpoint/2010/main">
    <mc:Choice Requires="p14">
      <p:transition p14:dur="10" advTm="69367"/>
    </mc:Choice>
    <mc:Fallback xmlns="">
      <p:transition advTm="69367"/>
    </mc:Fallback>
  </mc:AlternateContent>
  <p:timing>
    <p:tnLst>
      <p:par>
        <p:cTn id="1" dur="indefinite" restart="never" nodeType="tmRoot"/>
      </p:par>
    </p:tnLst>
  </p:timing>
  <p:extLst mod="1">
    <p:ext uri="{3A86A75C-4F4B-4683-9AE1-C65F6400EC91}">
      <p14:laserTraceLst xmlns:p14="http://schemas.microsoft.com/office/powerpoint/2010/main">
        <p14:tracePtLst>
          <p14:tracePt t="2359" x="7269163" y="5249863"/>
          <p14:tracePt t="2367" x="7269163" y="5241925"/>
          <p14:tracePt t="2383" x="7269163" y="5235575"/>
          <p14:tracePt t="2609" x="7277100" y="5235575"/>
          <p14:tracePt t="2655" x="7239000" y="5203825"/>
          <p14:tracePt t="2663" x="7146925" y="5151438"/>
          <p14:tracePt t="2671" x="6994525" y="5089525"/>
          <p14:tracePt t="2685" x="6697663" y="4868863"/>
          <p14:tracePt t="2702" x="6461125" y="4694238"/>
          <p14:tracePt t="2718" x="5867400" y="4229100"/>
          <p14:tracePt t="2735" x="5478463" y="3908425"/>
          <p14:tracePt t="2752" x="5273675" y="3703638"/>
          <p14:tracePt t="2768" x="5121275" y="3543300"/>
          <p14:tracePt t="2786" x="5045075" y="3429000"/>
          <p14:tracePt t="2802" x="5006975" y="3375025"/>
          <p14:tracePt t="2818" x="4991100" y="3344863"/>
          <p14:tracePt t="3143" x="4968875" y="3330575"/>
          <p14:tracePt t="3151" x="4876800" y="3306763"/>
          <p14:tracePt t="3158" x="4770438" y="3276600"/>
          <p14:tracePt t="3168" x="4664075" y="3268663"/>
          <p14:tracePt t="3185" x="4503738" y="3306763"/>
          <p14:tracePt t="3202" x="4389438" y="3421063"/>
          <p14:tracePt t="3219" x="4313238" y="3527425"/>
          <p14:tracePt t="3235" x="4251325" y="3597275"/>
          <p14:tracePt t="3527" x="4221163" y="3559175"/>
          <p14:tracePt t="3535" x="4206875" y="3489325"/>
          <p14:tracePt t="3543" x="4160838" y="3421063"/>
          <p14:tracePt t="3552" x="4114800" y="3352800"/>
          <p14:tracePt t="3569" x="3886200" y="3170238"/>
          <p14:tracePt t="3585" x="3673475" y="3025775"/>
          <p14:tracePt t="3603" x="3565525" y="2917825"/>
          <p14:tracePt t="3619" x="3513138" y="2835275"/>
          <p14:tracePt t="3635" x="3489325" y="2765425"/>
          <p14:tracePt t="3652" x="3489325" y="2720975"/>
          <p14:tracePt t="3669" x="3489325" y="2674938"/>
          <p14:tracePt t="3686" x="3489325" y="2636838"/>
          <p14:tracePt t="3702" x="3489325" y="2613025"/>
          <p14:tracePt t="4047" x="3559175" y="2552700"/>
          <p14:tracePt t="4055" x="3673475" y="2476500"/>
          <p14:tracePt t="4069" x="3787775" y="2422525"/>
          <p14:tracePt t="4085" x="4008438" y="2308225"/>
          <p14:tracePt t="4102" x="4168775" y="2263775"/>
          <p14:tracePt t="4119" x="4373563" y="2217738"/>
          <p14:tracePt t="4135" x="4549775" y="2187575"/>
          <p14:tracePt t="4152" x="4670425" y="2171700"/>
          <p14:tracePt t="4169" x="4716463" y="2163763"/>
          <p14:tracePt t="4279" x="4716463" y="2171700"/>
          <p14:tracePt t="4287" x="4708525" y="2187575"/>
          <p14:tracePt t="4295" x="4686300" y="2217738"/>
          <p14:tracePt t="4303" x="4640263" y="2239963"/>
          <p14:tracePt t="4319" x="4564063" y="2247900"/>
          <p14:tracePt t="4335" x="4457700" y="2247900"/>
          <p14:tracePt t="4352" x="4343400" y="2232025"/>
          <p14:tracePt t="4369" x="4275138" y="2201863"/>
          <p14:tracePt t="4386" x="4251325" y="2193925"/>
          <p14:tracePt t="4833" x="4244975" y="2193925"/>
          <p14:tracePt t="4839" x="4229100" y="2217738"/>
          <p14:tracePt t="4852" x="4198938" y="2247900"/>
          <p14:tracePt t="4870" x="4076700" y="2286000"/>
          <p14:tracePt t="4886" x="4016375" y="2286000"/>
          <p14:tracePt t="4902" x="3840163" y="2286000"/>
          <p14:tracePt t="4919" x="3687763" y="2255838"/>
          <p14:tracePt t="4936" x="3589338" y="2225675"/>
          <p14:tracePt t="4952" x="3565525" y="2209800"/>
          <p14:tracePt t="4986" x="3565525" y="2201863"/>
          <p14:tracePt t="5003" x="3565525" y="2155825"/>
          <p14:tracePt t="5019" x="3581400" y="2141538"/>
          <p14:tracePt t="5036" x="3619500" y="2117725"/>
          <p14:tracePt t="5053" x="3673475" y="2087563"/>
          <p14:tracePt t="5070" x="3771900" y="2057400"/>
          <p14:tracePt t="5086" x="3810000" y="2049463"/>
          <p14:tracePt t="5102" x="3856038" y="2049463"/>
          <p14:tracePt t="5119" x="3863975" y="2049463"/>
          <p14:tracePt t="5152" x="3870325" y="2133600"/>
          <p14:tracePt t="5169" x="3870325" y="2286000"/>
          <p14:tracePt t="5186" x="3749675" y="2438400"/>
          <p14:tracePt t="5203" x="3641725" y="2498725"/>
          <p14:tracePt t="5219" x="3573463" y="2506663"/>
          <p14:tracePt t="5236" x="3513138" y="2498725"/>
          <p14:tracePt t="5253" x="3451225" y="2438400"/>
          <p14:tracePt t="5269" x="3406775" y="2339975"/>
          <p14:tracePt t="5286" x="3406775" y="2201863"/>
          <p14:tracePt t="5303" x="3475038" y="2079625"/>
          <p14:tracePt t="5319" x="3611563" y="2011363"/>
          <p14:tracePt t="5336" x="3817938" y="1981200"/>
          <p14:tracePt t="5353" x="4114800" y="1951038"/>
          <p14:tracePt t="5369" x="4351338" y="1951038"/>
          <p14:tracePt t="5386" x="4648200" y="1981200"/>
          <p14:tracePt t="5403" x="4922838" y="2117725"/>
          <p14:tracePt t="5419" x="5089525" y="2255838"/>
          <p14:tracePt t="5422" x="5113338" y="2308225"/>
          <p14:tracePt t="5436" x="5135563" y="2370138"/>
          <p14:tracePt t="5453" x="5135563" y="2492375"/>
          <p14:tracePt t="5469" x="4999038" y="2620963"/>
          <p14:tracePt t="5486" x="4610100" y="2674938"/>
          <p14:tracePt t="5503" x="4335463" y="2674938"/>
          <p14:tracePt t="5519" x="3946525" y="2522538"/>
          <p14:tracePt t="5536" x="3665538" y="2346325"/>
          <p14:tracePt t="5553" x="3559175" y="2232025"/>
          <p14:tracePt t="5569" x="3551238" y="2149475"/>
          <p14:tracePt t="5586" x="3635375" y="2019300"/>
          <p14:tracePt t="5602" x="3902075" y="1935163"/>
          <p14:tracePt t="5619" x="4343400" y="1866900"/>
          <p14:tracePt t="5636" x="4860925" y="1866900"/>
          <p14:tracePt t="5652" x="5287963" y="1889125"/>
          <p14:tracePt t="5669" x="5540375" y="1997075"/>
          <p14:tracePt t="5686" x="5646738" y="2149475"/>
          <p14:tracePt t="5703" x="5646738" y="2286000"/>
          <p14:tracePt t="5719" x="5516563" y="2422525"/>
          <p14:tracePt t="5736" x="5341938" y="2476500"/>
          <p14:tracePt t="5752" x="5135563" y="2476500"/>
          <p14:tracePt t="5769" x="4960938" y="2446338"/>
          <p14:tracePt t="5786" x="4808538" y="2370138"/>
          <p14:tracePt t="5802" x="4784725" y="2308225"/>
          <p14:tracePt t="5819" x="4800600" y="2201863"/>
          <p14:tracePt t="5836" x="4945063" y="2111375"/>
          <p14:tracePt t="5852" x="5197475" y="2065338"/>
          <p14:tracePt t="5869" x="5570538" y="2019300"/>
          <p14:tracePt t="5886" x="5905500" y="2019300"/>
          <p14:tracePt t="5902" x="5951538" y="2019300"/>
          <p14:tracePt t="6022" x="5943600" y="2019300"/>
          <p14:tracePt t="6030" x="5935663" y="2011363"/>
          <p14:tracePt t="6038" x="5927725" y="2011363"/>
          <p14:tracePt t="6327" x="5981700" y="2011363"/>
          <p14:tracePt t="6335" x="6156325" y="1981200"/>
          <p14:tracePt t="6342" x="6400800" y="1981200"/>
          <p14:tracePt t="6353" x="6675438" y="1981200"/>
          <p14:tracePt t="6370" x="7269163" y="1981200"/>
          <p14:tracePt t="6386" x="7832725" y="1981200"/>
          <p14:tracePt t="6403" x="8366125" y="1981200"/>
          <p14:tracePt t="6420" x="8785225" y="1981200"/>
          <p14:tracePt t="6424" x="8893175" y="1981200"/>
          <p14:tracePt t="6436" x="8975725" y="1989138"/>
          <p14:tracePt t="6453" x="9021763" y="1989138"/>
          <p14:tracePt t="6494" x="8975725" y="2011363"/>
          <p14:tracePt t="6503" x="8877300" y="2041525"/>
          <p14:tracePt t="6520" x="8458200" y="2095500"/>
          <p14:tracePt t="6537" x="7726363" y="2125663"/>
          <p14:tracePt t="6553" x="6964363" y="2125663"/>
          <p14:tracePt t="6570" x="6302375" y="2125663"/>
          <p14:tracePt t="6586" x="5973763" y="2125663"/>
          <p14:tracePt t="6603" x="5867400" y="2125663"/>
          <p14:tracePt t="6654" x="5875338" y="2125663"/>
          <p14:tracePt t="6663" x="5959475" y="2125663"/>
          <p14:tracePt t="6670" x="6065838" y="2125663"/>
          <p14:tracePt t="6686" x="6324600" y="2111375"/>
          <p14:tracePt t="6703" x="6492875" y="2103438"/>
          <p14:tracePt t="6720" x="6607175" y="2103438"/>
          <p14:tracePt t="6737" x="6637338" y="2103438"/>
          <p14:tracePt t="6783" x="6629400" y="2125663"/>
          <p14:tracePt t="6790" x="6591300" y="2149475"/>
          <p14:tracePt t="6803" x="6553200" y="2155825"/>
          <p14:tracePt t="6820" x="6392863" y="2193925"/>
          <p14:tracePt t="6836" x="6240463" y="2201863"/>
          <p14:tracePt t="6854" x="6080125" y="2232025"/>
          <p14:tracePt t="6870" x="6065838" y="2239963"/>
          <p14:tracePt t="7504" x="6080125" y="2239963"/>
          <p14:tracePt t="7511" x="6134100" y="2232025"/>
          <p14:tracePt t="7520" x="6156325" y="2225675"/>
          <p14:tracePt t="7536" x="6248400" y="2209800"/>
          <p14:tracePt t="7553" x="6332538" y="2193925"/>
          <p14:tracePt t="7570" x="6392863" y="2187575"/>
          <p14:tracePt t="7586" x="6423025" y="2187575"/>
          <p14:tracePt t="7603" x="6430963" y="2187575"/>
          <p14:tracePt t="7824" x="6446838" y="2187575"/>
          <p14:tracePt t="7831" x="6499225" y="2187575"/>
          <p14:tracePt t="7839" x="6569075" y="2179638"/>
          <p14:tracePt t="7854" x="6629400" y="2179638"/>
          <p14:tracePt t="7870" x="6819900" y="2179638"/>
          <p14:tracePt t="7887" x="6980238" y="2179638"/>
          <p14:tracePt t="7904" x="7124700" y="2179638"/>
          <p14:tracePt t="7920" x="7239000" y="2179638"/>
          <p14:tracePt t="7937" x="7277100" y="2179638"/>
          <p14:tracePt t="8431" x="7269163" y="2179638"/>
          <p14:tracePt t="8439" x="7246938" y="2201863"/>
          <p14:tracePt t="8446" x="7200900" y="2232025"/>
          <p14:tracePt t="8455" x="7140575" y="2263775"/>
          <p14:tracePt t="8470" x="6988175" y="2324100"/>
          <p14:tracePt t="8487" x="6743700" y="2400300"/>
          <p14:tracePt t="8504" x="6370638" y="2446338"/>
          <p14:tracePt t="8521" x="5905500" y="2484438"/>
          <p14:tracePt t="8537" x="5502275" y="2506663"/>
          <p14:tracePt t="8554" x="5097463" y="2522538"/>
          <p14:tracePt t="8571" x="4770438" y="2522538"/>
          <p14:tracePt t="8587" x="4533900" y="2530475"/>
          <p14:tracePt t="8604" x="4335463" y="2560638"/>
          <p14:tracePt t="8622" x="4046538" y="2606675"/>
          <p14:tracePt t="8638" x="3878263" y="2613025"/>
          <p14:tracePt t="8654" x="3711575" y="2620963"/>
          <p14:tracePt t="8671" x="3581400" y="2636838"/>
          <p14:tracePt t="8687" x="3513138" y="2636838"/>
          <p14:tracePt t="8704" x="3505200" y="2636838"/>
          <p14:tracePt t="8807" x="3489325" y="2636838"/>
          <p14:tracePt t="8815" x="3482975" y="2636838"/>
          <p14:tracePt t="9311" x="3475038" y="2636838"/>
          <p14:tracePt t="9320" x="3451225" y="2636838"/>
          <p14:tracePt t="9327" x="3429000" y="2636838"/>
          <p14:tracePt t="9337" x="3398838" y="2636838"/>
          <p14:tracePt t="9354" x="3284538" y="2636838"/>
          <p14:tracePt t="9371" x="3162300" y="2636838"/>
          <p14:tracePt t="9387" x="3025775" y="2636838"/>
          <p14:tracePt t="9404" x="2925763" y="2628900"/>
          <p14:tracePt t="9422" x="2835275" y="2590800"/>
          <p14:tracePt t="9438" x="2819400" y="2574925"/>
          <p14:tracePt t="9441" x="2803525" y="2568575"/>
          <p14:tracePt t="9454" x="2803525" y="2560638"/>
          <p14:tracePt t="9471" x="2797175" y="2552700"/>
          <p14:tracePt t="9487" x="2789238" y="2536825"/>
          <p14:tracePt t="9504" x="2781300" y="2530475"/>
          <p14:tracePt t="9521" x="2781300" y="2522538"/>
          <p14:tracePt t="9537" x="2765425" y="2506663"/>
          <p14:tracePt t="9554" x="2765425" y="2498725"/>
          <p14:tracePt t="9571" x="2759075" y="2498725"/>
          <p14:tracePt t="9587" x="2743200" y="2498725"/>
          <p14:tracePt t="9604" x="2735263" y="2498725"/>
          <p14:tracePt t="9638" x="2720975" y="2498725"/>
          <p14:tracePt t="9654" x="2697163" y="2498725"/>
          <p14:tracePt t="9687" x="2689225" y="2506663"/>
          <p14:tracePt t="10071" x="2713038" y="2506663"/>
          <p14:tracePt t="10078" x="2743200" y="2506663"/>
          <p14:tracePt t="10088" x="2797175" y="2514600"/>
          <p14:tracePt t="10104" x="2903538" y="2544763"/>
          <p14:tracePt t="10121" x="3048000" y="2574925"/>
          <p14:tracePt t="10138" x="3238500" y="2574925"/>
          <p14:tracePt t="10154" x="3444875" y="2574925"/>
          <p14:tracePt t="10171" x="3603625" y="2574925"/>
          <p14:tracePt t="10187" x="3717925" y="2574925"/>
          <p14:tracePt t="10204" x="3810000" y="2574925"/>
          <p14:tracePt t="10221" x="3840163" y="2568575"/>
          <p14:tracePt t="10238" x="3856038" y="2560638"/>
          <p14:tracePt t="10254" x="3863975" y="2552700"/>
          <p14:tracePt t="10295" x="3870325" y="2544763"/>
          <p14:tracePt t="10311" x="3886200" y="2544763"/>
          <p14:tracePt t="10327" x="3902075" y="2530475"/>
          <p14:tracePt t="10338" x="3908425" y="2530475"/>
          <p14:tracePt t="10354" x="3932238" y="2530475"/>
          <p14:tracePt t="10371" x="3970338" y="2530475"/>
          <p14:tracePt t="10388" x="4000500" y="2530475"/>
          <p14:tracePt t="10404" x="4054475" y="2530475"/>
          <p14:tracePt t="10422" x="4106863" y="2530475"/>
          <p14:tracePt t="10439" x="4114800" y="2530475"/>
          <p14:tracePt t="10527" x="4114800" y="2522538"/>
          <p14:tracePt t="10542" x="4114800" y="2514600"/>
          <p14:tracePt t="10551" x="4092575" y="2492375"/>
          <p14:tracePt t="10863" x="4084638" y="2476500"/>
          <p14:tracePt t="10872" x="4076700" y="2468563"/>
          <p14:tracePt t="10902" x="4068763" y="2468563"/>
          <p14:tracePt t="10939" x="4054475" y="2468563"/>
          <p14:tracePt t="10947" x="4038600" y="2468563"/>
          <p14:tracePt t="10955" x="4030663" y="2468563"/>
          <p14:tracePt t="10971" x="4008438" y="2468563"/>
          <p14:tracePt t="10988" x="4000500" y="2468563"/>
          <p14:tracePt t="11158" x="4016375" y="2468563"/>
          <p14:tracePt t="11166" x="4030663" y="2468563"/>
          <p14:tracePt t="11173" x="4038600" y="2460625"/>
          <p14:tracePt t="11188" x="4046538" y="2460625"/>
          <p14:tracePt t="11205" x="4060825" y="2460625"/>
          <p14:tracePt t="11221" x="4068763" y="2460625"/>
          <p14:tracePt t="11238" x="4076700" y="2460625"/>
          <p14:tracePt t="11327" x="4084638" y="2460625"/>
          <p14:tracePt t="12038" x="4092575" y="2460625"/>
          <p14:tracePt t="12047" x="4106863" y="2460625"/>
          <p14:tracePt t="12055" x="4130675" y="2460625"/>
          <p14:tracePt t="12072" x="4183063" y="2476500"/>
          <p14:tracePt t="12088" x="4335463" y="2522538"/>
          <p14:tracePt t="12105" x="4487863" y="2530475"/>
          <p14:tracePt t="12122" x="4610100" y="2530475"/>
          <p14:tracePt t="12139" x="4694238" y="2530475"/>
          <p14:tracePt t="12155" x="4724400" y="2530475"/>
          <p14:tracePt t="12172" x="4740275" y="2530475"/>
          <p14:tracePt t="12255" x="4746625" y="2522538"/>
          <p14:tracePt t="12286" x="4754563" y="2514600"/>
          <p14:tracePt t="12318" x="4778375" y="2506663"/>
          <p14:tracePt t="12336" x="4784725" y="2506663"/>
          <p14:tracePt t="12344" x="4800600" y="2506663"/>
          <p14:tracePt t="12355" x="4808538" y="2506663"/>
          <p14:tracePt t="12372" x="4822825" y="2506663"/>
          <p14:tracePt t="12390" x="4838700" y="2506663"/>
          <p14:tracePt t="12406" x="4846638" y="2506663"/>
          <p14:tracePt t="12422" x="4854575" y="2506663"/>
          <p14:tracePt t="12438" x="4868863" y="2506663"/>
          <p14:tracePt t="12455" x="4892675" y="2506663"/>
          <p14:tracePt t="12472" x="4930775" y="2498725"/>
          <p14:tracePt t="12489" x="4983163" y="2498725"/>
          <p14:tracePt t="12505" x="5029200" y="2498725"/>
          <p14:tracePt t="12522" x="5067300" y="2498725"/>
          <p14:tracePt t="12538" x="5097463" y="2498725"/>
          <p14:tracePt t="12555" x="5121275" y="2492375"/>
          <p14:tracePt t="12572" x="5135563" y="2492375"/>
          <p14:tracePt t="12589" x="5151438" y="2484438"/>
          <p14:tracePt t="12605" x="5165725" y="2484438"/>
          <p14:tracePt t="12622" x="5203825" y="2460625"/>
          <p14:tracePt t="12639" x="5241925" y="2454275"/>
          <p14:tracePt t="12655" x="5257800" y="2446338"/>
          <p14:tracePt t="12672" x="5295900" y="2430463"/>
          <p14:tracePt t="12689" x="5318125" y="2430463"/>
          <p14:tracePt t="12706" x="5341938" y="2422525"/>
          <p14:tracePt t="12722" x="5356225" y="2422525"/>
          <p14:tracePt t="12767" x="5364163" y="2422525"/>
          <p14:tracePt t="12777" x="5380038" y="2422525"/>
          <p14:tracePt t="12789" x="5387975" y="2422525"/>
          <p14:tracePt t="12806" x="5432425" y="2422525"/>
          <p14:tracePt t="12822" x="5486400" y="2446338"/>
          <p14:tracePt t="12839" x="5578475" y="2484438"/>
          <p14:tracePt t="12855" x="5622925" y="2498725"/>
          <p14:tracePt t="12872" x="5646738" y="2498725"/>
          <p14:tracePt t="12889" x="5676900" y="2514600"/>
          <p14:tracePt t="12906" x="5692775" y="2514600"/>
          <p14:tracePt t="12991" x="5699125" y="2514600"/>
          <p14:tracePt t="12998" x="5707063" y="2514600"/>
          <p14:tracePt t="13015" x="5715000" y="2514600"/>
          <p14:tracePt t="13032" x="5715000" y="2506663"/>
          <p14:tracePt t="13039" x="5715000" y="2498725"/>
          <p14:tracePt t="13055" x="5730875" y="2492375"/>
          <p14:tracePt t="13072" x="5730875" y="2484438"/>
          <p14:tracePt t="13112" x="5730875" y="2476500"/>
          <p14:tracePt t="13120" x="5737225" y="2468563"/>
          <p14:tracePt t="13215" x="5745163" y="2468563"/>
          <p14:tracePt t="13222" x="5761038" y="2468563"/>
          <p14:tracePt t="13230" x="5761038" y="2476500"/>
          <p14:tracePt t="13239" x="5768975" y="2492375"/>
          <p14:tracePt t="13255" x="5791200" y="2506663"/>
          <p14:tracePt t="13272" x="5799138" y="2522538"/>
          <p14:tracePt t="13289" x="5807075" y="2530475"/>
          <p14:tracePt t="13326" x="5813425" y="2530475"/>
          <p14:tracePt t="13342" x="5821363" y="2530475"/>
          <p14:tracePt t="13358" x="5829300" y="2530475"/>
          <p14:tracePt t="13375" x="5851525" y="2530475"/>
          <p14:tracePt t="13390" x="5883275" y="2530475"/>
          <p14:tracePt t="13406" x="5927725" y="2530475"/>
          <p14:tracePt t="13422" x="5959475" y="2530475"/>
          <p14:tracePt t="13439" x="5989638" y="2530475"/>
          <p14:tracePt t="13455" x="6019800" y="2530475"/>
          <p14:tracePt t="13472" x="6057900" y="2530475"/>
          <p14:tracePt t="13489" x="6096000" y="2530475"/>
          <p14:tracePt t="13505" x="6126163" y="2530475"/>
          <p14:tracePt t="13522" x="6172200" y="2530475"/>
          <p14:tracePt t="13539" x="6210300" y="2530475"/>
          <p14:tracePt t="13556" x="6248400" y="2530475"/>
          <p14:tracePt t="13572" x="6270625" y="2530475"/>
          <p14:tracePt t="13590" x="6294438" y="2530475"/>
          <p14:tracePt t="13606" x="6302375" y="2530475"/>
          <p14:tracePt t="13622" x="6316663" y="2530475"/>
          <p14:tracePt t="13639" x="6324600" y="2530475"/>
          <p14:tracePt t="13656" x="6340475" y="2530475"/>
          <p14:tracePt t="13673" x="6378575" y="2544763"/>
          <p14:tracePt t="13689" x="6423025" y="2552700"/>
          <p14:tracePt t="13706" x="6454775" y="2560638"/>
          <p14:tracePt t="13723" x="6492875" y="2560638"/>
          <p14:tracePt t="13739" x="6499225" y="2560638"/>
          <p14:tracePt t="13756" x="6515100" y="2560638"/>
          <p14:tracePt t="13772" x="6523038" y="2560638"/>
          <p14:tracePt t="13789" x="6530975" y="2560638"/>
          <p14:tracePt t="13840" x="6515100" y="2536825"/>
          <p14:tracePt t="13862" x="6477000" y="2514600"/>
          <p14:tracePt t="14222" x="6484938" y="2522538"/>
          <p14:tracePt t="14230" x="6492875" y="2522538"/>
          <p14:tracePt t="14239" x="6499225" y="2522538"/>
          <p14:tracePt t="14256" x="6553200" y="2498725"/>
          <p14:tracePt t="14272" x="6651625" y="2468563"/>
          <p14:tracePt t="14289" x="6781800" y="2438400"/>
          <p14:tracePt t="14306" x="6926263" y="2430463"/>
          <p14:tracePt t="14323" x="7056438" y="2430463"/>
          <p14:tracePt t="14340" x="7216775" y="2430463"/>
          <p14:tracePt t="14356" x="7383463" y="2446338"/>
          <p14:tracePt t="14374" x="7573963" y="2476500"/>
          <p14:tracePt t="14390" x="7650163" y="2484438"/>
          <p14:tracePt t="14406" x="7688263" y="2484438"/>
          <p14:tracePt t="14518" x="7696200" y="2484438"/>
          <p14:tracePt t="14535" x="7718425" y="2506663"/>
          <p14:tracePt t="14542" x="7734300" y="2514600"/>
          <p14:tracePt t="14556" x="7772400" y="2522538"/>
          <p14:tracePt t="14574" x="7908925" y="2536825"/>
          <p14:tracePt t="14590" x="7993063" y="2544763"/>
          <p14:tracePt t="14606" x="8093075" y="2544763"/>
          <p14:tracePt t="14623" x="8131175" y="2544763"/>
          <p14:tracePt t="14639" x="8137525" y="2544763"/>
          <p14:tracePt t="15943" x="8131175" y="2544763"/>
          <p14:tracePt t="15950" x="8023225" y="2530475"/>
          <p14:tracePt t="15960" x="7878763" y="2484438"/>
          <p14:tracePt t="15974" x="7589838" y="2446338"/>
          <p14:tracePt t="15990" x="7239000" y="2446338"/>
          <p14:tracePt t="16007" x="6858000" y="2446338"/>
          <p14:tracePt t="16023" x="6469063" y="2446338"/>
          <p14:tracePt t="16040" x="6194425" y="2446338"/>
          <p14:tracePt t="16057" x="6035675" y="2446338"/>
          <p14:tracePt t="16073" x="5981700" y="2446338"/>
          <p14:tracePt t="16090" x="5973763" y="2438400"/>
          <p14:tracePt t="16758" x="6027738" y="2438400"/>
          <p14:tracePt t="16766" x="6088063" y="2446338"/>
          <p14:tracePt t="16775" x="6156325" y="2446338"/>
          <p14:tracePt t="16790" x="6332538" y="2446338"/>
          <p14:tracePt t="16807" x="6545263" y="2446338"/>
          <p14:tracePt t="16824" x="6743700" y="2446338"/>
          <p14:tracePt t="16840" x="6888163" y="2446338"/>
          <p14:tracePt t="16857" x="6918325" y="2446338"/>
          <p14:tracePt t="16873" x="6926263" y="2446338"/>
          <p14:tracePt t="17078" x="6926263" y="2454275"/>
          <p14:tracePt t="17086" x="6926263" y="2468563"/>
          <p14:tracePt t="17094" x="6911975" y="2498725"/>
          <p14:tracePt t="17107" x="6865938" y="2522538"/>
          <p14:tracePt t="17124" x="6727825" y="2552700"/>
          <p14:tracePt t="17140" x="6569075" y="2552700"/>
          <p14:tracePt t="17159" x="6308725" y="2552700"/>
          <p14:tracePt t="17174" x="6218238" y="2544763"/>
          <p14:tracePt t="17190" x="6065838" y="2498725"/>
          <p14:tracePt t="17207" x="6057900" y="2498725"/>
          <p14:tracePt t="17902" x="6027738" y="2498725"/>
          <p14:tracePt t="17911" x="5943600" y="2506663"/>
          <p14:tracePt t="17924" x="5859463" y="2530475"/>
          <p14:tracePt t="17940" x="5646738" y="2560638"/>
          <p14:tracePt t="17958" x="5273675" y="2613025"/>
          <p14:tracePt t="17974" x="4960938" y="2651125"/>
          <p14:tracePt t="17990" x="4716463" y="2689225"/>
          <p14:tracePt t="18007" x="4457700" y="2735263"/>
          <p14:tracePt t="18024" x="4213225" y="2803525"/>
          <p14:tracePt t="18040" x="3978275" y="2879725"/>
          <p14:tracePt t="18058" x="3763963" y="2949575"/>
          <p14:tracePt t="18074" x="3597275" y="2994025"/>
          <p14:tracePt t="18090" x="3451225" y="3040063"/>
          <p14:tracePt t="18108" x="3330575" y="3070225"/>
          <p14:tracePt t="18124" x="3246438" y="3101975"/>
          <p14:tracePt t="18141" x="3230563" y="3101975"/>
          <p14:tracePt t="18157" x="3216275" y="3101975"/>
          <p14:tracePt t="18207" x="3192463" y="3101975"/>
          <p14:tracePt t="18214" x="3178175" y="3101975"/>
          <p14:tracePt t="18224" x="3146425" y="3101975"/>
          <p14:tracePt t="18241" x="3086100" y="3094038"/>
          <p14:tracePt t="18257" x="2987675" y="3063875"/>
          <p14:tracePt t="18274" x="2911475" y="3048000"/>
          <p14:tracePt t="18291" x="2811463" y="3017838"/>
          <p14:tracePt t="18307" x="2751138" y="3001963"/>
          <p14:tracePt t="18325" x="2713038" y="2987675"/>
          <p14:tracePt t="18341" x="2697163" y="2987675"/>
          <p14:tracePt t="19574" x="2743200" y="2987675"/>
          <p14:tracePt t="19583" x="2835275" y="2987675"/>
          <p14:tracePt t="19591" x="2955925" y="3017838"/>
          <p14:tracePt t="19608" x="3260725" y="3048000"/>
          <p14:tracePt t="19624" x="3657600" y="3048000"/>
          <p14:tracePt t="19641" x="4054475" y="3048000"/>
          <p14:tracePt t="19658" x="4403725" y="3048000"/>
          <p14:tracePt t="19674" x="4678363" y="3048000"/>
          <p14:tracePt t="19691" x="4830763" y="3048000"/>
          <p14:tracePt t="19708" x="4876800" y="3048000"/>
          <p14:tracePt t="19894" x="4884738" y="3048000"/>
          <p14:tracePt t="19942" x="4892675" y="3055938"/>
          <p14:tracePt t="20160" x="4899025" y="3055938"/>
          <p14:tracePt t="20166" x="4922838" y="3055938"/>
          <p14:tracePt t="20174" x="4960938" y="3055938"/>
          <p14:tracePt t="20191" x="5037138" y="3040063"/>
          <p14:tracePt t="20208" x="5165725" y="3040063"/>
          <p14:tracePt t="20225" x="5326063" y="3040063"/>
          <p14:tracePt t="20241" x="5456238" y="3017838"/>
          <p14:tracePt t="20258" x="5546725" y="3001963"/>
          <p14:tracePt t="20275" x="5592763" y="2994025"/>
          <p14:tracePt t="20291" x="5608638" y="2994025"/>
          <p14:tracePt t="20308" x="5608638" y="2987675"/>
          <p14:tracePt t="20325" x="5616575" y="2979738"/>
          <p14:tracePt t="20342" x="5630863" y="2963863"/>
          <p14:tracePt t="20358" x="5668963" y="2925763"/>
          <p14:tracePt t="20375" x="5707063" y="2887663"/>
          <p14:tracePt t="20391" x="5753100" y="2827338"/>
          <p14:tracePt t="20408" x="5761038" y="2811463"/>
          <p14:tracePt t="20441" x="5761038" y="2797175"/>
          <p14:tracePt t="20458" x="5761038" y="2765425"/>
          <p14:tracePt t="20475" x="5730875" y="2727325"/>
          <p14:tracePt t="20478" x="5684838" y="2713038"/>
          <p14:tracePt t="20491" x="5661025" y="2705100"/>
          <p14:tracePt t="20508" x="5584825" y="2682875"/>
          <p14:tracePt t="20525" x="5516563" y="2667000"/>
          <p14:tracePt t="20542" x="5402263" y="2651125"/>
          <p14:tracePt t="20558" x="5318125" y="2667000"/>
          <p14:tracePt t="20575" x="5265738" y="2720975"/>
          <p14:tracePt t="20592" x="5241925" y="2803525"/>
          <p14:tracePt t="20608" x="5241925" y="2879725"/>
          <p14:tracePt t="20625" x="5249863" y="2925763"/>
          <p14:tracePt t="20642" x="5280025" y="2955925"/>
          <p14:tracePt t="20659" x="5334000" y="2963863"/>
          <p14:tracePt t="20675" x="5394325" y="2963863"/>
          <p14:tracePt t="20691" x="5470525" y="2949575"/>
          <p14:tracePt t="20708" x="5494338" y="2933700"/>
          <p14:tracePt t="20726" x="5516563" y="2857500"/>
          <p14:tracePt t="20741" x="5516563" y="2827338"/>
          <p14:tracePt t="20758" x="5516563" y="2759075"/>
          <p14:tracePt t="20775" x="5502275" y="2697163"/>
          <p14:tracePt t="20792" x="5432425" y="2659063"/>
          <p14:tracePt t="20808" x="5334000" y="2620963"/>
          <p14:tracePt t="20825" x="5235575" y="2613025"/>
          <p14:tracePt t="20841" x="5121275" y="2659063"/>
          <p14:tracePt t="20858" x="5059363" y="2727325"/>
          <p14:tracePt t="20875" x="5045075" y="2811463"/>
          <p14:tracePt t="20892" x="5051425" y="2887663"/>
          <p14:tracePt t="20908" x="5121275" y="2949575"/>
          <p14:tracePt t="20925" x="5303838" y="2963863"/>
          <p14:tracePt t="20942" x="5387975" y="2963863"/>
          <p14:tracePt t="20959" x="5562600" y="2925763"/>
          <p14:tracePt t="20975" x="5584825" y="2887663"/>
          <p14:tracePt t="20992" x="5584825" y="2849563"/>
          <p14:tracePt t="21008" x="5584825" y="2797175"/>
          <p14:tracePt t="21025" x="5508625" y="2751138"/>
          <p14:tracePt t="21041" x="5380038" y="2689225"/>
          <p14:tracePt t="21058" x="5227638" y="2682875"/>
          <p14:tracePt t="21075" x="5121275" y="2682875"/>
          <p14:tracePt t="21091" x="5075238" y="2720975"/>
          <p14:tracePt t="21108" x="5075238" y="2789238"/>
          <p14:tracePt t="21125" x="5127625" y="2895600"/>
          <p14:tracePt t="21141" x="5235575" y="2933700"/>
          <p14:tracePt t="21158" x="5364163" y="2941638"/>
          <p14:tracePt t="21175" x="5540375" y="2941638"/>
          <p14:tracePt t="21192" x="5608638" y="2895600"/>
          <p14:tracePt t="21208" x="5630863" y="2857500"/>
          <p14:tracePt t="21225" x="5630863" y="2819400"/>
          <p14:tracePt t="21242" x="5578475" y="2781300"/>
          <p14:tracePt t="21258" x="5470525" y="2765425"/>
          <p14:tracePt t="21275" x="5318125" y="2765425"/>
          <p14:tracePt t="21292" x="5203825" y="2789238"/>
          <p14:tracePt t="21309" x="5173663" y="2849563"/>
          <p14:tracePt t="21326" x="5165725" y="2933700"/>
          <p14:tracePt t="21342" x="5219700" y="2979738"/>
          <p14:tracePt t="21359" x="5326063" y="3009900"/>
          <p14:tracePt t="21375" x="5486400" y="3009900"/>
          <p14:tracePt t="21392" x="5600700" y="2994025"/>
          <p14:tracePt t="21408" x="5630863" y="2971800"/>
          <p14:tracePt t="21425" x="5630863" y="2941638"/>
          <p14:tracePt t="21442" x="5630863" y="2903538"/>
          <p14:tracePt t="21458" x="5616575" y="2887663"/>
          <p14:tracePt t="21475" x="5570538" y="2865438"/>
          <p14:tracePt t="21479" x="5562600" y="2865438"/>
          <p14:tracePt t="21492" x="5540375" y="2865438"/>
          <p14:tracePt t="21509" x="5464175" y="2879725"/>
          <p14:tracePt t="21526" x="5440363" y="2903538"/>
          <p14:tracePt t="21542" x="5440363" y="2917825"/>
          <p14:tracePt t="21558" x="5440363" y="2933700"/>
          <p14:tracePt t="21575" x="5440363" y="2949575"/>
          <p14:tracePt t="21592" x="5486400" y="2949575"/>
          <p14:tracePt t="21609" x="5532438" y="2955925"/>
          <p14:tracePt t="21625" x="5554663" y="2955925"/>
          <p14:tracePt t="21718" x="5546725" y="2955925"/>
          <p14:tracePt t="21727" x="5532438" y="2955925"/>
          <p14:tracePt t="21742" x="5516563" y="2955925"/>
          <p14:tracePt t="21758" x="5508625" y="2955925"/>
          <p14:tracePt t="21775" x="5494338" y="2955925"/>
          <p14:tracePt t="21823" x="5494338" y="2963863"/>
          <p14:tracePt t="22470" x="5502275" y="2963863"/>
          <p14:tracePt t="22481" x="5532438" y="2963863"/>
          <p14:tracePt t="22492" x="5578475" y="2971800"/>
          <p14:tracePt t="22509" x="5761038" y="2979738"/>
          <p14:tracePt t="22526" x="5845175" y="2979738"/>
          <p14:tracePt t="22542" x="5921375" y="2971800"/>
          <p14:tracePt t="22559" x="6003925" y="2971800"/>
          <p14:tracePt t="22576" x="6011863" y="2971800"/>
          <p14:tracePt t="22639" x="6011863" y="2963863"/>
          <p14:tracePt t="22647" x="5997575" y="2963863"/>
          <p14:tracePt t="22659" x="5981700" y="2963863"/>
          <p14:tracePt t="22675" x="5959475" y="2963863"/>
          <p14:tracePt t="22692" x="5913438" y="2955925"/>
          <p14:tracePt t="22709" x="5845175" y="2949575"/>
          <p14:tracePt t="23382" x="5837238" y="2949575"/>
          <p14:tracePt t="23462" x="5837238" y="2955925"/>
          <p14:tracePt t="23510" x="5837238" y="2963863"/>
          <p14:tracePt t="23622" x="5837238" y="2971800"/>
          <p14:tracePt t="25703" x="5807075" y="2971800"/>
          <p14:tracePt t="25710" x="5753100" y="2963863"/>
          <p14:tracePt t="25718" x="5699125" y="2949575"/>
          <p14:tracePt t="25727" x="5646738" y="2941638"/>
          <p14:tracePt t="25743" x="5524500" y="2911475"/>
          <p14:tracePt t="25760" x="5326063" y="2873375"/>
          <p14:tracePt t="25777" x="5181600" y="2857500"/>
          <p14:tracePt t="25793" x="5075238" y="2835275"/>
          <p14:tracePt t="25810" x="5045075" y="2827338"/>
          <p14:tracePt t="25827" x="5029200" y="2827338"/>
          <p14:tracePt t="25895" x="5021263" y="2811463"/>
          <p14:tracePt t="25910" x="4999038" y="2811463"/>
          <p14:tracePt t="25918" x="4991100" y="2803525"/>
          <p14:tracePt t="25927" x="4975225" y="2797175"/>
          <p14:tracePt t="25944" x="4914900" y="2773363"/>
          <p14:tracePt t="25960" x="4846638" y="2765425"/>
          <p14:tracePt t="25977" x="4762500" y="2743200"/>
          <p14:tracePt t="25993" x="4686300" y="2727325"/>
          <p14:tracePt t="26010" x="4579938" y="2727325"/>
          <p14:tracePt t="26027" x="4473575" y="2727325"/>
          <p14:tracePt t="26043" x="4397375" y="2727325"/>
          <p14:tracePt t="26060" x="4343400" y="2713038"/>
          <p14:tracePt t="26079" x="4313238" y="2713038"/>
          <p14:tracePt t="26166" x="4305300" y="2713038"/>
          <p14:tracePt t="26198" x="4289425" y="2713038"/>
          <p14:tracePt t="26208" x="4251325" y="2705100"/>
          <p14:tracePt t="26214" x="4229100" y="2697163"/>
          <p14:tracePt t="26227" x="4221163" y="2697163"/>
          <p14:tracePt t="27519" x="4229100" y="2697163"/>
          <p14:tracePt t="27527" x="4283075" y="2674938"/>
          <p14:tracePt t="27534" x="4359275" y="2659063"/>
          <p14:tracePt t="27544" x="4441825" y="2644775"/>
          <p14:tracePt t="27561" x="4632325" y="2628900"/>
          <p14:tracePt t="27577" x="4830763" y="2568575"/>
          <p14:tracePt t="27594" x="5045075" y="2530475"/>
          <p14:tracePt t="27611" x="5249863" y="2492375"/>
          <p14:tracePt t="27630" x="5486400" y="2460625"/>
          <p14:tracePt t="27644" x="5562600" y="2454275"/>
          <p14:tracePt t="27661" x="5654675" y="2446338"/>
          <p14:tracePt t="27678" x="5753100" y="2422525"/>
          <p14:tracePt t="27694" x="5807075" y="2422525"/>
          <p14:tracePt t="27711" x="5859463" y="2422525"/>
          <p14:tracePt t="27728" x="5905500" y="2422525"/>
          <p14:tracePt t="27744" x="5981700" y="2422525"/>
          <p14:tracePt t="27761" x="6080125" y="2422525"/>
          <p14:tracePt t="27777" x="6218238" y="2422525"/>
          <p14:tracePt t="27795" x="6400800" y="2438400"/>
          <p14:tracePt t="27811" x="6545263" y="2454275"/>
          <p14:tracePt t="27827" x="6651625" y="2476500"/>
          <p14:tracePt t="27844" x="6705600" y="2484438"/>
          <p14:tracePt t="27861" x="6721475" y="2484438"/>
          <p14:tracePt t="28950" x="6743700" y="2484438"/>
          <p14:tracePt t="28958" x="6781800" y="2484438"/>
          <p14:tracePt t="28966" x="6865938" y="2454275"/>
          <p14:tracePt t="28978" x="6950075" y="2430463"/>
          <p14:tracePt t="28995" x="7070725" y="2416175"/>
          <p14:tracePt t="29011" x="7208838" y="2392363"/>
          <p14:tracePt t="29014" x="7277100" y="2384425"/>
          <p14:tracePt t="29028" x="7361238" y="2378075"/>
          <p14:tracePt t="29046" x="7573963" y="2370138"/>
          <p14:tracePt t="29062" x="7620000" y="2370138"/>
          <p14:tracePt t="29190" x="7604125" y="2384425"/>
          <p14:tracePt t="29197" x="7559675" y="2400300"/>
          <p14:tracePt t="29205" x="7497763" y="2422525"/>
          <p14:tracePt t="29213" x="7413625" y="2438400"/>
          <p14:tracePt t="29227" x="7337425" y="2438400"/>
          <p14:tracePt t="29244" x="7108825" y="2460625"/>
          <p14:tracePt t="29261" x="6667500" y="2460625"/>
          <p14:tracePt t="29277" x="6461125" y="2460625"/>
          <p14:tracePt t="29294" x="6340475" y="2460625"/>
          <p14:tracePt t="29311" x="6286500" y="2460625"/>
          <p14:tracePt t="29398" x="6264275" y="2460625"/>
          <p14:tracePt t="29406" x="6248400" y="2454275"/>
          <p14:tracePt t="29414" x="6210300" y="2430463"/>
          <p14:tracePt t="29428" x="6156325" y="2416175"/>
          <p14:tracePt t="29444" x="6035675" y="2384425"/>
          <p14:tracePt t="29461" x="5859463" y="2346325"/>
          <p14:tracePt t="29478" x="5737225" y="2339975"/>
          <p14:tracePt t="29495" x="5654675" y="2339975"/>
          <p14:tracePt t="29511" x="5578475" y="2339975"/>
          <p14:tracePt t="29528" x="5532438" y="2339975"/>
          <p14:tracePt t="29544" x="5508625" y="2339975"/>
          <p14:tracePt t="29578" x="5502275" y="2339975"/>
          <p14:tracePt t="29594" x="5494338" y="2339975"/>
          <p14:tracePt t="29611" x="5478463" y="2346325"/>
          <p14:tracePt t="29628" x="5464175" y="2346325"/>
          <p14:tracePt t="29644" x="5410200" y="2346325"/>
          <p14:tracePt t="29661" x="5372100" y="2346325"/>
          <p14:tracePt t="29678" x="5311775" y="2346325"/>
          <p14:tracePt t="29695" x="5295900" y="2339975"/>
          <p14:tracePt t="29783" x="5287963" y="2339975"/>
          <p14:tracePt t="29862" x="5287963" y="2332038"/>
          <p14:tracePt t="29870" x="5295900" y="2332038"/>
          <p14:tracePt t="29879" x="5311775" y="2332038"/>
          <p14:tracePt t="29896" x="5341938" y="2332038"/>
          <p14:tracePt t="29912" x="5380038" y="2332038"/>
          <p14:tracePt t="29928" x="5432425" y="2346325"/>
          <p14:tracePt t="29945" x="5486400" y="2362200"/>
          <p14:tracePt t="29962" x="5546725" y="2378075"/>
          <p14:tracePt t="29978" x="5630863" y="2384425"/>
          <p14:tracePt t="29995" x="5745163" y="2384425"/>
          <p14:tracePt t="30012" x="5813425" y="2384425"/>
          <p14:tracePt t="30015" x="5845175" y="2384425"/>
          <p14:tracePt t="30028" x="5897563" y="2384425"/>
          <p14:tracePt t="30046" x="6019800" y="2384425"/>
          <p14:tracePt t="30062" x="6073775" y="2384425"/>
          <p14:tracePt t="30078" x="6096000" y="2378075"/>
          <p14:tracePt t="30095" x="6126163" y="2370138"/>
          <p14:tracePt t="30112" x="6149975" y="2354263"/>
          <p14:tracePt t="30128" x="6202363" y="2324100"/>
          <p14:tracePt t="30145" x="6264275" y="2286000"/>
          <p14:tracePt t="30162" x="6346825" y="2270125"/>
          <p14:tracePt t="30178" x="6423025" y="2247900"/>
          <p14:tracePt t="30195" x="6537325" y="2239963"/>
          <p14:tracePt t="30212" x="6667500" y="2225675"/>
          <p14:tracePt t="30228" x="6789738" y="2225675"/>
          <p14:tracePt t="30246" x="6918325" y="2225675"/>
          <p14:tracePt t="30262" x="6972300" y="2225675"/>
          <p14:tracePt t="30278" x="6988175" y="2232025"/>
          <p14:tracePt t="30295" x="7010400" y="2255838"/>
          <p14:tracePt t="30312" x="7018338" y="2293938"/>
          <p14:tracePt t="30328" x="7040563" y="2370138"/>
          <p14:tracePt t="30345" x="7040563" y="2454275"/>
          <p14:tracePt t="30362" x="7040563" y="2536825"/>
          <p14:tracePt t="30378" x="7018338" y="2620963"/>
          <p14:tracePt t="30396" x="6950075" y="2713038"/>
          <p14:tracePt t="30412" x="6827838" y="2781300"/>
          <p14:tracePt t="30428" x="6667500" y="2811463"/>
          <p14:tracePt t="30446" x="6302375" y="2811463"/>
          <p14:tracePt t="30462" x="5943600" y="2765425"/>
          <p14:tracePt t="30478" x="5578475" y="2682875"/>
          <p14:tracePt t="30495" x="5311775" y="2606675"/>
          <p14:tracePt t="30512" x="5159375" y="2536825"/>
          <p14:tracePt t="30528" x="5089525" y="2498725"/>
          <p14:tracePt t="30562" x="5089525" y="2492375"/>
          <p14:tracePt t="30578" x="5089525" y="2484438"/>
          <p14:tracePt t="30595" x="5089525" y="2476500"/>
          <p14:tracePt t="30612" x="5097463" y="2476500"/>
          <p14:tracePt t="30790" x="5105400" y="2476500"/>
          <p14:tracePt t="30814" x="5113338" y="2476500"/>
          <p14:tracePt t="30840" x="5121275" y="2476500"/>
          <p14:tracePt t="30847" x="5127625" y="2476500"/>
          <p14:tracePt t="30862" x="5159375" y="2492375"/>
          <p14:tracePt t="30878" x="5189538" y="2492375"/>
          <p14:tracePt t="30896" x="5227638" y="2506663"/>
          <p14:tracePt t="30912" x="5249863" y="2506663"/>
          <p14:tracePt t="30929" x="5273675" y="2506663"/>
          <p14:tracePt t="30945" x="5280025" y="2506663"/>
          <p14:tracePt t="31830" x="5326063" y="2506663"/>
          <p14:tracePt t="31838" x="5418138" y="2492375"/>
          <p14:tracePt t="31847" x="5516563" y="2468563"/>
          <p14:tracePt t="31862" x="5707063" y="2446338"/>
          <p14:tracePt t="31879" x="5867400" y="2430463"/>
          <p14:tracePt t="31896" x="6027738" y="2408238"/>
          <p14:tracePt t="31912" x="6142038" y="2400300"/>
          <p14:tracePt t="31929" x="6202363" y="2400300"/>
          <p14:tracePt t="31946" x="6210300" y="2400300"/>
          <p14:tracePt t="32078" x="6232525" y="2416175"/>
          <p14:tracePt t="32087" x="6240463" y="2438400"/>
          <p14:tracePt t="32096" x="6256338" y="2468563"/>
          <p14:tracePt t="32112" x="6278563" y="2568575"/>
          <p14:tracePt t="32128" x="6308725" y="2651125"/>
          <p14:tracePt t="32145" x="6316663" y="2713038"/>
          <p14:tracePt t="32162" x="6324600" y="2743200"/>
          <p14:tracePt t="32178" x="6332538" y="2759075"/>
          <p14:tracePt t="32213" x="6332538" y="2765425"/>
          <p14:tracePt t="32229" x="6332538" y="2781300"/>
          <p14:tracePt t="32246" x="6332538" y="2811463"/>
          <p14:tracePt t="32263" x="6332538" y="2835275"/>
          <p14:tracePt t="32279" x="6316663" y="2873375"/>
          <p14:tracePt t="32296" x="6302375" y="2887663"/>
          <p14:tracePt t="32313" x="6286500" y="2903538"/>
          <p14:tracePt t="32329" x="6264275" y="2917825"/>
          <p14:tracePt t="32346" x="6264275" y="2925763"/>
          <p14:tracePt t="32362" x="6248400" y="2925763"/>
          <p14:tracePt t="32379" x="6240463" y="2925763"/>
          <p14:tracePt t="32396" x="6218238" y="2925763"/>
          <p14:tracePt t="32413" x="6210300" y="2925763"/>
          <p14:tracePt t="32429" x="6180138" y="2925763"/>
          <p14:tracePt t="32446" x="6088063" y="2865438"/>
          <p14:tracePt t="32463" x="6042025" y="2803525"/>
          <p14:tracePt t="32479" x="6011863" y="2751138"/>
          <p14:tracePt t="32496" x="5989638" y="2713038"/>
          <p14:tracePt t="32514" x="5989638" y="2659063"/>
          <p14:tracePt t="32519" x="5989638" y="2628900"/>
          <p14:tracePt t="32530" x="5989638" y="2613025"/>
          <p14:tracePt t="32546" x="6003925" y="2560638"/>
          <p14:tracePt t="32563" x="6065838" y="2498725"/>
          <p14:tracePt t="32579" x="6149975" y="2454275"/>
          <p14:tracePt t="32596" x="6294438" y="2416175"/>
          <p14:tracePt t="32614" x="6575425" y="2400300"/>
          <p14:tracePt t="32630" x="6759575" y="2400300"/>
          <p14:tracePt t="32646" x="6918325" y="2400300"/>
          <p14:tracePt t="32663" x="7026275" y="2400300"/>
          <p14:tracePt t="32679" x="7064375" y="2422525"/>
          <p14:tracePt t="32696" x="7086600" y="2438400"/>
          <p14:tracePt t="32730" x="7086600" y="2446338"/>
          <p14:tracePt t="32746" x="7070725" y="2468563"/>
          <p14:tracePt t="32762" x="7032625" y="2506663"/>
          <p14:tracePt t="32779" x="6956425" y="2544763"/>
          <p14:tracePt t="32796" x="6850063" y="2574925"/>
          <p14:tracePt t="32814" x="6629400" y="2574925"/>
          <p14:tracePt t="32830" x="6392863" y="2574925"/>
          <p14:tracePt t="32846" x="6248400" y="2536825"/>
          <p14:tracePt t="32863" x="6180138" y="2522538"/>
          <p14:tracePt t="32879" x="6164263" y="2514600"/>
          <p14:tracePt t="33080" x="6156325" y="2514600"/>
          <p14:tracePt t="33086" x="6118225" y="2506663"/>
          <p14:tracePt t="33096" x="6088063" y="2506663"/>
          <p14:tracePt t="33113" x="6003925" y="2506663"/>
          <p14:tracePt t="33129" x="5913438" y="2506663"/>
          <p14:tracePt t="33146" x="5821363" y="2530475"/>
          <p14:tracePt t="33163" x="5761038" y="2560638"/>
          <p14:tracePt t="33179" x="5737225" y="2574925"/>
          <p14:tracePt t="33196" x="5730875" y="2574925"/>
          <p14:tracePt t="33214" x="5722938" y="2582863"/>
          <p14:tracePt t="33230" x="5722938" y="2590800"/>
          <p14:tracePt t="33246" x="5722938" y="2606675"/>
          <p14:tracePt t="33263" x="5715000" y="2628900"/>
          <p14:tracePt t="33279" x="5692775" y="2689225"/>
          <p14:tracePt t="33296" x="5684838" y="2765425"/>
          <p14:tracePt t="33313" x="5668963" y="2841625"/>
          <p14:tracePt t="33330" x="5646738" y="2903538"/>
          <p14:tracePt t="33346" x="5616575" y="2987675"/>
          <p14:tracePt t="33363" x="5554663" y="3055938"/>
          <p14:tracePt t="33379" x="5494338" y="3094038"/>
          <p14:tracePt t="33396" x="5402263" y="3124200"/>
          <p14:tracePt t="33414" x="5273675" y="3124200"/>
          <p14:tracePt t="33429" x="5227638" y="3124200"/>
          <p14:tracePt t="33446" x="5097463" y="3086100"/>
          <p14:tracePt t="33464" x="5029200" y="3040063"/>
          <p14:tracePt t="33480" x="4999038" y="3032125"/>
          <p14:tracePt t="33496" x="4991100" y="3025775"/>
          <p14:tracePt t="33529" x="4991100" y="3001963"/>
          <p14:tracePt t="33546" x="4991100" y="2987675"/>
          <p14:tracePt t="33563" x="4991100" y="2979738"/>
          <p14:tracePt t="33580" x="4999038" y="2963863"/>
          <p14:tracePt t="33614" x="5006975" y="2949575"/>
          <p14:tracePt t="33629" x="5013325" y="2949575"/>
          <p14:tracePt t="33782" x="4999038" y="2949575"/>
          <p14:tracePt t="33798" x="4991100" y="2949575"/>
          <p14:tracePt t="33910" x="4999038" y="2941638"/>
          <p14:tracePt t="33920" x="5021263" y="2941638"/>
          <p14:tracePt t="33930" x="5051425" y="2917825"/>
          <p14:tracePt t="33946" x="5075238" y="2911475"/>
          <p14:tracePt t="33963" x="5105400" y="2895600"/>
          <p14:tracePt t="33980" x="5127625" y="2887663"/>
          <p14:tracePt t="33996" x="5151438" y="2873375"/>
          <p14:tracePt t="34014" x="5165725" y="2857500"/>
          <p14:tracePt t="34030" x="5189538" y="2827338"/>
          <p14:tracePt t="34046" x="5211763" y="2803525"/>
          <p14:tracePt t="34063" x="5249863" y="2759075"/>
          <p14:tracePt t="34080" x="5295900" y="2705100"/>
          <p14:tracePt t="34097" x="5349875" y="2651125"/>
          <p14:tracePt t="34113" x="5402263" y="2620963"/>
          <p14:tracePt t="34130" x="5448300" y="2582863"/>
          <p14:tracePt t="34146" x="5502275" y="2574925"/>
          <p14:tracePt t="34163" x="5562600" y="2560638"/>
          <p14:tracePt t="34180" x="5622925" y="2560638"/>
          <p14:tracePt t="34196" x="5676900" y="2560638"/>
          <p14:tracePt t="34214" x="5745163" y="2560638"/>
          <p14:tracePt t="34230" x="5799138" y="2582863"/>
          <p14:tracePt t="34246" x="5859463" y="2613025"/>
          <p14:tracePt t="34263" x="5921375" y="2667000"/>
          <p14:tracePt t="34280" x="6019800" y="2735263"/>
          <p14:tracePt t="34296" x="6111875" y="2789238"/>
          <p14:tracePt t="34313" x="6210300" y="2841625"/>
          <p14:tracePt t="34330" x="6286500" y="2865438"/>
          <p14:tracePt t="34346" x="6384925" y="2887663"/>
          <p14:tracePt t="34363" x="6484938" y="2903538"/>
          <p14:tracePt t="34380" x="6583363" y="2903538"/>
          <p14:tracePt t="34398" x="6759575" y="2903538"/>
          <p14:tracePt t="34413" x="6819900" y="2903538"/>
          <p14:tracePt t="34430" x="7040563" y="2903538"/>
          <p14:tracePt t="34447" x="7170738" y="2879725"/>
          <p14:tracePt t="34463" x="7285038" y="2857500"/>
          <p14:tracePt t="34480" x="7399338" y="2827338"/>
          <p14:tracePt t="34497" x="7451725" y="2827338"/>
          <p14:tracePt t="34513" x="7505700" y="2819400"/>
          <p14:tracePt t="34530" x="7535863" y="2811463"/>
          <p14:tracePt t="34534" x="7551738" y="2811463"/>
          <p14:tracePt t="34546" x="7566025" y="2811463"/>
          <p14:tracePt t="34563" x="7604125" y="2811463"/>
          <p14:tracePt t="34580" x="7650163" y="2811463"/>
          <p14:tracePt t="34598" x="7726363" y="2811463"/>
          <p14:tracePt t="34613" x="7750175" y="2819400"/>
          <p14:tracePt t="34630" x="7832725" y="2827338"/>
          <p14:tracePt t="34646" x="7878763" y="2841625"/>
          <p14:tracePt t="34663" x="7894638" y="2849563"/>
          <p14:tracePt t="34680" x="7902575" y="2849563"/>
          <p14:tracePt t="34697" x="7902575" y="2857500"/>
          <p14:tracePt t="34713" x="7902575" y="2873375"/>
          <p14:tracePt t="34730" x="7902575" y="2903538"/>
          <p14:tracePt t="34747" x="7864475" y="2941638"/>
          <p14:tracePt t="34763" x="7788275" y="2979738"/>
          <p14:tracePt t="34780" x="7673975" y="3001963"/>
          <p14:tracePt t="34797" x="7513638" y="3017838"/>
          <p14:tracePt t="34813" x="7337425" y="3017838"/>
          <p14:tracePt t="34830" x="7026275" y="3017838"/>
          <p14:tracePt t="34847" x="6904038" y="2979738"/>
          <p14:tracePt t="34863" x="6827838" y="2963863"/>
          <p14:tracePt t="34880" x="6789738" y="2949575"/>
          <p14:tracePt t="34897" x="6765925" y="2949575"/>
          <p14:tracePt t="34914" x="6751638" y="2941638"/>
          <p14:tracePt t="34930" x="6713538" y="2941638"/>
          <p14:tracePt t="34947" x="6659563" y="2925763"/>
          <p14:tracePt t="34963" x="6613525" y="2925763"/>
          <p14:tracePt t="34980" x="6545263" y="2925763"/>
          <p14:tracePt t="34997" x="6484938" y="2925763"/>
          <p14:tracePt t="35013" x="6430963" y="2925763"/>
          <p14:tracePt t="35030" x="6384925" y="2925763"/>
          <p14:tracePt t="35062" x="6378575" y="2925763"/>
          <p14:tracePt t="35102" x="6370638" y="2925763"/>
          <p14:tracePt t="35110" x="6354763" y="2925763"/>
          <p14:tracePt t="35118" x="6340475" y="2925763"/>
          <p14:tracePt t="35130" x="6324600" y="2925763"/>
          <p14:tracePt t="35147" x="6302375" y="2933700"/>
          <p14:tracePt t="35163" x="6264275" y="2941638"/>
          <p14:tracePt t="35180" x="6248400" y="2941638"/>
          <p14:tracePt t="35197" x="6226175" y="2941638"/>
          <p14:tracePt t="38510" x="6218238" y="2949575"/>
          <p14:tracePt t="39494" x="6210300" y="2941638"/>
          <p14:tracePt t="39504" x="6188075" y="2873375"/>
          <p14:tracePt t="39515" x="6156325" y="2720975"/>
          <p14:tracePt t="39532" x="6080125" y="2286000"/>
          <p14:tracePt t="39548" x="6080125" y="2117725"/>
          <p14:tracePt t="39871" x="6073775" y="2117725"/>
          <p14:tracePt t="39878" x="6065838" y="2117725"/>
          <p14:tracePt t="39895" x="6042025" y="2125663"/>
          <p14:tracePt t="39903" x="6035675" y="2133600"/>
          <p14:tracePt t="39915" x="6003925" y="2171700"/>
          <p14:tracePt t="39932" x="5989638" y="2209800"/>
          <p14:tracePt t="39949" x="5951538" y="2332038"/>
          <p14:tracePt t="39966" x="5905500" y="2430463"/>
          <p14:tracePt t="39982" x="5883275" y="2514600"/>
          <p14:tracePt t="39999" x="5859463" y="2613025"/>
          <p14:tracePt t="40015" x="5829300" y="2720975"/>
          <p14:tracePt t="40032" x="5807075" y="2835275"/>
          <p14:tracePt t="40049" x="5783263" y="2925763"/>
          <p14:tracePt t="40065" x="5768975" y="2955925"/>
          <p14:tracePt t="40082" x="5761038" y="2963863"/>
          <p14:tracePt t="40167" x="5761038" y="2955925"/>
          <p14:tracePt t="40182" x="5761038" y="2949575"/>
          <p14:tracePt t="40190" x="5761038" y="2941638"/>
          <p14:tracePt t="40206" x="5761038" y="2933700"/>
          <p14:tracePt t="40215" x="5761038" y="2925763"/>
          <p14:tracePt t="40270" x="5761038" y="2911475"/>
          <p14:tracePt t="40286" x="5761038" y="2903538"/>
          <p14:tracePt t="40294" x="5768975" y="2895600"/>
          <p14:tracePt t="40344" x="5775325" y="2887663"/>
          <p14:tracePt t="40351" x="5783263" y="2887663"/>
          <p14:tracePt t="40365" x="5791200" y="2887663"/>
          <p14:tracePt t="45934" x="5791200" y="2895600"/>
          <p14:tracePt t="45943" x="5684838" y="3032125"/>
          <p14:tracePt t="45950" x="5524500" y="3208338"/>
          <p14:tracePt t="45968" x="5181600" y="3467100"/>
          <p14:tracePt t="45984" x="4914900" y="3649663"/>
          <p14:tracePt t="46000" x="4587875" y="3832225"/>
          <p14:tracePt t="46017" x="4283075" y="3970338"/>
          <p14:tracePt t="46034" x="4092575" y="4022725"/>
          <p14:tracePt t="46051" x="3992563" y="4030663"/>
          <p14:tracePt t="46067" x="3946525" y="4046538"/>
          <p14:tracePt t="46084" x="3940175" y="4046538"/>
          <p14:tracePt t="56094" x="3946525" y="4046538"/>
          <p14:tracePt t="56104" x="4000500" y="4046538"/>
          <p14:tracePt t="56110" x="4098925" y="4038600"/>
          <p14:tracePt t="56121" x="4198938" y="4008438"/>
          <p14:tracePt t="56138" x="4229100" y="4000500"/>
          <p14:tracePt t="56154" x="4237038" y="3992563"/>
          <p14:tracePt t="56174" x="4267200" y="3978275"/>
          <p14:tracePt t="56189" x="4427538" y="3932238"/>
          <p14:tracePt t="56204" x="4495800" y="3924300"/>
          <p14:tracePt t="56221" x="4549775" y="3924300"/>
          <p14:tracePt t="56237" x="4564063" y="39243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03023" y="804578"/>
            <a:ext cx="6694310"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Hypothesis Test with Independent Samples </a:t>
            </a:r>
          </a:p>
        </p:txBody>
      </p:sp>
      <p:sp>
        <p:nvSpPr>
          <p:cNvPr id="5" name="Rectangle 4"/>
          <p:cNvSpPr/>
          <p:nvPr/>
        </p:nvSpPr>
        <p:spPr>
          <a:xfrm>
            <a:off x="2075348" y="2265601"/>
            <a:ext cx="8756072" cy="3416320"/>
          </a:xfrm>
          <a:prstGeom prst="rect">
            <a:avLst/>
          </a:prstGeom>
        </p:spPr>
        <p:txBody>
          <a:bodyPr wrap="square">
            <a:spAutoFit/>
          </a:bodyPr>
          <a:lstStyle/>
          <a:p>
            <a:pPr marL="533400" indent="-533400">
              <a:buFont typeface="Wingdings" panose="05000000000000000000" pitchFamily="2" charset="2"/>
              <a:buAutoNum type="arabicPeriod"/>
            </a:pPr>
            <a:r>
              <a:rPr lang="en-US" altLang="en-US" sz="2400" b="1" dirty="0">
                <a:solidFill>
                  <a:schemeClr val="accent2"/>
                </a:solidFill>
                <a:latin typeface="Times New Roman" panose="02020603050405020304" pitchFamily="18" charset="0"/>
                <a:cs typeface="Times New Roman" panose="02020603050405020304" pitchFamily="18" charset="0"/>
              </a:rPr>
              <a:t>Null hypothesis </a:t>
            </a:r>
            <a:r>
              <a:rPr lang="en-US" altLang="en-US" sz="2400" b="1" i="1" dirty="0">
                <a:solidFill>
                  <a:schemeClr val="accent2"/>
                </a:solidFill>
                <a:latin typeface="Times New Roman" panose="02020603050405020304" pitchFamily="18" charset="0"/>
                <a:cs typeface="Times New Roman" panose="02020603050405020304" pitchFamily="18" charset="0"/>
              </a:rPr>
              <a:t>H</a:t>
            </a:r>
            <a:r>
              <a:rPr lang="en-US" altLang="en-US" sz="2400" b="1" baseline="-25000" dirty="0">
                <a:solidFill>
                  <a:schemeClr val="accent2"/>
                </a:solidFill>
                <a:latin typeface="Times New Roman" panose="02020603050405020304" pitchFamily="18" charset="0"/>
                <a:cs typeface="Times New Roman" panose="02020603050405020304" pitchFamily="18" charset="0"/>
              </a:rPr>
              <a:t>0</a:t>
            </a:r>
            <a:r>
              <a:rPr lang="en-US" altLang="en-US" sz="2400" dirty="0">
                <a:solidFill>
                  <a:schemeClr val="accent2"/>
                </a:solidFill>
                <a:latin typeface="Times New Roman" panose="02020603050405020304" pitchFamily="18" charset="0"/>
                <a:cs typeface="Times New Roman" panose="02020603050405020304" pitchFamily="18" charset="0"/>
              </a:rPr>
              <a:t> </a:t>
            </a:r>
          </a:p>
          <a:p>
            <a:pPr marL="933450" lvl="1" indent="-533400"/>
            <a:r>
              <a:rPr lang="en-US" altLang="en-US" sz="2400" dirty="0">
                <a:latin typeface="Times New Roman" panose="02020603050405020304" pitchFamily="18" charset="0"/>
                <a:cs typeface="Times New Roman" panose="02020603050405020304" pitchFamily="18" charset="0"/>
              </a:rPr>
              <a:t>A statistical hypothesis that usually states there is no difference between the parameters of two populations.  </a:t>
            </a:r>
          </a:p>
          <a:p>
            <a:pPr marL="933450" lvl="1" indent="-533400"/>
            <a:r>
              <a:rPr lang="en-US" altLang="en-US" sz="2400" dirty="0">
                <a:latin typeface="Times New Roman" panose="02020603050405020304" pitchFamily="18" charset="0"/>
                <a:cs typeface="Times New Roman" panose="02020603050405020304" pitchFamily="18" charset="0"/>
              </a:rPr>
              <a:t>Always contains the symbol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 or </a:t>
            </a:r>
            <a:r>
              <a:rPr lang="en-US" altLang="en-US" sz="2400" dirty="0" smtClean="0">
                <a:latin typeface="Times New Roman" panose="02020603050405020304" pitchFamily="18" charset="0"/>
                <a:cs typeface="Times New Roman" panose="02020603050405020304" pitchFamily="18" charset="0"/>
                <a:sym typeface="Symbol" panose="05050102010706020507" pitchFamily="18" charset="2"/>
              </a:rPr>
              <a:t>.</a:t>
            </a:r>
          </a:p>
          <a:p>
            <a:pPr marL="933450" lvl="1" indent="-533400"/>
            <a:r>
              <a:rPr lang="ar-EG" altLang="en-US" sz="2400" dirty="0">
                <a:latin typeface="Times New Roman" panose="02020603050405020304" pitchFamily="18" charset="0"/>
                <a:cs typeface="Times New Roman" panose="02020603050405020304" pitchFamily="18" charset="0"/>
                <a:sym typeface="Symbol" panose="05050102010706020507" pitchFamily="18" charset="2"/>
              </a:rPr>
              <a:t>فرضية إحصائية تنص عادة على عدم وجود فرق بين معلمات مجموعتين من السكان.</a:t>
            </a:r>
            <a:endParaRPr lang="en-US" altLang="en-US" sz="2400" dirty="0">
              <a:latin typeface="Times New Roman" panose="02020603050405020304" pitchFamily="18" charset="0"/>
              <a:cs typeface="Times New Roman" panose="02020603050405020304" pitchFamily="18" charset="0"/>
              <a:sym typeface="Symbol" panose="05050102010706020507" pitchFamily="18" charset="2"/>
            </a:endParaRPr>
          </a:p>
          <a:p>
            <a:pPr marL="533400" indent="-533400">
              <a:buFont typeface="Wingdings" panose="05000000000000000000" pitchFamily="2" charset="2"/>
              <a:buAutoNum type="arabicPeriod"/>
            </a:pPr>
            <a:r>
              <a:rPr lang="en-US" altLang="en-US" sz="2400" b="1" dirty="0">
                <a:solidFill>
                  <a:schemeClr val="accent2"/>
                </a:solidFill>
                <a:latin typeface="Times New Roman" panose="02020603050405020304" pitchFamily="18" charset="0"/>
                <a:cs typeface="Times New Roman" panose="02020603050405020304" pitchFamily="18" charset="0"/>
                <a:sym typeface="Symbol" panose="05050102010706020507" pitchFamily="18" charset="2"/>
              </a:rPr>
              <a:t>Alternative </a:t>
            </a:r>
            <a:r>
              <a:rPr lang="en-US" altLang="en-US" sz="2400" b="1" dirty="0">
                <a:solidFill>
                  <a:schemeClr val="accent2"/>
                </a:solidFill>
                <a:latin typeface="Times New Roman" panose="02020603050405020304" pitchFamily="18" charset="0"/>
                <a:cs typeface="Times New Roman" panose="02020603050405020304" pitchFamily="18" charset="0"/>
              </a:rPr>
              <a:t>hypothesis </a:t>
            </a:r>
            <a:r>
              <a:rPr lang="en-US" altLang="en-US" sz="2400" b="1" i="1" dirty="0">
                <a:solidFill>
                  <a:schemeClr val="accent2"/>
                </a:solidFill>
                <a:latin typeface="Times New Roman" panose="02020603050405020304" pitchFamily="18" charset="0"/>
                <a:cs typeface="Times New Roman" panose="02020603050405020304" pitchFamily="18" charset="0"/>
              </a:rPr>
              <a:t>H</a:t>
            </a:r>
            <a:r>
              <a:rPr lang="en-US" altLang="en-US" sz="2400" b="1" baseline="-25000" dirty="0">
                <a:solidFill>
                  <a:schemeClr val="accent2"/>
                </a:solidFill>
                <a:latin typeface="Times New Roman" panose="02020603050405020304" pitchFamily="18" charset="0"/>
                <a:cs typeface="Times New Roman" panose="02020603050405020304" pitchFamily="18" charset="0"/>
              </a:rPr>
              <a:t>a</a:t>
            </a:r>
            <a:r>
              <a:rPr lang="en-US" altLang="en-US" sz="2400" dirty="0">
                <a:solidFill>
                  <a:schemeClr val="accent2"/>
                </a:solidFill>
                <a:latin typeface="Times New Roman" panose="02020603050405020304" pitchFamily="18" charset="0"/>
                <a:cs typeface="Times New Roman" panose="02020603050405020304" pitchFamily="18" charset="0"/>
              </a:rPr>
              <a:t> </a:t>
            </a:r>
          </a:p>
          <a:p>
            <a:pPr marL="933450" lvl="1" indent="-533400"/>
            <a:r>
              <a:rPr lang="en-US" altLang="en-US" sz="2400" dirty="0">
                <a:latin typeface="Times New Roman" panose="02020603050405020304" pitchFamily="18" charset="0"/>
                <a:cs typeface="Times New Roman" panose="02020603050405020304" pitchFamily="18" charset="0"/>
              </a:rPr>
              <a:t>A statistical hypothesis that is true when </a:t>
            </a:r>
            <a:r>
              <a:rPr lang="en-US" altLang="en-US" sz="2400" i="1" dirty="0">
                <a:latin typeface="Times New Roman" panose="02020603050405020304" pitchFamily="18" charset="0"/>
                <a:cs typeface="Times New Roman" panose="02020603050405020304" pitchFamily="18" charset="0"/>
              </a:rPr>
              <a:t>H</a:t>
            </a:r>
            <a:r>
              <a:rPr lang="en-US" altLang="en-US" sz="2400" baseline="-25000" dirty="0">
                <a:latin typeface="Times New Roman" panose="02020603050405020304" pitchFamily="18" charset="0"/>
                <a:cs typeface="Times New Roman" panose="02020603050405020304" pitchFamily="18" charset="0"/>
              </a:rPr>
              <a:t>0</a:t>
            </a:r>
            <a:r>
              <a:rPr lang="en-US" altLang="en-US" sz="2400" dirty="0">
                <a:latin typeface="Times New Roman" panose="02020603050405020304" pitchFamily="18" charset="0"/>
                <a:cs typeface="Times New Roman" panose="02020603050405020304" pitchFamily="18" charset="0"/>
              </a:rPr>
              <a:t> is false. </a:t>
            </a:r>
          </a:p>
          <a:p>
            <a:pPr marL="933450" lvl="1" indent="-533400"/>
            <a:r>
              <a:rPr lang="en-US" altLang="en-US" sz="2400" dirty="0">
                <a:latin typeface="Times New Roman" panose="02020603050405020304" pitchFamily="18" charset="0"/>
                <a:cs typeface="Times New Roman" panose="02020603050405020304" pitchFamily="18" charset="0"/>
              </a:rPr>
              <a:t>Always contains the symbol &gt;,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or </a:t>
            </a:r>
            <a:r>
              <a:rPr lang="en-US" altLang="en-US" sz="2400" dirty="0" smtClean="0">
                <a:latin typeface="Times New Roman" panose="02020603050405020304" pitchFamily="18" charset="0"/>
                <a:cs typeface="Times New Roman" panose="02020603050405020304" pitchFamily="18" charset="0"/>
                <a:sym typeface="Symbol" panose="05050102010706020507" pitchFamily="18" charset="2"/>
              </a:rPr>
              <a:t>&lt;.</a:t>
            </a:r>
          </a:p>
          <a:p>
            <a:pPr marL="933450" lvl="1" indent="-533400"/>
            <a:r>
              <a:rPr lang="ar-EG" altLang="en-US" sz="2400" dirty="0">
                <a:latin typeface="Times New Roman" panose="02020603050405020304" pitchFamily="18" charset="0"/>
                <a:cs typeface="Times New Roman" panose="02020603050405020304" pitchFamily="18" charset="0"/>
              </a:rPr>
              <a:t>فرضية إحصائية تكون صحيحة </a:t>
            </a:r>
            <a:r>
              <a:rPr lang="ar-EG" altLang="en-US" sz="2400" dirty="0" smtClean="0">
                <a:latin typeface="Times New Roman" panose="02020603050405020304" pitchFamily="18" charset="0"/>
                <a:cs typeface="Times New Roman" panose="02020603050405020304" pitchFamily="18" charset="0"/>
              </a:rPr>
              <a:t>عندما</a:t>
            </a:r>
            <a:r>
              <a:rPr lang="ar-EG" altLang="en-US" sz="2400" dirty="0">
                <a:latin typeface="Times New Roman" panose="02020603050405020304" pitchFamily="18" charset="0"/>
                <a:cs typeface="Times New Roman" panose="02020603050405020304" pitchFamily="18" charset="0"/>
              </a:rPr>
              <a:t> </a:t>
            </a:r>
            <a:r>
              <a:rPr lang="ar-EG" altLang="en-US" sz="2400" dirty="0" smtClean="0">
                <a:latin typeface="Times New Roman" panose="02020603050405020304" pitchFamily="18" charset="0"/>
                <a:cs typeface="Times New Roman" panose="02020603050405020304" pitchFamily="18" charset="0"/>
              </a:rPr>
              <a:t>الفرض الصفري يكون </a:t>
            </a:r>
            <a:r>
              <a:rPr lang="ar-EG" altLang="en-US" sz="2400" dirty="0">
                <a:latin typeface="Times New Roman" panose="02020603050405020304" pitchFamily="18" charset="0"/>
                <a:cs typeface="Times New Roman" panose="02020603050405020304" pitchFamily="18" charset="0"/>
              </a:rPr>
              <a:t>خاطئة.</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6178682"/>
      </p:ext>
    </p:extLst>
  </p:cSld>
  <p:clrMapOvr>
    <a:masterClrMapping/>
  </p:clrMapOvr>
  <mc:AlternateContent xmlns:mc="http://schemas.openxmlformats.org/markup-compatibility/2006" xmlns:p14="http://schemas.microsoft.com/office/powerpoint/2010/main">
    <mc:Choice Requires="p14">
      <p:transition p14:dur="10" advTm="125593"/>
    </mc:Choice>
    <mc:Fallback xmlns="">
      <p:transition advTm="125593"/>
    </mc:Fallback>
  </mc:AlternateContent>
  <p:timing>
    <p:tnLst>
      <p:par>
        <p:cTn id="1" dur="indefinite" restart="never" nodeType="tmRoot"/>
      </p:par>
    </p:tnLst>
  </p:timing>
  <p:extLst mod="1">
    <p:ext uri="{3A86A75C-4F4B-4683-9AE1-C65F6400EC91}">
      <p14:laserTraceLst xmlns:p14="http://schemas.microsoft.com/office/powerpoint/2010/main">
        <p14:tracePtLst>
          <p14:tracePt t="33046" x="631825" y="5241925"/>
          <p14:tracePt t="33127" x="631825" y="5249863"/>
          <p14:tracePt t="33143" x="647700" y="5249863"/>
          <p14:tracePt t="33150" x="693738" y="5211763"/>
          <p14:tracePt t="33158" x="754063" y="5173663"/>
          <p14:tracePt t="33171" x="815975" y="5135563"/>
          <p14:tracePt t="33188" x="968375" y="5013325"/>
          <p14:tracePt t="33205" x="1120775" y="4906963"/>
          <p14:tracePt t="33222" x="1355725" y="4640263"/>
          <p14:tracePt t="33238" x="1493838" y="4479925"/>
          <p14:tracePt t="33255" x="1592263" y="4365625"/>
          <p14:tracePt t="33272" x="1630363" y="4289425"/>
          <p14:tracePt t="33288" x="1646238" y="4259263"/>
          <p14:tracePt t="33583" x="1668463" y="4237038"/>
          <p14:tracePt t="33592" x="1782763" y="4191000"/>
          <p14:tracePt t="33602" x="1836738" y="4144963"/>
          <p14:tracePt t="33607" x="1882775" y="4130675"/>
          <p14:tracePt t="33622" x="1905000" y="4114800"/>
          <p14:tracePt t="33639" x="2111375" y="4022725"/>
          <p14:tracePt t="33656" x="2263775" y="3992563"/>
          <p14:tracePt t="33672" x="2378075" y="3962400"/>
          <p14:tracePt t="33689" x="2492375" y="3954463"/>
          <p14:tracePt t="33706" x="2560638" y="3954463"/>
          <p14:tracePt t="33722" x="2568575" y="3954463"/>
          <p14:tracePt t="33739" x="2574925" y="3954463"/>
          <p14:tracePt t="33756" x="2590800" y="3954463"/>
          <p14:tracePt t="33772" x="2636838" y="3954463"/>
          <p14:tracePt t="33789" x="2720975" y="3962400"/>
          <p14:tracePt t="33806" x="2941638" y="4008438"/>
          <p14:tracePt t="33823" x="3140075" y="4046538"/>
          <p14:tracePt t="33839" x="3352800" y="4068763"/>
          <p14:tracePt t="33856" x="3635375" y="4106863"/>
          <p14:tracePt t="33872" x="3946525" y="4152900"/>
          <p14:tracePt t="33889" x="4152900" y="4152900"/>
          <p14:tracePt t="33906" x="4289425" y="4152900"/>
          <p14:tracePt t="33922" x="4305300" y="4130675"/>
          <p14:tracePt t="34271" x="4305300" y="4152900"/>
          <p14:tracePt t="34279" x="4289425" y="4183063"/>
          <p14:tracePt t="34289" x="4283075" y="4206875"/>
          <p14:tracePt t="34307" x="4251325" y="4251325"/>
          <p14:tracePt t="34322" x="4183063" y="4283075"/>
          <p14:tracePt t="34339" x="4060825" y="4313238"/>
          <p14:tracePt t="34356" x="3908425" y="4313238"/>
          <p14:tracePt t="34372" x="3756025" y="4305300"/>
          <p14:tracePt t="34389" x="3635375" y="4259263"/>
          <p14:tracePt t="34406" x="3527425" y="4206875"/>
          <p14:tracePt t="34422" x="3513138" y="4198938"/>
          <p14:tracePt t="35255" x="3513138" y="4191000"/>
          <p14:tracePt t="35263" x="3603625" y="4160838"/>
          <p14:tracePt t="35273" x="3703638" y="4137025"/>
          <p14:tracePt t="35289" x="3870325" y="4114800"/>
          <p14:tracePt t="35306" x="4046538" y="4084638"/>
          <p14:tracePt t="35323" x="4351338" y="4046538"/>
          <p14:tracePt t="35339" x="4686300" y="3984625"/>
          <p14:tracePt t="35356" x="4899025" y="3970338"/>
          <p14:tracePt t="35373" x="5045075" y="3962400"/>
          <p14:tracePt t="35389" x="5075238" y="3962400"/>
          <p14:tracePt t="35495" x="5083175" y="3962400"/>
          <p14:tracePt t="35504" x="5083175" y="3978275"/>
          <p14:tracePt t="35511" x="5083175" y="4000500"/>
          <p14:tracePt t="35523" x="5083175" y="4030663"/>
          <p14:tracePt t="35540" x="5097463" y="4106863"/>
          <p14:tracePt t="35556" x="5135563" y="4206875"/>
          <p14:tracePt t="35573" x="5197475" y="4283075"/>
          <p14:tracePt t="35590" x="5257800" y="4343400"/>
          <p14:tracePt t="35607" x="5380038" y="4381500"/>
          <p14:tracePt t="35623" x="5464175" y="4381500"/>
          <p14:tracePt t="35640" x="5524500" y="4381500"/>
          <p14:tracePt t="35656" x="5540375" y="4381500"/>
          <p14:tracePt t="35673" x="5554663" y="4373563"/>
          <p14:tracePt t="35759" x="5554663" y="4365625"/>
          <p14:tracePt t="35808" x="5562600" y="4359275"/>
          <p14:tracePt t="35815" x="5562600" y="4351338"/>
          <p14:tracePt t="35822" x="5570538" y="4351338"/>
          <p14:tracePt t="35839" x="5578475" y="4335463"/>
          <p14:tracePt t="35856" x="5608638" y="4305300"/>
          <p14:tracePt t="35873" x="5622925" y="4289425"/>
          <p14:tracePt t="35890" x="5654675" y="4267200"/>
          <p14:tracePt t="35906" x="5668963" y="4251325"/>
          <p14:tracePt t="35923" x="5676900" y="4244975"/>
          <p14:tracePt t="35940" x="5730875" y="4221163"/>
          <p14:tracePt t="35956" x="5829300" y="4175125"/>
          <p14:tracePt t="35973" x="5875338" y="4160838"/>
          <p14:tracePt t="35990" x="5905500" y="4137025"/>
          <p14:tracePt t="36007" x="5959475" y="4098925"/>
          <p14:tracePt t="36023" x="6027738" y="4046538"/>
          <p14:tracePt t="36040" x="6103938" y="4000500"/>
          <p14:tracePt t="36057" x="6149975" y="3962400"/>
          <p14:tracePt t="36073" x="6172200" y="3940175"/>
          <p14:tracePt t="36090" x="6180138" y="3940175"/>
          <p14:tracePt t="36663" x="6180138" y="3954463"/>
          <p14:tracePt t="36673" x="6180138" y="3962400"/>
          <p14:tracePt t="36681" x="6180138" y="3970338"/>
          <p14:tracePt t="36690" x="6180138" y="3978275"/>
          <p14:tracePt t="36706" x="6172200" y="3984625"/>
          <p14:tracePt t="36723" x="6164263" y="4000500"/>
          <p14:tracePt t="36740" x="6149975" y="4016375"/>
          <p14:tracePt t="36912" x="6134100" y="4022725"/>
          <p14:tracePt t="36919" x="6118225" y="4030663"/>
          <p14:tracePt t="36927" x="6096000" y="4060825"/>
          <p14:tracePt t="36941" x="6073775" y="4084638"/>
          <p14:tracePt t="36957" x="6035675" y="4144963"/>
          <p14:tracePt t="36973" x="5989638" y="4221163"/>
          <p14:tracePt t="36990" x="5965825" y="4229100"/>
          <p14:tracePt t="37007" x="5943600" y="4213225"/>
          <p14:tracePt t="37319" x="5951538" y="4221163"/>
          <p14:tracePt t="37335" x="5965825" y="4229100"/>
          <p14:tracePt t="37375" x="5973763" y="4229100"/>
          <p14:tracePt t="45504" x="5981700" y="4229100"/>
          <p14:tracePt t="45521" x="5989638" y="4229100"/>
          <p14:tracePt t="45527" x="6003925" y="4229100"/>
          <p14:tracePt t="45543" x="6164263" y="4144963"/>
          <p14:tracePt t="45560" x="6332538" y="4068763"/>
          <p14:tracePt t="45577" x="6438900" y="4022725"/>
          <p14:tracePt t="45593" x="6599238" y="3954463"/>
          <p14:tracePt t="45610" x="6765925" y="3886200"/>
          <p14:tracePt t="45627" x="6904038" y="3825875"/>
          <p14:tracePt t="45643" x="6980238" y="3794125"/>
          <p14:tracePt t="45660" x="6980238" y="3787775"/>
          <p14:tracePt t="45903" x="6972300" y="3787775"/>
          <p14:tracePt t="45911" x="6956425" y="3787775"/>
          <p14:tracePt t="45919" x="6950075" y="3787775"/>
          <p14:tracePt t="45927" x="6934200" y="3794125"/>
          <p14:tracePt t="45943" x="6880225" y="3817938"/>
          <p14:tracePt t="45960" x="6842125" y="3825875"/>
          <p14:tracePt t="45977" x="6797675" y="3832225"/>
          <p14:tracePt t="45993" x="6727825" y="3848100"/>
          <p14:tracePt t="46010" x="6645275" y="3856038"/>
          <p14:tracePt t="46027" x="6607175" y="3856038"/>
          <p14:tracePt t="46043" x="6583363" y="3856038"/>
          <p14:tracePt t="46077" x="6569075" y="3856038"/>
          <p14:tracePt t="46093" x="6553200" y="3856038"/>
          <p14:tracePt t="46110" x="6537325" y="3856038"/>
          <p14:tracePt t="46127" x="6523038" y="3848100"/>
          <p14:tracePt t="46144" x="6515100" y="3848100"/>
          <p14:tracePt t="47383" x="6499225" y="3848100"/>
          <p14:tracePt t="47391" x="6484938" y="3832225"/>
          <p14:tracePt t="47399" x="6469063" y="3832225"/>
          <p14:tracePt t="47411" x="6461125" y="3825875"/>
          <p14:tracePt t="47427" x="6430963" y="3817938"/>
          <p14:tracePt t="47444" x="6408738" y="3794125"/>
          <p14:tracePt t="47460" x="6392863" y="3794125"/>
          <p14:tracePt t="47477" x="6384925" y="3794125"/>
          <p14:tracePt t="47494" x="6378575" y="3787775"/>
          <p14:tracePt t="47544" x="6362700" y="3787775"/>
          <p14:tracePt t="47551" x="6354763" y="3787775"/>
          <p14:tracePt t="47560" x="6340475" y="3779838"/>
          <p14:tracePt t="47577" x="6308725" y="3779838"/>
          <p14:tracePt t="47594" x="6294438" y="3779838"/>
          <p14:tracePt t="47611" x="6278563" y="3779838"/>
          <p14:tracePt t="47628" x="6270625" y="3779838"/>
          <p14:tracePt t="47644" x="6264275" y="3779838"/>
          <p14:tracePt t="47703" x="6256338" y="3779838"/>
          <p14:tracePt t="47712" x="6248400" y="3779838"/>
          <p14:tracePt t="47730" x="6240463" y="3779838"/>
          <p14:tracePt t="47751" x="6232525" y="3771900"/>
          <p14:tracePt t="47759" x="6226175" y="3771900"/>
          <p14:tracePt t="47767" x="6218238" y="3771900"/>
          <p14:tracePt t="48633" x="6210300" y="3771900"/>
          <p14:tracePt t="48655" x="6202363" y="3771900"/>
          <p14:tracePt t="48663" x="6194425" y="3771900"/>
          <p14:tracePt t="48679" x="6194425" y="3779838"/>
          <p14:tracePt t="48694" x="6194425" y="3787775"/>
          <p14:tracePt t="48719" x="6194425" y="3794125"/>
          <p14:tracePt t="48839" x="6188075" y="3802063"/>
          <p14:tracePt t="48848" x="6180138" y="3802063"/>
          <p14:tracePt t="48861" x="6172200" y="3810000"/>
          <p14:tracePt t="48878" x="6156325" y="3817938"/>
          <p14:tracePt t="48894" x="6142038" y="3825875"/>
          <p14:tracePt t="48911" x="6118225" y="3840163"/>
          <p14:tracePt t="48928" x="6088063" y="3848100"/>
          <p14:tracePt t="48944" x="6080125" y="3848100"/>
          <p14:tracePt t="48983" x="6073775" y="3863975"/>
          <p14:tracePt t="48995" x="6073775" y="3870325"/>
          <p14:tracePt t="49011" x="6088063" y="3878263"/>
          <p14:tracePt t="49028" x="6103938" y="3886200"/>
          <p14:tracePt t="49044" x="6111875" y="3902075"/>
          <p14:tracePt t="49062" x="6118225" y="3902075"/>
          <p14:tracePt t="49095" x="6126163" y="3908425"/>
          <p14:tracePt t="49127" x="6118225" y="3908425"/>
          <p14:tracePt t="49143" x="6103938" y="3908425"/>
          <p14:tracePt t="49215" x="6103938" y="3894138"/>
          <p14:tracePt t="49231" x="6103938" y="3878263"/>
          <p14:tracePt t="49239" x="6103938" y="3863975"/>
          <p14:tracePt t="49248" x="6118225" y="3848100"/>
          <p14:tracePt t="49261" x="6126163" y="3832225"/>
          <p14:tracePt t="49278" x="6164263" y="3779838"/>
          <p14:tracePt t="49294" x="6180138" y="3763963"/>
          <p14:tracePt t="49311" x="6202363" y="3741738"/>
          <p14:tracePt t="49328" x="6232525" y="3725863"/>
          <p14:tracePt t="49344" x="6248400" y="3711575"/>
          <p14:tracePt t="49361" x="6278563" y="3695700"/>
          <p14:tracePt t="49377" x="6294438" y="3687763"/>
          <p14:tracePt t="49394" x="6302375" y="3679825"/>
          <p14:tracePt t="49411" x="6324600" y="3679825"/>
          <p14:tracePt t="49428" x="6340475" y="3679825"/>
          <p14:tracePt t="49444" x="6370638" y="3679825"/>
          <p14:tracePt t="49461" x="6400800" y="3679825"/>
          <p14:tracePt t="49478" x="6430963" y="3679825"/>
          <p14:tracePt t="49494" x="6530975" y="3717925"/>
          <p14:tracePt t="49511" x="6569075" y="3725863"/>
          <p14:tracePt t="49528" x="6607175" y="3741738"/>
          <p14:tracePt t="49544" x="6645275" y="3749675"/>
          <p14:tracePt t="49639" x="6637338" y="3749675"/>
          <p14:tracePt t="49647" x="6607175" y="3749675"/>
          <p14:tracePt t="49655" x="6575425" y="3749675"/>
          <p14:tracePt t="49663" x="6530975" y="3749675"/>
          <p14:tracePt t="49678" x="6484938" y="3749675"/>
          <p14:tracePt t="49695" x="6378575" y="3749675"/>
          <p14:tracePt t="49711" x="6324600" y="3741738"/>
          <p14:tracePt t="49728" x="6316663" y="3733800"/>
          <p14:tracePt t="49783" x="6324600" y="3717925"/>
          <p14:tracePt t="49791" x="6324600" y="3711575"/>
          <p14:tracePt t="49799" x="6354763" y="3703638"/>
          <p14:tracePt t="49811" x="6384925" y="3687763"/>
          <p14:tracePt t="49828" x="6446838" y="3679825"/>
          <p14:tracePt t="49844" x="6499225" y="3679825"/>
          <p14:tracePt t="49861" x="6530975" y="3679825"/>
          <p14:tracePt t="49878" x="6553200" y="3679825"/>
          <p14:tracePt t="49894" x="6561138" y="3679825"/>
          <p14:tracePt t="49911" x="6569075" y="3703638"/>
          <p14:tracePt t="49928" x="6569075" y="3733800"/>
          <p14:tracePt t="49944" x="6569075" y="3763963"/>
          <p14:tracePt t="49962" x="6523038" y="3794125"/>
          <p14:tracePt t="49978" x="6492875" y="3794125"/>
          <p14:tracePt t="49995" x="6438900" y="3802063"/>
          <p14:tracePt t="50011" x="6384925" y="3802063"/>
          <p14:tracePt t="50028" x="6308725" y="3794125"/>
          <p14:tracePt t="50045" x="6256338" y="3763963"/>
          <p14:tracePt t="50061" x="6240463" y="3756025"/>
          <p14:tracePt t="50078" x="6240463" y="3749675"/>
          <p14:tracePt t="50095" x="6240463" y="3725863"/>
          <p14:tracePt t="50111" x="6256338" y="3687763"/>
          <p14:tracePt t="50128" x="6294438" y="3657600"/>
          <p14:tracePt t="50145" x="6378575" y="3611563"/>
          <p14:tracePt t="50162" x="6446838" y="3581400"/>
          <p14:tracePt t="50178" x="6553200" y="3559175"/>
          <p14:tracePt t="50195" x="6667500" y="3527425"/>
          <p14:tracePt t="50212" x="6759575" y="3527425"/>
          <p14:tracePt t="50228" x="6811963" y="3527425"/>
          <p14:tracePt t="50245" x="6842125" y="3527425"/>
          <p14:tracePt t="50263" x="6873875" y="3535363"/>
          <p14:tracePt t="50278" x="6888163" y="3551238"/>
          <p14:tracePt t="50282" x="6888163" y="3565525"/>
          <p14:tracePt t="50295" x="6888163" y="3619500"/>
          <p14:tracePt t="50312" x="6888163" y="3679825"/>
          <p14:tracePt t="50328" x="6888163" y="3733800"/>
          <p14:tracePt t="50345" x="6827838" y="3802063"/>
          <p14:tracePt t="50362" x="6721475" y="3840163"/>
          <p14:tracePt t="50378" x="6575425" y="3856038"/>
          <p14:tracePt t="50395" x="6423025" y="3856038"/>
          <p14:tracePt t="50412" x="6232525" y="3817938"/>
          <p14:tracePt t="50428" x="6111875" y="3771900"/>
          <p14:tracePt t="50445" x="6049963" y="3741738"/>
          <p14:tracePt t="50463" x="6042025" y="3711575"/>
          <p14:tracePt t="50478" x="6042025" y="3695700"/>
          <p14:tracePt t="50495" x="6088063" y="3627438"/>
          <p14:tracePt t="50512" x="6210300" y="3573463"/>
          <p14:tracePt t="50528" x="6370638" y="3535363"/>
          <p14:tracePt t="50545" x="6537325" y="3505200"/>
          <p14:tracePt t="50562" x="6689725" y="3505200"/>
          <p14:tracePt t="50578" x="6811963" y="3505200"/>
          <p14:tracePt t="50595" x="6904038" y="3521075"/>
          <p14:tracePt t="50612" x="6964363" y="3559175"/>
          <p14:tracePt t="50628" x="7002463" y="3611563"/>
          <p14:tracePt t="50645" x="7002463" y="3679825"/>
          <p14:tracePt t="50663" x="6950075" y="3817938"/>
          <p14:tracePt t="50678" x="6850063" y="3878263"/>
          <p14:tracePt t="50695" x="6721475" y="3908425"/>
          <p14:tracePt t="50712" x="6599238" y="3908425"/>
          <p14:tracePt t="50728" x="6484938" y="3908425"/>
          <p14:tracePt t="50745" x="6346825" y="3863975"/>
          <p14:tracePt t="50762" x="6294438" y="3848100"/>
          <p14:tracePt t="50778" x="6286500" y="3848100"/>
          <p14:tracePt t="50795" x="6286500" y="3825875"/>
          <p14:tracePt t="50812" x="6340475" y="3787775"/>
          <p14:tracePt t="50828" x="6446838" y="3763963"/>
          <p14:tracePt t="50845" x="6569075" y="3756025"/>
          <p14:tracePt t="50862" x="6705600" y="3756025"/>
          <p14:tracePt t="50878" x="6751638" y="3756025"/>
          <p14:tracePt t="50895" x="6781800" y="3756025"/>
          <p14:tracePt t="50912" x="6789738" y="3763963"/>
          <p14:tracePt t="50951" x="6789738" y="3779838"/>
          <p14:tracePt t="50963" x="6789738" y="3787775"/>
          <p14:tracePt t="50978" x="6789738" y="3817938"/>
          <p14:tracePt t="50995" x="6759575" y="3856038"/>
          <p14:tracePt t="51012" x="6713538" y="3886200"/>
          <p14:tracePt t="51029" x="6651625" y="3908425"/>
          <p14:tracePt t="51045" x="6561138" y="3908425"/>
          <p14:tracePt t="51062" x="6499225" y="3908425"/>
          <p14:tracePt t="51143" x="6499225" y="3902075"/>
          <p14:tracePt t="51673" x="6499225" y="3894138"/>
          <p14:tracePt t="51681" x="6499225" y="3886200"/>
          <p14:tracePt t="51727" x="6492875" y="3878263"/>
          <p14:tracePt t="51791" x="6492875" y="3870325"/>
          <p14:tracePt t="51799" x="6492875" y="3840163"/>
          <p14:tracePt t="51812" x="6492875" y="3825875"/>
          <p14:tracePt t="51829" x="6499225" y="3802063"/>
          <p14:tracePt t="51862" x="6499225" y="3779838"/>
          <p14:tracePt t="51879" x="6499225" y="3763963"/>
          <p14:tracePt t="51895" x="6499225" y="3756025"/>
          <p14:tracePt t="51999" x="6492875" y="3756025"/>
          <p14:tracePt t="52097" x="6492875" y="3749675"/>
          <p14:tracePt t="52239" x="6492875" y="3741738"/>
          <p14:tracePt t="52328" x="6492875" y="3733800"/>
          <p14:tracePt t="52368" x="6492875" y="3717925"/>
          <p14:tracePt t="52375" x="6492875" y="3711575"/>
          <p14:tracePt t="52431" x="6492875" y="3703638"/>
          <p14:tracePt t="52463" x="6492875" y="3695700"/>
          <p14:tracePt t="52767" x="6484938" y="3695700"/>
          <p14:tracePt t="52775" x="6469063" y="3695700"/>
          <p14:tracePt t="52785" x="6454775" y="3695700"/>
          <p14:tracePt t="52796" x="6430963" y="3695700"/>
          <p14:tracePt t="52812" x="6400800" y="3695700"/>
          <p14:tracePt t="52830" x="6370638" y="3695700"/>
          <p14:tracePt t="52846" x="6332538" y="3695700"/>
          <p14:tracePt t="52862" x="6316663" y="3695700"/>
          <p14:tracePt t="52879" x="6308725" y="3703638"/>
          <p14:tracePt t="52912" x="6302375" y="3703638"/>
          <p14:tracePt t="52930" x="6294438" y="3703638"/>
          <p14:tracePt t="52946" x="6270625" y="3703638"/>
          <p14:tracePt t="52963" x="6256338" y="3703638"/>
          <p14:tracePt t="52979" x="6248400" y="3703638"/>
          <p14:tracePt t="52996" x="6240463" y="3703638"/>
          <p14:tracePt t="53013" x="6226175" y="3703638"/>
          <p14:tracePt t="53046" x="6226175" y="3673475"/>
          <p14:tracePt t="53062" x="6226175" y="3649663"/>
          <p14:tracePt t="53080" x="6226175" y="3619500"/>
          <p14:tracePt t="53096" x="6226175" y="3597275"/>
          <p14:tracePt t="53113" x="6226175" y="3581400"/>
          <p14:tracePt t="53129" x="6232525" y="3565525"/>
          <p14:tracePt t="53146" x="6232525" y="3559175"/>
          <p14:tracePt t="53163" x="6232525" y="3543300"/>
          <p14:tracePt t="53196" x="6240463" y="3527425"/>
          <p14:tracePt t="53239" x="6248400" y="3521075"/>
          <p14:tracePt t="53871" x="6248400" y="3513138"/>
          <p14:tracePt t="53904" x="6232525" y="3513138"/>
          <p14:tracePt t="53911" x="6226175" y="3513138"/>
          <p14:tracePt t="53921" x="6218238" y="3513138"/>
          <p14:tracePt t="53929" x="6188075" y="3521075"/>
          <p14:tracePt t="53946" x="6126163" y="3559175"/>
          <p14:tracePt t="53963" x="6073775" y="3597275"/>
          <p14:tracePt t="53980" x="6019800" y="3627438"/>
          <p14:tracePt t="53996" x="5989638" y="3635375"/>
          <p14:tracePt t="54013" x="5965825" y="3641725"/>
          <p14:tracePt t="54127" x="5965825" y="3649663"/>
          <p14:tracePt t="54136" x="5973763" y="3657600"/>
          <p14:tracePt t="54146" x="5989638" y="3673475"/>
          <p14:tracePt t="54163" x="6011863" y="3679825"/>
          <p14:tracePt t="54180" x="6049963" y="3687763"/>
          <p14:tracePt t="54196" x="6088063" y="3711575"/>
          <p14:tracePt t="54213" x="6149975" y="3725863"/>
          <p14:tracePt t="54230" x="6180138" y="3733800"/>
          <p14:tracePt t="54246" x="6180138" y="3741738"/>
          <p14:tracePt t="54320" x="6194425" y="3741738"/>
          <p14:tracePt t="54327" x="6218238" y="3756025"/>
          <p14:tracePt t="54335" x="6226175" y="3763963"/>
          <p14:tracePt t="54347" x="6232525" y="3771900"/>
          <p14:tracePt t="54363" x="6264275" y="3794125"/>
          <p14:tracePt t="54380" x="6278563" y="3794125"/>
          <p14:tracePt t="54455" x="6270625" y="3794125"/>
          <p14:tracePt t="54463" x="6248400" y="3794125"/>
          <p14:tracePt t="54471" x="6226175" y="3794125"/>
          <p14:tracePt t="54481" x="6188075" y="3787775"/>
          <p14:tracePt t="54496" x="6142038" y="3771900"/>
          <p14:tracePt t="54513" x="6118225" y="3771900"/>
          <p14:tracePt t="54529" x="6111875" y="3771900"/>
          <p14:tracePt t="54862" x="6149975" y="3771900"/>
          <p14:tracePt t="54871" x="6202363" y="3771900"/>
          <p14:tracePt t="54880" x="6270625" y="3771900"/>
          <p14:tracePt t="54897" x="6477000" y="3771900"/>
          <p14:tracePt t="54913" x="6667500" y="3771900"/>
          <p14:tracePt t="54930" x="6797675" y="3771900"/>
          <p14:tracePt t="54947" x="6896100" y="3749675"/>
          <p14:tracePt t="54963" x="6926263" y="3725863"/>
          <p14:tracePt t="54981" x="6934200" y="3717925"/>
          <p14:tracePt t="54997" x="6950075" y="3695700"/>
          <p14:tracePt t="55013" x="6950075" y="3665538"/>
          <p14:tracePt t="55030" x="6972300" y="3635375"/>
          <p14:tracePt t="55047" x="7002463" y="3611563"/>
          <p14:tracePt t="55063" x="7032625" y="3589338"/>
          <p14:tracePt t="55080" x="7048500" y="3581400"/>
          <p14:tracePt t="55097" x="7056438" y="3565525"/>
          <p14:tracePt t="55130" x="7056438" y="3551238"/>
          <p14:tracePt t="55147" x="7056438" y="3543300"/>
          <p14:tracePt t="55163" x="7048500" y="3535363"/>
          <p14:tracePt t="55180" x="7040563" y="3521075"/>
          <p14:tracePt t="55197" x="7032625" y="3505200"/>
          <p14:tracePt t="55213" x="7026275" y="3497263"/>
          <p14:tracePt t="55230" x="7018338" y="3489325"/>
          <p14:tracePt t="55343" x="7032625" y="3489325"/>
          <p14:tracePt t="55351" x="7064375" y="3497263"/>
          <p14:tracePt t="55363" x="7094538" y="3505200"/>
          <p14:tracePt t="55380" x="7162800" y="3527425"/>
          <p14:tracePt t="55396" x="7239000" y="3551238"/>
          <p14:tracePt t="55413" x="7307263" y="3573463"/>
          <p14:tracePt t="55430" x="7323138" y="3573463"/>
          <p14:tracePt t="55446" x="7331075" y="3581400"/>
          <p14:tracePt t="55494" x="7331075" y="3597275"/>
          <p14:tracePt t="55511" x="7331075" y="3603625"/>
          <p14:tracePt t="55518" x="7331075" y="3611563"/>
          <p14:tracePt t="55530" x="7331075" y="3619500"/>
          <p14:tracePt t="55546" x="7331075" y="3641725"/>
          <p14:tracePt t="55563" x="7323138" y="3649663"/>
          <p14:tracePt t="55580" x="7299325" y="3673475"/>
          <p14:tracePt t="55597" x="7277100" y="3679825"/>
          <p14:tracePt t="55613" x="7246938" y="3695700"/>
          <p14:tracePt t="55630" x="7192963" y="3711575"/>
          <p14:tracePt t="55647" x="7108825" y="3725863"/>
          <p14:tracePt t="55663" x="7070725" y="3733800"/>
          <p14:tracePt t="55680" x="7064375" y="3741738"/>
          <p14:tracePt t="55713" x="7048500" y="3749675"/>
          <p14:tracePt t="55730" x="7048500" y="3756025"/>
          <p14:tracePt t="55747" x="7094538" y="3771900"/>
          <p14:tracePt t="55764" x="7132638" y="3779838"/>
          <p14:tracePt t="55780" x="7185025" y="3787775"/>
          <p14:tracePt t="55797" x="7299325" y="3787775"/>
          <p14:tracePt t="55800" x="7345363" y="3787775"/>
          <p14:tracePt t="55814" x="7437438" y="3787775"/>
          <p14:tracePt t="55830" x="7459663" y="3787775"/>
          <p14:tracePt t="55847" x="7475538" y="3787775"/>
          <p14:tracePt t="55887" x="7445375" y="3787775"/>
          <p14:tracePt t="55897" x="7429500" y="3787775"/>
          <p14:tracePt t="55914" x="7375525" y="3787775"/>
          <p14:tracePt t="55930" x="7323138" y="3787775"/>
          <p14:tracePt t="55946" x="7299325" y="3794125"/>
          <p14:tracePt t="55980" x="7292975" y="3802063"/>
          <p14:tracePt t="55996" x="7292975" y="3810000"/>
          <p14:tracePt t="56013" x="7315200" y="3825875"/>
          <p14:tracePt t="56030" x="7361238" y="3840163"/>
          <p14:tracePt t="56046" x="7375525" y="3840163"/>
          <p14:tracePt t="56063" x="7391400" y="3840163"/>
          <p14:tracePt t="56703" x="7361238" y="3840163"/>
          <p14:tracePt t="56711" x="7307263" y="3832225"/>
          <p14:tracePt t="56719" x="7292975" y="3825875"/>
          <p14:tracePt t="56731" x="7269163" y="3825875"/>
          <p14:tracePt t="56747" x="7208838" y="3825875"/>
          <p14:tracePt t="56764" x="7070725" y="3908425"/>
          <p14:tracePt t="56781" x="6926263" y="3962400"/>
          <p14:tracePt t="56799" x="6683375" y="4046538"/>
          <p14:tracePt t="56814" x="6507163" y="4076700"/>
          <p14:tracePt t="56831" x="6362700" y="4098925"/>
          <p14:tracePt t="56847" x="6226175" y="4114800"/>
          <p14:tracePt t="56864" x="6126163" y="4114800"/>
          <p14:tracePt t="56881" x="6003925" y="4114800"/>
          <p14:tracePt t="56898" x="5897563" y="4114800"/>
          <p14:tracePt t="56914" x="5829300" y="4114800"/>
          <p14:tracePt t="56931" x="5761038" y="4114800"/>
          <p14:tracePt t="56947" x="5684838" y="4084638"/>
          <p14:tracePt t="56964" x="5578475" y="4060825"/>
          <p14:tracePt t="56981" x="5508625" y="4022725"/>
          <p14:tracePt t="56998" x="5432425" y="3978275"/>
          <p14:tracePt t="57015" x="5410200" y="3962400"/>
          <p14:tracePt t="57031" x="5402263" y="3946525"/>
          <p14:tracePt t="57047" x="5394325" y="3932238"/>
          <p14:tracePt t="57064" x="5394325" y="3894138"/>
          <p14:tracePt t="57081" x="5394325" y="3848100"/>
          <p14:tracePt t="57098" x="5394325" y="3794125"/>
          <p14:tracePt t="57114" x="5394325" y="3741738"/>
          <p14:tracePt t="57131" x="5394325" y="3695700"/>
          <p14:tracePt t="57147" x="5418138" y="3649663"/>
          <p14:tracePt t="57164" x="5456238" y="3589338"/>
          <p14:tracePt t="57181" x="5494338" y="3527425"/>
          <p14:tracePt t="57199" x="5554663" y="3444875"/>
          <p14:tracePt t="57214" x="5562600" y="3413125"/>
          <p14:tracePt t="57231" x="5592763" y="3368675"/>
          <p14:tracePt t="57247" x="5630863" y="3344863"/>
          <p14:tracePt t="57264" x="5684838" y="3330575"/>
          <p14:tracePt t="57281" x="5768975" y="3306763"/>
          <p14:tracePt t="57298" x="5851525" y="3292475"/>
          <p14:tracePt t="57302" x="5927725" y="3276600"/>
          <p14:tracePt t="57314" x="6011863" y="3276600"/>
          <p14:tracePt t="57331" x="6180138" y="3276600"/>
          <p14:tracePt t="57347" x="6384925" y="3276600"/>
          <p14:tracePt t="57364" x="6591300" y="3276600"/>
          <p14:tracePt t="57381" x="6773863" y="3276600"/>
          <p14:tracePt t="57399" x="7010400" y="3276600"/>
          <p14:tracePt t="57415" x="7124700" y="3276600"/>
          <p14:tracePt t="57431" x="7200900" y="3276600"/>
          <p14:tracePt t="57447" x="7277100" y="3276600"/>
          <p14:tracePt t="57464" x="7345363" y="3276600"/>
          <p14:tracePt t="57481" x="7437438" y="3276600"/>
          <p14:tracePt t="57497" x="7527925" y="3284538"/>
          <p14:tracePt t="57514" x="7642225" y="3306763"/>
          <p14:tracePt t="57531" x="7750175" y="3322638"/>
          <p14:tracePt t="57547" x="7832725" y="3330575"/>
          <p14:tracePt t="57564" x="7894638" y="3344863"/>
          <p14:tracePt t="57581" x="7916863" y="3352800"/>
          <p14:tracePt t="57617" x="7924800" y="3352800"/>
          <p14:tracePt t="57631" x="7924800" y="3368675"/>
          <p14:tracePt t="57648" x="7932738" y="3406775"/>
          <p14:tracePt t="57664" x="7947025" y="3475038"/>
          <p14:tracePt t="57681" x="7954963" y="3551238"/>
          <p14:tracePt t="57698" x="7954963" y="3597275"/>
          <p14:tracePt t="57714" x="7954963" y="3641725"/>
          <p14:tracePt t="57731" x="7954963" y="3665538"/>
          <p14:tracePt t="57748" x="7947025" y="3695700"/>
          <p14:tracePt t="57764" x="7932738" y="3703638"/>
          <p14:tracePt t="57781" x="7908925" y="3725863"/>
          <p14:tracePt t="57799" x="7848600" y="3741738"/>
          <p14:tracePt t="57814" x="7826375" y="3749675"/>
          <p14:tracePt t="57831" x="7750175" y="3771900"/>
          <p14:tracePt t="57848" x="7673975" y="3787775"/>
          <p14:tracePt t="57864" x="7589838" y="3794125"/>
          <p14:tracePt t="57881" x="7489825" y="3802063"/>
          <p14:tracePt t="57898" x="7353300" y="3802063"/>
          <p14:tracePt t="57914" x="7185025" y="3802063"/>
          <p14:tracePt t="57931" x="7032625" y="3802063"/>
          <p14:tracePt t="57948" x="6873875" y="3802063"/>
          <p14:tracePt t="57964" x="6735763" y="3802063"/>
          <p14:tracePt t="57981" x="6583363" y="3802063"/>
          <p14:tracePt t="57998" x="6384925" y="3802063"/>
          <p14:tracePt t="58014" x="6270625" y="3802063"/>
          <p14:tracePt t="58031" x="6149975" y="3802063"/>
          <p14:tracePt t="58048" x="6057900" y="3802063"/>
          <p14:tracePt t="58064" x="5997575" y="3802063"/>
          <p14:tracePt t="58081" x="5959475" y="3802063"/>
          <p14:tracePt t="58098" x="5921375" y="3802063"/>
          <p14:tracePt t="58114" x="5905500" y="3802063"/>
          <p14:tracePt t="58135" x="5889625" y="3802063"/>
          <p14:tracePt t="58151" x="5883275" y="3802063"/>
          <p14:tracePt t="58167" x="5875338" y="3794125"/>
          <p14:tracePt t="58181" x="5859463" y="3787775"/>
          <p14:tracePt t="58198" x="5845175" y="3756025"/>
          <p14:tracePt t="58214" x="5813425" y="3703638"/>
          <p14:tracePt t="58231" x="5799138" y="3657600"/>
          <p14:tracePt t="58248" x="5799138" y="3641725"/>
          <p14:tracePt t="58264" x="5799138" y="3627438"/>
          <p14:tracePt t="58281" x="5799138" y="3603625"/>
          <p14:tracePt t="58299" x="5799138" y="3559175"/>
          <p14:tracePt t="58304" x="5807075" y="3535363"/>
          <p14:tracePt t="58314" x="5837238" y="3497263"/>
          <p14:tracePt t="58331" x="5889625" y="3459163"/>
          <p14:tracePt t="58348" x="5997575" y="3421063"/>
          <p14:tracePt t="58364" x="6057900" y="3406775"/>
          <p14:tracePt t="58381" x="6118225" y="3390900"/>
          <p14:tracePt t="58398" x="6180138" y="3360738"/>
          <p14:tracePt t="58414" x="6210300" y="3344863"/>
          <p14:tracePt t="58431" x="6264275" y="3344863"/>
          <p14:tracePt t="58447" x="6340475" y="3344863"/>
          <p14:tracePt t="58464" x="6430963" y="3344863"/>
          <p14:tracePt t="58481" x="6553200" y="3344863"/>
          <p14:tracePt t="58498" x="6675438" y="3344863"/>
          <p14:tracePt t="58514" x="6819900" y="3344863"/>
          <p14:tracePt t="58531" x="6918325" y="3344863"/>
          <p14:tracePt t="58547" x="6994525" y="3344863"/>
          <p14:tracePt t="58564" x="7056438" y="3344863"/>
          <p14:tracePt t="58581" x="7094538" y="3344863"/>
          <p14:tracePt t="58597" x="7132638" y="3344863"/>
          <p14:tracePt t="58614" x="7208838" y="3352800"/>
          <p14:tracePt t="58631" x="7285038" y="3382963"/>
          <p14:tracePt t="58647" x="7391400" y="3413125"/>
          <p14:tracePt t="58664" x="7505700" y="3459163"/>
          <p14:tracePt t="58681" x="7573963" y="3475038"/>
          <p14:tracePt t="58697" x="7635875" y="3489325"/>
          <p14:tracePt t="58714" x="7658100" y="3497263"/>
          <p14:tracePt t="58731" x="7666038" y="3505200"/>
          <p14:tracePt t="58765" x="7673975" y="3521075"/>
          <p14:tracePt t="58782" x="7673975" y="3559175"/>
          <p14:tracePt t="58798" x="7673975" y="3573463"/>
          <p14:tracePt t="58801" x="7673975" y="3603625"/>
          <p14:tracePt t="58815" x="7673975" y="3657600"/>
          <p14:tracePt t="58831" x="7658100" y="3711575"/>
          <p14:tracePt t="58848" x="7620000" y="3763963"/>
          <p14:tracePt t="58865" x="7551738" y="3825875"/>
          <p14:tracePt t="58881" x="7451725" y="3870325"/>
          <p14:tracePt t="58898" x="7323138" y="3902075"/>
          <p14:tracePt t="58915" x="7178675" y="3916363"/>
          <p14:tracePt t="58931" x="6994525" y="3932238"/>
          <p14:tracePt t="58948" x="6789738" y="3932238"/>
          <p14:tracePt t="58965" x="6607175" y="3924300"/>
          <p14:tracePt t="58981" x="6423025" y="3894138"/>
          <p14:tracePt t="58998" x="6202363" y="3856038"/>
          <p14:tracePt t="59014" x="6134100" y="3832225"/>
          <p14:tracePt t="59031" x="6118225" y="3817938"/>
          <p14:tracePt t="59791" x="6111875" y="3817938"/>
          <p14:tracePt t="59800" x="6088063" y="3832225"/>
          <p14:tracePt t="59809" x="6065838" y="3886200"/>
          <p14:tracePt t="59815" x="6042025" y="3932238"/>
          <p14:tracePt t="59832" x="6027738" y="4008438"/>
          <p14:tracePt t="59848" x="5989638" y="4098925"/>
          <p14:tracePt t="59865" x="5959475" y="4213225"/>
          <p14:tracePt t="59882" x="5943600" y="4305300"/>
          <p14:tracePt t="59898" x="5921375" y="4403725"/>
          <p14:tracePt t="59915" x="5897563" y="4479925"/>
          <p14:tracePt t="59932" x="5889625" y="4541838"/>
          <p14:tracePt t="59948" x="5875338" y="4602163"/>
          <p14:tracePt t="59965" x="5859463" y="4656138"/>
          <p14:tracePt t="59983" x="5837238" y="4702175"/>
          <p14:tracePt t="59999" x="5829300" y="4732338"/>
          <p14:tracePt t="60015" x="5821363" y="4746625"/>
          <p14:tracePt t="60032" x="5821363" y="4754563"/>
          <p14:tracePt t="60048" x="5813425" y="4754563"/>
          <p14:tracePt t="60655" x="5813425" y="4770438"/>
          <p14:tracePt t="60663" x="5813425" y="4778375"/>
          <p14:tracePt t="60671" x="5813425" y="4838700"/>
          <p14:tracePt t="60682" x="5821363" y="4922838"/>
          <p14:tracePt t="60699" x="5883275" y="5089525"/>
          <p14:tracePt t="60715" x="5921375" y="5143500"/>
          <p14:tracePt t="60732" x="5951538" y="5165725"/>
          <p14:tracePt t="60748" x="5973763" y="5173663"/>
          <p14:tracePt t="60765" x="6027738" y="5189538"/>
          <p14:tracePt t="60782" x="6065838" y="5197475"/>
          <p14:tracePt t="64920" x="6073775" y="5203825"/>
          <p14:tracePt t="64928" x="6126163" y="5203825"/>
          <p14:tracePt t="64936" x="6210300" y="5203825"/>
          <p14:tracePt t="64950" x="6316663" y="5165725"/>
          <p14:tracePt t="64967" x="6392863" y="5135563"/>
          <p14:tracePt t="65000" x="6454775" y="5097463"/>
          <p14:tracePt t="65017" x="6523038" y="5051425"/>
          <p14:tracePt t="65034" x="6561138" y="5037138"/>
          <p14:tracePt t="65050" x="6607175" y="4999038"/>
          <p14:tracePt t="65067" x="6637338" y="4975225"/>
          <p14:tracePt t="65084" x="6651625" y="4968875"/>
          <p14:tracePt t="65100" x="6675438" y="4945063"/>
          <p14:tracePt t="65117" x="6697663" y="4922838"/>
          <p14:tracePt t="65134" x="6705600" y="4892675"/>
          <p14:tracePt t="65150" x="6705600" y="4876800"/>
          <p14:tracePt t="65167" x="6689725" y="4816475"/>
          <p14:tracePt t="65184" x="6659563" y="4792663"/>
          <p14:tracePt t="65200" x="6659563" y="4784725"/>
          <p14:tracePt t="65218" x="6645275" y="4770438"/>
          <p14:tracePt t="65250" x="6645275" y="4762500"/>
          <p14:tracePt t="65267" x="6637338" y="4740275"/>
          <p14:tracePt t="65284" x="6629400" y="4702175"/>
          <p14:tracePt t="65300" x="6621463" y="4664075"/>
          <p14:tracePt t="65317" x="6613525" y="4618038"/>
          <p14:tracePt t="65334" x="6599238" y="4533900"/>
          <p14:tracePt t="65350" x="6591300" y="4495800"/>
          <p14:tracePt t="65367" x="6583363" y="4435475"/>
          <p14:tracePt t="65384" x="6575425" y="4403725"/>
          <p14:tracePt t="65400" x="6569075" y="4365625"/>
          <p14:tracePt t="65418" x="6569075" y="4343400"/>
          <p14:tracePt t="65434" x="6569075" y="4327525"/>
          <p14:tracePt t="65450" x="6569075" y="4305300"/>
          <p14:tracePt t="65467" x="6561138" y="4275138"/>
          <p14:tracePt t="65484" x="6553200" y="4237038"/>
          <p14:tracePt t="65501" x="6545263" y="4213225"/>
          <p14:tracePt t="65517" x="6545263" y="4198938"/>
          <p14:tracePt t="65534" x="6545263" y="4183063"/>
          <p14:tracePt t="65567" x="6545263" y="4160838"/>
          <p14:tracePt t="65584" x="6545263" y="4144963"/>
          <p14:tracePt t="65600" x="6537325" y="4137025"/>
          <p14:tracePt t="65618" x="6537325" y="4130675"/>
          <p14:tracePt t="65711" x="6530975" y="4152900"/>
          <p14:tracePt t="65719" x="6523038" y="4213225"/>
          <p14:tracePt t="65727" x="6523038" y="4275138"/>
          <p14:tracePt t="65735" x="6523038" y="4335463"/>
          <p14:tracePt t="65750" x="6515100" y="4465638"/>
          <p14:tracePt t="65767" x="6499225" y="4579938"/>
          <p14:tracePt t="65784" x="6469063" y="4678363"/>
          <p14:tracePt t="65800" x="6461125" y="4784725"/>
          <p14:tracePt t="65817" x="6438900" y="4854575"/>
          <p14:tracePt t="65834" x="6430963" y="4906963"/>
          <p14:tracePt t="65850" x="6416675" y="4930775"/>
          <p14:tracePt t="66151" x="6416675" y="4937125"/>
          <p14:tracePt t="66159" x="6384925" y="4937125"/>
          <p14:tracePt t="66167" x="6354763" y="4937125"/>
          <p14:tracePt t="66184" x="6302375" y="4922838"/>
          <p14:tracePt t="66201" x="6210300" y="4899025"/>
          <p14:tracePt t="66217" x="6065838" y="4860925"/>
          <p14:tracePt t="66234" x="5989638" y="4838700"/>
          <p14:tracePt t="66251" x="5965825" y="4822825"/>
          <p14:tracePt t="66267" x="5959475" y="4822825"/>
          <p14:tracePt t="66311" x="5959475" y="4808538"/>
          <p14:tracePt t="66327" x="5959475" y="4800600"/>
          <p14:tracePt t="66336" x="5959475" y="4784725"/>
          <p14:tracePt t="66359" x="5951538" y="4770438"/>
          <p14:tracePt t="66391" x="5951538" y="4762500"/>
          <p14:tracePt t="66455" x="5951538" y="4754563"/>
          <p14:tracePt t="66471" x="5943600" y="4746625"/>
          <p14:tracePt t="66481" x="5943600" y="4740275"/>
          <p14:tracePt t="66487" x="5935663" y="4740275"/>
          <p14:tracePt t="66513" x="5935663" y="4732338"/>
          <p14:tracePt t="67687" x="5951538" y="4740275"/>
          <p14:tracePt t="67695" x="6057900" y="4754563"/>
          <p14:tracePt t="67703" x="6142038" y="4778375"/>
          <p14:tracePt t="67718" x="6316663" y="4816475"/>
          <p14:tracePt t="67734" x="6575425" y="4816475"/>
          <p14:tracePt t="67751" x="6850063" y="4808538"/>
          <p14:tracePt t="67768" x="6956425" y="4762500"/>
          <p14:tracePt t="67785" x="6988175" y="4740275"/>
          <p14:tracePt t="67801" x="7002463" y="4732338"/>
          <p14:tracePt t="67835" x="7002463" y="4716463"/>
          <p14:tracePt t="67851" x="7010400" y="4694238"/>
          <p14:tracePt t="67868" x="7010400" y="4678363"/>
          <p14:tracePt t="67885" x="7018338" y="4664075"/>
          <p14:tracePt t="67901" x="7018338" y="4648200"/>
          <p14:tracePt t="67918" x="7018338" y="4625975"/>
          <p14:tracePt t="67959" x="7018338" y="4618038"/>
          <p14:tracePt t="67983" x="7018338" y="4610100"/>
          <p14:tracePt t="68000" x="7018338" y="4602163"/>
          <p14:tracePt t="68063" x="7018338" y="4594225"/>
          <p14:tracePt t="68072" x="7018338" y="4587875"/>
          <p14:tracePt t="68087" x="7018338" y="4579938"/>
          <p14:tracePt t="68095" x="7026275" y="4572000"/>
          <p14:tracePt t="68103" x="7032625" y="4564063"/>
          <p14:tracePt t="68118" x="7040563" y="4556125"/>
          <p14:tracePt t="68135" x="7056438" y="4549775"/>
          <p14:tracePt t="68151" x="7070725" y="4533900"/>
          <p14:tracePt t="68168" x="7102475" y="4533900"/>
          <p14:tracePt t="68185" x="7146925" y="4533900"/>
          <p14:tracePt t="68201" x="7208838" y="4533900"/>
          <p14:tracePt t="68218" x="7261225" y="4533900"/>
          <p14:tracePt t="68236" x="7285038" y="4533900"/>
          <p14:tracePt t="68251" x="7299325" y="4533900"/>
          <p14:tracePt t="68674" x="7292975" y="4533900"/>
          <p14:tracePt t="68679" x="7285038" y="4533900"/>
          <p14:tracePt t="68688" x="7269163" y="4549775"/>
          <p14:tracePt t="68703" x="7216775" y="4594225"/>
          <p14:tracePt t="68718" x="7154863" y="4632325"/>
          <p14:tracePt t="68735" x="7078663" y="4686300"/>
          <p14:tracePt t="68752" x="7018338" y="4724400"/>
          <p14:tracePt t="68768" x="6988175" y="4740275"/>
          <p14:tracePt t="68785" x="6980238" y="4746625"/>
          <p14:tracePt t="68873" x="6964363" y="4762500"/>
          <p14:tracePt t="68928" x="6964363" y="4770438"/>
          <p14:tracePt t="68935" x="6964363" y="4778375"/>
          <p14:tracePt t="68942" x="6964363" y="4784725"/>
          <p14:tracePt t="68951" x="6988175" y="4816475"/>
          <p14:tracePt t="68968" x="7056438" y="4846638"/>
          <p14:tracePt t="68985" x="7108825" y="4876800"/>
          <p14:tracePt t="69002" x="7124700" y="4884738"/>
          <p14:tracePt t="69487" x="7094538" y="4838700"/>
          <p14:tracePt t="69495" x="7064375" y="4716463"/>
          <p14:tracePt t="69503" x="7010400" y="4572000"/>
          <p14:tracePt t="69518" x="6964363" y="4313238"/>
          <p14:tracePt t="69535" x="6942138" y="4130675"/>
          <p14:tracePt t="69552" x="6942138" y="3954463"/>
          <p14:tracePt t="69569" x="6942138" y="3825875"/>
          <p14:tracePt t="69585" x="6942138" y="3741738"/>
          <p14:tracePt t="69602" x="6942138" y="3687763"/>
          <p14:tracePt t="69619" x="6934200" y="3635375"/>
          <p14:tracePt t="69635" x="6888163" y="3551238"/>
          <p14:tracePt t="69652" x="6773863" y="3482975"/>
          <p14:tracePt t="69669" x="6621463" y="3413125"/>
          <p14:tracePt t="69686" x="6270625" y="3322638"/>
          <p14:tracePt t="69702" x="6172200" y="3298825"/>
          <p14:tracePt t="69719" x="5821363" y="3298825"/>
          <p14:tracePt t="69736" x="5638800" y="3344863"/>
          <p14:tracePt t="69752" x="5494338" y="3444875"/>
          <p14:tracePt t="69769" x="5394325" y="3589338"/>
          <p14:tracePt t="69785" x="5349875" y="3756025"/>
          <p14:tracePt t="69802" x="5349875" y="3916363"/>
          <p14:tracePt t="69819" x="5387975" y="4084638"/>
          <p14:tracePt t="69835" x="5456238" y="4160838"/>
          <p14:tracePt t="69852" x="5562600" y="4221163"/>
          <p14:tracePt t="69855" x="5622925" y="4237038"/>
          <p14:tracePt t="69869" x="5692775" y="4251325"/>
          <p14:tracePt t="69886" x="5867400" y="4259263"/>
          <p14:tracePt t="69902" x="5943600" y="4259263"/>
          <p14:tracePt t="69919" x="6270625" y="4122738"/>
          <p14:tracePt t="69936" x="6430963" y="3992563"/>
          <p14:tracePt t="69952" x="6569075" y="3817938"/>
          <p14:tracePt t="69969" x="6651625" y="3657600"/>
          <p14:tracePt t="69986" x="6697663" y="3497263"/>
          <p14:tracePt t="70002" x="6727825" y="3375025"/>
          <p14:tracePt t="70019" x="6727825" y="3238500"/>
          <p14:tracePt t="70036" x="6727825" y="3146425"/>
          <p14:tracePt t="70052" x="6689725" y="3070225"/>
          <p14:tracePt t="70069" x="6599238" y="3017838"/>
          <p14:tracePt t="70085" x="6469063" y="2994025"/>
          <p14:tracePt t="70102" x="6256338" y="2971800"/>
          <p14:tracePt t="70119" x="6057900" y="2994025"/>
          <p14:tracePt t="70136" x="5875338" y="3124200"/>
          <p14:tracePt t="70152" x="5692775" y="3314700"/>
          <p14:tracePt t="70169" x="5502275" y="3581400"/>
          <p14:tracePt t="70186" x="5380038" y="3908425"/>
          <p14:tracePt t="70202" x="5326063" y="4267200"/>
          <p14:tracePt t="70219" x="5303838" y="4549775"/>
          <p14:tracePt t="70236" x="5334000" y="4762500"/>
          <p14:tracePt t="70252" x="5456238" y="4953000"/>
          <p14:tracePt t="70269" x="5592763" y="5075238"/>
          <p14:tracePt t="70286" x="5821363" y="5151438"/>
          <p14:tracePt t="70302" x="5935663" y="5159375"/>
          <p14:tracePt t="70319" x="6454775" y="5083175"/>
          <p14:tracePt t="70336" x="6858000" y="4868863"/>
          <p14:tracePt t="70352" x="7078663" y="4648200"/>
          <p14:tracePt t="70369" x="7261225" y="4275138"/>
          <p14:tracePt t="70386" x="7383463" y="3856038"/>
          <p14:tracePt t="70402" x="7407275" y="3535363"/>
          <p14:tracePt t="70419" x="7369175" y="3260725"/>
          <p14:tracePt t="70436" x="7269163" y="3101975"/>
          <p14:tracePt t="70452" x="7132638" y="2979738"/>
          <p14:tracePt t="70469" x="6956425" y="2917825"/>
          <p14:tracePt t="70486" x="6645275" y="2911475"/>
          <p14:tracePt t="70502" x="6507163" y="2911475"/>
          <p14:tracePt t="70519" x="6080125" y="3094038"/>
          <p14:tracePt t="70536" x="5875338" y="3306763"/>
          <p14:tracePt t="70552" x="5707063" y="3611563"/>
          <p14:tracePt t="70569" x="5600700" y="3840163"/>
          <p14:tracePt t="70586" x="5570538" y="4022725"/>
          <p14:tracePt t="70602" x="5570538" y="4168775"/>
          <p14:tracePt t="70619" x="5570538" y="4283075"/>
          <p14:tracePt t="70636" x="5622925" y="4359275"/>
          <p14:tracePt t="70652" x="5722938" y="4397375"/>
          <p14:tracePt t="70669" x="5807075" y="4411663"/>
          <p14:tracePt t="70686" x="5913438" y="4343400"/>
          <p14:tracePt t="70702" x="5981700" y="4221163"/>
          <p14:tracePt t="70719" x="6042025" y="4046538"/>
          <p14:tracePt t="70736" x="6080125" y="3825875"/>
          <p14:tracePt t="70752" x="6088063" y="3603625"/>
          <p14:tracePt t="70769" x="6080125" y="3436938"/>
          <p14:tracePt t="70786" x="6019800" y="3292475"/>
          <p14:tracePt t="70802" x="5935663" y="3184525"/>
          <p14:tracePt t="70819" x="5845175" y="3124200"/>
          <p14:tracePt t="70836" x="5775325" y="3078163"/>
          <p14:tracePt t="70839" x="5745163" y="3055938"/>
          <p14:tracePt t="70852" x="5730875" y="3055938"/>
          <p14:tracePt t="70869" x="5684838" y="3032125"/>
          <p14:tracePt t="70886" x="5668963" y="3025775"/>
          <p14:tracePt t="70983" x="5661025" y="3001963"/>
          <p14:tracePt t="70991" x="5654675" y="2963863"/>
          <p14:tracePt t="71003" x="5646738" y="2949575"/>
          <p14:tracePt t="71019" x="5630863" y="2865438"/>
          <p14:tracePt t="71036" x="5608638" y="2773363"/>
          <p14:tracePt t="71052" x="5592763" y="2644775"/>
          <p14:tracePt t="71069" x="5578475" y="2560638"/>
          <p14:tracePt t="71086" x="5570538" y="2522538"/>
          <p14:tracePt t="71102" x="5570538" y="2506663"/>
          <p14:tracePt t="71151" x="5570538" y="2552700"/>
          <p14:tracePt t="71159" x="5570538" y="2659063"/>
          <p14:tracePt t="71169" x="5570538" y="2827338"/>
          <p14:tracePt t="71186" x="5570538" y="3306763"/>
          <p14:tracePt t="71202" x="5570538" y="3763963"/>
          <p14:tracePt t="71219" x="5502275" y="4206875"/>
          <p14:tracePt t="71236" x="5456238" y="4556125"/>
          <p14:tracePt t="71252" x="5418138" y="4754563"/>
          <p14:tracePt t="71269" x="5418138" y="4816475"/>
          <p14:tracePt t="71314" x="5418138" y="4800600"/>
          <p14:tracePt t="71319" x="5432425" y="4670425"/>
          <p14:tracePt t="71336" x="5532438" y="4343400"/>
          <p14:tracePt t="71352" x="5584825" y="4000500"/>
          <p14:tracePt t="71369" x="5654675" y="3679825"/>
          <p14:tracePt t="71386" x="5676900" y="3489325"/>
          <p14:tracePt t="71402" x="5699125" y="3398838"/>
          <p14:tracePt t="71419" x="5699125" y="3382963"/>
          <p14:tracePt t="71478" x="5699125" y="3406775"/>
          <p14:tracePt t="71487" x="5699125" y="3467100"/>
          <p14:tracePt t="71494" x="5699125" y="3527425"/>
          <p14:tracePt t="71503" x="5699125" y="3597275"/>
          <p14:tracePt t="71519" x="5699125" y="3771900"/>
          <p14:tracePt t="71536" x="5699125" y="3924300"/>
          <p14:tracePt t="71552" x="5699125" y="4038600"/>
          <p14:tracePt t="71569" x="5707063" y="4084638"/>
          <p14:tracePt t="71586" x="5715000" y="4092575"/>
          <p14:tracePt t="71679" x="5715000" y="4076700"/>
          <p14:tracePt t="79151" x="5775325" y="4060825"/>
          <p14:tracePt t="79160" x="5875338" y="3978275"/>
          <p14:tracePt t="79172" x="5989638" y="3886200"/>
          <p14:tracePt t="79189" x="6142038" y="3832225"/>
          <p14:tracePt t="79519" x="6142038" y="3825875"/>
          <p14:tracePt t="79527" x="6134100" y="3817938"/>
          <p14:tracePt t="79539" x="6126163" y="381000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970889" y="571033"/>
            <a:ext cx="5784183"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Hypothesis Test with Independent Samples </a:t>
            </a:r>
          </a:p>
        </p:txBody>
      </p:sp>
      <p:pic>
        <p:nvPicPr>
          <p:cNvPr id="5" name="Picture 4"/>
          <p:cNvPicPr>
            <a:picLocks noChangeAspect="1"/>
          </p:cNvPicPr>
          <p:nvPr/>
        </p:nvPicPr>
        <p:blipFill>
          <a:blip r:embed="rId3"/>
          <a:stretch>
            <a:fillRect/>
          </a:stretch>
        </p:blipFill>
        <p:spPr>
          <a:xfrm>
            <a:off x="2257425" y="1704975"/>
            <a:ext cx="7677150" cy="3448050"/>
          </a:xfrm>
          <a:prstGeom prst="rect">
            <a:avLst/>
          </a:prstGeom>
        </p:spPr>
      </p:pic>
    </p:spTree>
    <p:extLst>
      <p:ext uri="{BB962C8B-B14F-4D97-AF65-F5344CB8AC3E}">
        <p14:creationId xmlns:p14="http://schemas.microsoft.com/office/powerpoint/2010/main" val="2100282943"/>
      </p:ext>
    </p:extLst>
  </p:cSld>
  <p:clrMapOvr>
    <a:masterClrMapping/>
  </p:clrMapOvr>
  <mc:AlternateContent xmlns:mc="http://schemas.openxmlformats.org/markup-compatibility/2006" xmlns:p14="http://schemas.microsoft.com/office/powerpoint/2010/main">
    <mc:Choice Requires="p14">
      <p:transition p14:dur="10" advTm="73614"/>
    </mc:Choice>
    <mc:Fallback xmlns="">
      <p:transition advTm="73614"/>
    </mc:Fallback>
  </mc:AlternateContent>
  <p:timing>
    <p:tnLst>
      <p:par>
        <p:cTn id="1" dur="indefinite" restart="never" nodeType="tmRoot"/>
      </p:par>
    </p:tnLst>
  </p:timing>
  <p:extLst mod="1">
    <p:ext uri="{3A86A75C-4F4B-4683-9AE1-C65F6400EC91}">
      <p14:laserTraceLst xmlns:p14="http://schemas.microsoft.com/office/powerpoint/2010/main">
        <p14:tracePtLst>
          <p14:tracePt t="822" x="6057900" y="3810000"/>
          <p14:tracePt t="830" x="5745163" y="3817938"/>
          <p14:tracePt t="838" x="5456238" y="3825875"/>
          <p14:tracePt t="846" x="5189538" y="3771900"/>
          <p14:tracePt t="863" x="4656138" y="3535363"/>
          <p14:tracePt t="880" x="4175125" y="3314700"/>
          <p14:tracePt t="896" x="3619500" y="2955925"/>
          <p14:tracePt t="913" x="2955925" y="2492375"/>
          <p14:tracePt t="930" x="2446338" y="2065338"/>
          <p14:tracePt t="947" x="2179638" y="1722438"/>
          <p14:tracePt t="963" x="2065338" y="1516063"/>
          <p14:tracePt t="966" x="2035175" y="1447800"/>
          <p14:tracePt t="980" x="2027238" y="1409700"/>
          <p14:tracePt t="996" x="2019300" y="1393825"/>
          <p14:tracePt t="1214" x="2019300" y="1417638"/>
          <p14:tracePt t="1222" x="2019300" y="1501775"/>
          <p14:tracePt t="1230" x="2019300" y="1584325"/>
          <p14:tracePt t="1246" x="2019300" y="1782763"/>
          <p14:tracePt t="1264" x="2027238" y="2003425"/>
          <p14:tracePt t="1280" x="2049463" y="2179638"/>
          <p14:tracePt t="1296" x="2079625" y="2263775"/>
          <p14:tracePt t="1313" x="2095500" y="2278063"/>
          <p14:tracePt t="1330" x="2103438" y="2278063"/>
          <p14:tracePt t="1346" x="2117725" y="2278063"/>
          <p14:tracePt t="1364" x="2187575" y="2278063"/>
          <p14:tracePt t="1380" x="2225675" y="2270125"/>
          <p14:tracePt t="1397" x="2270125" y="2263775"/>
          <p14:tracePt t="1413" x="2301875" y="2247900"/>
          <p14:tracePt t="1430" x="2354263" y="2247900"/>
          <p14:tracePt t="1447" x="2438400" y="2247900"/>
          <p14:tracePt t="1464" x="2506663" y="2247900"/>
          <p14:tracePt t="1480" x="2560638" y="2255838"/>
          <p14:tracePt t="1497" x="2613025" y="2286000"/>
          <p14:tracePt t="1513" x="2651125" y="2308225"/>
          <p14:tracePt t="1530" x="2735263" y="2354263"/>
          <p14:tracePt t="1546" x="2819400" y="2400300"/>
          <p14:tracePt t="1563" x="2873375" y="2430463"/>
          <p14:tracePt t="1580" x="2933700" y="2460625"/>
          <p14:tracePt t="1597" x="3070225" y="2514600"/>
          <p14:tracePt t="1613" x="3132138" y="2552700"/>
          <p14:tracePt t="1630" x="3162300" y="2568575"/>
          <p14:tracePt t="1647" x="3178175" y="2582863"/>
          <p14:tracePt t="1663" x="3192463" y="2590800"/>
          <p14:tracePt t="1680" x="3200400" y="2590800"/>
          <p14:tracePt t="1697" x="3216275" y="2590800"/>
          <p14:tracePt t="1713" x="3222625" y="2590800"/>
          <p14:tracePt t="1730" x="3246438" y="2590800"/>
          <p14:tracePt t="1747" x="3276600" y="2582863"/>
          <p14:tracePt t="1763" x="3322638" y="2568575"/>
          <p14:tracePt t="1780" x="3368675" y="2552700"/>
          <p14:tracePt t="1902" x="3382963" y="2560638"/>
          <p14:tracePt t="1910" x="3398838" y="2598738"/>
          <p14:tracePt t="1918" x="3459163" y="2628900"/>
          <p14:tracePt t="1930" x="3513138" y="2628900"/>
          <p14:tracePt t="1947" x="3521075" y="2628900"/>
          <p14:tracePt t="1963" x="3535363" y="2620963"/>
          <p14:tracePt t="1980" x="3543300" y="2590800"/>
          <p14:tracePt t="2013" x="3543300" y="2560638"/>
          <p14:tracePt t="2030" x="3543300" y="2536825"/>
          <p14:tracePt t="2047" x="3543300" y="2522538"/>
          <p14:tracePt t="2102" x="3543300" y="2514600"/>
          <p14:tracePt t="2118" x="3543300" y="2498725"/>
          <p14:tracePt t="2134" x="3543300" y="2484438"/>
          <p14:tracePt t="2150" x="3535363" y="2484438"/>
          <p14:tracePt t="2167" x="3535363" y="2476500"/>
          <p14:tracePt t="2471" x="3505200" y="2460625"/>
          <p14:tracePt t="2478" x="3489325" y="2460625"/>
          <p14:tracePt t="2486" x="3482975" y="2460625"/>
          <p14:tracePt t="2497" x="3451225" y="2454275"/>
          <p14:tracePt t="2514" x="3421063" y="2438400"/>
          <p14:tracePt t="2530" x="3368675" y="2408238"/>
          <p14:tracePt t="2547" x="3330575" y="2400300"/>
          <p14:tracePt t="2564" x="3306763" y="2384425"/>
          <p14:tracePt t="2662" x="3298825" y="2378075"/>
          <p14:tracePt t="2670" x="3298825" y="2370138"/>
          <p14:tracePt t="2680" x="3298825" y="2362200"/>
          <p14:tracePt t="2697" x="3298825" y="2346325"/>
          <p14:tracePt t="2714" x="3298825" y="2332038"/>
          <p14:tracePt t="2731" x="3298825" y="2316163"/>
          <p14:tracePt t="2747" x="3298825" y="2308225"/>
          <p14:tracePt t="2974" x="3298825" y="2316163"/>
          <p14:tracePt t="2982" x="3298825" y="2332038"/>
          <p14:tracePt t="2990" x="3298825" y="2339975"/>
          <p14:tracePt t="2998" x="3306763" y="2354263"/>
          <p14:tracePt t="3014" x="3306763" y="2384425"/>
          <p14:tracePt t="3030" x="3314700" y="2400300"/>
          <p14:tracePt t="3047" x="3314700" y="2408238"/>
          <p14:tracePt t="3080" x="3322638" y="2416175"/>
          <p14:tracePt t="3366" x="3314700" y="2416175"/>
          <p14:tracePt t="3374" x="3284538" y="2416175"/>
          <p14:tracePt t="3382" x="3254375" y="2416175"/>
          <p14:tracePt t="3397" x="3192463" y="2416175"/>
          <p14:tracePt t="3414" x="3132138" y="2416175"/>
          <p14:tracePt t="3431" x="3055938" y="2416175"/>
          <p14:tracePt t="3447" x="3017838" y="2416175"/>
          <p14:tracePt t="3464" x="3001963" y="2416175"/>
          <p14:tracePt t="3558" x="3001963" y="2408238"/>
          <p14:tracePt t="3597" x="3001963" y="2400300"/>
          <p14:tracePt t="4887" x="3017838" y="2430463"/>
          <p14:tracePt t="4894" x="3032125" y="2430463"/>
          <p14:tracePt t="4902" x="3078163" y="2454275"/>
          <p14:tracePt t="4915" x="3094038" y="2460625"/>
          <p14:tracePt t="4931" x="3154363" y="2468563"/>
          <p14:tracePt t="4950" x="3216275" y="2484438"/>
          <p14:tracePt t="5005" x="3230563" y="2468563"/>
          <p14:tracePt t="5013" x="3238500" y="2460625"/>
          <p14:tracePt t="5021" x="3238500" y="2430463"/>
          <p14:tracePt t="5031" x="3254375" y="2416175"/>
          <p14:tracePt t="5047" x="3260725" y="2384425"/>
          <p14:tracePt t="5065" x="3284538" y="2354263"/>
          <p14:tracePt t="5081" x="3284538" y="2339975"/>
          <p14:tracePt t="5098" x="3292475" y="2324100"/>
          <p14:tracePt t="5115" x="3298825" y="2316163"/>
          <p14:tracePt t="5222" x="3306763" y="2332038"/>
          <p14:tracePt t="5230" x="3306763" y="2346325"/>
          <p14:tracePt t="5239" x="3306763" y="2362200"/>
          <p14:tracePt t="5248" x="3314700" y="2378075"/>
          <p14:tracePt t="5502" x="3330575" y="2370138"/>
          <p14:tracePt t="5510" x="3390900" y="2370138"/>
          <p14:tracePt t="5518" x="3451225" y="2370138"/>
          <p14:tracePt t="5531" x="3527425" y="2378075"/>
          <p14:tracePt t="5548" x="3673475" y="2378075"/>
          <p14:tracePt t="5565" x="3749675" y="2378075"/>
          <p14:tracePt t="5581" x="3802063" y="2378075"/>
          <p14:tracePt t="5598" x="3810000" y="2370138"/>
          <p14:tracePt t="5653" x="3810000" y="2362200"/>
          <p14:tracePt t="5686" x="3810000" y="2354263"/>
          <p14:tracePt t="5711" x="3817938" y="2354263"/>
          <p14:tracePt t="5718" x="3825875" y="2339975"/>
          <p14:tracePt t="5726" x="3832225" y="2332038"/>
          <p14:tracePt t="5734" x="3840163" y="2324100"/>
          <p14:tracePt t="5749" x="3886200" y="2324100"/>
          <p14:tracePt t="5765" x="3954463" y="2324100"/>
          <p14:tracePt t="5781" x="4030663" y="2324100"/>
          <p14:tracePt t="5798" x="4084638" y="2324100"/>
          <p14:tracePt t="5815" x="4098925" y="2316163"/>
          <p14:tracePt t="6078" x="4114800" y="2316163"/>
          <p14:tracePt t="6111" x="4114800" y="2324100"/>
          <p14:tracePt t="6734" x="4114800" y="2332038"/>
          <p14:tracePt t="6766" x="4114800" y="2339975"/>
          <p14:tracePt t="6783" x="4114800" y="2346325"/>
          <p14:tracePt t="7118" x="4114800" y="2354263"/>
          <p14:tracePt t="7126" x="4098925" y="2354263"/>
          <p14:tracePt t="7134" x="4068763" y="2354263"/>
          <p14:tracePt t="7149" x="3962400" y="2339975"/>
          <p14:tracePt t="7165" x="3802063" y="2339975"/>
          <p14:tracePt t="7182" x="3627438" y="2339975"/>
          <p14:tracePt t="7200" x="3459163" y="2339975"/>
          <p14:tracePt t="7215" x="3330575" y="2339975"/>
          <p14:tracePt t="7232" x="3222625" y="2339975"/>
          <p14:tracePt t="7249" x="3178175" y="2332038"/>
          <p14:tracePt t="7265" x="3146425" y="2324100"/>
          <p14:tracePt t="7282" x="3116263" y="2308225"/>
          <p14:tracePt t="7299" x="3094038" y="2308225"/>
          <p14:tracePt t="7315" x="3055938" y="2308225"/>
          <p14:tracePt t="7332" x="3040063" y="2308225"/>
          <p14:tracePt t="7349" x="3032125" y="2308225"/>
          <p14:tracePt t="7590" x="3025775" y="2301875"/>
          <p14:tracePt t="7598" x="3025775" y="2293938"/>
          <p14:tracePt t="7614" x="3025775" y="2286000"/>
          <p14:tracePt t="7621" x="3025775" y="2278063"/>
          <p14:tracePt t="7632" x="3032125" y="2270125"/>
          <p14:tracePt t="7648" x="3101975" y="2255838"/>
          <p14:tracePt t="7665" x="3230563" y="2255838"/>
          <p14:tracePt t="7682" x="3413125" y="2255838"/>
          <p14:tracePt t="7698" x="3619500" y="2255838"/>
          <p14:tracePt t="7715" x="3771900" y="2263775"/>
          <p14:tracePt t="7732" x="3902075" y="2270125"/>
          <p14:tracePt t="7749" x="4022725" y="2278063"/>
          <p14:tracePt t="7765" x="4046538" y="2278063"/>
          <p14:tracePt t="7854" x="4060825" y="2278063"/>
          <p14:tracePt t="7862" x="4076700" y="2278063"/>
          <p14:tracePt t="7870" x="4098925" y="2286000"/>
          <p14:tracePt t="7882" x="4114800" y="2286000"/>
          <p14:tracePt t="7899" x="4130675" y="2286000"/>
          <p14:tracePt t="8742" x="4122738" y="2286000"/>
          <p14:tracePt t="8753" x="4092575" y="2286000"/>
          <p14:tracePt t="8758" x="4054475" y="2270125"/>
          <p14:tracePt t="8767" x="4000500" y="2270125"/>
          <p14:tracePt t="8783" x="3863975" y="2270125"/>
          <p14:tracePt t="8799" x="3679825" y="2270125"/>
          <p14:tracePt t="8816" x="3505200" y="2270125"/>
          <p14:tracePt t="8833" x="3390900" y="2270125"/>
          <p14:tracePt t="8849" x="3344863" y="2270125"/>
          <p14:tracePt t="8866" x="3336925" y="2270125"/>
          <p14:tracePt t="11918" x="3330575" y="2270125"/>
          <p14:tracePt t="11926" x="3330575" y="2286000"/>
          <p14:tracePt t="11934" x="3330575" y="2293938"/>
          <p14:tracePt t="11950" x="3330575" y="2339975"/>
          <p14:tracePt t="11967" x="3330575" y="2378075"/>
          <p14:tracePt t="11984" x="3330575" y="2422525"/>
          <p14:tracePt t="12000" x="3330575" y="2468563"/>
          <p14:tracePt t="12017" x="3344863" y="2498725"/>
          <p14:tracePt t="12034" x="3344863" y="2522538"/>
          <p14:tracePt t="12050" x="3344863" y="2552700"/>
          <p14:tracePt t="12067" x="3344863" y="2568575"/>
          <p14:tracePt t="12084" x="3344863" y="2598738"/>
          <p14:tracePt t="12101" x="3344863" y="2651125"/>
          <p14:tracePt t="12117" x="3344863" y="2682875"/>
          <p14:tracePt t="12134" x="3330575" y="2743200"/>
          <p14:tracePt t="12150" x="3322638" y="2773363"/>
          <p14:tracePt t="12167" x="3314700" y="2781300"/>
          <p14:tracePt t="12184" x="3306763" y="2789238"/>
          <p14:tracePt t="12254" x="3306763" y="2797175"/>
          <p14:tracePt t="12262" x="3298825" y="2797175"/>
          <p14:tracePt t="12278" x="3298825" y="2803525"/>
          <p14:tracePt t="12310" x="3298825" y="2819400"/>
          <p14:tracePt t="12319" x="3292475" y="2819400"/>
          <p14:tracePt t="12326" x="3292475" y="2827338"/>
          <p14:tracePt t="12342" x="3292475" y="2835275"/>
          <p14:tracePt t="12350" x="3284538" y="2841625"/>
          <p14:tracePt t="12374" x="3284538" y="2849563"/>
          <p14:tracePt t="12510" x="3276600" y="2849563"/>
          <p14:tracePt t="12519" x="3268663" y="2849563"/>
          <p14:tracePt t="12526" x="3260725" y="2849563"/>
          <p14:tracePt t="12535" x="3246438" y="2849563"/>
          <p14:tracePt t="12551" x="3184525" y="2849563"/>
          <p14:tracePt t="12567" x="3116263" y="2849563"/>
          <p14:tracePt t="12584" x="3032125" y="2849563"/>
          <p14:tracePt t="12601" x="2994025" y="2849563"/>
          <p14:tracePt t="12618" x="2971800" y="2849563"/>
          <p14:tracePt t="12710" x="2963863" y="2849563"/>
          <p14:tracePt t="12766" x="2955925" y="2849563"/>
          <p14:tracePt t="13942" x="2963863" y="2849563"/>
          <p14:tracePt t="13950" x="2994025" y="2857500"/>
          <p14:tracePt t="13958" x="3025775" y="2857500"/>
          <p14:tracePt t="13968" x="3048000" y="2857500"/>
          <p14:tracePt t="13985" x="3101975" y="2857500"/>
          <p14:tracePt t="14002" x="3124200" y="2857500"/>
          <p14:tracePt t="14018" x="3140075" y="2857500"/>
          <p14:tracePt t="14070" x="3146425" y="2849563"/>
          <p14:tracePt t="14087" x="3146425" y="2841625"/>
          <p14:tracePt t="14110" x="3146425" y="2835275"/>
          <p14:tracePt t="14302" x="3140075" y="2841625"/>
          <p14:tracePt t="14311" x="3124200" y="2841625"/>
          <p14:tracePt t="14318" x="3108325" y="2857500"/>
          <p14:tracePt t="14335" x="3101975" y="2857500"/>
          <p14:tracePt t="14351" x="3078163" y="2865438"/>
          <p14:tracePt t="14368" x="3063875" y="2865438"/>
          <p14:tracePt t="14385" x="3055938" y="2865438"/>
          <p14:tracePt t="14418" x="3048000" y="2865438"/>
          <p14:tracePt t="14806" x="3048000" y="2849563"/>
          <p14:tracePt t="14814" x="3055938" y="2841625"/>
          <p14:tracePt t="14822" x="3070225" y="2827338"/>
          <p14:tracePt t="14835" x="3078163" y="2827338"/>
          <p14:tracePt t="14851" x="3101975" y="2803525"/>
          <p14:tracePt t="14868" x="3108325" y="2797175"/>
          <p14:tracePt t="15030" x="3116263" y="2797175"/>
          <p14:tracePt t="15038" x="3132138" y="2797175"/>
          <p14:tracePt t="15046" x="3146425" y="2797175"/>
          <p14:tracePt t="15054" x="3162300" y="2797175"/>
          <p14:tracePt t="15068" x="3184525" y="2811463"/>
          <p14:tracePt t="15085" x="3254375" y="2811463"/>
          <p14:tracePt t="15101" x="3322638" y="2811463"/>
          <p14:tracePt t="15118" x="3382963" y="2773363"/>
          <p14:tracePt t="15135" x="3421063" y="2705100"/>
          <p14:tracePt t="15151" x="3459163" y="2582863"/>
          <p14:tracePt t="15168" x="3482975" y="2430463"/>
          <p14:tracePt t="15185" x="3489325" y="2301875"/>
          <p14:tracePt t="15202" x="3489325" y="2217738"/>
          <p14:tracePt t="15218" x="3489325" y="2179638"/>
          <p14:tracePt t="15302" x="3489325" y="2217738"/>
          <p14:tracePt t="15310" x="3489325" y="2286000"/>
          <p14:tracePt t="15318" x="3489325" y="2354263"/>
          <p14:tracePt t="15335" x="3489325" y="2460625"/>
          <p14:tracePt t="15352" x="3505200" y="2514600"/>
          <p14:tracePt t="15368" x="3513138" y="2536825"/>
          <p14:tracePt t="15422" x="3521075" y="2536825"/>
          <p14:tracePt t="15430" x="3521075" y="2530475"/>
          <p14:tracePt t="15470" x="3521075" y="2522538"/>
          <p14:tracePt t="15479" x="3521075" y="2514600"/>
          <p14:tracePt t="15494" x="3521075" y="2506663"/>
          <p14:tracePt t="15502" x="3513138" y="2506663"/>
          <p14:tracePt t="15518" x="3444875" y="2506663"/>
          <p14:tracePt t="15535" x="3360738" y="2568575"/>
          <p14:tracePt t="15552" x="3344863" y="2590800"/>
          <p14:tracePt t="15568" x="3344863" y="2613025"/>
          <p14:tracePt t="15585" x="3344863" y="2628900"/>
          <p14:tracePt t="15602" x="3390900" y="2636838"/>
          <p14:tracePt t="15618" x="3451225" y="2636838"/>
          <p14:tracePt t="15635" x="3505200" y="2628900"/>
          <p14:tracePt t="15678" x="3505200" y="2620963"/>
          <p14:tracePt t="15702" x="3505200" y="2613025"/>
          <p14:tracePt t="15710" x="3497263" y="2613025"/>
          <p14:tracePt t="15718" x="3475038" y="2613025"/>
          <p14:tracePt t="15735" x="3436938" y="2613025"/>
          <p14:tracePt t="15752" x="3429000" y="2628900"/>
          <p14:tracePt t="15768" x="3429000" y="2636838"/>
          <p14:tracePt t="15806" x="3429000" y="2644775"/>
          <p14:tracePt t="15818" x="3436938" y="2644775"/>
          <p14:tracePt t="15835" x="3444875" y="2644775"/>
          <p14:tracePt t="15903" x="3451225" y="2651125"/>
          <p14:tracePt t="15910" x="3451225" y="2689225"/>
          <p14:tracePt t="15918" x="3451225" y="2720975"/>
          <p14:tracePt t="15935" x="3451225" y="2841625"/>
          <p14:tracePt t="15952" x="3467100" y="2955925"/>
          <p14:tracePt t="15969" x="3497263" y="3032125"/>
          <p14:tracePt t="15985" x="3535363" y="3055938"/>
          <p14:tracePt t="16002" x="3589338" y="3063875"/>
          <p14:tracePt t="16019" x="3635375" y="3078163"/>
          <p14:tracePt t="16022" x="3657600" y="3078163"/>
          <p14:tracePt t="16035" x="3673475" y="3078163"/>
          <p14:tracePt t="16052" x="3679825" y="3078163"/>
          <p14:tracePt t="16069" x="3687763" y="3055938"/>
          <p14:tracePt t="16085" x="3687763" y="3032125"/>
          <p14:tracePt t="16103" x="3665538" y="3009900"/>
          <p14:tracePt t="16119" x="3619500" y="3009900"/>
          <p14:tracePt t="16135" x="3573463" y="3009900"/>
          <p14:tracePt t="16152" x="3565525" y="3009900"/>
          <p14:tracePt t="16169" x="3559175" y="3009900"/>
          <p14:tracePt t="16262" x="3559175" y="3001963"/>
          <p14:tracePt t="16279" x="3559175" y="2987675"/>
          <p14:tracePt t="16286" x="3559175" y="2979738"/>
          <p14:tracePt t="16295" x="3559175" y="2963863"/>
          <p14:tracePt t="16310" x="3559175" y="2955925"/>
          <p14:tracePt t="16326" x="3559175" y="2941638"/>
          <p14:tracePt t="16342" x="3559175" y="2933700"/>
          <p14:tracePt t="16352" x="3543300" y="2933700"/>
          <p14:tracePt t="16369" x="3489325" y="2925763"/>
          <p14:tracePt t="16385" x="3406775" y="2925763"/>
          <p14:tracePt t="16402" x="3360738" y="2925763"/>
          <p14:tracePt t="16419" x="3352800" y="2925763"/>
          <p14:tracePt t="16470" x="3368675" y="2911475"/>
          <p14:tracePt t="16478" x="3368675" y="2903538"/>
          <p14:tracePt t="16486" x="3390900" y="2879725"/>
          <p14:tracePt t="16502" x="3413125" y="2865438"/>
          <p14:tracePt t="16519" x="3429000" y="2849563"/>
          <p14:tracePt t="16662" x="3436938" y="2849563"/>
          <p14:tracePt t="16670" x="3451225" y="2849563"/>
          <p14:tracePt t="16678" x="3475038" y="2827338"/>
          <p14:tracePt t="16686" x="3521075" y="2811463"/>
          <p14:tracePt t="16702" x="3627438" y="2751138"/>
          <p14:tracePt t="16719" x="3733800" y="2697163"/>
          <p14:tracePt t="16735" x="3756025" y="2667000"/>
          <p14:tracePt t="16815" x="3763963" y="2659063"/>
          <p14:tracePt t="16830" x="3763963" y="2651125"/>
          <p14:tracePt t="16838" x="3749675" y="2651125"/>
          <p14:tracePt t="16852" x="3725863" y="2651125"/>
          <p14:tracePt t="16869" x="3673475" y="2651125"/>
          <p14:tracePt t="16886" x="3665538" y="2651125"/>
          <p14:tracePt t="16902" x="3665538" y="2659063"/>
          <p14:tracePt t="16919" x="3673475" y="2682875"/>
          <p14:tracePt t="16936" x="3749675" y="2713038"/>
          <p14:tracePt t="16952" x="3848100" y="2743200"/>
          <p14:tracePt t="16969" x="3878263" y="2751138"/>
          <p14:tracePt t="16985" x="3886200" y="2751138"/>
          <p14:tracePt t="17599" x="3902075" y="2751138"/>
          <p14:tracePt t="17606" x="3954463" y="2773363"/>
          <p14:tracePt t="17614" x="3992563" y="2789238"/>
          <p14:tracePt t="17623" x="4046538" y="2803525"/>
          <p14:tracePt t="17636" x="4092575" y="2819400"/>
          <p14:tracePt t="17653" x="4237038" y="2857500"/>
          <p14:tracePt t="17669" x="4359275" y="2873375"/>
          <p14:tracePt t="17686" x="4427538" y="2873375"/>
          <p14:tracePt t="18150" x="4427538" y="2879725"/>
          <p14:tracePt t="18158" x="4427538" y="2911475"/>
          <p14:tracePt t="18169" x="4435475" y="2963863"/>
          <p14:tracePt t="18186" x="4435475" y="3025775"/>
          <p14:tracePt t="18203" x="4435475" y="3055938"/>
          <p14:tracePt t="18221" x="4427538" y="3070225"/>
          <p14:tracePt t="18236" x="4389438" y="3116263"/>
          <p14:tracePt t="18390" x="4373563" y="3116263"/>
          <p14:tracePt t="18398" x="4389438" y="3116263"/>
          <p14:tracePt t="18406" x="4403725" y="3116263"/>
          <p14:tracePt t="18419" x="4411663" y="3116263"/>
          <p14:tracePt t="18436" x="4473575" y="3116263"/>
          <p14:tracePt t="18453" x="4632325" y="3116263"/>
          <p14:tracePt t="18469" x="4678363" y="3116263"/>
          <p14:tracePt t="18486" x="4694238" y="3116263"/>
          <p14:tracePt t="18503" x="4784725" y="3086100"/>
          <p14:tracePt t="18520" x="4899025" y="3055938"/>
          <p14:tracePt t="18536" x="4960938" y="3025775"/>
          <p14:tracePt t="18553" x="5013325" y="2994025"/>
          <p14:tracePt t="18569" x="5075238" y="2955925"/>
          <p14:tracePt t="18588" x="5143500" y="2917825"/>
          <p14:tracePt t="18603" x="5211763" y="2879725"/>
          <p14:tracePt t="18619" x="5326063" y="2819400"/>
          <p14:tracePt t="18636" x="5432425" y="2773363"/>
          <p14:tracePt t="18653" x="5508625" y="2727325"/>
          <p14:tracePt t="18669" x="5608638" y="2667000"/>
          <p14:tracePt t="18686" x="5638800" y="2659063"/>
          <p14:tracePt t="18798" x="5646738" y="2651125"/>
          <p14:tracePt t="18806" x="5654675" y="2644775"/>
          <p14:tracePt t="18814" x="5668963" y="2620963"/>
          <p14:tracePt t="18822" x="5676900" y="2606675"/>
          <p14:tracePt t="18838" x="5684838" y="2590800"/>
          <p14:tracePt t="18853" x="5692775" y="2582863"/>
          <p14:tracePt t="18869" x="5707063" y="2560638"/>
          <p14:tracePt t="18886" x="5715000" y="2544763"/>
          <p14:tracePt t="18904" x="5722938" y="2522538"/>
          <p14:tracePt t="18920" x="5745163" y="2498725"/>
          <p14:tracePt t="18936" x="5761038" y="2468563"/>
          <p14:tracePt t="18953" x="5768975" y="2460625"/>
          <p14:tracePt t="18969" x="5783263" y="2430463"/>
          <p14:tracePt t="18986" x="5799138" y="2416175"/>
          <p14:tracePt t="19003" x="5807075" y="2400300"/>
          <p14:tracePt t="19020" x="5821363" y="2392363"/>
          <p14:tracePt t="19036" x="5821363" y="2378075"/>
          <p14:tracePt t="21583" x="5807075" y="2370138"/>
          <p14:tracePt t="21856" x="5799138" y="2362200"/>
          <p14:tracePt t="21862" x="5799138" y="2354263"/>
          <p14:tracePt t="21878" x="5799138" y="2339975"/>
          <p14:tracePt t="22023" x="5799138" y="2354263"/>
          <p14:tracePt t="22040" x="5799138" y="2362200"/>
          <p14:tracePt t="22057" x="5799138" y="2378075"/>
          <p14:tracePt t="22070" x="5807075" y="2384425"/>
          <p14:tracePt t="22087" x="5813425" y="2400300"/>
          <p14:tracePt t="22102" x="5813425" y="2416175"/>
          <p14:tracePt t="22110" x="5821363" y="2422525"/>
          <p14:tracePt t="22121" x="5821363" y="2430463"/>
          <p14:tracePt t="22137" x="5829300" y="2438400"/>
          <p14:tracePt t="22154" x="5829300" y="2454275"/>
          <p14:tracePt t="22246" x="5837238" y="2454275"/>
          <p14:tracePt t="22256" x="5837238" y="2438400"/>
          <p14:tracePt t="22262" x="5851525" y="2408238"/>
          <p14:tracePt t="22271" x="5851525" y="2362200"/>
          <p14:tracePt t="22287" x="5859463" y="2293938"/>
          <p14:tracePt t="22304" x="5883275" y="2187575"/>
          <p14:tracePt t="22321" x="5889625" y="2111375"/>
          <p14:tracePt t="22338" x="5897563" y="2057400"/>
          <p14:tracePt t="22354" x="5897563" y="2027238"/>
          <p14:tracePt t="22371" x="5897563" y="2011363"/>
          <p14:tracePt t="22462" x="5897563" y="2027238"/>
          <p14:tracePt t="22473" x="5897563" y="2057400"/>
          <p14:tracePt t="22478" x="5897563" y="2087563"/>
          <p14:tracePt t="22488" x="5897563" y="2111375"/>
          <p14:tracePt t="22504" x="5897563" y="2149475"/>
          <p14:tracePt t="22687" x="5897563" y="2155825"/>
          <p14:tracePt t="22694" x="5905500" y="2155825"/>
          <p14:tracePt t="22704" x="5913438" y="2155825"/>
          <p14:tracePt t="22721" x="5943600" y="2155825"/>
          <p14:tracePt t="22738" x="5965825" y="2155825"/>
          <p14:tracePt t="22755" x="6003925" y="2125663"/>
          <p14:tracePt t="22771" x="6019800" y="2111375"/>
          <p14:tracePt t="22788" x="6035675" y="2095500"/>
          <p14:tracePt t="22804" x="6049963" y="2079625"/>
          <p14:tracePt t="22821" x="6057900" y="2079625"/>
          <p14:tracePt t="22838" x="6073775" y="2057400"/>
          <p14:tracePt t="22854" x="6096000" y="2049463"/>
          <p14:tracePt t="22872" x="6103938" y="2041525"/>
          <p14:tracePt t="22888" x="6118225" y="2035175"/>
          <p14:tracePt t="22904" x="6134100" y="2019300"/>
          <p14:tracePt t="22921" x="6142038" y="2019300"/>
          <p14:tracePt t="22938" x="6149975" y="2019300"/>
          <p14:tracePt t="22955" x="6156325" y="2011363"/>
          <p14:tracePt t="22972" x="6164263" y="2011363"/>
          <p14:tracePt t="22988" x="6180138" y="2011363"/>
          <p14:tracePt t="23004" x="6194425" y="2011363"/>
          <p14:tracePt t="23038" x="6202363" y="2011363"/>
          <p14:tracePt t="23086" x="6210300" y="2011363"/>
          <p14:tracePt t="23094" x="6210300" y="2027238"/>
          <p14:tracePt t="23104" x="6194425" y="2049463"/>
          <p14:tracePt t="23121" x="6149975" y="2095500"/>
          <p14:tracePt t="23138" x="6073775" y="2149475"/>
          <p14:tracePt t="23154" x="5973763" y="2193925"/>
          <p14:tracePt t="23171" x="5867400" y="2247900"/>
          <p14:tracePt t="23188" x="5845175" y="2255838"/>
          <p14:tracePt t="23254" x="5845175" y="2263775"/>
          <p14:tracePt t="23262" x="5859463" y="2286000"/>
          <p14:tracePt t="23271" x="5875338" y="2293938"/>
          <p14:tracePt t="23288" x="5913438" y="2324100"/>
          <p14:tracePt t="23304" x="5973763" y="2354263"/>
          <p14:tracePt t="23321" x="6003925" y="2362200"/>
          <p14:tracePt t="23338" x="6042025" y="2384425"/>
          <p14:tracePt t="23354" x="6065838" y="2392363"/>
          <p14:tracePt t="23432" x="6057900" y="2392363"/>
          <p14:tracePt t="23438" x="6042025" y="2392363"/>
          <p14:tracePt t="23446" x="6027738" y="2392363"/>
          <p14:tracePt t="23454" x="5997575" y="2392363"/>
          <p14:tracePt t="23471" x="5935663" y="2392363"/>
          <p14:tracePt t="23488" x="5867400" y="2392363"/>
          <p14:tracePt t="23505" x="5837238" y="2392363"/>
          <p14:tracePt t="23521" x="5837238" y="2400300"/>
          <p14:tracePt t="23555" x="5837238" y="2416175"/>
          <p14:tracePt t="23559" x="5851525" y="2430463"/>
          <p14:tracePt t="23571" x="5889625" y="2438400"/>
          <p14:tracePt t="23588" x="5951538" y="2446338"/>
          <p14:tracePt t="23605" x="6096000" y="2460625"/>
          <p14:tracePt t="23622" x="6156325" y="2460625"/>
          <p14:tracePt t="23774" x="6164263" y="2460625"/>
          <p14:tracePt t="23782" x="6180138" y="2460625"/>
          <p14:tracePt t="23790" x="6202363" y="2460625"/>
          <p14:tracePt t="23805" x="6232525" y="2460625"/>
          <p14:tracePt t="23821" x="6354763" y="2416175"/>
          <p14:tracePt t="23838" x="6461125" y="2392363"/>
          <p14:tracePt t="23855" x="6537325" y="2362200"/>
          <p14:tracePt t="23871" x="6583363" y="2362200"/>
          <p14:tracePt t="23888" x="6591300" y="2354263"/>
          <p14:tracePt t="23990" x="6599238" y="2370138"/>
          <p14:tracePt t="23998" x="6599238" y="2392363"/>
          <p14:tracePt t="24007" x="6613525" y="2416175"/>
          <p14:tracePt t="24022" x="6629400" y="2446338"/>
          <p14:tracePt t="24055" x="6629400" y="2454275"/>
          <p14:tracePt t="24654" x="6621463" y="2454275"/>
          <p14:tracePt t="24663" x="6613525" y="2454275"/>
          <p14:tracePt t="24672" x="6607175" y="2454275"/>
          <p14:tracePt t="24688" x="6591300" y="2468563"/>
          <p14:tracePt t="24705" x="6523038" y="2506663"/>
          <p14:tracePt t="24722" x="6423025" y="2568575"/>
          <p14:tracePt t="24738" x="6302375" y="2628900"/>
          <p14:tracePt t="24755" x="6164263" y="2674938"/>
          <p14:tracePt t="24772" x="5997575" y="2751138"/>
          <p14:tracePt t="24789" x="5722938" y="2835275"/>
          <p14:tracePt t="24805" x="5554663" y="2887663"/>
          <p14:tracePt t="24822" x="5432425" y="2925763"/>
          <p14:tracePt t="24839" x="5326063" y="2955925"/>
          <p14:tracePt t="24855" x="5287963" y="2955925"/>
          <p14:tracePt t="24872" x="5273675" y="2963863"/>
          <p14:tracePt t="25111" x="5280025" y="2955925"/>
          <p14:tracePt t="25118" x="5287963" y="2949575"/>
          <p14:tracePt t="25135" x="5311775" y="2933700"/>
          <p14:tracePt t="25141" x="5326063" y="2917825"/>
          <p14:tracePt t="25155" x="5341938" y="2903538"/>
          <p14:tracePt t="25172" x="5372100" y="2857500"/>
          <p14:tracePt t="25189" x="5387975" y="2835275"/>
          <p14:tracePt t="25205" x="5394325" y="2797175"/>
          <p14:tracePt t="25222" x="5394325" y="2789238"/>
          <p14:tracePt t="25239" x="5394325" y="2773363"/>
          <p14:tracePt t="25255" x="5394325" y="2765425"/>
          <p14:tracePt t="25289" x="5394325" y="2743200"/>
          <p14:tracePt t="25322" x="5394325" y="2735263"/>
          <p14:tracePt t="25340" x="5394325" y="2727325"/>
          <p14:tracePt t="25355" x="5394325" y="2720975"/>
          <p14:tracePt t="25372" x="5394325" y="2713038"/>
          <p14:tracePt t="25389" x="5394325" y="2705100"/>
          <p14:tracePt t="25454" x="5394325" y="2713038"/>
          <p14:tracePt t="25462" x="5394325" y="2743200"/>
          <p14:tracePt t="25472" x="5394325" y="2759075"/>
          <p14:tracePt t="25489" x="5394325" y="2827338"/>
          <p14:tracePt t="25505" x="5394325" y="2873375"/>
          <p14:tracePt t="25522" x="5402263" y="2879725"/>
          <p14:tracePt t="25539" x="5402263" y="2887663"/>
          <p14:tracePt t="25582" x="5418138" y="2887663"/>
          <p14:tracePt t="25590" x="5426075" y="2887663"/>
          <p14:tracePt t="25606" x="5448300" y="2887663"/>
          <p14:tracePt t="25622" x="5494338" y="2887663"/>
          <p14:tracePt t="25639" x="5570538" y="2865438"/>
          <p14:tracePt t="25655" x="5661025" y="2819400"/>
          <p14:tracePt t="25672" x="5730875" y="2797175"/>
          <p14:tracePt t="25689" x="5799138" y="2789238"/>
          <p14:tracePt t="25705" x="5837238" y="2765425"/>
          <p14:tracePt t="25722" x="5867400" y="2759075"/>
          <p14:tracePt t="25739" x="5883275" y="2751138"/>
          <p14:tracePt t="25854" x="5883275" y="2759075"/>
          <p14:tracePt t="25862" x="5883275" y="2765425"/>
          <p14:tracePt t="25878" x="5883275" y="2781300"/>
          <p14:tracePt t="25894" x="5883275" y="2789238"/>
          <p14:tracePt t="25934" x="5875338" y="2789238"/>
          <p14:tracePt t="25974" x="5867400" y="2789238"/>
          <p14:tracePt t="25983" x="5867400" y="2781300"/>
          <p14:tracePt t="25990" x="5867400" y="2765425"/>
          <p14:tracePt t="26005" x="5867400" y="2720975"/>
          <p14:tracePt t="26022" x="5867400" y="2667000"/>
          <p14:tracePt t="26040" x="5867400" y="2636838"/>
          <p14:tracePt t="26056" x="5867400" y="2613025"/>
          <p14:tracePt t="26072" x="5867400" y="2590800"/>
          <p14:tracePt t="26126" x="5875338" y="2590800"/>
          <p14:tracePt t="26134" x="5883275" y="2590800"/>
          <p14:tracePt t="26142" x="5897563" y="2620963"/>
          <p14:tracePt t="26156" x="5905500" y="2651125"/>
          <p14:tracePt t="26172" x="5943600" y="2720975"/>
          <p14:tracePt t="26189" x="5965825" y="2759075"/>
          <p14:tracePt t="26206" x="5973763" y="2765425"/>
          <p14:tracePt t="26238" x="5989638" y="2765425"/>
          <p14:tracePt t="26254" x="5997575" y="2765425"/>
          <p14:tracePt t="26262" x="6003925" y="2759075"/>
          <p14:tracePt t="26272" x="6019800" y="2720975"/>
          <p14:tracePt t="26289" x="6027738" y="2674938"/>
          <p14:tracePt t="26306" x="6042025" y="2628900"/>
          <p14:tracePt t="26322" x="6057900" y="2582863"/>
          <p14:tracePt t="26340" x="6065838" y="2560638"/>
          <p14:tracePt t="26356" x="6080125" y="2544763"/>
          <p14:tracePt t="26372" x="6088063" y="2536825"/>
          <p14:tracePt t="26389" x="6096000" y="2536825"/>
          <p14:tracePt t="26406" x="6134100" y="2536825"/>
          <p14:tracePt t="26422" x="6172200" y="2536825"/>
          <p14:tracePt t="26439" x="6226175" y="2552700"/>
          <p14:tracePt t="26456" x="6316663" y="2590800"/>
          <p14:tracePt t="26472" x="6354763" y="2613025"/>
          <p14:tracePt t="26489" x="6378575" y="2636838"/>
          <p14:tracePt t="26506" x="6408738" y="2659063"/>
          <p14:tracePt t="26522" x="6408738" y="2667000"/>
          <p14:tracePt t="26540" x="6416675" y="2682875"/>
          <p14:tracePt t="26544" x="6416675" y="2689225"/>
          <p14:tracePt t="26574" x="6416675" y="2697163"/>
          <p14:tracePt t="26598" x="6408738" y="2705100"/>
          <p14:tracePt t="26606" x="6408738" y="2713038"/>
          <p14:tracePt t="26614" x="6392863" y="2720975"/>
          <p14:tracePt t="26622" x="6378575" y="2727325"/>
          <p14:tracePt t="26639" x="6340475" y="2743200"/>
          <p14:tracePt t="26656" x="6302375" y="2759075"/>
          <p14:tracePt t="26672" x="6278563" y="2773363"/>
          <p14:tracePt t="26689" x="6278563" y="2781300"/>
          <p14:tracePt t="26706" x="6278563" y="2797175"/>
          <p14:tracePt t="26722" x="6278563" y="2819400"/>
          <p14:tracePt t="26739" x="6302375" y="2827338"/>
          <p14:tracePt t="26756" x="6332538" y="2835275"/>
          <p14:tracePt t="26773" x="6392863" y="2849563"/>
          <p14:tracePt t="26789" x="6423025" y="2857500"/>
          <p14:tracePt t="27502" x="6438900" y="2873375"/>
          <p14:tracePt t="27510" x="6446838" y="2879725"/>
          <p14:tracePt t="27518" x="6469063" y="2887663"/>
          <p14:tracePt t="27525" x="6484938" y="2903538"/>
          <p14:tracePt t="27539" x="6492875" y="2911475"/>
          <p14:tracePt t="27556" x="6477000" y="2903538"/>
          <p14:tracePt t="27573" x="6416675" y="2895600"/>
          <p14:tracePt t="27830" x="6423025" y="2895600"/>
          <p14:tracePt t="27838" x="6438900" y="2895600"/>
          <p14:tracePt t="27846" x="6446838" y="2895600"/>
          <p14:tracePt t="27856" x="6469063" y="2895600"/>
          <p14:tracePt t="27873" x="6499225" y="2895600"/>
          <p14:tracePt t="27890" x="6553200" y="2873375"/>
          <p14:tracePt t="27906" x="6621463" y="2857500"/>
          <p14:tracePt t="27923" x="6721475" y="2803525"/>
          <p14:tracePt t="27940" x="6842125" y="2765425"/>
          <p14:tracePt t="27957" x="7040563" y="2697163"/>
          <p14:tracePt t="27973" x="7102475" y="2674938"/>
          <p14:tracePt t="27989" x="7337425" y="2620963"/>
          <p14:tracePt t="28006" x="7451725" y="2560638"/>
          <p14:tracePt t="28023" x="7535863" y="2514600"/>
          <p14:tracePt t="28040" x="7589838" y="2468563"/>
          <p14:tracePt t="28056" x="7612063" y="2446338"/>
          <p14:tracePt t="28073" x="7620000" y="2430463"/>
          <p14:tracePt t="28090" x="7627938" y="2408238"/>
          <p14:tracePt t="28106" x="7635875" y="2384425"/>
          <p14:tracePt t="28123" x="7642225" y="2370138"/>
          <p14:tracePt t="28140" x="7666038" y="2339975"/>
          <p14:tracePt t="28157" x="7726363" y="2293938"/>
          <p14:tracePt t="28173" x="7750175" y="2293938"/>
          <p14:tracePt t="28190" x="7894638" y="2278063"/>
          <p14:tracePt t="28206" x="8008938" y="2278063"/>
          <p14:tracePt t="28223" x="8123238" y="2278063"/>
          <p14:tracePt t="28240" x="8191500" y="2278063"/>
          <p14:tracePt t="28257" x="8207375" y="2293938"/>
          <p14:tracePt t="28273" x="8207375" y="2316163"/>
          <p14:tracePt t="28290" x="8207375" y="2346325"/>
          <p14:tracePt t="28306" x="8137525" y="2400300"/>
          <p14:tracePt t="28323" x="8054975" y="2438400"/>
          <p14:tracePt t="28340" x="7978775" y="2460625"/>
          <p14:tracePt t="28357" x="7894638" y="2460625"/>
          <p14:tracePt t="28373" x="7864475" y="2460625"/>
          <p14:tracePt t="28390" x="7856538" y="2460625"/>
          <p14:tracePt t="28407" x="7856538" y="2446338"/>
          <p14:tracePt t="28423" x="7856538" y="2416175"/>
          <p14:tracePt t="28440" x="7856538" y="2392363"/>
          <p14:tracePt t="28457" x="7856538" y="2370138"/>
          <p14:tracePt t="28473" x="7848600" y="2346325"/>
          <p14:tracePt t="28490" x="7848600" y="2339975"/>
          <p14:tracePt t="28523" x="7840663" y="2339975"/>
          <p14:tracePt t="28550" x="7832725" y="2339975"/>
          <p14:tracePt t="28566" x="7826375" y="2339975"/>
          <p14:tracePt t="28582" x="7818438" y="2339975"/>
          <p14:tracePt t="29318" x="7840663" y="2339975"/>
          <p14:tracePt t="29327" x="7878763" y="2339975"/>
          <p14:tracePt t="29334" x="7932738" y="2332038"/>
          <p14:tracePt t="29344" x="7993063" y="2332038"/>
          <p14:tracePt t="29357" x="8069263" y="2316163"/>
          <p14:tracePt t="29373" x="8267700" y="2308225"/>
          <p14:tracePt t="29390" x="8366125" y="2308225"/>
          <p14:tracePt t="29407" x="8389938" y="2308225"/>
          <p14:tracePt t="29423" x="8397875" y="2308225"/>
          <p14:tracePt t="29457" x="8404225" y="2308225"/>
          <p14:tracePt t="29473" x="8412163" y="2316163"/>
          <p14:tracePt t="29518" x="8412163" y="2332038"/>
          <p14:tracePt t="29527" x="8412163" y="2339975"/>
          <p14:tracePt t="29534" x="8412163" y="2354263"/>
          <p14:tracePt t="29543" x="8412163" y="2370138"/>
          <p14:tracePt t="29557" x="8389938" y="2370138"/>
          <p14:tracePt t="29573" x="8351838" y="2384425"/>
          <p14:tracePt t="29590" x="8343900" y="2384425"/>
          <p14:tracePt t="29607" x="8335963" y="2384425"/>
          <p14:tracePt t="29654" x="8328025" y="2392363"/>
          <p14:tracePt t="29670" x="8313738" y="2408238"/>
          <p14:tracePt t="29685" x="8305800" y="2416175"/>
          <p14:tracePt t="29701" x="8297863" y="2416175"/>
          <p14:tracePt t="29734" x="8289925" y="2416175"/>
          <p14:tracePt t="29758" x="8283575" y="2416175"/>
          <p14:tracePt t="29767" x="8275638" y="2408238"/>
          <p14:tracePt t="29783" x="8275638" y="2400300"/>
          <p14:tracePt t="29790" x="8275638" y="2384425"/>
          <p14:tracePt t="29807" x="8275638" y="2370138"/>
          <p14:tracePt t="29823" x="8275638" y="2354263"/>
          <p14:tracePt t="29840" x="8267700" y="2339975"/>
          <p14:tracePt t="29857" x="8267700" y="2332038"/>
          <p14:tracePt t="29874" x="8267700" y="2324100"/>
          <p14:tracePt t="29967" x="8267700" y="2332038"/>
          <p14:tracePt t="29974" x="8267700" y="2354263"/>
          <p14:tracePt t="29983" x="8267700" y="2370138"/>
          <p14:tracePt t="29990" x="8267700" y="2384425"/>
          <p14:tracePt t="30007" x="8267700" y="2392363"/>
          <p14:tracePt t="30046" x="8267700" y="2400300"/>
          <p14:tracePt t="30070" x="8267700" y="2392363"/>
          <p14:tracePt t="30078" x="8267700" y="2354263"/>
          <p14:tracePt t="30086" x="8267700" y="2316163"/>
          <p14:tracePt t="30094" x="8275638" y="2255838"/>
          <p14:tracePt t="30107" x="8275638" y="2179638"/>
          <p14:tracePt t="30124" x="8275638" y="2057400"/>
          <p14:tracePt t="30141" x="8275638" y="1965325"/>
          <p14:tracePt t="30157" x="8275638" y="1958975"/>
          <p14:tracePt t="30222" x="8297863" y="1989138"/>
          <p14:tracePt t="30232" x="8305800" y="2035175"/>
          <p14:tracePt t="30240" x="8313738" y="2095500"/>
          <p14:tracePt t="30257" x="8351838" y="2193925"/>
          <p14:tracePt t="30274" x="8366125" y="2263775"/>
          <p14:tracePt t="30291" x="8382000" y="2286000"/>
          <p14:tracePt t="30324" x="8389938" y="2286000"/>
          <p14:tracePt t="30359" x="8397875" y="2286000"/>
          <p14:tracePt t="30374" x="8404225" y="2270125"/>
          <p14:tracePt t="30400" x="8404225" y="2263775"/>
          <p14:tracePt t="30462" x="8420100" y="2255838"/>
          <p14:tracePt t="30471" x="8428038" y="2255838"/>
          <p14:tracePt t="30478" x="8435975" y="2255838"/>
          <p14:tracePt t="30490" x="8458200" y="2255838"/>
          <p14:tracePt t="30507" x="8534400" y="2255838"/>
          <p14:tracePt t="30524" x="8618538" y="2217738"/>
          <p14:tracePt t="30541" x="8670925" y="2171700"/>
          <p14:tracePt t="30558" x="8694738" y="2125663"/>
          <p14:tracePt t="30574" x="8694738" y="2111375"/>
          <p14:tracePt t="30590" x="8686800" y="2087563"/>
          <p14:tracePt t="30607" x="8640763" y="2065338"/>
          <p14:tracePt t="30624" x="8602663" y="2041525"/>
          <p14:tracePt t="30640" x="8580438" y="2041525"/>
          <p14:tracePt t="30657" x="8572500" y="2035175"/>
          <p14:tracePt t="30750" x="8572500" y="2041525"/>
          <p14:tracePt t="30774" x="8580438" y="2041525"/>
          <p14:tracePt t="30782" x="8594725" y="2049463"/>
          <p14:tracePt t="30790" x="8610600" y="2049463"/>
          <p14:tracePt t="30807" x="8648700" y="2079625"/>
          <p14:tracePt t="30824" x="8709025" y="2125663"/>
          <p14:tracePt t="30841" x="8763000" y="2155825"/>
          <p14:tracePt t="30858" x="8801100" y="2187575"/>
          <p14:tracePt t="30874" x="8831263" y="2232025"/>
          <p14:tracePt t="30907" x="8839200" y="2247900"/>
          <p14:tracePt t="30924" x="8847138" y="2255838"/>
          <p14:tracePt t="30941" x="8847138" y="2278063"/>
          <p14:tracePt t="30957" x="8785225" y="2324100"/>
          <p14:tracePt t="30974" x="8686800" y="2378075"/>
          <p14:tracePt t="30991" x="8594725" y="2422525"/>
          <p14:tracePt t="31007" x="8534400" y="2454275"/>
          <p14:tracePt t="31024" x="8526463" y="2460625"/>
          <p14:tracePt t="31041" x="8526463" y="2468563"/>
          <p14:tracePt t="31074" x="8526463" y="2476500"/>
          <p14:tracePt t="31091" x="8564563" y="2476500"/>
          <p14:tracePt t="31107" x="8618538" y="2476500"/>
          <p14:tracePt t="31125" x="8694738" y="2468563"/>
          <p14:tracePt t="31206" x="8694738" y="2460625"/>
          <p14:tracePt t="31222" x="8694738" y="2454275"/>
          <p14:tracePt t="31246" x="8702675" y="2446338"/>
          <p14:tracePt t="31263" x="8709025" y="2438400"/>
          <p14:tracePt t="31271" x="8724900" y="2430463"/>
          <p14:tracePt t="31278" x="8732838" y="2416175"/>
          <p14:tracePt t="31291" x="8755063" y="2416175"/>
          <p14:tracePt t="31307" x="8823325" y="2392363"/>
          <p14:tracePt t="31325" x="8885238" y="2384425"/>
          <p14:tracePt t="31341" x="8899525" y="2384425"/>
          <p14:tracePt t="31478" x="8907463" y="2392363"/>
          <p14:tracePt t="31487" x="8907463" y="2400300"/>
          <p14:tracePt t="31493" x="8915400" y="2400300"/>
          <p14:tracePt t="31507" x="8923338" y="2400300"/>
          <p14:tracePt t="31524" x="8931275" y="2408238"/>
          <p14:tracePt t="31902" x="8945563" y="2408238"/>
          <p14:tracePt t="32158" x="8945563" y="2422525"/>
          <p14:tracePt t="32166" x="8923338" y="2438400"/>
          <p14:tracePt t="32175" x="8899525" y="2476500"/>
          <p14:tracePt t="32191" x="8847138" y="2560638"/>
          <p14:tracePt t="32208" x="8763000" y="2659063"/>
          <p14:tracePt t="32225" x="8702675" y="2735263"/>
          <p14:tracePt t="32241" x="8640763" y="2789238"/>
          <p14:tracePt t="32258" x="8626475" y="2803525"/>
          <p14:tracePt t="32274" x="8610600" y="2811463"/>
          <p14:tracePt t="32291" x="8594725" y="2811463"/>
          <p14:tracePt t="32308" x="8564563" y="2811463"/>
          <p14:tracePt t="32325" x="8496300" y="2811463"/>
          <p14:tracePt t="32341" x="8442325" y="2811463"/>
          <p14:tracePt t="32358" x="8389938" y="2811463"/>
          <p14:tracePt t="32375" x="8351838" y="2811463"/>
          <p14:tracePt t="32391" x="8328025" y="2811463"/>
          <p14:tracePt t="32408" x="8313738" y="2811463"/>
          <p14:tracePt t="32425" x="8283575" y="2811463"/>
          <p14:tracePt t="32441" x="8251825" y="2811463"/>
          <p14:tracePt t="32458" x="8207375" y="2811463"/>
          <p14:tracePt t="32476" x="8153400" y="2811463"/>
          <p14:tracePt t="32491" x="8085138" y="2811463"/>
          <p14:tracePt t="32508" x="8016875" y="2811463"/>
          <p14:tracePt t="32525" x="7894638" y="2811463"/>
          <p14:tracePt t="32541" x="7840663" y="2811463"/>
          <p14:tracePt t="32558" x="7810500" y="2811463"/>
          <p14:tracePt t="32575" x="7802563" y="2811463"/>
          <p14:tracePt t="32591" x="7788275" y="2811463"/>
          <p14:tracePt t="32671" x="7780338" y="2811463"/>
          <p14:tracePt t="33606" x="7810500" y="2811463"/>
          <p14:tracePt t="33614" x="7864475" y="2803525"/>
          <p14:tracePt t="33626" x="7894638" y="2797175"/>
          <p14:tracePt t="33642" x="8008938" y="2765425"/>
          <p14:tracePt t="33658" x="8107363" y="2743200"/>
          <p14:tracePt t="33675" x="8207375" y="2713038"/>
          <p14:tracePt t="33691" x="8245475" y="2713038"/>
          <p14:tracePt t="33708" x="8267700" y="2689225"/>
          <p14:tracePt t="33759" x="8275638" y="2682875"/>
          <p14:tracePt t="33774" x="8283575" y="2674938"/>
          <p14:tracePt t="33782" x="8289925" y="2674938"/>
          <p14:tracePt t="33792" x="8297863" y="2667000"/>
          <p14:tracePt t="33808" x="8297863" y="2659063"/>
          <p14:tracePt t="33846" x="8313738" y="2659063"/>
          <p14:tracePt t="33894" x="8321675" y="2659063"/>
          <p14:tracePt t="33902" x="8343900" y="2659063"/>
          <p14:tracePt t="33910" x="8351838" y="2659063"/>
          <p14:tracePt t="33925" x="8382000" y="2674938"/>
          <p14:tracePt t="33942" x="8412163" y="2713038"/>
          <p14:tracePt t="33958" x="8442325" y="2751138"/>
          <p14:tracePt t="33975" x="8442325" y="2773363"/>
          <p14:tracePt t="33992" x="8442325" y="2789238"/>
          <p14:tracePt t="34008" x="8442325" y="2803525"/>
          <p14:tracePt t="34025" x="8442325" y="2811463"/>
          <p14:tracePt t="34042" x="8420100" y="2819400"/>
          <p14:tracePt t="34059" x="8389938" y="2819400"/>
          <p14:tracePt t="34075" x="8359775" y="2827338"/>
          <p14:tracePt t="34092" x="8343900" y="2827338"/>
          <p14:tracePt t="34095" x="8335963" y="2827338"/>
          <p14:tracePt t="34109" x="8328025" y="2827338"/>
          <p14:tracePt t="34366" x="8335963" y="2827338"/>
          <p14:tracePt t="34374" x="8351838" y="2827338"/>
          <p14:tracePt t="34383" x="8366125" y="2827338"/>
          <p14:tracePt t="34392" x="8389938" y="2827338"/>
          <p14:tracePt t="34409" x="8450263" y="2827338"/>
          <p14:tracePt t="34425" x="8504238" y="2827338"/>
          <p14:tracePt t="34442" x="8542338" y="2827338"/>
          <p14:tracePt t="34459" x="8564563" y="2827338"/>
          <p14:tracePt t="34475" x="8580438" y="2827338"/>
          <p14:tracePt t="34492" x="8588375" y="2827338"/>
          <p14:tracePt t="34509" x="8640763" y="2827338"/>
          <p14:tracePt t="34525" x="8694738" y="2827338"/>
          <p14:tracePt t="34542" x="8793163" y="2827338"/>
          <p14:tracePt t="34559" x="8969375" y="2827338"/>
          <p14:tracePt t="34576" x="9166225" y="2827338"/>
          <p14:tracePt t="34592" x="9350375" y="2827338"/>
          <p14:tracePt t="34609" x="9448800" y="2827338"/>
          <p14:tracePt t="34625" x="9471025" y="2827338"/>
          <p14:tracePt t="34798" x="9478963" y="2827338"/>
          <p14:tracePt t="34806" x="9471025" y="2811463"/>
          <p14:tracePt t="34814" x="9440863" y="2803525"/>
          <p14:tracePt t="34825" x="9410700" y="2789238"/>
          <p14:tracePt t="34842" x="9304338" y="2781300"/>
          <p14:tracePt t="34859" x="9113838" y="2781300"/>
          <p14:tracePt t="34875" x="8847138" y="2789238"/>
          <p14:tracePt t="34892" x="8466138" y="2811463"/>
          <p14:tracePt t="34909" x="7940675" y="2811463"/>
          <p14:tracePt t="34925" x="7627938" y="2811463"/>
          <p14:tracePt t="34942" x="7353300" y="2811463"/>
          <p14:tracePt t="34959" x="6964363" y="2811463"/>
          <p14:tracePt t="34975" x="6545263" y="2811463"/>
          <p14:tracePt t="34992" x="6049963" y="2811463"/>
          <p14:tracePt t="35009" x="5470525" y="2811463"/>
          <p14:tracePt t="35025" x="4975225" y="2811463"/>
          <p14:tracePt t="35042" x="4487863" y="2841625"/>
          <p14:tracePt t="35059" x="4060825" y="2865438"/>
          <p14:tracePt t="35077" x="3749675" y="2911475"/>
          <p14:tracePt t="35092" x="3717925" y="2911475"/>
          <p14:tracePt t="35109" x="3695700" y="2911475"/>
          <p14:tracePt t="35150" x="3687763" y="2911475"/>
          <p14:tracePt t="35166" x="3673475" y="2911475"/>
          <p14:tracePt t="35174" x="3657600" y="2903538"/>
          <p14:tracePt t="35182" x="3635375" y="2865438"/>
          <p14:tracePt t="35192" x="3603625" y="2827338"/>
          <p14:tracePt t="35209" x="3543300" y="2765425"/>
          <p14:tracePt t="35226" x="3497263" y="2720975"/>
          <p14:tracePt t="35242" x="3444875" y="2659063"/>
          <p14:tracePt t="35259" x="3406775" y="2590800"/>
          <p14:tracePt t="35276" x="3375025" y="2552700"/>
          <p14:tracePt t="35292" x="3375025" y="2544763"/>
          <p14:tracePt t="35342" x="3375025" y="2530475"/>
          <p14:tracePt t="35358" x="3375025" y="2522538"/>
          <p14:tracePt t="35366" x="3375025" y="2506663"/>
          <p14:tracePt t="35382" x="3375025" y="2498725"/>
          <p14:tracePt t="35398" x="3375025" y="2492375"/>
          <p14:tracePt t="35409" x="3375025" y="2484438"/>
          <p14:tracePt t="35430" x="3375025" y="2476500"/>
          <p14:tracePt t="35510" x="3375025" y="2468563"/>
          <p14:tracePt t="35519" x="3413125" y="2468563"/>
          <p14:tracePt t="35526" x="3459163" y="2476500"/>
          <p14:tracePt t="35542" x="3611563" y="2514600"/>
          <p14:tracePt t="35559" x="3825875" y="2568575"/>
          <p14:tracePt t="35576" x="4251325" y="2628900"/>
          <p14:tracePt t="35592" x="4838700" y="2651125"/>
          <p14:tracePt t="35609" x="5456238" y="2651125"/>
          <p14:tracePt t="35626" x="6096000" y="2651125"/>
          <p14:tracePt t="35642" x="6735763" y="2651125"/>
          <p14:tracePt t="35659" x="7277100" y="2651125"/>
          <p14:tracePt t="35675" x="7635875" y="2636838"/>
          <p14:tracePt t="35693" x="7993063" y="2574925"/>
          <p14:tracePt t="35709" x="8061325" y="2568575"/>
          <p14:tracePt t="35726" x="8093075" y="2560638"/>
          <p14:tracePt t="35742" x="8115300" y="2552700"/>
          <p14:tracePt t="35759" x="8199438" y="2552700"/>
          <p14:tracePt t="35776" x="8289925" y="2552700"/>
          <p14:tracePt t="35792" x="8435975" y="2568575"/>
          <p14:tracePt t="35809" x="8610600" y="2582863"/>
          <p14:tracePt t="35826" x="8763000" y="2606675"/>
          <p14:tracePt t="35842" x="8847138" y="2620963"/>
          <p14:tracePt t="35859" x="8877300" y="2620963"/>
          <p14:tracePt t="45166" x="8831263" y="2620963"/>
          <p14:tracePt t="45174" x="8763000" y="2590800"/>
          <p14:tracePt t="45182" x="8678863" y="2568575"/>
          <p14:tracePt t="45196" x="8588375" y="2552700"/>
          <p14:tracePt t="45213" x="8321675" y="2468563"/>
          <p14:tracePt t="45229" x="8221663" y="2430463"/>
          <p14:tracePt t="45246" x="8213725" y="2430463"/>
          <p14:tracePt t="45726" x="8213725" y="2446338"/>
          <p14:tracePt t="45734" x="8213725" y="2460625"/>
          <p14:tracePt t="45742" x="8221663" y="2460625"/>
          <p14:tracePt t="45750" x="8221663" y="2476500"/>
          <p14:tracePt t="45763" x="8237538" y="2484438"/>
          <p14:tracePt t="46070" x="8237538" y="2544763"/>
          <p14:tracePt t="46078" x="8237538" y="2773363"/>
          <p14:tracePt t="46086" x="8229600" y="3086100"/>
          <p14:tracePt t="46096" x="8183563" y="3276600"/>
          <p14:tracePt t="46113" x="8016875" y="3627438"/>
          <p14:tracePt t="46129" x="7894638" y="3810000"/>
          <p14:tracePt t="46146" x="7734300" y="3940175"/>
          <p14:tracePt t="46163" x="7551738" y="4076700"/>
          <p14:tracePt t="46180" x="7399338" y="4160838"/>
          <p14:tracePt t="46197" x="7292975" y="4198938"/>
          <p14:tracePt t="46213" x="7261225" y="4213225"/>
          <p14:tracePt t="47094" x="7246938" y="4213225"/>
          <p14:tracePt t="48758" x="7216775" y="4213225"/>
          <p14:tracePt t="48766" x="7192963" y="4183063"/>
          <p14:tracePt t="48774" x="7192963" y="4144963"/>
          <p14:tracePt t="48783" x="7192963" y="4092575"/>
          <p14:tracePt t="48798" x="7277100" y="4000500"/>
          <p14:tracePt t="48814" x="7475538" y="3946525"/>
          <p14:tracePt t="48831" x="7718425" y="3863975"/>
          <p14:tracePt t="48847" x="7802563" y="3825875"/>
          <p14:tracePt t="49150" x="7802563" y="3832225"/>
          <p14:tracePt t="50766" x="7794625" y="3832225"/>
          <p14:tracePt t="50775" x="7712075" y="3832225"/>
          <p14:tracePt t="50782" x="7581900" y="3802063"/>
          <p14:tracePt t="50798" x="7124700" y="3679825"/>
          <p14:tracePt t="50814" x="6613525" y="3543300"/>
          <p14:tracePt t="50831" x="6118225" y="3406775"/>
          <p14:tracePt t="50848" x="5524500" y="3268663"/>
          <p14:tracePt t="50864" x="4822825" y="3178175"/>
          <p14:tracePt t="50881" x="4114800" y="3063875"/>
          <p14:tracePt t="50898" x="3679825" y="3001963"/>
          <p14:tracePt t="50915" x="3344863" y="2949575"/>
          <p14:tracePt t="50932" x="3078163" y="2933700"/>
          <p14:tracePt t="50948" x="2895600" y="2895600"/>
          <p14:tracePt t="50965" x="2759075" y="2873375"/>
          <p14:tracePt t="50981" x="2705100" y="2857500"/>
          <p14:tracePt t="50998" x="2697163" y="2849563"/>
          <p14:tracePt t="51094" x="2689225" y="2841625"/>
          <p14:tracePt t="51102" x="2674938" y="2811463"/>
          <p14:tracePt t="51110" x="2667000" y="2789238"/>
          <p14:tracePt t="51126" x="2667000" y="2781300"/>
          <p14:tracePt t="51134" x="2659063" y="2765425"/>
          <p14:tracePt t="51148" x="2659063" y="2759075"/>
          <p14:tracePt t="51151" x="2659063" y="2743200"/>
          <p14:tracePt t="51166" x="2659063" y="2727325"/>
          <p14:tracePt t="51181" x="2659063" y="2705100"/>
          <p14:tracePt t="51198" x="2659063" y="2689225"/>
          <p14:tracePt t="51215" x="2659063" y="2674938"/>
          <p14:tracePt t="51232" x="2659063" y="2659063"/>
          <p14:tracePt t="51248" x="2667000" y="2636838"/>
          <p14:tracePt t="51265" x="2682875" y="2613025"/>
          <p14:tracePt t="51281" x="2697163" y="2598738"/>
          <p14:tracePt t="51742" x="2705100" y="2582863"/>
          <p14:tracePt t="51750" x="2773363" y="2522538"/>
          <p14:tracePt t="51758" x="2873375" y="2454275"/>
          <p14:tracePt t="51766" x="3001963" y="2408238"/>
          <p14:tracePt t="51781" x="3222625" y="2354263"/>
          <p14:tracePt t="51798" x="3535363" y="2263775"/>
          <p14:tracePt t="51815" x="3932238" y="2209800"/>
          <p14:tracePt t="51832" x="4289425" y="2149475"/>
          <p14:tracePt t="51848" x="4664075" y="2111375"/>
          <p14:tracePt t="51865" x="5075238" y="2041525"/>
          <p14:tracePt t="51882" x="5426075" y="2003425"/>
          <p14:tracePt t="51898" x="5753100" y="2003425"/>
          <p14:tracePt t="51915" x="6126163" y="2003425"/>
          <p14:tracePt t="51932" x="6400800" y="2003425"/>
          <p14:tracePt t="51949" x="6842125" y="2003425"/>
          <p14:tracePt t="51965" x="7086600" y="2003425"/>
          <p14:tracePt t="51982" x="7307263" y="2003425"/>
          <p14:tracePt t="51998" x="7513638" y="2003425"/>
          <p14:tracePt t="52015" x="7718425" y="2041525"/>
          <p14:tracePt t="52032" x="7932738" y="2073275"/>
          <p14:tracePt t="52048" x="8153400" y="2117725"/>
          <p14:tracePt t="52065" x="8343900" y="2171700"/>
          <p14:tracePt t="52082" x="8534400" y="2225675"/>
          <p14:tracePt t="52098" x="8709025" y="2286000"/>
          <p14:tracePt t="52115" x="8877300" y="2332038"/>
          <p14:tracePt t="52132" x="8969375" y="2370138"/>
          <p14:tracePt t="52149" x="9045575" y="2446338"/>
          <p14:tracePt t="52165" x="9051925" y="2468563"/>
          <p14:tracePt t="52182" x="9051925" y="2568575"/>
          <p14:tracePt t="52198" x="9007475" y="2720975"/>
          <p14:tracePt t="52215" x="8885238" y="2873375"/>
          <p14:tracePt t="52232" x="8732838" y="2979738"/>
          <p14:tracePt t="52248" x="8512175" y="3070225"/>
          <p14:tracePt t="52265" x="8199438" y="3170238"/>
          <p14:tracePt t="52282" x="7756525" y="3246438"/>
          <p14:tracePt t="52298" x="7124700" y="3314700"/>
          <p14:tracePt t="52315" x="6484938" y="3314700"/>
          <p14:tracePt t="52333" x="5584825" y="3298825"/>
          <p14:tracePt t="52349" x="4983163" y="3200400"/>
          <p14:tracePt t="52365" x="4518025" y="3032125"/>
          <p14:tracePt t="52382" x="4130675" y="2887663"/>
          <p14:tracePt t="52398" x="3870325" y="2743200"/>
          <p14:tracePt t="52415" x="3673475" y="2598738"/>
          <p14:tracePt t="52432" x="3527425" y="2484438"/>
          <p14:tracePt t="52448" x="3444875" y="2408238"/>
          <p14:tracePt t="52465" x="3375025" y="2332038"/>
          <p14:tracePt t="52482" x="3322638" y="2255838"/>
          <p14:tracePt t="52498" x="3292475" y="2217738"/>
          <p14:tracePt t="52515" x="3268663" y="2193925"/>
          <p14:tracePt t="52532" x="3254375" y="2171700"/>
          <p14:tracePt t="52549" x="3230563" y="2125663"/>
          <p14:tracePt t="52565" x="3222625" y="2103438"/>
          <p14:tracePt t="52582" x="3216275" y="2087563"/>
          <p14:tracePt t="52599" x="3200400" y="2057400"/>
          <p14:tracePt t="52615" x="3200400" y="2049463"/>
          <p14:tracePt t="52649" x="3200400" y="2041525"/>
          <p14:tracePt t="52798" x="3200400" y="2049463"/>
          <p14:tracePt t="52806" x="3200400" y="2079625"/>
          <p14:tracePt t="52815" x="3216275" y="2103438"/>
          <p14:tracePt t="52832" x="3260725" y="2179638"/>
          <p14:tracePt t="52848" x="3306763" y="2247900"/>
          <p14:tracePt t="52865" x="3330575" y="2293938"/>
          <p14:tracePt t="52882" x="3344863" y="2308225"/>
          <p14:tracePt t="52958" x="3344863" y="2316163"/>
          <p14:tracePt t="53254" x="3352800" y="2301875"/>
          <p14:tracePt t="53262" x="3375025" y="2293938"/>
          <p14:tracePt t="53270" x="3406775" y="2278063"/>
          <p14:tracePt t="53283" x="3436938" y="2270125"/>
          <p14:tracePt t="53299" x="3489325" y="2263775"/>
          <p14:tracePt t="53315" x="3565525" y="2247900"/>
          <p14:tracePt t="53332" x="3627438" y="2239963"/>
          <p14:tracePt t="53349" x="3703638" y="2225675"/>
          <p14:tracePt t="53365" x="3810000" y="2225675"/>
          <p14:tracePt t="53383" x="3870325" y="2225675"/>
          <p14:tracePt t="53399" x="3924300" y="2225675"/>
          <p14:tracePt t="53415" x="3970338" y="2225675"/>
          <p14:tracePt t="53432" x="4008438" y="2225675"/>
          <p14:tracePt t="53449" x="4030663" y="2239963"/>
          <p14:tracePt t="53465" x="4060825" y="2255838"/>
          <p14:tracePt t="53482" x="4084638" y="2255838"/>
          <p14:tracePt t="53499" x="4098925" y="2263775"/>
          <p14:tracePt t="53574" x="4114800" y="2263775"/>
          <p14:tracePt t="53590" x="4114800" y="2270125"/>
          <p14:tracePt t="53598" x="4122738" y="2278063"/>
          <p14:tracePt t="53606" x="4130675" y="2293938"/>
          <p14:tracePt t="53631" x="4137025" y="2293938"/>
          <p14:tracePt t="53782" x="4130675" y="2293938"/>
          <p14:tracePt t="53790" x="4114800" y="2293938"/>
          <p14:tracePt t="53800" x="4106863" y="2293938"/>
          <p14:tracePt t="53815" x="4046538" y="2278063"/>
          <p14:tracePt t="53832" x="4000500" y="2270125"/>
          <p14:tracePt t="53850" x="3962400" y="2255838"/>
          <p14:tracePt t="53866" x="3916363" y="2255838"/>
          <p14:tracePt t="53882" x="3870325" y="2255838"/>
          <p14:tracePt t="53899" x="3817938" y="2263775"/>
          <p14:tracePt t="53916" x="3771900" y="2293938"/>
          <p14:tracePt t="53933" x="3695700" y="2339975"/>
          <p14:tracePt t="53949" x="3665538" y="2370138"/>
          <p14:tracePt t="53966" x="3657600" y="2400300"/>
          <p14:tracePt t="53982" x="3635375" y="2422525"/>
          <p14:tracePt t="53999" x="3635375" y="2454275"/>
          <p14:tracePt t="54016" x="3611563" y="2492375"/>
          <p14:tracePt t="54032" x="3589338" y="2530475"/>
          <p14:tracePt t="54049" x="3565525" y="2560638"/>
          <p14:tracePt t="54066" x="3543300" y="2590800"/>
          <p14:tracePt t="54082" x="3521075" y="2620963"/>
          <p14:tracePt t="54099" x="3497263" y="2644775"/>
          <p14:tracePt t="54117" x="3467100" y="2674938"/>
          <p14:tracePt t="54133" x="3459163" y="2689225"/>
          <p14:tracePt t="54149" x="3444875" y="2720975"/>
          <p14:tracePt t="54166" x="3436938" y="2735263"/>
          <p14:tracePt t="54182" x="3436938" y="2751138"/>
          <p14:tracePt t="54199" x="3436938" y="2765425"/>
          <p14:tracePt t="54216" x="3429000" y="2781300"/>
          <p14:tracePt t="54232" x="3429000" y="2789238"/>
          <p14:tracePt t="54249" x="3429000" y="2797175"/>
          <p14:tracePt t="54266" x="3429000" y="2811463"/>
          <p14:tracePt t="54282" x="3413125" y="2827338"/>
          <p14:tracePt t="54299" x="3406775" y="2849563"/>
          <p14:tracePt t="54316" x="3406775" y="2857500"/>
          <p14:tracePt t="54333" x="3398838" y="2865438"/>
          <p14:tracePt t="54349" x="3398838" y="2873375"/>
          <p14:tracePt t="55863" x="3444875" y="2873375"/>
          <p14:tracePt t="55870" x="3489325" y="2865438"/>
          <p14:tracePt t="55883" x="3513138" y="2857500"/>
          <p14:tracePt t="55900" x="3627438" y="2835275"/>
          <p14:tracePt t="55917" x="3794125" y="2789238"/>
          <p14:tracePt t="55933" x="3894138" y="2773363"/>
          <p14:tracePt t="55950" x="3940175" y="2773363"/>
          <p14:tracePt t="55966" x="3954463" y="2773363"/>
          <p14:tracePt t="56063" x="3962400" y="2773363"/>
          <p14:tracePt t="56079" x="3970338" y="2773363"/>
          <p14:tracePt t="56934" x="3984625" y="2781300"/>
          <p14:tracePt t="56942" x="4046538" y="2797175"/>
          <p14:tracePt t="56950" x="4106863" y="2811463"/>
          <p14:tracePt t="56967" x="4259263" y="2849563"/>
          <p14:tracePt t="56983" x="4625975" y="2849563"/>
          <p14:tracePt t="57000" x="4937125" y="2841625"/>
          <p14:tracePt t="57017" x="5197475" y="2803525"/>
          <p14:tracePt t="57033" x="5410200" y="2743200"/>
          <p14:tracePt t="57050" x="5562600" y="2689225"/>
          <p14:tracePt t="57067" x="5616575" y="2644775"/>
          <p14:tracePt t="57083" x="5630863" y="2628900"/>
          <p14:tracePt t="57101" x="5630863" y="2552700"/>
          <p14:tracePt t="57117" x="5638800" y="2522538"/>
          <p14:tracePt t="57133" x="5654675" y="2476500"/>
          <p14:tracePt t="57150" x="5668963" y="2430463"/>
          <p14:tracePt t="57167" x="5676900" y="2400300"/>
          <p14:tracePt t="57183" x="5692775" y="2370138"/>
          <p14:tracePt t="57200" x="5707063" y="2346325"/>
          <p14:tracePt t="57217" x="5715000" y="2339975"/>
          <p14:tracePt t="57234" x="5722938" y="2324100"/>
          <p14:tracePt t="57250" x="5730875" y="2316163"/>
          <p14:tracePt t="57267" x="5761038" y="2316163"/>
          <p14:tracePt t="57283" x="5791200" y="2316163"/>
          <p14:tracePt t="57300" x="5807075" y="2316163"/>
          <p14:tracePt t="57518" x="5813425" y="2316163"/>
          <p14:tracePt t="57526" x="5813425" y="2324100"/>
          <p14:tracePt t="57534" x="5813425" y="2332038"/>
          <p14:tracePt t="57550" x="5813425" y="2354263"/>
          <p14:tracePt t="57598" x="5813425" y="2370138"/>
          <p14:tracePt t="57950" x="5821363" y="2370138"/>
          <p14:tracePt t="57958" x="5837238" y="2362200"/>
          <p14:tracePt t="57967" x="5851525" y="2346325"/>
          <p14:tracePt t="57984" x="5905500" y="2308225"/>
          <p14:tracePt t="58000" x="5973763" y="2263775"/>
          <p14:tracePt t="58017" x="6057900" y="2232025"/>
          <p14:tracePt t="58034" x="6126163" y="2193925"/>
          <p14:tracePt t="58051" x="6194425" y="2163763"/>
          <p14:tracePt t="58068" x="6240463" y="2141538"/>
          <p14:tracePt t="58085" x="6270625" y="2111375"/>
          <p14:tracePt t="58101" x="6278563" y="2111375"/>
          <p14:tracePt t="58117" x="6286500" y="2095500"/>
          <p14:tracePt t="58150" x="6294438" y="2095500"/>
          <p14:tracePt t="58167" x="6302375" y="2087563"/>
          <p14:tracePt t="58184" x="6308725" y="2073275"/>
          <p14:tracePt t="58201" x="6316663" y="2073275"/>
          <p14:tracePt t="58217" x="6324600" y="2073275"/>
          <p14:tracePt t="58234" x="6332538" y="2065338"/>
          <p14:tracePt t="58250" x="6340475" y="2065338"/>
          <p14:tracePt t="58268" x="6354763" y="2065338"/>
          <p14:tracePt t="58614" x="6340475" y="2065338"/>
          <p14:tracePt t="58622" x="6316663" y="2049463"/>
          <p14:tracePt t="58634" x="6294438" y="2041525"/>
          <p14:tracePt t="58651" x="6240463" y="2041525"/>
          <p14:tracePt t="58667" x="6172200" y="2065338"/>
          <p14:tracePt t="58684" x="6134100" y="2079625"/>
          <p14:tracePt t="58688" x="6111875" y="2079625"/>
          <p14:tracePt t="58701" x="6080125" y="2087563"/>
          <p14:tracePt t="58718" x="6080125" y="2095500"/>
          <p14:tracePt t="58854" x="6073775" y="2111375"/>
          <p14:tracePt t="58862" x="6073775" y="2141538"/>
          <p14:tracePt t="58870" x="6073775" y="2163763"/>
          <p14:tracePt t="58884" x="6073775" y="2171700"/>
          <p14:tracePt t="58901" x="6111875" y="2225675"/>
          <p14:tracePt t="58917" x="6180138" y="2270125"/>
          <p14:tracePt t="58934" x="6226175" y="2293938"/>
          <p14:tracePt t="58951" x="6264275" y="2301875"/>
          <p14:tracePt t="58968" x="6302375" y="2324100"/>
          <p14:tracePt t="58984" x="6308725" y="2324100"/>
          <p14:tracePt t="59017" x="6324600" y="2332038"/>
          <p14:tracePt t="59038" x="6324600" y="2346325"/>
          <p14:tracePt t="59053" x="6302375" y="2354263"/>
          <p14:tracePt t="59070" x="6270625" y="2370138"/>
          <p14:tracePt t="59086" x="6240463" y="2384425"/>
          <p14:tracePt t="59102" x="6210300" y="2408238"/>
          <p14:tracePt t="59117" x="6194425" y="2416175"/>
          <p14:tracePt t="59134" x="6180138" y="2422525"/>
          <p14:tracePt t="59182" x="6172200" y="2430463"/>
          <p14:tracePt t="59214" x="6188075" y="2430463"/>
          <p14:tracePt t="59222" x="6218238" y="2438400"/>
          <p14:tracePt t="59230" x="6232525" y="2454275"/>
          <p14:tracePt t="59237" x="6256338" y="2454275"/>
          <p14:tracePt t="59251" x="6278563" y="2454275"/>
          <p14:tracePt t="59269" x="6370638" y="2460625"/>
          <p14:tracePt t="59285" x="6416675" y="2460625"/>
          <p14:tracePt t="59301" x="6454775" y="2446338"/>
          <p14:tracePt t="59318" x="6484938" y="2430463"/>
          <p14:tracePt t="59336" x="6492875" y="2430463"/>
          <p14:tracePt t="59368" x="6492875" y="2422525"/>
          <p14:tracePt t="59414" x="6499225" y="2422525"/>
          <p14:tracePt t="59446" x="6507163" y="2422525"/>
          <p14:tracePt t="59463" x="6523038" y="2422525"/>
          <p14:tracePt t="59470" x="6537325" y="2422525"/>
          <p14:tracePt t="59478" x="6553200" y="2422525"/>
          <p14:tracePt t="59486" x="6569075" y="2422525"/>
          <p14:tracePt t="59501" x="6591300" y="2422525"/>
          <p14:tracePt t="59518" x="6629400" y="2422525"/>
          <p14:tracePt t="59534" x="6645275" y="2422525"/>
          <p14:tracePt t="59840" x="6659563" y="2416175"/>
          <p14:tracePt t="59870" x="6645275" y="2438400"/>
          <p14:tracePt t="59878" x="6629400" y="2468563"/>
          <p14:tracePt t="59886" x="6599238" y="2514600"/>
          <p14:tracePt t="59901" x="6530975" y="2598738"/>
          <p14:tracePt t="59918" x="6484938" y="2644775"/>
          <p14:tracePt t="59934" x="6423025" y="2697163"/>
          <p14:tracePt t="59951" x="6370638" y="2751138"/>
          <p14:tracePt t="59969" x="6308725" y="2789238"/>
          <p14:tracePt t="59985" x="6256338" y="2819400"/>
          <p14:tracePt t="60001" x="6172200" y="2857500"/>
          <p14:tracePt t="60018" x="6088063" y="2895600"/>
          <p14:tracePt t="60035" x="6035675" y="2917825"/>
          <p14:tracePt t="60051" x="5997575" y="2917825"/>
          <p14:tracePt t="60069" x="5959475" y="2925763"/>
          <p14:tracePt t="60085" x="5951538" y="2925763"/>
          <p14:tracePt t="60134" x="5943600" y="2925763"/>
          <p14:tracePt t="60142" x="5935663" y="2917825"/>
          <p14:tracePt t="60151" x="5927725" y="2917825"/>
          <p14:tracePt t="60168" x="5921375" y="2911475"/>
          <p14:tracePt t="60190" x="5913438" y="2911475"/>
          <p14:tracePt t="60214" x="5905500" y="2911475"/>
          <p14:tracePt t="60222" x="5897563" y="2911475"/>
          <p14:tracePt t="60235" x="5889625" y="2903538"/>
          <p14:tracePt t="60251" x="5875338" y="2895600"/>
          <p14:tracePt t="60268" x="5867400" y="2895600"/>
          <p14:tracePt t="60285" x="5845175" y="2903538"/>
          <p14:tracePt t="60301" x="5821363" y="2925763"/>
          <p14:tracePt t="60335" x="5813425" y="2925763"/>
          <p14:tracePt t="60358" x="5813425" y="2933700"/>
          <p14:tracePt t="60479" x="5813425" y="2941638"/>
          <p14:tracePt t="60502" x="5807075" y="2941638"/>
          <p14:tracePt t="60534" x="5799138" y="2941638"/>
          <p14:tracePt t="60606" x="5791200" y="2941638"/>
          <p14:tracePt t="60638" x="5783263" y="2941638"/>
          <p14:tracePt t="60681" x="5775325" y="2941638"/>
          <p14:tracePt t="60695" x="5761038" y="2941638"/>
          <p14:tracePt t="60718" x="5753100" y="2941638"/>
          <p14:tracePt t="60741" x="5737225" y="2941638"/>
          <p14:tracePt t="60757" x="5722938" y="2933700"/>
          <p14:tracePt t="60765" x="5707063" y="2925763"/>
          <p14:tracePt t="60781" x="5692775" y="2917825"/>
          <p14:tracePt t="60789" x="5676900" y="2917825"/>
          <p14:tracePt t="60801" x="5646738" y="2911475"/>
          <p14:tracePt t="60818" x="5584825" y="2911475"/>
          <p14:tracePt t="60835" x="5554663" y="2903538"/>
          <p14:tracePt t="60852" x="5524500" y="2903538"/>
          <p14:tracePt t="60869" x="5470525" y="2887663"/>
          <p14:tracePt t="60885" x="5456238" y="2879725"/>
          <p14:tracePt t="60901" x="5410200" y="2865438"/>
          <p14:tracePt t="60918" x="5394325" y="2857500"/>
          <p14:tracePt t="60935" x="5372100" y="2849563"/>
          <p14:tracePt t="60952" x="5356225" y="2835275"/>
          <p14:tracePt t="60969" x="5356225" y="2827338"/>
          <p14:tracePt t="60985" x="5349875" y="2811463"/>
          <p14:tracePt t="61002" x="5341938" y="2781300"/>
          <p14:tracePt t="61018" x="5341938" y="2759075"/>
          <p14:tracePt t="61035" x="5334000" y="2735263"/>
          <p14:tracePt t="61052" x="5326063" y="2705100"/>
          <p14:tracePt t="61069" x="5318125" y="2644775"/>
          <p14:tracePt t="61085" x="5311775" y="2620963"/>
          <p14:tracePt t="61102" x="5303838" y="2606675"/>
          <p14:tracePt t="61175" x="5303838" y="2620963"/>
          <p14:tracePt t="61182" x="5303838" y="2651125"/>
          <p14:tracePt t="61189" x="5303838" y="2674938"/>
          <p14:tracePt t="61202" x="5303838" y="2697163"/>
          <p14:tracePt t="61218" x="5303838" y="2759075"/>
          <p14:tracePt t="61235" x="5326063" y="2803525"/>
          <p14:tracePt t="61252" x="5334000" y="2835275"/>
          <p14:tracePt t="61269" x="5341938" y="2841625"/>
          <p14:tracePt t="61285" x="5349875" y="2841625"/>
          <p14:tracePt t="61302" x="5387975" y="2841625"/>
          <p14:tracePt t="61318" x="5410200" y="2841625"/>
          <p14:tracePt t="61335" x="5448300" y="2841625"/>
          <p14:tracePt t="61352" x="5524500" y="2841625"/>
          <p14:tracePt t="61369" x="5622925" y="2827338"/>
          <p14:tracePt t="61385" x="5692775" y="2819400"/>
          <p14:tracePt t="61402" x="5761038" y="2797175"/>
          <p14:tracePt t="61419" x="5807075" y="2789238"/>
          <p14:tracePt t="61435" x="5837238" y="2781300"/>
          <p14:tracePt t="61452" x="5845175" y="2773363"/>
          <p14:tracePt t="61559" x="5851525" y="2789238"/>
          <p14:tracePt t="61566" x="5851525" y="2797175"/>
          <p14:tracePt t="61574" x="5851525" y="2819400"/>
          <p14:tracePt t="61585" x="5851525" y="2835275"/>
          <p14:tracePt t="61602" x="5851525" y="2879725"/>
          <p14:tracePt t="61618" x="5859463" y="2895600"/>
          <p14:tracePt t="61670" x="5859463" y="2903538"/>
          <p14:tracePt t="61678" x="5851525" y="2903538"/>
          <p14:tracePt t="61686" x="5837238" y="2903538"/>
          <p14:tracePt t="61702" x="5813425" y="2895600"/>
          <p14:tracePt t="61718" x="5783263" y="2865438"/>
          <p14:tracePt t="61735" x="5761038" y="2803525"/>
          <p14:tracePt t="61752" x="5761038" y="2781300"/>
          <p14:tracePt t="61768" x="5761038" y="2751138"/>
          <p14:tracePt t="61785" x="5761038" y="2720975"/>
          <p14:tracePt t="61802" x="5761038" y="2713038"/>
          <p14:tracePt t="61819" x="5761038" y="2697163"/>
          <p14:tracePt t="61862" x="5775325" y="2697163"/>
          <p14:tracePt t="61894" x="5783263" y="2697163"/>
          <p14:tracePt t="61926" x="5791200" y="2697163"/>
          <p14:tracePt t="61934" x="5799138" y="2697163"/>
          <p14:tracePt t="61942" x="5807075" y="2697163"/>
          <p14:tracePt t="61952" x="5813425" y="2697163"/>
          <p14:tracePt t="61969" x="5829300" y="2697163"/>
          <p14:tracePt t="61990" x="5845175" y="2697163"/>
          <p14:tracePt t="62002" x="5859463" y="2697163"/>
          <p14:tracePt t="62019" x="5859463" y="2735263"/>
          <p14:tracePt t="62035" x="5875338" y="2751138"/>
          <p14:tracePt t="62086" x="5875338" y="2759075"/>
          <p14:tracePt t="62174" x="5883275" y="2743200"/>
          <p14:tracePt t="62182" x="5883275" y="2720975"/>
          <p14:tracePt t="62190" x="5889625" y="2705100"/>
          <p14:tracePt t="62202" x="5905500" y="2667000"/>
          <p14:tracePt t="62219" x="5913438" y="2620963"/>
          <p14:tracePt t="62235" x="5943600" y="2552700"/>
          <p14:tracePt t="62252" x="5943600" y="2514600"/>
          <p14:tracePt t="62269" x="5951538" y="2476500"/>
          <p14:tracePt t="62285" x="5951538" y="2460625"/>
          <p14:tracePt t="62342" x="5959475" y="2460625"/>
          <p14:tracePt t="62350" x="5965825" y="2460625"/>
          <p14:tracePt t="62358" x="5981700" y="2460625"/>
          <p14:tracePt t="62369" x="5997575" y="2460625"/>
          <p14:tracePt t="62385" x="6057900" y="2460625"/>
          <p14:tracePt t="62402" x="6134100" y="2492375"/>
          <p14:tracePt t="62419" x="6202363" y="2506663"/>
          <p14:tracePt t="62435" x="6264275" y="2522538"/>
          <p14:tracePt t="62453" x="6340475" y="2544763"/>
          <p14:tracePt t="62469" x="6354763" y="2552700"/>
          <p14:tracePt t="62485" x="6378575" y="2560638"/>
          <p14:tracePt t="62583" x="6378575" y="2568575"/>
          <p14:tracePt t="62590" x="6370638" y="2568575"/>
          <p14:tracePt t="62606" x="6354763" y="2568575"/>
          <p14:tracePt t="62619" x="6332538" y="2560638"/>
          <p14:tracePt t="62635" x="6316663" y="2560638"/>
          <p14:tracePt t="62653" x="6240463" y="2560638"/>
          <p14:tracePt t="62669" x="6202363" y="2560638"/>
          <p14:tracePt t="62685" x="6065838" y="2560638"/>
          <p14:tracePt t="62702" x="6003925" y="2560638"/>
          <p14:tracePt t="62719" x="5981700" y="2560638"/>
          <p14:tracePt t="62735" x="5973763" y="2568575"/>
          <p14:tracePt t="62782" x="5973763" y="2574925"/>
          <p14:tracePt t="62789" x="6003925" y="2582863"/>
          <p14:tracePt t="62802" x="6027738" y="2598738"/>
          <p14:tracePt t="62819" x="6073775" y="2606675"/>
          <p14:tracePt t="62836" x="6172200" y="2628900"/>
          <p14:tracePt t="62853" x="6294438" y="2674938"/>
          <p14:tracePt t="62869" x="6324600" y="2682875"/>
          <p14:tracePt t="62885" x="6408738" y="2720975"/>
          <p14:tracePt t="62902" x="6446838" y="2743200"/>
          <p14:tracePt t="62919" x="6461125" y="2765425"/>
          <p14:tracePt t="62936" x="6469063" y="2773363"/>
          <p14:tracePt t="63088" x="6477000" y="2773363"/>
          <p14:tracePt t="63094" x="6499225" y="2765425"/>
          <p14:tracePt t="63110" x="6507163" y="2759075"/>
          <p14:tracePt t="63119" x="6523038" y="2759075"/>
          <p14:tracePt t="63136" x="6537325" y="2759075"/>
          <p14:tracePt t="63174" x="6545263" y="2759075"/>
          <p14:tracePt t="63190" x="6553200" y="2759075"/>
          <p14:tracePt t="63198" x="6561138" y="2759075"/>
          <p14:tracePt t="63206" x="6569075" y="2765425"/>
          <p14:tracePt t="63219" x="6569075" y="2773363"/>
          <p14:tracePt t="63236" x="6591300" y="2797175"/>
          <p14:tracePt t="63526" x="6599238" y="2797175"/>
          <p14:tracePt t="63534" x="6629400" y="2811463"/>
          <p14:tracePt t="63542" x="6675438" y="2819400"/>
          <p14:tracePt t="63552" x="6727825" y="2835275"/>
          <p14:tracePt t="63569" x="6918325" y="2857500"/>
          <p14:tracePt t="63586" x="7223125" y="2857500"/>
          <p14:tracePt t="63603" x="7497763" y="2857500"/>
          <p14:tracePt t="63619" x="7810500" y="2857500"/>
          <p14:tracePt t="63636" x="8047038" y="2827338"/>
          <p14:tracePt t="63653" x="8229600" y="2735263"/>
          <p14:tracePt t="63669" x="8251825" y="2697163"/>
          <p14:tracePt t="63686" x="8251825" y="2644775"/>
          <p14:tracePt t="63703" x="8251825" y="2574925"/>
          <p14:tracePt t="63719" x="8221663" y="2492375"/>
          <p14:tracePt t="63736" x="8183563" y="2446338"/>
          <p14:tracePt t="63752" x="8161338" y="2392363"/>
          <p14:tracePt t="63769" x="8153400" y="2384425"/>
          <p14:tracePt t="63814" x="8145463" y="2378075"/>
          <p14:tracePt t="63838" x="8137525" y="2370138"/>
          <p14:tracePt t="63846" x="8123238" y="2370138"/>
          <p14:tracePt t="63854" x="8107363" y="2362200"/>
          <p14:tracePt t="63869" x="8093075" y="2362200"/>
          <p14:tracePt t="63886" x="8077200" y="2354263"/>
          <p14:tracePt t="63903" x="8069263" y="2354263"/>
          <p14:tracePt t="63920" x="8047038" y="2354263"/>
          <p14:tracePt t="63936" x="8023225" y="2354263"/>
          <p14:tracePt t="63953" x="8001000" y="2362200"/>
          <p14:tracePt t="63969" x="7993063" y="2370138"/>
          <p14:tracePt t="63986" x="7985125" y="2370138"/>
          <p14:tracePt t="64003" x="7978775" y="2370138"/>
          <p14:tracePt t="64046" x="7970838" y="2370138"/>
          <p14:tracePt t="64062" x="7962900" y="2354263"/>
          <p14:tracePt t="64070" x="7962900" y="2339975"/>
          <p14:tracePt t="64086" x="7947025" y="2286000"/>
          <p14:tracePt t="64103" x="7924800" y="2209800"/>
          <p14:tracePt t="64120" x="7870825" y="2111375"/>
          <p14:tracePt t="64136" x="7832725" y="2019300"/>
          <p14:tracePt t="64153" x="7826375" y="1973263"/>
          <p14:tracePt t="64169" x="7818438" y="1943100"/>
          <p14:tracePt t="64186" x="7802563" y="1905000"/>
          <p14:tracePt t="64203" x="7802563" y="1874838"/>
          <p14:tracePt t="64206" x="7802563" y="1866900"/>
          <p14:tracePt t="64310" x="7802563" y="1882775"/>
          <p14:tracePt t="64318" x="7802563" y="1912938"/>
          <p14:tracePt t="64326" x="7802563" y="1958975"/>
          <p14:tracePt t="64337" x="7802563" y="2019300"/>
          <p14:tracePt t="64353" x="7802563" y="2163763"/>
          <p14:tracePt t="64369" x="7802563" y="2278063"/>
          <p14:tracePt t="64386" x="7802563" y="2362200"/>
          <p14:tracePt t="64403" x="7818438" y="2392363"/>
          <p14:tracePt t="64487" x="7826375" y="2392363"/>
          <p14:tracePt t="64493" x="7832725" y="2378075"/>
          <p14:tracePt t="64503" x="7832725" y="2362200"/>
          <p14:tracePt t="64519" x="7840663" y="2339975"/>
          <p14:tracePt t="64536" x="7856538" y="2293938"/>
          <p14:tracePt t="64554" x="7856538" y="2286000"/>
          <p14:tracePt t="64569" x="7864475" y="2286000"/>
          <p14:tracePt t="64603" x="7864475" y="2278063"/>
          <p14:tracePt t="64620" x="7878763" y="2278063"/>
          <p14:tracePt t="64637" x="7924800" y="2286000"/>
          <p14:tracePt t="64654" x="7940675" y="2293938"/>
          <p14:tracePt t="64669" x="7962900" y="2301875"/>
          <p14:tracePt t="64687" x="7978775" y="2301875"/>
          <p14:tracePt t="64710" x="7985125" y="2301875"/>
          <p14:tracePt t="64726" x="8001000" y="2308225"/>
          <p14:tracePt t="64766" x="8008938" y="2316163"/>
          <p14:tracePt t="64822" x="8023225" y="2316163"/>
          <p14:tracePt t="64830" x="8031163" y="2316163"/>
          <p14:tracePt t="64838" x="8039100" y="2324100"/>
          <p14:tracePt t="64853" x="8069263" y="2332038"/>
          <p14:tracePt t="64870" x="8107363" y="2346325"/>
          <p14:tracePt t="64886" x="8123238" y="2346325"/>
          <p14:tracePt t="64903" x="8131175" y="2346325"/>
          <p14:tracePt t="65014" x="8131175" y="2354263"/>
          <p14:tracePt t="65022" x="8131175" y="2362200"/>
          <p14:tracePt t="65038" x="8131175" y="2370138"/>
          <p14:tracePt t="65046" x="8131175" y="2384425"/>
          <p14:tracePt t="65054" x="8131175" y="2400300"/>
          <p14:tracePt t="65070" x="8131175" y="2416175"/>
          <p14:tracePt t="65086" x="8131175" y="2430463"/>
          <p14:tracePt t="65120" x="8137525" y="2430463"/>
          <p14:tracePt t="65174" x="8145463" y="2430463"/>
          <p14:tracePt t="65182" x="8153400" y="2416175"/>
          <p14:tracePt t="65189" x="8153400" y="2392363"/>
          <p14:tracePt t="65203" x="8161338" y="2384425"/>
          <p14:tracePt t="65220" x="8161338" y="2339975"/>
          <p14:tracePt t="65236" x="8161338" y="2232025"/>
          <p14:tracePt t="65253" x="8169275" y="2201863"/>
          <p14:tracePt t="65269" x="8169275" y="2171700"/>
          <p14:tracePt t="65286" x="8183563" y="2163763"/>
          <p14:tracePt t="65303" x="8183563" y="2155825"/>
          <p14:tracePt t="65349" x="8191500" y="2155825"/>
          <p14:tracePt t="65357" x="8199438" y="2155825"/>
          <p14:tracePt t="65370" x="8213725" y="2155825"/>
          <p14:tracePt t="65386" x="8237538" y="2179638"/>
          <p14:tracePt t="65403" x="8251825" y="2255838"/>
          <p14:tracePt t="65420" x="8283575" y="2332038"/>
          <p14:tracePt t="65436" x="8289925" y="2378075"/>
          <p14:tracePt t="65453" x="8305800" y="2408238"/>
          <p14:tracePt t="65511" x="8305800" y="2416175"/>
          <p14:tracePt t="65542" x="8313738" y="2392363"/>
          <p14:tracePt t="65550" x="8313738" y="2362200"/>
          <p14:tracePt t="65559" x="8321675" y="2346325"/>
          <p14:tracePt t="65570" x="8321675" y="2324100"/>
          <p14:tracePt t="65586" x="8335963" y="2278063"/>
          <p14:tracePt t="65603" x="8359775" y="2232025"/>
          <p14:tracePt t="65620" x="8382000" y="2187575"/>
          <p14:tracePt t="65637" x="8412163" y="2155825"/>
          <p14:tracePt t="65653" x="8466138" y="2133600"/>
          <p14:tracePt t="65670" x="8504238" y="2125663"/>
          <p14:tracePt t="65687" x="8542338" y="2103438"/>
          <p14:tracePt t="65703" x="8564563" y="2087563"/>
          <p14:tracePt t="65720" x="8588375" y="2079625"/>
          <p14:tracePt t="65754" x="8588375" y="2073275"/>
          <p14:tracePt t="65770" x="8564563" y="2057400"/>
          <p14:tracePt t="65787" x="8518525" y="2041525"/>
          <p14:tracePt t="65803" x="8480425" y="2035175"/>
          <p14:tracePt t="65820" x="8466138" y="2027238"/>
          <p14:tracePt t="65974" x="8474075" y="2027238"/>
          <p14:tracePt t="65982" x="8488363" y="2035175"/>
          <p14:tracePt t="65999" x="8496300" y="2035175"/>
          <p14:tracePt t="66006" x="8504238" y="2041525"/>
          <p14:tracePt t="66020" x="8512175" y="2041525"/>
          <p14:tracePt t="66039" x="8526463" y="2041525"/>
          <p14:tracePt t="66055" x="8542338" y="2041525"/>
          <p14:tracePt t="66070" x="8572500" y="2065338"/>
          <p14:tracePt t="66087" x="8602663" y="2065338"/>
          <p14:tracePt t="66103" x="8632825" y="2073275"/>
          <p14:tracePt t="66120" x="8702675" y="2095500"/>
          <p14:tracePt t="66137" x="8847138" y="2117725"/>
          <p14:tracePt t="66153" x="8953500" y="2133600"/>
          <p14:tracePt t="66170" x="9045575" y="2149475"/>
          <p14:tracePt t="66188" x="9113838" y="2149475"/>
          <p14:tracePt t="66191" x="9121775" y="2149475"/>
          <p14:tracePt t="66216" x="9128125" y="2155825"/>
          <p14:tracePt t="66222" x="9128125" y="2163763"/>
          <p14:tracePt t="66237" x="9128125" y="2171700"/>
          <p14:tracePt t="66253" x="9090025" y="2255838"/>
          <p14:tracePt t="66270" x="9059863" y="2308225"/>
          <p14:tracePt t="66287" x="9021763" y="2346325"/>
          <p14:tracePt t="66304" x="8999538" y="2362200"/>
          <p14:tracePt t="66320" x="8961438" y="2362200"/>
          <p14:tracePt t="66337" x="8931275" y="2362200"/>
          <p14:tracePt t="66353" x="8893175" y="2354263"/>
          <p14:tracePt t="66371" x="8855075" y="2346325"/>
          <p14:tracePt t="66387" x="8831263" y="2346325"/>
          <p14:tracePt t="66454" x="8839200" y="2346325"/>
          <p14:tracePt t="66462" x="8877300" y="2346325"/>
          <p14:tracePt t="66470" x="8899525" y="2346325"/>
          <p14:tracePt t="66487" x="8969375" y="2370138"/>
          <p14:tracePt t="66503" x="9013825" y="2370138"/>
          <p14:tracePt t="66520" x="9045575" y="2370138"/>
          <p14:tracePt t="66537" x="9059863" y="2370138"/>
          <p14:tracePt t="66573" x="9051925" y="2370138"/>
          <p14:tracePt t="66587" x="9021763" y="2362200"/>
          <p14:tracePt t="66603" x="8937625" y="2346325"/>
          <p14:tracePt t="66621" x="8839200" y="2346325"/>
          <p14:tracePt t="66637" x="8809038" y="2346325"/>
          <p14:tracePt t="66653" x="8770938" y="2370138"/>
          <p14:tracePt t="66701" x="8770938" y="2378075"/>
          <p14:tracePt t="66709" x="8778875" y="2384425"/>
          <p14:tracePt t="66720" x="8793163" y="2384425"/>
          <p14:tracePt t="66737" x="8831263" y="2392363"/>
          <p14:tracePt t="66753" x="8861425" y="2392363"/>
          <p14:tracePt t="66770" x="8893175" y="2400300"/>
          <p14:tracePt t="66787" x="8907463" y="2400300"/>
          <p14:tracePt t="66854" x="8907463" y="2392363"/>
          <p14:tracePt t="66862" x="8885238" y="2378075"/>
          <p14:tracePt t="66870" x="8861425" y="2346325"/>
          <p14:tracePt t="66887" x="8816975" y="2286000"/>
          <p14:tracePt t="66904" x="8785225" y="2217738"/>
          <p14:tracePt t="66920" x="8778875" y="2187575"/>
          <p14:tracePt t="66937" x="8778875" y="2155825"/>
          <p14:tracePt t="66954" x="8778875" y="2117725"/>
          <p14:tracePt t="66970" x="8778875" y="2103438"/>
          <p14:tracePt t="67004" x="8785225" y="2103438"/>
          <p14:tracePt t="67021" x="8823325" y="2125663"/>
          <p14:tracePt t="67037" x="8861425" y="2201863"/>
          <p14:tracePt t="67054" x="8893175" y="2286000"/>
          <p14:tracePt t="67070" x="8961438" y="2384425"/>
          <p14:tracePt t="67087" x="8999538" y="2446338"/>
          <p14:tracePt t="67104" x="9007475" y="2460625"/>
          <p14:tracePt t="67166" x="9013825" y="2454275"/>
          <p14:tracePt t="67174" x="9013825" y="2430463"/>
          <p14:tracePt t="67182" x="9013825" y="2408238"/>
          <p14:tracePt t="67190" x="9021763" y="2370138"/>
          <p14:tracePt t="67204" x="9021763" y="2354263"/>
          <p14:tracePt t="67221" x="9037638" y="2316163"/>
          <p14:tracePt t="67237" x="9045575" y="2316163"/>
          <p14:tracePt t="67270" x="9045575" y="2308225"/>
          <p14:tracePt t="67950" x="9021763" y="2324100"/>
          <p14:tracePt t="67958" x="8991600" y="2354263"/>
          <p14:tracePt t="67966" x="8961438" y="2384425"/>
          <p14:tracePt t="67973" x="8923338" y="2430463"/>
          <p14:tracePt t="67987" x="8885238" y="2476500"/>
          <p14:tracePt t="68004" x="8816975" y="2560638"/>
          <p14:tracePt t="68021" x="8709025" y="2628900"/>
          <p14:tracePt t="68037" x="8550275" y="2705100"/>
          <p14:tracePt t="68054" x="8435975" y="2743200"/>
          <p14:tracePt t="68071" x="8275638" y="2789238"/>
          <p14:tracePt t="68088" x="8099425" y="2835275"/>
          <p14:tracePt t="68104" x="7954963" y="2873375"/>
          <p14:tracePt t="68121" x="7840663" y="2879725"/>
          <p14:tracePt t="68137" x="7772400" y="2887663"/>
          <p14:tracePt t="68154" x="7726363" y="2887663"/>
          <p14:tracePt t="68171" x="7680325" y="2887663"/>
          <p14:tracePt t="68187" x="7642225" y="2887663"/>
          <p14:tracePt t="68190" x="7620000" y="2887663"/>
          <p14:tracePt t="68205" x="7589838" y="2879725"/>
          <p14:tracePt t="68237" x="7573963" y="2879725"/>
          <p14:tracePt t="68510" x="7581900" y="2873375"/>
          <p14:tracePt t="68518" x="7597775" y="2865438"/>
          <p14:tracePt t="68525" x="7620000" y="2857500"/>
          <p14:tracePt t="68538" x="7642225" y="2857500"/>
          <p14:tracePt t="68554" x="7680325" y="2835275"/>
          <p14:tracePt t="68571" x="7712075" y="2827338"/>
          <p14:tracePt t="68588" x="7750175" y="2803525"/>
          <p14:tracePt t="68605" x="7802563" y="2781300"/>
          <p14:tracePt t="68621" x="7810500" y="2773363"/>
          <p14:tracePt t="68638" x="7832725" y="2773363"/>
          <p14:tracePt t="68654" x="7840663" y="2765425"/>
          <p14:tracePt t="68702" x="7840663" y="2759075"/>
          <p14:tracePt t="68709" x="7840663" y="2751138"/>
          <p14:tracePt t="68721" x="7840663" y="2743200"/>
          <p14:tracePt t="68738" x="7840663" y="2735263"/>
          <p14:tracePt t="68870" x="7840663" y="2743200"/>
          <p14:tracePt t="68878" x="7840663" y="2773363"/>
          <p14:tracePt t="68888" x="7840663" y="2797175"/>
          <p14:tracePt t="68905" x="7840663" y="2849563"/>
          <p14:tracePt t="68922" x="7840663" y="2873375"/>
          <p14:tracePt t="68954" x="7840663" y="2879725"/>
          <p14:tracePt t="69014" x="7840663" y="2857500"/>
          <p14:tracePt t="69024" x="7840663" y="2835275"/>
          <p14:tracePt t="69030" x="7840663" y="2819400"/>
          <p14:tracePt t="69038" x="7840663" y="2797175"/>
          <p14:tracePt t="69054" x="7832725" y="2759075"/>
          <p14:tracePt t="69071" x="7832725" y="2751138"/>
          <p14:tracePt t="69126" x="7832725" y="2759075"/>
          <p14:tracePt t="69134" x="7856538" y="2789238"/>
          <p14:tracePt t="69141" x="7886700" y="2827338"/>
          <p14:tracePt t="69154" x="7916863" y="2873375"/>
          <p14:tracePt t="69171" x="8016875" y="2925763"/>
          <p14:tracePt t="69188" x="8115300" y="2971800"/>
          <p14:tracePt t="69191" x="8169275" y="2971800"/>
          <p14:tracePt t="69205" x="8245475" y="2971800"/>
          <p14:tracePt t="69221" x="8289925" y="2971800"/>
          <p14:tracePt t="69239" x="8313738" y="2949575"/>
          <p14:tracePt t="69254" x="8313738" y="2895600"/>
          <p14:tracePt t="69271" x="8313738" y="2811463"/>
          <p14:tracePt t="69288" x="8297863" y="2735263"/>
          <p14:tracePt t="69305" x="8221663" y="2636838"/>
          <p14:tracePt t="69321" x="8175625" y="2590800"/>
          <p14:tracePt t="69338" x="8161338" y="2582863"/>
          <p14:tracePt t="69382" x="8153400" y="2582863"/>
          <p14:tracePt t="69390" x="8153400" y="2598738"/>
          <p14:tracePt t="69405" x="8169275" y="2613025"/>
          <p14:tracePt t="69421" x="8221663" y="2705100"/>
          <p14:tracePt t="69438" x="8245475" y="2735263"/>
          <p14:tracePt t="69455" x="8267700" y="2743200"/>
          <p14:tracePt t="69518" x="8275638" y="2743200"/>
          <p14:tracePt t="69526" x="8275638" y="2735263"/>
          <p14:tracePt t="69534" x="8275638" y="2720975"/>
          <p14:tracePt t="69542" x="8275638" y="2705100"/>
          <p14:tracePt t="69555" x="8275638" y="2682875"/>
          <p14:tracePt t="69572" x="8275638" y="2644775"/>
          <p14:tracePt t="69589" x="8259763" y="2574925"/>
          <p14:tracePt t="69605" x="8251825" y="2568575"/>
          <p14:tracePt t="69678" x="8251825" y="2582863"/>
          <p14:tracePt t="69695" x="8251825" y="2590800"/>
          <p14:tracePt t="69702" x="8251825" y="2613025"/>
          <p14:tracePt t="69718" x="8251825" y="2628900"/>
          <p14:tracePt t="69726" x="8251825" y="2636838"/>
          <p14:tracePt t="69738" x="8251825" y="2651125"/>
          <p14:tracePt t="69755" x="8251825" y="2667000"/>
          <p14:tracePt t="69771" x="8251825" y="2682875"/>
          <p14:tracePt t="70022" x="8259763" y="2651125"/>
          <p14:tracePt t="70030" x="8259763" y="2636838"/>
          <p14:tracePt t="70038" x="8245475" y="2582863"/>
          <p14:tracePt t="70055" x="8237538" y="2582863"/>
          <p14:tracePt t="70390" x="8245475" y="2582863"/>
          <p14:tracePt t="70399" x="8275638" y="2582863"/>
          <p14:tracePt t="70406" x="8305800" y="2590800"/>
          <p14:tracePt t="70422" x="8321675" y="2590800"/>
          <p14:tracePt t="70575" x="8328025" y="2590800"/>
          <p14:tracePt t="70582" x="8343900" y="2598738"/>
          <p14:tracePt t="70592" x="8351838" y="2598738"/>
          <p14:tracePt t="70605" x="8359775" y="2598738"/>
          <p14:tracePt t="70630" x="8366125" y="2598738"/>
          <p14:tracePt t="70662" x="8374063" y="2598738"/>
          <p14:tracePt t="70670" x="8382000" y="2598738"/>
          <p14:tracePt t="70678" x="8389938" y="2590800"/>
          <p14:tracePt t="70689" x="8404225" y="2590800"/>
          <p14:tracePt t="70705" x="8435975" y="2582863"/>
          <p14:tracePt t="70722" x="8496300" y="2568575"/>
          <p14:tracePt t="70738" x="8564563" y="2552700"/>
          <p14:tracePt t="70755" x="8656638" y="2544763"/>
          <p14:tracePt t="70772" x="8702675" y="2536825"/>
          <p14:tracePt t="70788" x="8724900" y="2522538"/>
          <p14:tracePt t="70878" x="8709025" y="2522538"/>
          <p14:tracePt t="70886" x="8686800" y="2530475"/>
          <p14:tracePt t="70893" x="8670925" y="2536825"/>
          <p14:tracePt t="70905" x="8656638" y="2560638"/>
          <p14:tracePt t="70922" x="8594725" y="2606675"/>
          <p14:tracePt t="70938" x="8550275" y="2644775"/>
          <p14:tracePt t="70955" x="8480425" y="2705100"/>
          <p14:tracePt t="70972" x="8450263" y="2735263"/>
          <p14:tracePt t="70989" x="8428038" y="2765425"/>
          <p14:tracePt t="71005" x="8420100" y="2773363"/>
          <p14:tracePt t="71022" x="8412163" y="2773363"/>
          <p14:tracePt t="71039" x="8412163" y="2803525"/>
          <p14:tracePt t="71055" x="8428038" y="2827338"/>
          <p14:tracePt t="71072" x="8458200" y="2849563"/>
          <p14:tracePt t="71089" x="8496300" y="2873375"/>
          <p14:tracePt t="71106" x="8542338" y="2887663"/>
          <p14:tracePt t="71122" x="8556625" y="2895600"/>
          <p14:tracePt t="71139" x="8572500" y="2895600"/>
          <p14:tracePt t="71155" x="8580438" y="289560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03499" y="466672"/>
            <a:ext cx="7942520" cy="1384995"/>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z-Test for the Difference Between Means </a:t>
            </a:r>
            <a:r>
              <a:rPr lang="en-US" altLang="en-US" sz="2800" b="1" dirty="0" smtClean="0">
                <a:latin typeface="Times New Roman" panose="02020603050405020304" pitchFamily="18" charset="0"/>
                <a:cs typeface="Times New Roman" panose="02020603050405020304" pitchFamily="18" charset="0"/>
              </a:rPr>
              <a:t>Large </a:t>
            </a:r>
            <a:r>
              <a:rPr lang="en-US" altLang="en-US" sz="2800" b="1" dirty="0">
                <a:latin typeface="Times New Roman" panose="02020603050405020304" pitchFamily="18" charset="0"/>
                <a:cs typeface="Times New Roman" panose="02020603050405020304" pitchFamily="18" charset="0"/>
              </a:rPr>
              <a:t>Samples</a:t>
            </a:r>
            <a:endParaRPr lang="en-US" sz="2800" b="1" dirty="0">
              <a:latin typeface="Times New Roman" panose="02020603050405020304" pitchFamily="18" charset="0"/>
              <a:cs typeface="Times New Roman" panose="02020603050405020304" pitchFamily="18" charset="0"/>
            </a:endParaRP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070668" y="1677590"/>
            <a:ext cx="4903176" cy="3493264"/>
          </a:xfrm>
          <a:prstGeom prst="rect">
            <a:avLst/>
          </a:prstGeom>
        </p:spPr>
        <p:txBody>
          <a:bodyPr wrap="square">
            <a:spAutoFit/>
          </a:bodyPr>
          <a:lstStyle/>
          <a:p>
            <a:pPr>
              <a:defRPr/>
            </a:pPr>
            <a:r>
              <a:rPr lang="en-US" sz="2000" dirty="0">
                <a:latin typeface="Times New Roman" panose="02020603050405020304" pitchFamily="18" charset="0"/>
                <a:cs typeface="Times New Roman" panose="02020603050405020304" pitchFamily="18" charset="0"/>
              </a:rPr>
              <a:t>Three conditions are necessary to perform a </a:t>
            </a:r>
            <a:r>
              <a:rPr lang="en-US" sz="2000" i="1" dirty="0">
                <a:latin typeface="Times New Roman" panose="02020603050405020304" pitchFamily="18" charset="0"/>
                <a:cs typeface="Times New Roman" panose="02020603050405020304" pitchFamily="18" charset="0"/>
              </a:rPr>
              <a:t>z-</a:t>
            </a:r>
            <a:r>
              <a:rPr lang="en-US" sz="2000" dirty="0">
                <a:latin typeface="Times New Roman" panose="02020603050405020304" pitchFamily="18" charset="0"/>
                <a:cs typeface="Times New Roman" panose="02020603050405020304" pitchFamily="18" charset="0"/>
              </a:rPr>
              <a:t>test for the difference between two population means </a:t>
            </a:r>
            <a:r>
              <a:rPr lang="el-GR" sz="2000" dirty="0">
                <a:latin typeface="Times New Roman" panose="02020603050405020304" pitchFamily="18" charset="0"/>
                <a:cs typeface="Times New Roman" panose="02020603050405020304" pitchFamily="18" charset="0"/>
              </a:rPr>
              <a:t>μ</a:t>
            </a:r>
            <a:r>
              <a:rPr lang="en-US" sz="2000" baseline="-25000" dirty="0">
                <a:latin typeface="Times New Roman" panose="02020603050405020304" pitchFamily="18" charset="0"/>
                <a:cs typeface="Times New Roman" panose="02020603050405020304" pitchFamily="18" charset="0"/>
              </a:rPr>
              <a:t>1</a:t>
            </a:r>
            <a:r>
              <a:rPr lang="en-US" sz="2000" dirty="0">
                <a:latin typeface="Times New Roman" panose="02020603050405020304" pitchFamily="18" charset="0"/>
                <a:cs typeface="Times New Roman" panose="02020603050405020304" pitchFamily="18" charset="0"/>
              </a:rPr>
              <a:t> and </a:t>
            </a:r>
            <a:r>
              <a:rPr lang="el-GR" sz="2000" dirty="0">
                <a:latin typeface="Times New Roman" panose="02020603050405020304" pitchFamily="18" charset="0"/>
                <a:cs typeface="Times New Roman" panose="02020603050405020304" pitchFamily="18" charset="0"/>
              </a:rPr>
              <a:t>μ</a:t>
            </a:r>
            <a:r>
              <a:rPr lang="en-US" sz="2000" baseline="-25000" dirty="0">
                <a:latin typeface="Times New Roman" panose="02020603050405020304" pitchFamily="18" charset="0"/>
                <a:cs typeface="Times New Roman" panose="02020603050405020304" pitchFamily="18" charset="0"/>
              </a:rPr>
              <a:t>2</a:t>
            </a:r>
            <a:r>
              <a:rPr lang="en-US" sz="2000" dirty="0" smtClean="0">
                <a:latin typeface="Times New Roman" panose="02020603050405020304" pitchFamily="18" charset="0"/>
                <a:cs typeface="Times New Roman" panose="02020603050405020304" pitchFamily="18" charset="0"/>
              </a:rPr>
              <a:t>.</a:t>
            </a:r>
          </a:p>
          <a:p>
            <a:pPr>
              <a:defRPr/>
            </a:pPr>
            <a:endParaRPr lang="en-US" sz="2000" dirty="0">
              <a:latin typeface="Times New Roman" panose="02020603050405020304" pitchFamily="18" charset="0"/>
              <a:cs typeface="Times New Roman" panose="02020603050405020304" pitchFamily="18" charset="0"/>
            </a:endParaRPr>
          </a:p>
          <a:p>
            <a:pPr marL="533400" indent="-533400">
              <a:spcBef>
                <a:spcPct val="35000"/>
              </a:spcBef>
              <a:buFont typeface="Wingdings" pitchFamily="2" charset="2"/>
              <a:buAutoNum type="arabicPeriod"/>
              <a:defRPr/>
            </a:pPr>
            <a:r>
              <a:rPr lang="en-US" sz="2000" dirty="0">
                <a:latin typeface="Times New Roman" panose="02020603050405020304" pitchFamily="18" charset="0"/>
                <a:cs typeface="Times New Roman" panose="02020603050405020304" pitchFamily="18" charset="0"/>
              </a:rPr>
              <a:t>The samples must be randomly selected.</a:t>
            </a:r>
          </a:p>
          <a:p>
            <a:pPr marL="533400" indent="-533400">
              <a:spcBef>
                <a:spcPct val="35000"/>
              </a:spcBef>
              <a:buFont typeface="Wingdings" pitchFamily="2" charset="2"/>
              <a:buAutoNum type="arabicPeriod"/>
              <a:defRPr/>
            </a:pPr>
            <a:r>
              <a:rPr lang="en-US" sz="2000" dirty="0">
                <a:latin typeface="Times New Roman" panose="02020603050405020304" pitchFamily="18" charset="0"/>
                <a:cs typeface="Times New Roman" panose="02020603050405020304" pitchFamily="18" charset="0"/>
              </a:rPr>
              <a:t>The samples must be independent.  </a:t>
            </a:r>
          </a:p>
          <a:p>
            <a:pPr marL="533400" indent="-533400">
              <a:spcBef>
                <a:spcPct val="35000"/>
              </a:spcBef>
              <a:buFont typeface="Wingdings" pitchFamily="2" charset="2"/>
              <a:buAutoNum type="arabicPeriod"/>
              <a:defRPr/>
            </a:pPr>
            <a:r>
              <a:rPr lang="en-US" sz="2000" dirty="0">
                <a:latin typeface="Times New Roman" panose="02020603050405020304" pitchFamily="18" charset="0"/>
                <a:cs typeface="Times New Roman" panose="02020603050405020304" pitchFamily="18" charset="0"/>
              </a:rPr>
              <a:t>Each sample size must be at least 30, or, if not, each population must have a normal distribution with a known standard deviation.</a:t>
            </a:r>
          </a:p>
        </p:txBody>
      </p:sp>
      <p:sp>
        <p:nvSpPr>
          <p:cNvPr id="8" name="Rectangle 7"/>
          <p:cNvSpPr/>
          <p:nvPr/>
        </p:nvSpPr>
        <p:spPr>
          <a:xfrm>
            <a:off x="6832305" y="2111798"/>
            <a:ext cx="4903176" cy="2554545"/>
          </a:xfrm>
          <a:prstGeom prst="rect">
            <a:avLst/>
          </a:prstGeom>
        </p:spPr>
        <p:txBody>
          <a:bodyPr wrap="square">
            <a:spAutoFit/>
          </a:bodyPr>
          <a:lstStyle/>
          <a:p>
            <a:pPr algn="r">
              <a:defRPr/>
            </a:pPr>
            <a:r>
              <a:rPr lang="ar-EG" sz="2000" dirty="0">
                <a:latin typeface="Times New Roman" panose="02020603050405020304" pitchFamily="18" charset="0"/>
                <a:cs typeface="Times New Roman" panose="02020603050405020304" pitchFamily="18" charset="0"/>
              </a:rPr>
              <a:t>هناك ثلاثة شروط ضرورية لإجراء اختبار الفرق بين وسطين سكانيين </a:t>
            </a:r>
          </a:p>
          <a:p>
            <a:pPr algn="r">
              <a:defRPr/>
            </a:pPr>
            <a:endParaRPr lang="ar-EG" sz="2000" dirty="0">
              <a:latin typeface="Times New Roman" panose="02020603050405020304" pitchFamily="18" charset="0"/>
              <a:cs typeface="Times New Roman" panose="02020603050405020304" pitchFamily="18" charset="0"/>
            </a:endParaRPr>
          </a:p>
          <a:p>
            <a:pPr algn="r">
              <a:defRPr/>
            </a:pPr>
            <a:r>
              <a:rPr lang="ar-EG" sz="2000" dirty="0">
                <a:latin typeface="Times New Roman" panose="02020603050405020304" pitchFamily="18" charset="0"/>
                <a:cs typeface="Times New Roman" panose="02020603050405020304" pitchFamily="18" charset="0"/>
              </a:rPr>
              <a:t>يجب أن يتم اختيار العينات عشوائيا.</a:t>
            </a:r>
          </a:p>
          <a:p>
            <a:pPr algn="r">
              <a:defRPr/>
            </a:pPr>
            <a:r>
              <a:rPr lang="ar-EG" sz="2000" dirty="0">
                <a:latin typeface="Times New Roman" panose="02020603050405020304" pitchFamily="18" charset="0"/>
                <a:cs typeface="Times New Roman" panose="02020603050405020304" pitchFamily="18" charset="0"/>
              </a:rPr>
              <a:t>يجب أن تكون العينات مستقلة.  </a:t>
            </a:r>
          </a:p>
          <a:p>
            <a:pPr algn="r">
              <a:defRPr/>
            </a:pPr>
            <a:r>
              <a:rPr lang="ar-EG" sz="2000" dirty="0">
                <a:latin typeface="Times New Roman" panose="02020603050405020304" pitchFamily="18" charset="0"/>
                <a:cs typeface="Times New Roman" panose="02020603050405020304" pitchFamily="18" charset="0"/>
              </a:rPr>
              <a:t>يجب أن يكون حجم كل عينة 30 على الأقل، وإذا لم يكن الأمر كذلك، يجب أن يكون لكل مجتمع توزيع طبيعي مع انحراف معياري معروف.</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0423294"/>
      </p:ext>
    </p:extLst>
  </p:cSld>
  <p:clrMapOvr>
    <a:masterClrMapping/>
  </p:clrMapOvr>
  <mc:AlternateContent xmlns:mc="http://schemas.openxmlformats.org/markup-compatibility/2006" xmlns:p14="http://schemas.microsoft.com/office/powerpoint/2010/main">
    <mc:Choice Requires="p14">
      <p:transition p14:dur="10" advTm="94120"/>
    </mc:Choice>
    <mc:Fallback xmlns="">
      <p:transition advTm="94120"/>
    </mc:Fallback>
  </mc:AlternateContent>
  <p:timing>
    <p:tnLst>
      <p:par>
        <p:cTn id="1" dur="indefinite" restart="never" nodeType="tmRoot"/>
      </p:par>
    </p:tnLst>
  </p:timing>
  <p:extLst mod="1">
    <p:ext uri="{3A86A75C-4F4B-4683-9AE1-C65F6400EC91}">
      <p14:laserTraceLst xmlns:p14="http://schemas.microsoft.com/office/powerpoint/2010/main">
        <p14:tracePtLst>
          <p14:tracePt t="18775" x="8556625" y="2895600"/>
          <p14:tracePt t="18935" x="8542338" y="2895600"/>
          <p14:tracePt t="18943" x="8512175" y="2887663"/>
          <p14:tracePt t="18951" x="8435975" y="2873375"/>
          <p14:tracePt t="18965" x="8221663" y="2873375"/>
          <p14:tracePt t="18982" x="6057900" y="3810000"/>
          <p14:tracePt t="18998" x="4746625" y="4321175"/>
          <p14:tracePt t="19015" x="3946525" y="4549775"/>
          <p14:tracePt t="19031" x="3398838" y="4754563"/>
          <p14:tracePt t="19048" x="2941638" y="4822825"/>
          <p14:tracePt t="19065" x="2446338" y="4876800"/>
          <p14:tracePt t="19081" x="2111375" y="4876800"/>
          <p14:tracePt t="19098" x="1905000" y="4838700"/>
          <p14:tracePt t="19115" x="1782763" y="4770438"/>
          <p14:tracePt t="19132" x="1752600" y="4724400"/>
          <p14:tracePt t="19148" x="1752600" y="4716463"/>
          <p14:tracePt t="19165" x="1760538" y="4656138"/>
          <p14:tracePt t="19182" x="1951038" y="4479925"/>
          <p14:tracePt t="19198" x="2095500" y="4389438"/>
          <p14:tracePt t="19215" x="2239963" y="4321175"/>
          <p14:tracePt t="19231" x="2378075" y="4305300"/>
          <p14:tracePt t="19248" x="2522538" y="4289425"/>
          <p14:tracePt t="19266" x="2682875" y="4289425"/>
          <p14:tracePt t="19282" x="2925763" y="4313238"/>
          <p14:tracePt t="19298" x="3413125" y="4351338"/>
          <p14:tracePt t="19315" x="3894138" y="4351338"/>
          <p14:tracePt t="19331" x="4229100" y="4351338"/>
          <p14:tracePt t="19348" x="4419600" y="4351338"/>
          <p14:tracePt t="19365" x="4594225" y="4327525"/>
          <p14:tracePt t="19382" x="4708525" y="4289425"/>
          <p14:tracePt t="19399" x="4754563" y="4259263"/>
          <p14:tracePt t="19415" x="4778375" y="4237038"/>
          <p14:tracePt t="19432" x="4808538" y="4144963"/>
          <p14:tracePt t="19448" x="4830763" y="4084638"/>
          <p14:tracePt t="19465" x="4838700" y="4046538"/>
          <p14:tracePt t="19482" x="4868863" y="3992563"/>
          <p14:tracePt t="19498" x="4906963" y="3946525"/>
          <p14:tracePt t="19515" x="4937125" y="3916363"/>
          <p14:tracePt t="19532" x="4999038" y="3870325"/>
          <p14:tracePt t="19548" x="5045075" y="3848100"/>
          <p14:tracePt t="19565" x="5089525" y="3817938"/>
          <p14:tracePt t="19582" x="5121275" y="3787775"/>
          <p14:tracePt t="19871" x="5151438" y="3756025"/>
          <p14:tracePt t="19879" x="5227638" y="3725863"/>
          <p14:tracePt t="19886" x="5235575" y="3717925"/>
          <p14:tracePt t="19991" x="5211763" y="3725863"/>
          <p14:tracePt t="20001" x="5151438" y="3749675"/>
          <p14:tracePt t="20015" x="5037138" y="3771900"/>
          <p14:tracePt t="20032" x="4914900" y="3771900"/>
          <p14:tracePt t="20048" x="4778375" y="3771900"/>
          <p14:tracePt t="20065" x="4640263" y="3763963"/>
          <p14:tracePt t="20082" x="4525963" y="3749675"/>
          <p14:tracePt t="20099" x="4457700" y="3711575"/>
          <p14:tracePt t="20102" x="4419600" y="3695700"/>
          <p14:tracePt t="20115" x="4389438" y="3687763"/>
          <p14:tracePt t="20132" x="4359275" y="3679825"/>
          <p14:tracePt t="20149" x="4297363" y="3665538"/>
          <p14:tracePt t="20166" x="4152900" y="3657600"/>
          <p14:tracePt t="20182" x="4038600" y="3641725"/>
          <p14:tracePt t="20199" x="3886200" y="3573463"/>
          <p14:tracePt t="20215" x="3771900" y="3559175"/>
          <p14:tracePt t="20232" x="3717925" y="3543300"/>
          <p14:tracePt t="20471" x="3703638" y="3543300"/>
          <p14:tracePt t="20478" x="3687763" y="3543300"/>
          <p14:tracePt t="20487" x="3679825" y="3543300"/>
          <p14:tracePt t="20498" x="3665538" y="3543300"/>
          <p14:tracePt t="20515" x="3611563" y="3559175"/>
          <p14:tracePt t="20532" x="3551238" y="3565525"/>
          <p14:tracePt t="20548" x="3497263" y="3565525"/>
          <p14:tracePt t="20566" x="3390900" y="3565525"/>
          <p14:tracePt t="20582" x="3336925" y="3565525"/>
          <p14:tracePt t="20598" x="3268663" y="3565525"/>
          <p14:tracePt t="20615" x="3246438" y="3565525"/>
          <p14:tracePt t="22384" x="3268663" y="3535363"/>
          <p14:tracePt t="22390" x="3344863" y="3482975"/>
          <p14:tracePt t="22399" x="3467100" y="3413125"/>
          <p14:tracePt t="22416" x="3641725" y="3336925"/>
          <p14:tracePt t="22433" x="3763963" y="3292475"/>
          <p14:tracePt t="22449" x="3902075" y="3246438"/>
          <p14:tracePt t="22466" x="4022725" y="3238500"/>
          <p14:tracePt t="22483" x="4114800" y="3230563"/>
          <p14:tracePt t="22499" x="4183063" y="3230563"/>
          <p14:tracePt t="22516" x="4237038" y="3230563"/>
          <p14:tracePt t="22533" x="4267200" y="3230563"/>
          <p14:tracePt t="22549" x="4275138" y="3230563"/>
          <p14:tracePt t="22594" x="4283075" y="3230563"/>
          <p14:tracePt t="22599" x="4297363" y="3238500"/>
          <p14:tracePt t="22607" x="4321175" y="3246438"/>
          <p14:tracePt t="22616" x="4351338" y="3254375"/>
          <p14:tracePt t="22633" x="4487863" y="3292475"/>
          <p14:tracePt t="22649" x="4746625" y="3336925"/>
          <p14:tracePt t="22666" x="5241925" y="3406775"/>
          <p14:tracePt t="22683" x="5875338" y="3459163"/>
          <p14:tracePt t="22699" x="6469063" y="3513138"/>
          <p14:tracePt t="22716" x="7048500" y="3597275"/>
          <p14:tracePt t="22734" x="7604125" y="3679825"/>
          <p14:tracePt t="22750" x="7673975" y="3695700"/>
          <p14:tracePt t="22766" x="7696200" y="3703638"/>
          <p14:tracePt t="22783" x="7696200" y="3717925"/>
          <p14:tracePt t="22799" x="7696200" y="3756025"/>
          <p14:tracePt t="22816" x="7581900" y="3771900"/>
          <p14:tracePt t="22833" x="7375525" y="3802063"/>
          <p14:tracePt t="22849" x="7178675" y="3840163"/>
          <p14:tracePt t="22866" x="6950075" y="3870325"/>
          <p14:tracePt t="22883" x="6781800" y="3886200"/>
          <p14:tracePt t="22900" x="6659563" y="3886200"/>
          <p14:tracePt t="22916" x="6599238" y="3886200"/>
          <p14:tracePt t="22933" x="6569075" y="3886200"/>
          <p14:tracePt t="22950" x="6545263" y="3878263"/>
          <p14:tracePt t="22966" x="6523038" y="3863975"/>
          <p14:tracePt t="22983" x="6515100" y="3848100"/>
          <p14:tracePt t="23000" x="6499225" y="3832225"/>
          <p14:tracePt t="23016" x="6469063" y="3825875"/>
          <p14:tracePt t="23033" x="6438900" y="3825875"/>
          <p14:tracePt t="23050" x="6362700" y="3817938"/>
          <p14:tracePt t="23066" x="6156325" y="3817938"/>
          <p14:tracePt t="23084" x="5845175" y="3817938"/>
          <p14:tracePt t="23088" x="5661025" y="3817938"/>
          <p14:tracePt t="23099" x="5387975" y="3794125"/>
          <p14:tracePt t="23116" x="5097463" y="3794125"/>
          <p14:tracePt t="23319" x="5113338" y="3794125"/>
          <p14:tracePt t="23329" x="5135563" y="3794125"/>
          <p14:tracePt t="23335" x="5165725" y="3794125"/>
          <p14:tracePt t="23350" x="5197475" y="3802063"/>
          <p14:tracePt t="23366" x="5211763" y="3810000"/>
          <p14:tracePt t="23400" x="5203825" y="3817938"/>
          <p14:tracePt t="23416" x="5037138" y="3771900"/>
          <p14:tracePt t="23433" x="4800600" y="3711575"/>
          <p14:tracePt t="23450" x="4694238" y="3673475"/>
          <p14:tracePt t="23466" x="4632325" y="3641725"/>
          <p14:tracePt t="23483" x="4610100" y="3627438"/>
          <p14:tracePt t="23518" x="4610100" y="3611563"/>
          <p14:tracePt t="23534" x="4632325" y="3581400"/>
          <p14:tracePt t="23550" x="4648200" y="3565525"/>
          <p14:tracePt t="23566" x="4664075" y="3551238"/>
          <p14:tracePt t="23918" x="4678363" y="3551238"/>
          <p14:tracePt t="23927" x="4732338" y="3551238"/>
          <p14:tracePt t="23935" x="4816475" y="3551238"/>
          <p14:tracePt t="23950" x="4906963" y="3559175"/>
          <p14:tracePt t="23967" x="5197475" y="3559175"/>
          <p14:tracePt t="23984" x="5394325" y="3521075"/>
          <p14:tracePt t="24000" x="5554663" y="3482975"/>
          <p14:tracePt t="24017" x="5661025" y="3451225"/>
          <p14:tracePt t="24033" x="5692775" y="3444875"/>
          <p14:tracePt t="24086" x="5692775" y="3436938"/>
          <p14:tracePt t="24095" x="5630863" y="3421063"/>
          <p14:tracePt t="24103" x="5592763" y="3413125"/>
          <p14:tracePt t="24117" x="5516563" y="3390900"/>
          <p14:tracePt t="24134" x="5456238" y="3382963"/>
          <p14:tracePt t="53199" x="5464175" y="3444875"/>
          <p14:tracePt t="53207" x="5524500" y="3627438"/>
          <p14:tracePt t="53214" x="5616575" y="3878263"/>
          <p14:tracePt t="53227" x="5638800" y="3984625"/>
          <p14:tracePt t="53244" x="5646738" y="4092575"/>
          <p14:tracePt t="53261" x="5646738" y="4114800"/>
          <p14:tracePt t="53543" x="5661025" y="4122738"/>
          <p14:tracePt t="53551" x="5684838" y="4144963"/>
          <p14:tracePt t="53561" x="5730875" y="4160838"/>
          <p14:tracePt t="53577" x="5821363" y="4198938"/>
          <p14:tracePt t="53594" x="5959475" y="4313238"/>
          <p14:tracePt t="53611" x="6264275" y="4511675"/>
          <p14:tracePt t="53614" x="6362700" y="4564063"/>
          <p14:tracePt t="53627" x="6392863" y="4587875"/>
          <p14:tracePt t="53644" x="6408738" y="4602163"/>
          <p14:tracePt t="53687" x="6392863" y="4602163"/>
          <p14:tracePt t="53695" x="6340475" y="4602163"/>
          <p14:tracePt t="53702" x="6240463" y="4602163"/>
          <p14:tracePt t="53711" x="6111875" y="4594225"/>
          <p14:tracePt t="53727" x="5791200" y="4525963"/>
          <p14:tracePt t="53744" x="5600700" y="4465638"/>
          <p14:tracePt t="53760" x="5540375" y="4449763"/>
          <p14:tracePt t="53832" x="5578475" y="4449763"/>
          <p14:tracePt t="53838" x="5638800" y="4449763"/>
          <p14:tracePt t="53848" x="5668963" y="4449763"/>
          <p14:tracePt t="53861" x="5684838" y="4449763"/>
          <p14:tracePt t="53928" x="5676900" y="4449763"/>
          <p14:tracePt t="53991" x="5692775" y="4457700"/>
          <p14:tracePt t="53998" x="5859463" y="4511675"/>
          <p14:tracePt t="54011" x="6003925" y="4518025"/>
          <p14:tracePt t="54028" x="6188075" y="4549775"/>
          <p14:tracePt t="54044" x="6202363" y="4549775"/>
          <p14:tracePt t="54143" x="6194425" y="4549775"/>
          <p14:tracePt t="54734" x="6188075" y="4549775"/>
          <p14:tracePt t="54743" x="6180138" y="4541838"/>
          <p14:tracePt t="54750" x="6180138" y="4533900"/>
          <p14:tracePt t="54761" x="6172200" y="4533900"/>
          <p14:tracePt t="54799" x="6164263" y="4533900"/>
          <p14:tracePt t="54807" x="6142038" y="4533900"/>
          <p14:tracePt t="54814" x="6126163" y="4533900"/>
          <p14:tracePt t="54828" x="6096000" y="4533900"/>
          <p14:tracePt t="54845" x="5997575" y="4541838"/>
          <p14:tracePt t="54862" x="5851525" y="4541838"/>
          <p14:tracePt t="54878" x="5845175" y="4541838"/>
          <p14:tracePt t="55175" x="5851525" y="4541838"/>
          <p14:tracePt t="55183" x="5859463" y="4533900"/>
          <p14:tracePt t="55198" x="5867400" y="4533900"/>
          <p14:tracePt t="55211" x="5875338" y="4533900"/>
          <p14:tracePt t="55228" x="5913438" y="4533900"/>
          <p14:tracePt t="55245" x="5959475" y="45339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15977" y="437365"/>
            <a:ext cx="8048648"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Steps </a:t>
            </a:r>
            <a:r>
              <a:rPr lang="en-US" altLang="en-US" sz="2800" b="1" dirty="0">
                <a:latin typeface="Times New Roman" panose="02020603050405020304" pitchFamily="18" charset="0"/>
                <a:cs typeface="Times New Roman" panose="02020603050405020304" pitchFamily="18" charset="0"/>
              </a:rPr>
              <a:t>for conducting </a:t>
            </a:r>
            <a:r>
              <a:rPr lang="en-US" sz="2800" b="1" dirty="0">
                <a:latin typeface="Times New Roman" panose="02020603050405020304" pitchFamily="18" charset="0"/>
                <a:cs typeface="Times New Roman" panose="02020603050405020304" pitchFamily="18" charset="0"/>
              </a:rPr>
              <a:t>Testing the Difference Between Means (Large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2660073" y="1948873"/>
                <a:ext cx="8100291" cy="3970318"/>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1- State H0 and Ha </a:t>
                </a:r>
              </a:p>
              <a:p>
                <a:endParaRPr lang="en-US" sz="2800" b="1" dirty="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2- identify </a:t>
                </a:r>
                <a14:m>
                  <m:oMath xmlns:m="http://schemas.openxmlformats.org/officeDocument/2006/math">
                    <m:r>
                      <a:rPr lang="en-US" sz="2800" b="1" i="1" smtClean="0">
                        <a:latin typeface="Cambria Math" panose="02040503050406030204" pitchFamily="18" charset="0"/>
                        <a:ea typeface="Cambria Math" panose="02040503050406030204" pitchFamily="18" charset="0"/>
                      </a:rPr>
                      <m:t>𝜶</m:t>
                    </m:r>
                  </m:oMath>
                </a14:m>
                <a:endParaRPr lang="en-US" sz="2800" b="1" dirty="0" smtClean="0">
                  <a:latin typeface="Times New Roman" panose="02020603050405020304" pitchFamily="18" charset="0"/>
                  <a:ea typeface="Cambria Math" panose="02040503050406030204" pitchFamily="18" charset="0"/>
                  <a:cs typeface="Times New Roman" panose="02020603050405020304" pitchFamily="18" charset="0"/>
                </a:endParaRPr>
              </a:p>
              <a:p>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3- Critical value </a:t>
                </a:r>
              </a:p>
              <a:p>
                <a:r>
                  <a:rPr lang="en-US" sz="2800" b="1" dirty="0">
                    <a:latin typeface="Times New Roman" panose="02020603050405020304" pitchFamily="18" charset="0"/>
                    <a:cs typeface="Times New Roman" panose="02020603050405020304" pitchFamily="18" charset="0"/>
                  </a:rPr>
                  <a:t> </a:t>
                </a:r>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4- Test statistic</a:t>
                </a:r>
              </a:p>
              <a:p>
                <a:endParaRPr lang="en-US" sz="2800" b="1" dirty="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5- Take decision </a:t>
                </a:r>
                <a:endParaRPr lang="en-US" sz="2800" b="1" dirty="0">
                  <a:latin typeface="Times New Roman" panose="02020603050405020304" pitchFamily="18" charset="0"/>
                  <a:cs typeface="Times New Roman" panose="02020603050405020304" pitchFamily="18" charset="0"/>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660073" y="1948873"/>
                <a:ext cx="8100291" cy="3970318"/>
              </a:xfrm>
              <a:prstGeom prst="rect">
                <a:avLst/>
              </a:prstGeom>
              <a:blipFill>
                <a:blip r:embed="rId5"/>
                <a:stretch>
                  <a:fillRect l="-1505" t="-1690" b="-3379"/>
                </a:stretch>
              </a:blipFill>
            </p:spPr>
            <p:txBody>
              <a:bodyPr/>
              <a:lstStyle/>
              <a:p>
                <a:r>
                  <a:rPr lang="en-US">
                    <a:noFill/>
                  </a:rPr>
                  <a:t> </a:t>
                </a:r>
              </a:p>
            </p:txBody>
          </p:sp>
        </mc:Fallback>
      </mc:AlternateContent>
    </p:spTree>
    <p:extLst>
      <p:ext uri="{BB962C8B-B14F-4D97-AF65-F5344CB8AC3E}">
        <p14:creationId xmlns:p14="http://schemas.microsoft.com/office/powerpoint/2010/main" val="2707181115"/>
      </p:ext>
    </p:extLst>
  </p:cSld>
  <p:clrMapOvr>
    <a:masterClrMapping/>
  </p:clrMapOvr>
  <mc:AlternateContent xmlns:mc="http://schemas.openxmlformats.org/markup-compatibility/2006" xmlns:p14="http://schemas.microsoft.com/office/powerpoint/2010/main">
    <mc:Choice Requires="p14">
      <p:transition p14:dur="10" advTm="102407"/>
    </mc:Choice>
    <mc:Fallback xmlns="">
      <p:transition advTm="102407"/>
    </mc:Fallback>
  </mc:AlternateContent>
  <p:timing>
    <p:tnLst>
      <p:par>
        <p:cTn id="1" dur="indefinite" restart="never" nodeType="tmRoot"/>
      </p:par>
    </p:tnLst>
  </p:timing>
  <p:extLst mod="1">
    <p:ext uri="{3A86A75C-4F4B-4683-9AE1-C65F6400EC91}">
      <p14:laserTraceLst xmlns:p14="http://schemas.microsoft.com/office/powerpoint/2010/main">
        <p14:tracePtLst>
          <p14:tracePt t="1951" x="5965825" y="4541838"/>
          <p14:tracePt t="1958" x="5821363" y="4549775"/>
          <p14:tracePt t="1966" x="5440363" y="4594225"/>
          <p14:tracePt t="1974" x="4999038" y="4686300"/>
          <p14:tracePt t="1989" x="4587875" y="4808538"/>
          <p14:tracePt t="2006" x="3527425" y="5029200"/>
          <p14:tracePt t="2023" x="3048000" y="5165725"/>
          <p14:tracePt t="2040" x="2430463" y="5334000"/>
          <p14:tracePt t="2056" x="1997075" y="5464175"/>
          <p14:tracePt t="2073" x="1736725" y="5554663"/>
          <p14:tracePt t="2090" x="1630363" y="5578475"/>
          <p14:tracePt t="2106" x="1622425" y="5578475"/>
          <p14:tracePt t="2214" x="1622425" y="5570538"/>
          <p14:tracePt t="2222" x="1622425" y="5540375"/>
          <p14:tracePt t="2231" x="1622425" y="5486400"/>
          <p14:tracePt t="2240" x="1622425" y="5448300"/>
          <p14:tracePt t="2256" x="1630363" y="5364163"/>
          <p14:tracePt t="2273" x="1630363" y="5241925"/>
          <p14:tracePt t="2290" x="1622425" y="5097463"/>
          <p14:tracePt t="2306" x="1584325" y="4868863"/>
          <p14:tracePt t="2323" x="1577975" y="4724400"/>
          <p14:tracePt t="2340" x="1584325" y="4670425"/>
          <p14:tracePt t="2356" x="1616075" y="4618038"/>
          <p14:tracePt t="2374" x="1638300" y="4594225"/>
          <p14:tracePt t="2390" x="1646238" y="4594225"/>
          <p14:tracePt t="2406" x="1692275" y="4594225"/>
          <p14:tracePt t="2423" x="1722438" y="4594225"/>
          <p14:tracePt t="2440" x="1760538" y="4610100"/>
          <p14:tracePt t="2456" x="1782763" y="4632325"/>
          <p14:tracePt t="2473" x="1782763" y="4640263"/>
          <p14:tracePt t="2718" x="1798638" y="4640263"/>
          <p14:tracePt t="2734" x="1806575" y="4640263"/>
          <p14:tracePt t="2742" x="1812925" y="4625975"/>
          <p14:tracePt t="2751" x="1812925" y="4602163"/>
          <p14:tracePt t="2758" x="1812925" y="4594225"/>
          <p14:tracePt t="2773" x="1812925" y="4549775"/>
          <p14:tracePt t="2790" x="1812925" y="4449763"/>
          <p14:tracePt t="2806" x="1812925" y="4275138"/>
          <p14:tracePt t="2823" x="1798638" y="4092575"/>
          <p14:tracePt t="2840" x="1752600" y="3878263"/>
          <p14:tracePt t="2856" x="1736725" y="3627438"/>
          <p14:tracePt t="2873" x="1684338" y="3055938"/>
          <p14:tracePt t="2890" x="1684338" y="2498725"/>
          <p14:tracePt t="2906" x="1684338" y="2057400"/>
          <p14:tracePt t="2923" x="1684338" y="1744663"/>
          <p14:tracePt t="2940" x="1684338" y="1554163"/>
          <p14:tracePt t="2957" x="1684338" y="1417638"/>
          <p14:tracePt t="2973" x="1684338" y="1341438"/>
          <p14:tracePt t="2990" x="1692275" y="1333500"/>
          <p14:tracePt t="3007" x="1692275" y="1325563"/>
          <p14:tracePt t="3302" x="1684338" y="1363663"/>
          <p14:tracePt t="3310" x="1654175" y="1387475"/>
          <p14:tracePt t="3318" x="1584325" y="1417638"/>
          <p14:tracePt t="3326" x="1584325" y="1425575"/>
          <p14:tracePt t="3758" x="1600200" y="1425575"/>
          <p14:tracePt t="3766" x="1646238" y="1431925"/>
          <p14:tracePt t="3775" x="1714500" y="1447800"/>
          <p14:tracePt t="3790" x="1736725" y="1463675"/>
          <p14:tracePt t="3910" x="1730375" y="1463675"/>
          <p14:tracePt t="3926" x="1722438" y="1463675"/>
          <p14:tracePt t="4238" x="1897063" y="1393825"/>
          <p14:tracePt t="4246" x="2362200" y="1287463"/>
          <p14:tracePt t="4257" x="2979738" y="1135063"/>
          <p14:tracePt t="4274" x="4092575" y="960438"/>
          <p14:tracePt t="4290" x="4724400" y="914400"/>
          <p14:tracePt t="4307" x="5135563" y="868363"/>
          <p14:tracePt t="4324" x="5584825" y="769938"/>
          <p14:tracePt t="4340" x="5997575" y="708025"/>
          <p14:tracePt t="4357" x="6621463" y="708025"/>
          <p14:tracePt t="4374" x="6858000" y="754063"/>
          <p14:tracePt t="4390" x="6956425" y="846138"/>
          <p14:tracePt t="4407" x="6964363" y="974725"/>
          <p14:tracePt t="4424" x="6926263" y="1173163"/>
          <p14:tracePt t="4441" x="6651625" y="1485900"/>
          <p14:tracePt t="4457" x="5965825" y="1806575"/>
          <p14:tracePt t="4474" x="4975225" y="2095500"/>
          <p14:tracePt t="4490" x="3932238" y="2187575"/>
          <p14:tracePt t="4507" x="3094038" y="2187575"/>
          <p14:tracePt t="4524" x="2408238" y="2103438"/>
          <p14:tracePt t="4541" x="2079625" y="1951038"/>
          <p14:tracePt t="4557" x="2073275" y="1905000"/>
          <p14:tracePt t="4574" x="2079625" y="1790700"/>
          <p14:tracePt t="4590" x="2232025" y="1630363"/>
          <p14:tracePt t="4607" x="2506663" y="1477963"/>
          <p14:tracePt t="4624" x="2873375" y="1325563"/>
          <p14:tracePt t="4640" x="3222625" y="1189038"/>
          <p14:tracePt t="4657" x="3406775" y="1120775"/>
          <p14:tracePt t="4674" x="3451225" y="1096963"/>
          <p14:tracePt t="5270" x="3489325" y="1096963"/>
          <p14:tracePt t="5278" x="3589338" y="1120775"/>
          <p14:tracePt t="5291" x="3787775" y="1181100"/>
          <p14:tracePt t="5307" x="4457700" y="1203325"/>
          <p14:tracePt t="5324" x="5318125" y="1203325"/>
          <p14:tracePt t="5341" x="5813425" y="1203325"/>
          <p14:tracePt t="5357" x="5981700" y="1203325"/>
          <p14:tracePt t="5376" x="6126163" y="1181100"/>
          <p14:tracePt t="5391" x="6149975" y="1181100"/>
          <p14:tracePt t="5438" x="6088063" y="1173163"/>
          <p14:tracePt t="5447" x="5965825" y="1173163"/>
          <p14:tracePt t="5457" x="5851525" y="1173163"/>
          <p14:tracePt t="5474" x="5622925" y="1173163"/>
          <p14:tracePt t="5490" x="5470525" y="1173163"/>
          <p14:tracePt t="5507" x="5402263" y="1173163"/>
          <p14:tracePt t="5524" x="5394325" y="1173163"/>
          <p14:tracePt t="5726" x="5387975" y="1173163"/>
          <p14:tracePt t="5734" x="5341938" y="1158875"/>
          <p14:tracePt t="5743" x="5303838" y="1120775"/>
          <p14:tracePt t="5758" x="5181600" y="1074738"/>
          <p14:tracePt t="5774" x="5067300" y="1058863"/>
          <p14:tracePt t="5792" x="4975225" y="1036638"/>
          <p14:tracePt t="5807" x="4914900" y="1028700"/>
          <p14:tracePt t="6080" x="4922838" y="1020763"/>
          <p14:tracePt t="6102" x="4922838" y="1006475"/>
          <p14:tracePt t="6110" x="4922838" y="982663"/>
          <p14:tracePt t="6118" x="4937125" y="952500"/>
          <p14:tracePt t="6126" x="4937125" y="930275"/>
          <p14:tracePt t="6141" x="4960938" y="892175"/>
          <p14:tracePt t="6158" x="4968875" y="892175"/>
          <p14:tracePt t="6174" x="4968875" y="868363"/>
          <p14:tracePt t="6191" x="4991100" y="846138"/>
          <p14:tracePt t="6208" x="4999038" y="838200"/>
          <p14:tracePt t="6495" x="5006975" y="838200"/>
          <p14:tracePt t="6502" x="5273675" y="822325"/>
          <p14:tracePt t="6510" x="5821363" y="693738"/>
          <p14:tracePt t="6524" x="6370638" y="601663"/>
          <p14:tracePt t="6541" x="7369175" y="487363"/>
          <p14:tracePt t="6558" x="7581900" y="479425"/>
          <p14:tracePt t="6574" x="7772400" y="441325"/>
          <p14:tracePt t="6591" x="7870825" y="434975"/>
          <p14:tracePt t="6646" x="7870825" y="441325"/>
          <p14:tracePt t="6654" x="7832725" y="511175"/>
          <p14:tracePt t="6662" x="7756525" y="601663"/>
          <p14:tracePt t="6674" x="7666038" y="685800"/>
          <p14:tracePt t="6691" x="7337425" y="930275"/>
          <p14:tracePt t="6708" x="6911975" y="1203325"/>
          <p14:tracePt t="6725" x="6354763" y="1425575"/>
          <p14:tracePt t="6743" x="5464175" y="1608138"/>
          <p14:tracePt t="6758" x="4945063" y="1622425"/>
          <p14:tracePt t="6774" x="4449763" y="1622425"/>
          <p14:tracePt t="6791" x="4000500" y="1592263"/>
          <p14:tracePt t="6808" x="3641725" y="1539875"/>
          <p14:tracePt t="6825" x="3421063" y="1501775"/>
          <p14:tracePt t="6841" x="3260725" y="1455738"/>
          <p14:tracePt t="6858" x="3094038" y="1409700"/>
          <p14:tracePt t="6875" x="2979738" y="1379538"/>
          <p14:tracePt t="6891" x="2879725" y="1371600"/>
          <p14:tracePt t="6908" x="2811463" y="1371600"/>
          <p14:tracePt t="6925" x="2713038" y="1371600"/>
          <p14:tracePt t="6941" x="2613025" y="1409700"/>
          <p14:tracePt t="6958" x="2446338" y="1485900"/>
          <p14:tracePt t="6975" x="2324100" y="1539875"/>
          <p14:tracePt t="6991" x="2239963" y="1592263"/>
          <p14:tracePt t="7008" x="2209800" y="1630363"/>
          <p14:tracePt t="7025" x="2201863" y="1638300"/>
          <p14:tracePt t="7058" x="2193925" y="1646238"/>
          <p14:tracePt t="7075" x="2201863" y="1646238"/>
          <p14:tracePt t="7091" x="2239963" y="1646238"/>
          <p14:tracePt t="7108" x="2324100" y="1584325"/>
          <p14:tracePt t="7125" x="2384425" y="1524000"/>
          <p14:tracePt t="7141" x="2422525" y="1447800"/>
          <p14:tracePt t="7158" x="2468563" y="1349375"/>
          <p14:tracePt t="7175" x="2492375" y="1311275"/>
          <p14:tracePt t="7191" x="2514600" y="1287463"/>
          <p14:tracePt t="7208" x="2514600" y="1279525"/>
          <p14:tracePt t="7225" x="2522538" y="1273175"/>
          <p14:tracePt t="7258" x="2560638" y="1265238"/>
          <p14:tracePt t="7275" x="2613025" y="1265238"/>
          <p14:tracePt t="7292" x="2743200" y="1279525"/>
          <p14:tracePt t="7308" x="2955925" y="1355725"/>
          <p14:tracePt t="7326" x="3314700" y="1417638"/>
          <p14:tracePt t="7341" x="3436938" y="1439863"/>
          <p14:tracePt t="7358" x="3725863" y="1455738"/>
          <p14:tracePt t="7375" x="3886200" y="1455738"/>
          <p14:tracePt t="7392" x="3984625" y="1455738"/>
          <p14:tracePt t="7408" x="4008438" y="1455738"/>
          <p14:tracePt t="7425" x="4008438" y="1447800"/>
          <p14:tracePt t="7441" x="4022725" y="1439863"/>
          <p14:tracePt t="7458" x="4022725" y="1425575"/>
          <p14:tracePt t="7475" x="4022725" y="1401763"/>
          <p14:tracePt t="7492" x="4022725" y="1379538"/>
          <p14:tracePt t="7575" x="4030663" y="1409700"/>
          <p14:tracePt t="7583" x="4084638" y="1477963"/>
          <p14:tracePt t="7591" x="4130675" y="1531938"/>
          <p14:tracePt t="7608" x="4229100" y="1616075"/>
          <p14:tracePt t="7625" x="4381500" y="1660525"/>
          <p14:tracePt t="7642" x="4541838" y="1698625"/>
          <p14:tracePt t="7658" x="4716463" y="1698625"/>
          <p14:tracePt t="7675" x="4892675" y="1668463"/>
          <p14:tracePt t="7678" x="4983163" y="1630363"/>
          <p14:tracePt t="7692" x="5059363" y="1584325"/>
          <p14:tracePt t="7708" x="5143500" y="1516063"/>
          <p14:tracePt t="7726" x="5181600" y="1417638"/>
          <p14:tracePt t="7742" x="5181600" y="1341438"/>
          <p14:tracePt t="7758" x="5067300" y="1249363"/>
          <p14:tracePt t="7775" x="4906963" y="1211263"/>
          <p14:tracePt t="7792" x="4762500" y="1181100"/>
          <p14:tracePt t="7808" x="4618038" y="1189038"/>
          <p14:tracePt t="7825" x="4518025" y="1273175"/>
          <p14:tracePt t="7842" x="4389438" y="1409700"/>
          <p14:tracePt t="7859" x="4327525" y="1516063"/>
          <p14:tracePt t="7875" x="4305300" y="1622425"/>
          <p14:tracePt t="7892" x="4305300" y="1660525"/>
          <p14:tracePt t="7908" x="4313238" y="1692275"/>
          <p14:tracePt t="7925" x="4335463" y="1698625"/>
          <p14:tracePt t="7942" x="4359275" y="1698625"/>
          <p14:tracePt t="7958" x="4381500" y="1692275"/>
          <p14:tracePt t="7975" x="4397375" y="1622425"/>
          <p14:tracePt t="7992" x="4397375" y="1524000"/>
          <p14:tracePt t="8008" x="4397375" y="1439863"/>
          <p14:tracePt t="8025" x="4373563" y="1371600"/>
          <p14:tracePt t="8042" x="4359275" y="1333500"/>
          <p14:tracePt t="8059" x="4327525" y="1311275"/>
          <p14:tracePt t="8075" x="4305300" y="1295400"/>
          <p14:tracePt t="8092" x="4305300" y="1287463"/>
          <p14:tracePt t="8478" x="4359275" y="1295400"/>
          <p14:tracePt t="8487" x="4457700" y="1311275"/>
          <p14:tracePt t="8494" x="4564063" y="1325563"/>
          <p14:tracePt t="8508" x="4640263" y="1333500"/>
          <p14:tracePt t="8526" x="4960938" y="1333500"/>
          <p14:tracePt t="8542" x="5273675" y="1295400"/>
          <p14:tracePt t="8559" x="5570538" y="1249363"/>
          <p14:tracePt t="8575" x="5821363" y="1165225"/>
          <p14:tracePt t="8592" x="5997575" y="1120775"/>
          <p14:tracePt t="8609" x="6065838" y="1089025"/>
          <p14:tracePt t="8625" x="6088063" y="1082675"/>
          <p14:tracePt t="8687" x="6096000" y="1082675"/>
          <p14:tracePt t="8694" x="6118225" y="1082675"/>
          <p14:tracePt t="8703" x="6149975" y="1120775"/>
          <p14:tracePt t="8711" x="6188075" y="1158875"/>
          <p14:tracePt t="8725" x="6240463" y="1203325"/>
          <p14:tracePt t="8742" x="6438900" y="1311275"/>
          <p14:tracePt t="8759" x="6607175" y="1371600"/>
          <p14:tracePt t="8775" x="6765925" y="1387475"/>
          <p14:tracePt t="8792" x="6911975" y="1387475"/>
          <p14:tracePt t="8809" x="7026275" y="1379538"/>
          <p14:tracePt t="8825" x="7116763" y="1355725"/>
          <p14:tracePt t="8842" x="7170738" y="1325563"/>
          <p14:tracePt t="8859" x="7200900" y="1317625"/>
          <p14:tracePt t="8875" x="7216775" y="1311275"/>
          <p14:tracePt t="8892" x="7223125" y="1311275"/>
          <p14:tracePt t="8910" x="7269163" y="1311275"/>
          <p14:tracePt t="8925" x="7299325" y="1311275"/>
          <p14:tracePt t="8942" x="7421563" y="1325563"/>
          <p14:tracePt t="8960" x="7535863" y="1355725"/>
          <p14:tracePt t="8975" x="7673975" y="1393825"/>
          <p14:tracePt t="8992" x="7780338" y="1409700"/>
          <p14:tracePt t="9009" x="7840663" y="1417638"/>
          <p14:tracePt t="9025" x="7878763" y="1417638"/>
          <p14:tracePt t="9042" x="7886700" y="1417638"/>
          <p14:tracePt t="9126" x="7886700" y="1425575"/>
          <p14:tracePt t="9135" x="7864475" y="1431925"/>
          <p14:tracePt t="9143" x="7864475" y="1447800"/>
          <p14:tracePt t="9159" x="7826375" y="1493838"/>
          <p14:tracePt t="9176" x="7712075" y="1570038"/>
          <p14:tracePt t="9192" x="7589838" y="1646238"/>
          <p14:tracePt t="9209" x="7292975" y="1790700"/>
          <p14:tracePt t="9225" x="6873875" y="1874838"/>
          <p14:tracePt t="9242" x="6240463" y="1912938"/>
          <p14:tracePt t="9259" x="5616575" y="1912938"/>
          <p14:tracePt t="9275" x="4999038" y="1912938"/>
          <p14:tracePt t="9292" x="4541838" y="1912938"/>
          <p14:tracePt t="9309" x="4098925" y="1912938"/>
          <p14:tracePt t="9326" x="3940175" y="1912938"/>
          <p14:tracePt t="9342" x="3856038" y="1912938"/>
          <p14:tracePt t="9359" x="3802063" y="1920875"/>
          <p14:tracePt t="9375" x="3779838" y="1927225"/>
          <p14:tracePt t="9392" x="3756025" y="1927225"/>
          <p14:tracePt t="9409" x="3741738" y="1943100"/>
          <p14:tracePt t="9426" x="3717925" y="1965325"/>
          <p14:tracePt t="9442" x="3657600" y="2019300"/>
          <p14:tracePt t="9460" x="3573463" y="2095500"/>
          <p14:tracePt t="9475" x="3459163" y="2179638"/>
          <p14:tracePt t="9492" x="3390900" y="2239963"/>
          <p14:tracePt t="9510" x="3292475" y="2346325"/>
          <p14:tracePt t="9526" x="3254375" y="2400300"/>
          <p14:tracePt t="9542" x="3238500" y="2438400"/>
          <p14:tracePt t="9559" x="3222625" y="2460625"/>
          <p14:tracePt t="9641" x="3208338" y="2460625"/>
          <p14:tracePt t="9647" x="3192463" y="2460625"/>
          <p14:tracePt t="9659" x="3170238" y="2454275"/>
          <p14:tracePt t="9676" x="3108325" y="2416175"/>
          <p14:tracePt t="9692" x="3086100" y="2392363"/>
          <p14:tracePt t="9709" x="3070225" y="2370138"/>
          <p14:tracePt t="9725" x="3070225" y="2339975"/>
          <p14:tracePt t="9742" x="3078163" y="2286000"/>
          <p14:tracePt t="9758" x="3146425" y="2201863"/>
          <p14:tracePt t="9775" x="3238500" y="2125663"/>
          <p14:tracePt t="9792" x="3352800" y="2049463"/>
          <p14:tracePt t="9809" x="3459163" y="1997075"/>
          <p14:tracePt t="9825" x="3559175" y="1958975"/>
          <p14:tracePt t="9842" x="3641725" y="1943100"/>
          <p14:tracePt t="9859" x="3711575" y="1943100"/>
          <p14:tracePt t="9876" x="3771900" y="1943100"/>
          <p14:tracePt t="9892" x="3902075" y="2019300"/>
          <p14:tracePt t="9909" x="4046538" y="2117725"/>
          <p14:tracePt t="9926" x="4221163" y="2239963"/>
          <p14:tracePt t="9942" x="4397375" y="2316163"/>
          <p14:tracePt t="9959" x="4572000" y="2354263"/>
          <p14:tracePt t="9976" x="4746625" y="2362200"/>
          <p14:tracePt t="9992" x="4899025" y="2362200"/>
          <p14:tracePt t="10009" x="5006975" y="2346325"/>
          <p14:tracePt t="10026" x="5083175" y="2316163"/>
          <p14:tracePt t="10042" x="5097463" y="2301875"/>
          <p14:tracePt t="10059" x="5105400" y="2286000"/>
          <p14:tracePt t="10078" x="5113338" y="2239963"/>
          <p14:tracePt t="10092" x="5113338" y="2217738"/>
          <p14:tracePt t="10158" x="5127625" y="2209800"/>
          <p14:tracePt t="10166" x="5189538" y="2209800"/>
          <p14:tracePt t="10176" x="5249863" y="2209800"/>
          <p14:tracePt t="10193" x="5372100" y="2209800"/>
          <p14:tracePt t="10209" x="5486400" y="2209800"/>
          <p14:tracePt t="10226" x="5562600" y="2209800"/>
          <p14:tracePt t="10243" x="5592763" y="2217738"/>
          <p14:tracePt t="10259" x="5600700" y="2217738"/>
          <p14:tracePt t="10276" x="5622925" y="2239963"/>
          <p14:tracePt t="10293" x="5622925" y="2316163"/>
          <p14:tracePt t="10310" x="5508625" y="2544763"/>
          <p14:tracePt t="10326" x="5257800" y="2759075"/>
          <p14:tracePt t="10342" x="4778375" y="2971800"/>
          <p14:tracePt t="10359" x="4191000" y="3078163"/>
          <p14:tracePt t="10376" x="3641725" y="3116263"/>
          <p14:tracePt t="10393" x="3124200" y="3116263"/>
          <p14:tracePt t="10409" x="2713038" y="3017838"/>
          <p14:tracePt t="10426" x="2416175" y="2911475"/>
          <p14:tracePt t="10442" x="2286000" y="2835275"/>
          <p14:tracePt t="10459" x="2247900" y="2811463"/>
          <p14:tracePt t="10476" x="2247900" y="2789238"/>
          <p14:tracePt t="10494" x="2263775" y="2644775"/>
          <p14:tracePt t="10509" x="2301875" y="2574925"/>
          <p14:tracePt t="10526" x="2522538" y="2354263"/>
          <p14:tracePt t="10543" x="2751138" y="2232025"/>
          <p14:tracePt t="10559" x="3192463" y="2079625"/>
          <p14:tracePt t="10576" x="3886200" y="1935163"/>
          <p14:tracePt t="10593" x="4640263" y="1858963"/>
          <p14:tracePt t="10609" x="5241925" y="1858963"/>
          <p14:tracePt t="10626" x="5562600" y="1920875"/>
          <p14:tracePt t="10643" x="5737225" y="2035175"/>
          <p14:tracePt t="10659" x="5837238" y="2278063"/>
          <p14:tracePt t="10676" x="5837238" y="2498725"/>
          <p14:tracePt t="10681" x="5829300" y="2598738"/>
          <p14:tracePt t="10693" x="5768975" y="2697163"/>
          <p14:tracePt t="10710" x="5349875" y="2949575"/>
          <p14:tracePt t="10726" x="4960938" y="2994025"/>
          <p14:tracePt t="10743" x="4457700" y="2979738"/>
          <p14:tracePt t="10759" x="3970338" y="2705100"/>
          <p14:tracePt t="10776" x="3635375" y="2454275"/>
          <p14:tracePt t="10793" x="3521075" y="2316163"/>
          <p14:tracePt t="10810" x="3521075" y="2232025"/>
          <p14:tracePt t="10826" x="3611563" y="2111375"/>
          <p14:tracePt t="10843" x="3916363" y="1997075"/>
          <p14:tracePt t="10860" x="4525963" y="1943100"/>
          <p14:tracePt t="10876" x="5006975" y="1943100"/>
          <p14:tracePt t="10893" x="5203825" y="1973263"/>
          <p14:tracePt t="10910" x="5257800" y="2019300"/>
          <p14:tracePt t="10926" x="5197475" y="2247900"/>
          <p14:tracePt t="10943" x="4937125" y="2384425"/>
          <p14:tracePt t="10959" x="4503738" y="2430463"/>
          <p14:tracePt t="10976" x="4008438" y="2430463"/>
          <p14:tracePt t="10993" x="3711575" y="2378075"/>
          <p14:tracePt t="11010" x="3581400" y="2324100"/>
          <p14:tracePt t="11027" x="3565525" y="2308225"/>
          <p14:tracePt t="11043" x="3573463" y="2270125"/>
          <p14:tracePt t="11059" x="3673475" y="2225675"/>
          <p14:tracePt t="11076" x="3787775" y="2217738"/>
          <p14:tracePt t="11093" x="3894138" y="2193925"/>
          <p14:tracePt t="11109" x="3932238" y="2193925"/>
          <p14:tracePt t="27886" x="3984625" y="2193925"/>
          <p14:tracePt t="27894" x="4106863" y="2193925"/>
          <p14:tracePt t="27902" x="4259263" y="2193925"/>
          <p14:tracePt t="27916" x="4449763" y="2133600"/>
          <p14:tracePt t="27934" x="4784725" y="1981200"/>
          <p14:tracePt t="27949" x="4808538" y="1958975"/>
          <p14:tracePt t="27993" x="4808538" y="1951038"/>
          <p14:tracePt t="28030" x="4808538" y="1935163"/>
          <p14:tracePt t="28143" x="4784725" y="1935163"/>
          <p14:tracePt t="28151" x="4640263" y="2011363"/>
          <p14:tracePt t="28159" x="4495800" y="2125663"/>
          <p14:tracePt t="28166" x="4427538" y="2232025"/>
          <p14:tracePt t="28182" x="4419600" y="2438400"/>
          <p14:tracePt t="28199" x="4441825" y="2697163"/>
          <p14:tracePt t="28216" x="4487863" y="2979738"/>
          <p14:tracePt t="28233" x="4533900" y="3154363"/>
          <p14:tracePt t="28249" x="4610100" y="3284538"/>
          <p14:tracePt t="28266" x="4716463" y="3352800"/>
          <p14:tracePt t="28282" x="4816475" y="3382963"/>
          <p14:tracePt t="28299" x="4860925" y="3382963"/>
          <p14:tracePt t="28392" x="4822825" y="3390900"/>
          <p14:tracePt t="28398" x="4770438" y="3406775"/>
          <p14:tracePt t="28409" x="4716463" y="3429000"/>
          <p14:tracePt t="28416" x="4640263" y="3444875"/>
          <p14:tracePt t="28433" x="4525963" y="3467100"/>
          <p14:tracePt t="28449" x="4419600" y="3482975"/>
          <p14:tracePt t="28466" x="4365625" y="3497263"/>
          <p14:tracePt t="28482" x="4351338" y="3497263"/>
          <p14:tracePt t="28574" x="4343400" y="3497263"/>
          <p14:tracePt t="28670" x="4335463" y="3482975"/>
          <p14:tracePt t="28679" x="4327525" y="3482975"/>
          <p14:tracePt t="28686" x="4305300" y="3475038"/>
          <p14:tracePt t="28699" x="4297363" y="3467100"/>
          <p14:tracePt t="28716" x="4283075" y="3467100"/>
          <p14:tracePt t="28732" x="4275138" y="3467100"/>
          <p14:tracePt t="29102" x="4251325" y="3467100"/>
          <p14:tracePt t="29110" x="4213225" y="3467100"/>
          <p14:tracePt t="29118" x="4160838" y="3467100"/>
          <p14:tracePt t="29134" x="4122738" y="3482975"/>
          <p14:tracePt t="29149" x="4084638" y="3489325"/>
          <p14:tracePt t="29166" x="4030663" y="3527425"/>
          <p14:tracePt t="29183" x="3970338" y="3573463"/>
          <p14:tracePt t="29200" x="3932238" y="3589338"/>
          <p14:tracePt t="29216" x="3894138" y="3619500"/>
          <p14:tracePt t="29233" x="3870325" y="3641725"/>
          <p14:tracePt t="29249" x="3863975" y="3657600"/>
          <p14:tracePt t="29266" x="3863975" y="3665538"/>
          <p14:tracePt t="29283" x="3863975" y="3679825"/>
          <p14:tracePt t="29300" x="3863975" y="3733800"/>
          <p14:tracePt t="29316" x="3878263" y="3779838"/>
          <p14:tracePt t="29334" x="3902075" y="3794125"/>
          <p14:tracePt t="29349" x="3924300" y="3794125"/>
          <p14:tracePt t="29654" x="3924300" y="3848100"/>
          <p14:tracePt t="29662" x="3924300" y="3932238"/>
          <p14:tracePt t="29670" x="3924300" y="4022725"/>
          <p14:tracePt t="29683" x="3908425" y="4114800"/>
          <p14:tracePt t="29699" x="3832225" y="4321175"/>
          <p14:tracePt t="29716" x="3756025" y="4435475"/>
          <p14:tracePt t="29733" x="3679825" y="4465638"/>
          <p14:tracePt t="29749" x="3627438" y="4465638"/>
          <p14:tracePt t="29766" x="3573463" y="4465638"/>
          <p14:tracePt t="29783" x="3475038" y="4427538"/>
          <p14:tracePt t="29799" x="3382963" y="4365625"/>
          <p14:tracePt t="29816" x="3260725" y="4275138"/>
          <p14:tracePt t="29833" x="3216275" y="4237038"/>
          <p14:tracePt t="29849" x="3208338" y="4221163"/>
          <p14:tracePt t="29866" x="3208338" y="4191000"/>
          <p14:tracePt t="29883" x="3208338" y="4137025"/>
          <p14:tracePt t="29899" x="3246438" y="4060825"/>
          <p14:tracePt t="29916" x="3360738" y="3954463"/>
          <p14:tracePt t="29933" x="3573463" y="3848100"/>
          <p14:tracePt t="29949" x="3725863" y="3810000"/>
          <p14:tracePt t="29966" x="3802063" y="3802063"/>
          <p14:tracePt t="29983" x="3832225" y="3802063"/>
          <p14:tracePt t="30022" x="3840163" y="3810000"/>
          <p14:tracePt t="30033" x="3840163" y="3863975"/>
          <p14:tracePt t="30050" x="3840163" y="4000500"/>
          <p14:tracePt t="30066" x="3756025" y="4130675"/>
          <p14:tracePt t="30083" x="3627438" y="4213225"/>
          <p14:tracePt t="30100" x="3535363" y="4221163"/>
          <p14:tracePt t="30116" x="3429000" y="4221163"/>
          <p14:tracePt t="30133" x="3322638" y="4168775"/>
          <p14:tracePt t="30150" x="3314700" y="4152900"/>
          <p14:tracePt t="30166" x="3314700" y="4122738"/>
          <p14:tracePt t="30183" x="3459163" y="4022725"/>
          <p14:tracePt t="30200" x="3848100" y="3954463"/>
          <p14:tracePt t="30216" x="4427538" y="3932238"/>
          <p14:tracePt t="30233" x="4868863" y="3932238"/>
          <p14:tracePt t="30250" x="5105400" y="3946525"/>
          <p14:tracePt t="30253" x="5143500" y="3970338"/>
          <p14:tracePt t="30266" x="5159375" y="3984625"/>
          <p14:tracePt t="30283" x="5165725" y="4030663"/>
          <p14:tracePt t="30300" x="5165725" y="4130675"/>
          <p14:tracePt t="30317" x="5013325" y="4191000"/>
          <p14:tracePt t="30334" x="4678363" y="4198938"/>
          <p14:tracePt t="30350" x="4351338" y="4175125"/>
          <p14:tracePt t="30366" x="3932238" y="4054475"/>
          <p14:tracePt t="30383" x="3695700" y="3940175"/>
          <p14:tracePt t="30400" x="3641725" y="3902075"/>
          <p14:tracePt t="30417" x="3641725" y="3863975"/>
          <p14:tracePt t="30433" x="3771900" y="3802063"/>
          <p14:tracePt t="30450" x="4084638" y="3756025"/>
          <p14:tracePt t="30467" x="4441825" y="3756025"/>
          <p14:tracePt t="30483" x="4594225" y="3756025"/>
          <p14:tracePt t="30500" x="4632325" y="3763963"/>
          <p14:tracePt t="30517" x="4640263" y="3832225"/>
          <p14:tracePt t="30534" x="4441825" y="4038600"/>
          <p14:tracePt t="30550" x="4152900" y="4130675"/>
          <p14:tracePt t="30567" x="3749675" y="4152900"/>
          <p14:tracePt t="30583" x="3398838" y="4152900"/>
          <p14:tracePt t="30600" x="3208338" y="4122738"/>
          <p14:tracePt t="30617" x="3192463" y="4114800"/>
          <p14:tracePt t="30633" x="3230563" y="4076700"/>
          <p14:tracePt t="30650" x="3421063" y="4016375"/>
          <p14:tracePt t="30667" x="3679825" y="3940175"/>
          <p14:tracePt t="30683" x="3840163" y="3894138"/>
          <p14:tracePt t="30700" x="3863975" y="3894138"/>
          <p14:tracePt t="30750" x="3856038" y="3902075"/>
          <p14:tracePt t="30758" x="3810000" y="3924300"/>
          <p14:tracePt t="30767" x="3733800" y="3962400"/>
          <p14:tracePt t="30784" x="3589338" y="4016375"/>
          <p14:tracePt t="30800" x="3421063" y="4060825"/>
          <p14:tracePt t="30817" x="3276600" y="4068763"/>
          <p14:tracePt t="30833" x="3192463" y="4068763"/>
          <p14:tracePt t="30851" x="3178175" y="4068763"/>
          <p14:tracePt t="30867" x="3170238" y="4068763"/>
          <p14:tracePt t="30884" x="3216275" y="4054475"/>
          <p14:tracePt t="30900" x="3360738" y="4030663"/>
          <p14:tracePt t="30917" x="3665538" y="3992563"/>
          <p14:tracePt t="30933" x="3756025" y="3970338"/>
          <p14:tracePt t="30950" x="3817938" y="3970338"/>
          <p14:tracePt t="30990" x="3810000" y="4008438"/>
          <p14:tracePt t="31000" x="3763963" y="4046538"/>
          <p14:tracePt t="31017" x="3619500" y="4092575"/>
          <p14:tracePt t="31033" x="3467100" y="4114800"/>
          <p14:tracePt t="31051" x="3330575" y="4114800"/>
          <p14:tracePt t="31067" x="3254375" y="4106863"/>
          <p14:tracePt t="31083" x="3222625" y="4076700"/>
          <p14:tracePt t="31100" x="3222625" y="4046538"/>
          <p14:tracePt t="31118" x="3306763" y="3908425"/>
          <p14:tracePt t="31133" x="3535363" y="3802063"/>
          <p14:tracePt t="31150" x="4008438" y="3687763"/>
          <p14:tracePt t="31167" x="4564063" y="3627438"/>
          <p14:tracePt t="31184" x="5181600" y="3627438"/>
          <p14:tracePt t="31200" x="5654675" y="3679825"/>
          <p14:tracePt t="31217" x="5913438" y="3817938"/>
          <p14:tracePt t="31233" x="6027738" y="3916363"/>
          <p14:tracePt t="31251" x="6027738" y="4060825"/>
          <p14:tracePt t="31257" x="5951538" y="4130675"/>
          <p14:tracePt t="31267" x="5851525" y="4160838"/>
          <p14:tracePt t="31283" x="5532438" y="4206875"/>
          <p14:tracePt t="31301" x="5159375" y="4206875"/>
          <p14:tracePt t="31318" x="4541838" y="4046538"/>
          <p14:tracePt t="31333" x="4427538" y="4000500"/>
          <p14:tracePt t="31350" x="4427538" y="3992563"/>
          <p14:tracePt t="31367" x="4525963" y="3924300"/>
          <p14:tracePt t="31384" x="4754563" y="3870325"/>
          <p14:tracePt t="31401" x="5083175" y="3870325"/>
          <p14:tracePt t="31417" x="5249863" y="3870325"/>
          <p14:tracePt t="31433" x="5273675" y="3878263"/>
          <p14:tracePt t="31450" x="5249863" y="3946525"/>
          <p14:tracePt t="31467" x="5089525" y="4030663"/>
          <p14:tracePt t="31483" x="4746625" y="4098925"/>
          <p14:tracePt t="31500" x="4289425" y="4098925"/>
          <p14:tracePt t="31518" x="3741738" y="4008438"/>
          <p14:tracePt t="31534" x="3611563" y="3946525"/>
          <p14:tracePt t="31567" x="3611563" y="3940175"/>
          <p14:tracePt t="31584" x="3703638" y="3902075"/>
          <p14:tracePt t="31600" x="3794125" y="3886200"/>
          <p14:tracePt t="31617" x="3802063" y="3878263"/>
          <p14:tracePt t="31702" x="3794125" y="3878263"/>
          <p14:tracePt t="31710" x="3779838" y="3878263"/>
          <p14:tracePt t="31719" x="3756025" y="3870325"/>
          <p14:tracePt t="31734" x="3733800" y="3863975"/>
          <p14:tracePt t="31751" x="3717925" y="3856038"/>
          <p14:tracePt t="35126" x="3763963" y="3840163"/>
          <p14:tracePt t="35134" x="3886200" y="3817938"/>
          <p14:tracePt t="35142" x="4068763" y="3756025"/>
          <p14:tracePt t="35152" x="4259263" y="3695700"/>
          <p14:tracePt t="35169" x="4549775" y="3627438"/>
          <p14:tracePt t="35185" x="4702175" y="3559175"/>
          <p14:tracePt t="35202" x="4784725" y="3521075"/>
          <p14:tracePt t="35218" x="4808538" y="3513138"/>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938991" y="407581"/>
            <a:ext cx="6960460"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z-Test for the Difference Between Means</a:t>
            </a:r>
          </a:p>
          <a:p>
            <a:r>
              <a:rPr lang="en-US" alt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2142836" y="1792576"/>
            <a:ext cx="8358909" cy="4154984"/>
          </a:xfrm>
          <a:prstGeom prst="rect">
            <a:avLst/>
          </a:prstGeom>
        </p:spPr>
        <p:txBody>
          <a:bodyPr wrap="square">
            <a:spAutoFit/>
          </a:bodyPr>
          <a:lstStyle/>
          <a:p>
            <a:r>
              <a:rPr lang="en-US" altLang="en-US" sz="2400" dirty="0" smtClean="0">
                <a:latin typeface="Times New Roman" panose="02020603050405020304" pitchFamily="18" charset="0"/>
                <a:cs typeface="Times New Roman" panose="02020603050405020304" pitchFamily="18" charset="0"/>
              </a:rPr>
              <a:t>The </a:t>
            </a:r>
            <a:r>
              <a:rPr lang="en-US" altLang="en-US" sz="2400" b="1" dirty="0" smtClean="0">
                <a:latin typeface="Times New Roman" panose="02020603050405020304" pitchFamily="18" charset="0"/>
                <a:cs typeface="Times New Roman" panose="02020603050405020304" pitchFamily="18" charset="0"/>
              </a:rPr>
              <a:t>test </a:t>
            </a:r>
            <a:r>
              <a:rPr lang="en-US" altLang="en-US" sz="2400" b="1" dirty="0">
                <a:latin typeface="Times New Roman" panose="02020603050405020304" pitchFamily="18" charset="0"/>
                <a:cs typeface="Times New Roman" panose="02020603050405020304" pitchFamily="18" charset="0"/>
              </a:rPr>
              <a:t>statistic </a:t>
            </a:r>
            <a:r>
              <a:rPr lang="en-US" altLang="en-US" sz="2400" dirty="0">
                <a:latin typeface="Times New Roman" panose="02020603050405020304" pitchFamily="18" charset="0"/>
                <a:cs typeface="Times New Roman" panose="02020603050405020304" pitchFamily="18" charset="0"/>
              </a:rPr>
              <a:t>is</a:t>
            </a:r>
          </a:p>
          <a:p>
            <a:endParaRPr lang="en-US" altLang="en-US" sz="2400" dirty="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pPr algn="just"/>
            <a:endParaRPr lang="en-US" altLang="en-US" sz="2400" dirty="0" smtClean="0">
              <a:latin typeface="Times New Roman" panose="02020603050405020304" pitchFamily="18" charset="0"/>
              <a:cs typeface="Times New Roman" panose="02020603050405020304" pitchFamily="18" charset="0"/>
            </a:endParaRPr>
          </a:p>
          <a:p>
            <a:pPr algn="just"/>
            <a:endParaRPr lang="en-US" altLang="en-US" sz="2400" dirty="0" smtClean="0">
              <a:latin typeface="Times New Roman" panose="02020603050405020304" pitchFamily="18" charset="0"/>
              <a:cs typeface="Times New Roman" panose="02020603050405020304" pitchFamily="18" charset="0"/>
            </a:endParaRPr>
          </a:p>
          <a:p>
            <a:pPr algn="just"/>
            <a:endParaRPr lang="en-US" altLang="en-US" sz="2400" dirty="0">
              <a:latin typeface="Times New Roman" panose="02020603050405020304" pitchFamily="18" charset="0"/>
              <a:cs typeface="Times New Roman" panose="02020603050405020304" pitchFamily="18" charset="0"/>
            </a:endParaRPr>
          </a:p>
          <a:p>
            <a:pPr algn="just"/>
            <a:r>
              <a:rPr lang="en-US" altLang="en-US" sz="2400" dirty="0" smtClean="0">
                <a:latin typeface="Times New Roman" panose="02020603050405020304" pitchFamily="18" charset="0"/>
                <a:cs typeface="Times New Roman" panose="02020603050405020304" pitchFamily="18" charset="0"/>
              </a:rPr>
              <a:t>When </a:t>
            </a:r>
            <a:r>
              <a:rPr lang="en-US" altLang="en-US" sz="2400" dirty="0">
                <a:latin typeface="Times New Roman" panose="02020603050405020304" pitchFamily="18" charset="0"/>
                <a:cs typeface="Times New Roman" panose="02020603050405020304" pitchFamily="18" charset="0"/>
              </a:rPr>
              <a:t>the samples are large, you can use </a:t>
            </a:r>
            <a:r>
              <a:rPr lang="en-US" altLang="en-US" sz="2400" i="1" dirty="0">
                <a:latin typeface="Times New Roman" panose="02020603050405020304" pitchFamily="18" charset="0"/>
                <a:cs typeface="Times New Roman" panose="02020603050405020304" pitchFamily="18" charset="0"/>
              </a:rPr>
              <a:t>s</a:t>
            </a:r>
            <a:r>
              <a:rPr lang="en-US" altLang="en-US" sz="2400" baseline="-25000" dirty="0">
                <a:latin typeface="Times New Roman" panose="02020603050405020304" pitchFamily="18" charset="0"/>
                <a:cs typeface="Times New Roman" panose="02020603050405020304" pitchFamily="18" charset="0"/>
              </a:rPr>
              <a:t>1 </a:t>
            </a:r>
            <a:r>
              <a:rPr lang="en-US" altLang="en-US" sz="2400" dirty="0">
                <a:latin typeface="Times New Roman" panose="02020603050405020304" pitchFamily="18" charset="0"/>
                <a:cs typeface="Times New Roman" panose="02020603050405020304" pitchFamily="18" charset="0"/>
              </a:rPr>
              <a:t>and </a:t>
            </a:r>
            <a:r>
              <a:rPr lang="en-US" altLang="en-US" sz="2400" i="1" dirty="0">
                <a:latin typeface="Times New Roman" panose="02020603050405020304" pitchFamily="18" charset="0"/>
                <a:cs typeface="Times New Roman" panose="02020603050405020304" pitchFamily="18" charset="0"/>
              </a:rPr>
              <a:t>s</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in place of </a:t>
            </a:r>
            <a:r>
              <a:rPr lang="en-US" altLang="en-US" sz="24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and </a:t>
            </a:r>
            <a:r>
              <a:rPr lang="en-US" altLang="en-US" sz="24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4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If the samples are not large, you can still use a two-sample z-test,</a:t>
            </a:r>
            <a:r>
              <a:rPr lang="en-US" altLang="en-US" sz="2400" dirty="0">
                <a:latin typeface="Times New Roman" panose="02020603050405020304" pitchFamily="18" charset="0"/>
                <a:cs typeface="Times New Roman" panose="02020603050405020304" pitchFamily="18" charset="0"/>
              </a:rPr>
              <a:t> provided the populations are normally distributed and the population standard deviations are known.</a:t>
            </a:r>
            <a:endParaRPr lang="el-GR" alt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3891245" y="2515927"/>
            <a:ext cx="3009900" cy="1476375"/>
          </a:xfrm>
          <a:prstGeom prst="rect">
            <a:avLst/>
          </a:prstGeom>
        </p:spPr>
      </p:pic>
    </p:spTree>
    <p:extLst>
      <p:ext uri="{BB962C8B-B14F-4D97-AF65-F5344CB8AC3E}">
        <p14:creationId xmlns:p14="http://schemas.microsoft.com/office/powerpoint/2010/main" val="2388970635"/>
      </p:ext>
    </p:extLst>
  </p:cSld>
  <p:clrMapOvr>
    <a:masterClrMapping/>
  </p:clrMapOvr>
  <mc:AlternateContent xmlns:mc="http://schemas.openxmlformats.org/markup-compatibility/2006" xmlns:p14="http://schemas.microsoft.com/office/powerpoint/2010/main">
    <mc:Choice Requires="p14">
      <p:transition p14:dur="10" advTm="94209"/>
    </mc:Choice>
    <mc:Fallback xmlns="">
      <p:transition advTm="94209"/>
    </mc:Fallback>
  </mc:AlternateContent>
  <p:timing>
    <p:tnLst>
      <p:par>
        <p:cTn id="1" dur="indefinite" restart="never" nodeType="tmRoot"/>
      </p:par>
    </p:tnLst>
  </p:timing>
  <p:extLst mod="1">
    <p:ext uri="{3A86A75C-4F4B-4683-9AE1-C65F6400EC91}">
      <p14:laserTraceLst xmlns:p14="http://schemas.microsoft.com/office/powerpoint/2010/main">
        <p14:tracePtLst>
          <p14:tracePt t="1199" x="4740275" y="3482975"/>
          <p14:tracePt t="1206" x="4648200" y="3444875"/>
          <p14:tracePt t="1215" x="4449763" y="3368675"/>
          <p14:tracePt t="1223" x="4152900" y="3254375"/>
          <p14:tracePt t="1236" x="3848100" y="3200400"/>
          <p14:tracePt t="1253" x="3230563" y="3108325"/>
          <p14:tracePt t="1270" x="3063875" y="3078163"/>
          <p14:tracePt t="1567" x="3048000" y="3078163"/>
          <p14:tracePt t="1575" x="3040063" y="3078163"/>
          <p14:tracePt t="1586" x="3025775" y="3078163"/>
          <p14:tracePt t="1607" x="3017838" y="3078163"/>
          <p14:tracePt t="1751" x="3017838" y="3070225"/>
          <p14:tracePt t="1759" x="3017838" y="3063875"/>
          <p14:tracePt t="1770" x="3025775" y="3055938"/>
          <p14:tracePt t="1786" x="3032125" y="3040063"/>
          <p14:tracePt t="1804" x="3032125" y="3032125"/>
          <p14:tracePt t="1879" x="3032125" y="3025775"/>
          <p14:tracePt t="1887" x="3032125" y="3009900"/>
          <p14:tracePt t="1897" x="3032125" y="3001963"/>
          <p14:tracePt t="1903" x="3032125" y="2994025"/>
          <p14:tracePt t="2103" x="3032125" y="3025775"/>
          <p14:tracePt t="2111" x="3032125" y="3101975"/>
          <p14:tracePt t="2122" x="3078163" y="3238500"/>
          <p14:tracePt t="2136" x="3178175" y="3535363"/>
          <p14:tracePt t="2153" x="3216275" y="3756025"/>
          <p14:tracePt t="2170" x="3216275" y="3856038"/>
          <p14:tracePt t="2186" x="3216275" y="3908425"/>
          <p14:tracePt t="2407" x="3222625" y="3908425"/>
          <p14:tracePt t="2415" x="3260725" y="3886200"/>
          <p14:tracePt t="2423" x="3322638" y="3878263"/>
          <p14:tracePt t="2437" x="3336925" y="3870325"/>
          <p14:tracePt t="2453" x="3444875" y="3810000"/>
          <p14:tracePt t="2470" x="3932238" y="3711575"/>
          <p14:tracePt t="2487" x="4160838" y="3687763"/>
          <p14:tracePt t="2503" x="4343400" y="3627438"/>
          <p14:tracePt t="2521" x="4487863" y="3589338"/>
          <p14:tracePt t="2537" x="4625975" y="3543300"/>
          <p14:tracePt t="2553" x="4670425" y="3535363"/>
          <p14:tracePt t="2570" x="4686300" y="3535363"/>
          <p14:tracePt t="2607" x="4686300" y="3527425"/>
          <p14:tracePt t="2622" x="4686300" y="3513138"/>
          <p14:tracePt t="2625" x="4686300" y="3489325"/>
          <p14:tracePt t="2637" x="4686300" y="3467100"/>
          <p14:tracePt t="2653" x="4678363" y="3459163"/>
          <p14:tracePt t="2911" x="4670425" y="3451225"/>
          <p14:tracePt t="2919" x="4656138" y="3451225"/>
          <p14:tracePt t="2927" x="4632325" y="3436938"/>
          <p14:tracePt t="2943" x="4618038" y="3429000"/>
          <p14:tracePt t="2954" x="4594225" y="3429000"/>
          <p14:tracePt t="2970" x="4518025" y="3368675"/>
          <p14:tracePt t="2987" x="4465638" y="3314700"/>
          <p14:tracePt t="3004" x="4411663" y="3254375"/>
          <p14:tracePt t="3021" x="4365625" y="3208338"/>
          <p14:tracePt t="3038" x="4343400" y="3170238"/>
          <p14:tracePt t="3054" x="4335463" y="3154363"/>
          <p14:tracePt t="3070" x="4335463" y="3140075"/>
          <p14:tracePt t="3087" x="4327525" y="3101975"/>
          <p14:tracePt t="3104" x="4321175" y="3063875"/>
          <p14:tracePt t="3120" x="4305300" y="3032125"/>
          <p14:tracePt t="3137" x="4283075" y="2994025"/>
          <p14:tracePt t="3154" x="4267200" y="2987675"/>
          <p14:tracePt t="3170" x="4229100" y="2971800"/>
          <p14:tracePt t="3187" x="4206875" y="2963863"/>
          <p14:tracePt t="3204" x="4168775" y="2955925"/>
          <p14:tracePt t="3221" x="4152900" y="2955925"/>
          <p14:tracePt t="3237" x="4130675" y="2955925"/>
          <p14:tracePt t="3255" x="4098925" y="2955925"/>
          <p14:tracePt t="3271" x="4084638" y="2955925"/>
          <p14:tracePt t="3304" x="4076700" y="2955925"/>
          <p14:tracePt t="3320" x="4060825" y="2955925"/>
          <p14:tracePt t="3337" x="4054475" y="2949575"/>
          <p14:tracePt t="3354" x="4038600" y="2949575"/>
          <p14:tracePt t="3370" x="4030663" y="2949575"/>
          <p14:tracePt t="3387" x="4022725" y="2941638"/>
          <p14:tracePt t="3704" x="4016375" y="2955925"/>
          <p14:tracePt t="3713" x="4030663" y="3055938"/>
          <p14:tracePt t="3720" x="4076700" y="3140075"/>
          <p14:tracePt t="3737" x="4130675" y="3260725"/>
          <p14:tracePt t="3754" x="4160838" y="3292475"/>
          <p14:tracePt t="3770" x="4191000" y="3298825"/>
          <p14:tracePt t="3787" x="4237038" y="3298825"/>
          <p14:tracePt t="3804" x="4321175" y="3298825"/>
          <p14:tracePt t="3820" x="4465638" y="3246438"/>
          <p14:tracePt t="3837" x="4564063" y="3170238"/>
          <p14:tracePt t="3854" x="4648200" y="3086100"/>
          <p14:tracePt t="3870" x="4664075" y="3063875"/>
          <p14:tracePt t="3887" x="4670425" y="3048000"/>
          <p14:tracePt t="3904" x="4670425" y="3025775"/>
          <p14:tracePt t="4079" x="4670425" y="3017838"/>
          <p14:tracePt t="4087" x="4678363" y="3001963"/>
          <p14:tracePt t="4095" x="4686300" y="2994025"/>
          <p14:tracePt t="4104" x="4694238" y="2987675"/>
          <p14:tracePt t="4120" x="4702175" y="2979738"/>
          <p14:tracePt t="4137" x="4716463" y="2949575"/>
          <p14:tracePt t="4154" x="4724400" y="2917825"/>
          <p14:tracePt t="4171" x="4724400" y="2895600"/>
          <p14:tracePt t="4187" x="4724400" y="2873375"/>
          <p14:tracePt t="4204" x="4724400" y="2857500"/>
          <p14:tracePt t="4221" x="4724400" y="2849563"/>
          <p14:tracePt t="4238" x="4724400" y="2841625"/>
          <p14:tracePt t="4254" x="4716463" y="2835275"/>
          <p14:tracePt t="4271" x="4702175" y="2835275"/>
          <p14:tracePt t="4345" x="4694238" y="2835275"/>
          <p14:tracePt t="4361" x="4694238" y="2841625"/>
          <p14:tracePt t="4367" x="4694238" y="2849563"/>
          <p14:tracePt t="4447" x="4694238" y="2827338"/>
          <p14:tracePt t="4463" x="4694238" y="2811463"/>
          <p14:tracePt t="4471" x="4694238" y="2803525"/>
          <p14:tracePt t="4561" x="4702175" y="2803525"/>
          <p14:tracePt t="4567" x="4702175" y="2835275"/>
          <p14:tracePt t="4576" x="4708525" y="2879725"/>
          <p14:tracePt t="4588" x="4724400" y="2917825"/>
          <p14:tracePt t="4604" x="4724400" y="2971800"/>
          <p14:tracePt t="4621" x="4724400" y="2987675"/>
          <p14:tracePt t="4687" x="4724400" y="2971800"/>
          <p14:tracePt t="4695" x="4724400" y="2955925"/>
          <p14:tracePt t="4704" x="4724400" y="2933700"/>
          <p14:tracePt t="4721" x="4724400" y="2917825"/>
          <p14:tracePt t="4737" x="4724400" y="2895600"/>
          <p14:tracePt t="4754" x="4732338" y="2879725"/>
          <p14:tracePt t="4887" x="4740275" y="2879725"/>
          <p14:tracePt t="4920" x="4746625" y="2879725"/>
          <p14:tracePt t="4935" x="4754563" y="2879725"/>
          <p14:tracePt t="4943" x="4762500" y="2879725"/>
          <p14:tracePt t="4954" x="4770438" y="2879725"/>
          <p14:tracePt t="4971" x="4784725" y="2879725"/>
          <p14:tracePt t="4987" x="4822825" y="2879725"/>
          <p14:tracePt t="5004" x="4884738" y="2887663"/>
          <p14:tracePt t="5021" x="4953000" y="2887663"/>
          <p14:tracePt t="5038" x="5059363" y="2887663"/>
          <p14:tracePt t="5054" x="5165725" y="2879725"/>
          <p14:tracePt t="5071" x="5189538" y="2879725"/>
          <p14:tracePt t="5088" x="5211763" y="2865438"/>
          <p14:tracePt t="5655" x="5219700" y="2857500"/>
          <p14:tracePt t="7070" x="5211763" y="2857500"/>
          <p14:tracePt t="7077" x="5197475" y="2857500"/>
          <p14:tracePt t="7088" x="5173663" y="2841625"/>
          <p14:tracePt t="7104" x="5105400" y="2841625"/>
          <p14:tracePt t="7121" x="5021263" y="2841625"/>
          <p14:tracePt t="7138" x="4960938" y="2841625"/>
          <p14:tracePt t="7154" x="4906963" y="2849563"/>
          <p14:tracePt t="7171" x="4884738" y="2849563"/>
          <p14:tracePt t="7188" x="4876800" y="2849563"/>
          <p14:tracePt t="7262" x="4868863" y="2849563"/>
          <p14:tracePt t="7270" x="4854575" y="2849563"/>
          <p14:tracePt t="7286" x="4846638" y="2849563"/>
          <p14:tracePt t="7294" x="4838700" y="2849563"/>
          <p14:tracePt t="7304" x="4830763" y="2849563"/>
          <p14:tracePt t="7321" x="4822825" y="2857500"/>
          <p14:tracePt t="7338" x="4816475" y="2857500"/>
          <p14:tracePt t="7355" x="4808538" y="2857500"/>
          <p14:tracePt t="7371" x="4792663" y="2857500"/>
          <p14:tracePt t="7388" x="4778375" y="2857500"/>
          <p14:tracePt t="7405" x="4770438" y="2857500"/>
          <p14:tracePt t="7421" x="4762500" y="2857500"/>
          <p14:tracePt t="7438" x="4746625" y="2857500"/>
          <p14:tracePt t="7455" x="4732338" y="2857500"/>
          <p14:tracePt t="7471" x="4694238" y="2857500"/>
          <p14:tracePt t="7488" x="4678363" y="2857500"/>
          <p14:tracePt t="7505" x="4648200" y="2865438"/>
          <p14:tracePt t="7521" x="4625975" y="2887663"/>
          <p14:tracePt t="7538" x="4610100" y="2903538"/>
          <p14:tracePt t="7555" x="4610100" y="2911475"/>
          <p14:tracePt t="7571" x="4602163" y="2917825"/>
          <p14:tracePt t="7605" x="4602163" y="2925763"/>
          <p14:tracePt t="7622" x="4618038" y="2925763"/>
          <p14:tracePt t="7638" x="4632325" y="2925763"/>
          <p14:tracePt t="7655" x="4640263" y="2925763"/>
          <p14:tracePt t="7671" x="4648200" y="2925763"/>
          <p14:tracePt t="7710" x="4656138" y="2925763"/>
          <p14:tracePt t="7718" x="4670425" y="2925763"/>
          <p14:tracePt t="7726" x="4678363" y="2925763"/>
          <p14:tracePt t="7738" x="4702175" y="2925763"/>
          <p14:tracePt t="7755" x="4762500" y="2925763"/>
          <p14:tracePt t="7771" x="4876800" y="2925763"/>
          <p14:tracePt t="7788" x="5037138" y="2925763"/>
          <p14:tracePt t="7805" x="5211763" y="2925763"/>
          <p14:tracePt t="7821" x="5410200" y="2925763"/>
          <p14:tracePt t="7838" x="5654675" y="2925763"/>
          <p14:tracePt t="7855" x="5699125" y="2917825"/>
          <p14:tracePt t="7871" x="5707063" y="2917825"/>
          <p14:tracePt t="7910" x="5715000" y="2917825"/>
          <p14:tracePt t="7934" x="5715000" y="2911475"/>
          <p14:tracePt t="7950" x="5715000" y="2903538"/>
          <p14:tracePt t="7966" x="5715000" y="2895600"/>
          <p14:tracePt t="7990" x="5707063" y="2887663"/>
          <p14:tracePt t="8006" x="5692775" y="2887663"/>
          <p14:tracePt t="8014" x="5684838" y="2887663"/>
          <p14:tracePt t="8022" x="5668963" y="2887663"/>
          <p14:tracePt t="8038" x="5654675" y="2887663"/>
          <p14:tracePt t="8055" x="5646738" y="2887663"/>
          <p14:tracePt t="8262" x="5654675" y="2873375"/>
          <p14:tracePt t="8270" x="5676900" y="2865438"/>
          <p14:tracePt t="8278" x="5707063" y="2857500"/>
          <p14:tracePt t="8288" x="5737225" y="2857500"/>
          <p14:tracePt t="8305" x="5829300" y="2819400"/>
          <p14:tracePt t="8322" x="5897563" y="2781300"/>
          <p14:tracePt t="8338" x="5927725" y="2751138"/>
          <p14:tracePt t="8355" x="5959475" y="2727325"/>
          <p14:tracePt t="8372" x="5965825" y="2720975"/>
          <p14:tracePt t="8478" x="5965825" y="2727325"/>
          <p14:tracePt t="8486" x="5965825" y="2765425"/>
          <p14:tracePt t="8494" x="5965825" y="2811463"/>
          <p14:tracePt t="8505" x="5965825" y="2849563"/>
          <p14:tracePt t="8522" x="5965825" y="2903538"/>
          <p14:tracePt t="8538" x="5965825" y="2925763"/>
          <p14:tracePt t="8555" x="5973763" y="2941638"/>
          <p14:tracePt t="8572" x="5989638" y="2941638"/>
          <p14:tracePt t="8588" x="6011863" y="2941638"/>
          <p14:tracePt t="8605" x="6027738" y="2941638"/>
          <p14:tracePt t="8638" x="6035675" y="2933700"/>
          <p14:tracePt t="8655" x="6042025" y="2917825"/>
          <p14:tracePt t="8736" x="6049963" y="2911475"/>
          <p14:tracePt t="8742" x="6057900" y="2911475"/>
          <p14:tracePt t="8755" x="6073775" y="2911475"/>
          <p14:tracePt t="8772" x="6111875" y="2895600"/>
          <p14:tracePt t="8788" x="6164263" y="2887663"/>
          <p14:tracePt t="8805" x="6194425" y="2879725"/>
          <p14:tracePt t="8822" x="6218238" y="2873375"/>
          <p14:tracePt t="8838" x="6226175" y="2873375"/>
          <p14:tracePt t="8894" x="6232525" y="2865438"/>
          <p14:tracePt t="8910" x="6248400" y="2857500"/>
          <p14:tracePt t="8926" x="6264275" y="2857500"/>
          <p14:tracePt t="8933" x="6278563" y="2849563"/>
          <p14:tracePt t="8942" x="6294438" y="2849563"/>
          <p14:tracePt t="8955" x="6316663" y="2849563"/>
          <p14:tracePt t="8972" x="6354763" y="2841625"/>
          <p14:tracePt t="8988" x="6400800" y="2841625"/>
          <p14:tracePt t="9005" x="6408738" y="2841625"/>
          <p14:tracePt t="9022" x="6416675" y="2835275"/>
          <p14:tracePt t="9110" x="6430963" y="2835275"/>
          <p14:tracePt t="9134" x="6438900" y="2835275"/>
          <p14:tracePt t="9150" x="6454775" y="2835275"/>
          <p14:tracePt t="9174" x="6469063" y="2835275"/>
          <p14:tracePt t="9198" x="6477000" y="2835275"/>
          <p14:tracePt t="9318" x="6477000" y="2841625"/>
          <p14:tracePt t="9343" x="6484938" y="2849563"/>
          <p14:tracePt t="9367" x="6484938" y="2857500"/>
          <p14:tracePt t="9383" x="6492875" y="2865438"/>
          <p14:tracePt t="9399" x="6499225" y="2873375"/>
          <p14:tracePt t="9415" x="6507163" y="2879725"/>
          <p14:tracePt t="9496" x="6515100" y="2887663"/>
          <p14:tracePt t="9644" x="6515100" y="2895600"/>
          <p14:tracePt t="9647" x="6499225" y="2903538"/>
          <p14:tracePt t="9656" x="6499225" y="2911475"/>
          <p14:tracePt t="9673" x="6446838" y="2933700"/>
          <p14:tracePt t="9690" x="6378575" y="2987675"/>
          <p14:tracePt t="9706" x="6302375" y="3048000"/>
          <p14:tracePt t="9722" x="6210300" y="3132138"/>
          <p14:tracePt t="9739" x="6142038" y="3200400"/>
          <p14:tracePt t="9756" x="6088063" y="3254375"/>
          <p14:tracePt t="9772" x="6042025" y="3298825"/>
          <p14:tracePt t="9789" x="6011863" y="3336925"/>
          <p14:tracePt t="9806" x="5965825" y="3390900"/>
          <p14:tracePt t="9822" x="5927725" y="3421063"/>
          <p14:tracePt t="9839" x="5883275" y="3444875"/>
          <p14:tracePt t="9856" x="5845175" y="3459163"/>
          <p14:tracePt t="9872" x="5799138" y="3475038"/>
          <p14:tracePt t="9889" x="5730875" y="3475038"/>
          <p14:tracePt t="9906" x="5646738" y="3475038"/>
          <p14:tracePt t="9923" x="5554663" y="3475038"/>
          <p14:tracePt t="9940" x="5464175" y="3475038"/>
          <p14:tracePt t="9956" x="5387975" y="3475038"/>
          <p14:tracePt t="9973" x="5326063" y="3475038"/>
          <p14:tracePt t="9990" x="5265738" y="3467100"/>
          <p14:tracePt t="10095" x="5257800" y="3467100"/>
          <p14:tracePt t="10103" x="5241925" y="3482975"/>
          <p14:tracePt t="10111" x="5235575" y="3497263"/>
          <p14:tracePt t="10123" x="5235575" y="3521075"/>
          <p14:tracePt t="10140" x="5211763" y="3559175"/>
          <p14:tracePt t="10145" x="5203825" y="3589338"/>
          <p14:tracePt t="10156" x="5197475" y="3597275"/>
          <p14:tracePt t="10173" x="5189538" y="3611563"/>
          <p14:tracePt t="10264" x="5189538" y="3589338"/>
          <p14:tracePt t="10271" x="5189538" y="3559175"/>
          <p14:tracePt t="10279" x="5189538" y="3527425"/>
          <p14:tracePt t="10290" x="5189538" y="3489325"/>
          <p14:tracePt t="10306" x="5189538" y="3406775"/>
          <p14:tracePt t="10324" x="5189538" y="3368675"/>
          <p14:tracePt t="10340" x="5189538" y="3344863"/>
          <p14:tracePt t="10391" x="5189538" y="3352800"/>
          <p14:tracePt t="10399" x="5189538" y="3413125"/>
          <p14:tracePt t="10408" x="5181600" y="3475038"/>
          <p14:tracePt t="10423" x="5135563" y="3619500"/>
          <p14:tracePt t="10440" x="5113338" y="3703638"/>
          <p14:tracePt t="10456" x="5075238" y="3749675"/>
          <p14:tracePt t="10473" x="5075238" y="3756025"/>
          <p14:tracePt t="10535" x="5067300" y="3749675"/>
          <p14:tracePt t="10543" x="5051425" y="3711575"/>
          <p14:tracePt t="10551" x="5051425" y="3679825"/>
          <p14:tracePt t="10559" x="5037138" y="3635375"/>
          <p14:tracePt t="10573" x="5037138" y="3573463"/>
          <p14:tracePt t="10590" x="5013325" y="3459163"/>
          <p14:tracePt t="10606" x="5006975" y="3436938"/>
          <p14:tracePt t="10623" x="5006975" y="3406775"/>
          <p14:tracePt t="10711" x="5006975" y="3451225"/>
          <p14:tracePt t="10719" x="5006975" y="3489325"/>
          <p14:tracePt t="10727" x="5006975" y="3527425"/>
          <p14:tracePt t="10740" x="4999038" y="3565525"/>
          <p14:tracePt t="10756" x="4991100" y="3611563"/>
          <p14:tracePt t="10774" x="4983163" y="3649663"/>
          <p14:tracePt t="10896" x="4983163" y="3641725"/>
          <p14:tracePt t="10903" x="4991100" y="3589338"/>
          <p14:tracePt t="10911" x="5006975" y="3535363"/>
          <p14:tracePt t="10923" x="5006975" y="3489325"/>
          <p14:tracePt t="10940" x="5029200" y="3375025"/>
          <p14:tracePt t="10957" x="5045075" y="3260725"/>
          <p14:tracePt t="10974" x="5067300" y="3116263"/>
          <p14:tracePt t="10990" x="5075238" y="3040063"/>
          <p14:tracePt t="11006" x="5089525" y="3001963"/>
          <p14:tracePt t="11023" x="5105400" y="2963863"/>
          <p14:tracePt t="11040" x="5121275" y="2933700"/>
          <p14:tracePt t="11056" x="5135563" y="2917825"/>
          <p14:tracePt t="11073" x="5181600" y="2895600"/>
          <p14:tracePt t="11090" x="5211763" y="2895600"/>
          <p14:tracePt t="11107" x="5265738" y="2895600"/>
          <p14:tracePt t="11123" x="5341938" y="2895600"/>
          <p14:tracePt t="11141" x="5464175" y="2895600"/>
          <p14:tracePt t="11144" x="5532438" y="2895600"/>
          <p14:tracePt t="11157" x="5616575" y="2903538"/>
          <p14:tracePt t="11174" x="5859463" y="2941638"/>
          <p14:tracePt t="11190" x="5973763" y="2941638"/>
          <p14:tracePt t="11206" x="6240463" y="2949575"/>
          <p14:tracePt t="11223" x="6400800" y="2949575"/>
          <p14:tracePt t="11240" x="6499225" y="2949575"/>
          <p14:tracePt t="11257" x="6575425" y="2933700"/>
          <p14:tracePt t="11273" x="6607175" y="2925763"/>
          <p14:tracePt t="11383" x="6583363" y="2933700"/>
          <p14:tracePt t="11392" x="6561138" y="2971800"/>
          <p14:tracePt t="11399" x="6499225" y="3025775"/>
          <p14:tracePt t="11407" x="6430963" y="3078163"/>
          <p14:tracePt t="11423" x="6202363" y="3192463"/>
          <p14:tracePt t="11440" x="5875338" y="3284538"/>
          <p14:tracePt t="11457" x="5562600" y="3322638"/>
          <p14:tracePt t="11473" x="5356225" y="3322638"/>
          <p14:tracePt t="11490" x="5235575" y="3322638"/>
          <p14:tracePt t="11507" x="5181600" y="3322638"/>
          <p14:tracePt t="11523" x="5173663" y="3322638"/>
          <p14:tracePt t="11557" x="5165725" y="3314700"/>
          <p14:tracePt t="11574" x="5165725" y="3284538"/>
          <p14:tracePt t="11590" x="5159375" y="3260725"/>
          <p14:tracePt t="11607" x="5143500" y="3230563"/>
          <p14:tracePt t="11623" x="5127625" y="3208338"/>
          <p14:tracePt t="11640" x="5097463" y="3178175"/>
          <p14:tracePt t="11657" x="5089525" y="3170238"/>
          <p14:tracePt t="11673" x="5075238" y="3170238"/>
          <p14:tracePt t="11690" x="5067300" y="3170238"/>
          <p14:tracePt t="11707" x="5059363" y="3170238"/>
          <p14:tracePt t="11723" x="5045075" y="3178175"/>
          <p14:tracePt t="11740" x="5037138" y="3246438"/>
          <p14:tracePt t="11757" x="5037138" y="3298825"/>
          <p14:tracePt t="11774" x="5037138" y="3336925"/>
          <p14:tracePt t="11790" x="5037138" y="3352800"/>
          <p14:tracePt t="11807" x="5089525" y="3368675"/>
          <p14:tracePt t="11824" x="5173663" y="3375025"/>
          <p14:tracePt t="11840" x="5280025" y="3375025"/>
          <p14:tracePt t="11857" x="5334000" y="3375025"/>
          <p14:tracePt t="11874" x="5364163" y="3368675"/>
          <p14:tracePt t="11890" x="5372100" y="3360738"/>
          <p14:tracePt t="11959" x="5372100" y="3368675"/>
          <p14:tracePt t="11968" x="5372100" y="3382963"/>
          <p14:tracePt t="11975" x="5372100" y="3406775"/>
          <p14:tracePt t="11990" x="5372100" y="3413125"/>
          <p14:tracePt t="12007" x="5372100" y="3459163"/>
          <p14:tracePt t="12023" x="5372100" y="3467100"/>
          <p14:tracePt t="12095" x="5372100" y="3444875"/>
          <p14:tracePt t="12103" x="5372100" y="3413125"/>
          <p14:tracePt t="12111" x="5372100" y="3382963"/>
          <p14:tracePt t="12124" x="5372100" y="3352800"/>
          <p14:tracePt t="12140" x="5380038" y="3284538"/>
          <p14:tracePt t="12143" x="5380038" y="3268663"/>
          <p14:tracePt t="12157" x="5380038" y="3254375"/>
          <p14:tracePt t="12174" x="5380038" y="3208338"/>
          <p14:tracePt t="12447" x="5380038" y="3222625"/>
          <p14:tracePt t="12455" x="5380038" y="3268663"/>
          <p14:tracePt t="12463" x="5380038" y="3336925"/>
          <p14:tracePt t="12474" x="5380038" y="3390900"/>
          <p14:tracePt t="12491" x="5364163" y="3527425"/>
          <p14:tracePt t="12507" x="5349875" y="3603625"/>
          <p14:tracePt t="12524" x="5349875" y="3635375"/>
          <p14:tracePt t="12607" x="5356225" y="3635375"/>
          <p14:tracePt t="12615" x="5380038" y="3635375"/>
          <p14:tracePt t="12624" x="5387975" y="3627438"/>
          <p14:tracePt t="12640" x="5410200" y="3627438"/>
          <p14:tracePt t="12695" x="5394325" y="3619500"/>
          <p14:tracePt t="12703" x="5356225" y="3619500"/>
          <p14:tracePt t="12711" x="5318125" y="3619500"/>
          <p14:tracePt t="12724" x="5273675" y="3619500"/>
          <p14:tracePt t="12741" x="5127625" y="3619500"/>
          <p14:tracePt t="12757" x="5006975" y="3619500"/>
          <p14:tracePt t="12774" x="4953000" y="3627438"/>
          <p14:tracePt t="12847" x="4968875" y="3627438"/>
          <p14:tracePt t="12863" x="4983163" y="3635375"/>
          <p14:tracePt t="12871" x="4991100" y="3635375"/>
          <p14:tracePt t="12879" x="4999038" y="3641725"/>
          <p14:tracePt t="12890" x="5021263" y="3657600"/>
          <p14:tracePt t="12907" x="5051425" y="3695700"/>
          <p14:tracePt t="12924" x="5067300" y="3725863"/>
          <p14:tracePt t="12940" x="5083175" y="3771900"/>
          <p14:tracePt t="12957" x="5089525" y="3802063"/>
          <p14:tracePt t="12974" x="5089525" y="3810000"/>
          <p14:tracePt t="13039" x="5089525" y="3802063"/>
          <p14:tracePt t="13047" x="5113338" y="3779838"/>
          <p14:tracePt t="13057" x="5127625" y="3756025"/>
          <p14:tracePt t="13074" x="5165725" y="3703638"/>
          <p14:tracePt t="13091" x="5197475" y="3673475"/>
          <p14:tracePt t="13107" x="5235575" y="3649663"/>
          <p14:tracePt t="13124" x="5257800" y="3649663"/>
          <p14:tracePt t="13157" x="5273675" y="3649663"/>
          <p14:tracePt t="13174" x="5295900" y="3649663"/>
          <p14:tracePt t="13207" x="5303838" y="3649663"/>
          <p14:tracePt t="13224" x="5318125" y="3649663"/>
          <p14:tracePt t="13241" x="5326063" y="3649663"/>
          <p14:tracePt t="13257" x="5349875" y="3649663"/>
          <p14:tracePt t="13274" x="5364163" y="3627438"/>
          <p14:tracePt t="13291" x="5372100" y="3611563"/>
          <p14:tracePt t="13307" x="5380038" y="3589338"/>
          <p14:tracePt t="13324" x="5410200" y="3559175"/>
          <p14:tracePt t="13341" x="5440363" y="3543300"/>
          <p14:tracePt t="13358" x="5508625" y="3535363"/>
          <p14:tracePt t="13374" x="5570538" y="3535363"/>
          <p14:tracePt t="13391" x="5608638" y="3535363"/>
          <p14:tracePt t="13407" x="5622925" y="3535363"/>
          <p14:tracePt t="13536" x="5630863" y="3535363"/>
          <p14:tracePt t="13543" x="5638800" y="3535363"/>
          <p14:tracePt t="13551" x="5646738" y="3521075"/>
          <p14:tracePt t="13559" x="5661025" y="3513138"/>
          <p14:tracePt t="13574" x="5684838" y="3513138"/>
          <p14:tracePt t="13591" x="5745163" y="3482975"/>
          <p14:tracePt t="13608" x="5807075" y="3444875"/>
          <p14:tracePt t="13624" x="5837238" y="3421063"/>
          <p14:tracePt t="13641" x="5859463" y="3406775"/>
          <p14:tracePt t="13657" x="5867400" y="3390900"/>
          <p14:tracePt t="13674" x="5883275" y="3368675"/>
          <p14:tracePt t="13691" x="5883275" y="3360738"/>
          <p14:tracePt t="13707" x="5889625" y="3352800"/>
          <p14:tracePt t="13724" x="5897563" y="3336925"/>
          <p14:tracePt t="13741" x="5913438" y="3314700"/>
          <p14:tracePt t="13758" x="5959475" y="3292475"/>
          <p14:tracePt t="13774" x="5997575" y="3276600"/>
          <p14:tracePt t="13791" x="6019800" y="3276600"/>
          <p14:tracePt t="13807" x="6049963" y="3276600"/>
          <p14:tracePt t="13895" x="6049963" y="3268663"/>
          <p14:tracePt t="13903" x="6027738" y="3254375"/>
          <p14:tracePt t="13911" x="6011863" y="3254375"/>
          <p14:tracePt t="13924" x="5981700" y="3254375"/>
          <p14:tracePt t="13941" x="5935663" y="3246438"/>
          <p14:tracePt t="13959" x="5859463" y="3246438"/>
          <p14:tracePt t="13974" x="5813425" y="3260725"/>
          <p14:tracePt t="13991" x="5791200" y="3284538"/>
          <p14:tracePt t="14007" x="5775325" y="3306763"/>
          <p14:tracePt t="14024" x="5761038" y="3336925"/>
          <p14:tracePt t="14041" x="5753100" y="3375025"/>
          <p14:tracePt t="14057" x="5745163" y="3421063"/>
          <p14:tracePt t="14075" x="5745163" y="3475038"/>
          <p14:tracePt t="14091" x="5745163" y="3505200"/>
          <p14:tracePt t="14107" x="5768975" y="3527425"/>
          <p14:tracePt t="14124" x="5783263" y="3535363"/>
          <p14:tracePt t="14141" x="5799138" y="3543300"/>
          <p14:tracePt t="14160" x="5807075" y="3543300"/>
          <p14:tracePt t="14174" x="5813425" y="3543300"/>
          <p14:tracePt t="14191" x="5829300" y="3527425"/>
          <p14:tracePt t="14208" x="5829300" y="3505200"/>
          <p14:tracePt t="14224" x="5837238" y="3475038"/>
          <p14:tracePt t="14241" x="5851525" y="3436938"/>
          <p14:tracePt t="14258" x="5859463" y="3390900"/>
          <p14:tracePt t="14275" x="5867400" y="3360738"/>
          <p14:tracePt t="14291" x="5889625" y="3322638"/>
          <p14:tracePt t="14308" x="5889625" y="3284538"/>
          <p14:tracePt t="14324" x="5921375" y="3260725"/>
          <p14:tracePt t="14341" x="5935663" y="3238500"/>
          <p14:tracePt t="14358" x="5965825" y="3230563"/>
          <p14:tracePt t="14374" x="5981700" y="3222625"/>
          <p14:tracePt t="14392" x="6019800" y="3222625"/>
          <p14:tracePt t="14424" x="6027738" y="3222625"/>
          <p14:tracePt t="14441" x="6042025" y="3230563"/>
          <p14:tracePt t="14458" x="6065838" y="3276600"/>
          <p14:tracePt t="14474" x="6065838" y="3322638"/>
          <p14:tracePt t="14491" x="6065838" y="3382963"/>
          <p14:tracePt t="14508" x="6065838" y="3467100"/>
          <p14:tracePt t="14524" x="6065838" y="3543300"/>
          <p14:tracePt t="14541" x="6057900" y="3611563"/>
          <p14:tracePt t="14558" x="6027738" y="3687763"/>
          <p14:tracePt t="14574" x="5981700" y="3779838"/>
          <p14:tracePt t="14591" x="5965825" y="3802063"/>
          <p14:tracePt t="14608" x="5951538" y="3817938"/>
          <p14:tracePt t="14703" x="5951538" y="3825875"/>
          <p14:tracePt t="14711" x="5959475" y="3825875"/>
          <p14:tracePt t="14719" x="5965825" y="3825875"/>
          <p14:tracePt t="14727" x="5989638" y="3810000"/>
          <p14:tracePt t="14741" x="5997575" y="3771900"/>
          <p14:tracePt t="14758" x="6019800" y="3703638"/>
          <p14:tracePt t="14919" x="6042025" y="3703638"/>
          <p14:tracePt t="14927" x="6049963" y="3703638"/>
          <p14:tracePt t="14959" x="6049963" y="3717925"/>
          <p14:tracePt t="14967" x="6042025" y="3749675"/>
          <p14:tracePt t="14975" x="6035675" y="3763963"/>
          <p14:tracePt t="14991" x="6019800" y="3787775"/>
          <p14:tracePt t="15009" x="6003925" y="3810000"/>
          <p14:tracePt t="15025" x="5943600" y="3856038"/>
          <p14:tracePt t="15041" x="5889625" y="3894138"/>
          <p14:tracePt t="15058" x="5837238" y="3924300"/>
          <p14:tracePt t="15075" x="5799138" y="3940175"/>
          <p14:tracePt t="15091" x="5775325" y="3940175"/>
          <p14:tracePt t="15160" x="5768975" y="3940175"/>
          <p14:tracePt t="15167" x="5753100" y="3940175"/>
          <p14:tracePt t="15175" x="5737225" y="3940175"/>
          <p14:tracePt t="15191" x="5630863" y="3863975"/>
          <p14:tracePt t="15208" x="5494338" y="3763963"/>
          <p14:tracePt t="15225" x="5478463" y="3741738"/>
          <p14:tracePt t="15750" x="5578475" y="3581400"/>
          <p14:tracePt t="15758" x="5730875" y="3390900"/>
          <p14:tracePt t="15766" x="5883275" y="3124200"/>
          <p14:tracePt t="15774" x="6027738" y="2849563"/>
          <p14:tracePt t="15791" x="6416675" y="2301875"/>
          <p14:tracePt t="15808" x="6721475" y="1676400"/>
          <p14:tracePt t="15825" x="6865938" y="1006475"/>
          <p14:tracePt t="15841" x="6934200" y="449263"/>
          <p14:tracePt t="15858" x="6934200" y="38100"/>
          <p14:tracePt t="15875" x="6888163" y="0"/>
          <p14:tracePt t="15891" x="6689725" y="0"/>
          <p14:tracePt t="15908" x="6430963" y="0"/>
          <p14:tracePt t="15925" x="6080125" y="0"/>
          <p14:tracePt t="15942" x="5630863" y="0"/>
          <p14:tracePt t="15958" x="5402263" y="0"/>
          <p14:tracePt t="15975" x="5341938" y="0"/>
          <p14:tracePt t="15992" x="5334000" y="0"/>
          <p14:tracePt t="16239" x="5326063" y="106363"/>
          <p14:tracePt t="16247" x="5356225" y="381000"/>
          <p14:tracePt t="16258" x="5356225" y="693738"/>
          <p14:tracePt t="16275" x="5249863" y="1341438"/>
          <p14:tracePt t="16292" x="5013325" y="1798638"/>
          <p14:tracePt t="16308" x="4816475" y="2193925"/>
          <p14:tracePt t="16325" x="4708525" y="2552700"/>
          <p14:tracePt t="16342" x="4702175" y="2811463"/>
          <p14:tracePt t="16359" x="4784725" y="3048000"/>
          <p14:tracePt t="16375" x="4953000" y="3154363"/>
          <p14:tracePt t="16392" x="5151438" y="3216275"/>
          <p14:tracePt t="16408" x="5265738" y="3254375"/>
          <p14:tracePt t="16425" x="5318125" y="3254375"/>
          <p14:tracePt t="16487" x="5295900" y="3238500"/>
          <p14:tracePt t="16495" x="5241925" y="3222625"/>
          <p14:tracePt t="16503" x="5181600" y="3208338"/>
          <p14:tracePt t="16511" x="5113338" y="3200400"/>
          <p14:tracePt t="16525" x="5067300" y="3200400"/>
          <p14:tracePt t="16542" x="5006975" y="3238500"/>
          <p14:tracePt t="16560" x="4953000" y="3398838"/>
          <p14:tracePt t="16575" x="4953000" y="3413125"/>
          <p14:tracePt t="16592" x="4975225" y="3436938"/>
          <p14:tracePt t="16609" x="5029200" y="3451225"/>
          <p14:tracePt t="16625" x="5083175" y="3451225"/>
          <p14:tracePt t="16642" x="5113338" y="3398838"/>
          <p14:tracePt t="16646" x="5121275" y="3360738"/>
          <p14:tracePt t="16659" x="5121275" y="3292475"/>
          <p14:tracePt t="16675" x="5113338" y="3154363"/>
          <p14:tracePt t="16692" x="5089525" y="3108325"/>
          <p14:tracePt t="16709" x="5045075" y="3055938"/>
          <p14:tracePt t="16725" x="4991100" y="3040063"/>
          <p14:tracePt t="16742" x="4960938" y="3040063"/>
          <p14:tracePt t="16775" x="4953000" y="3040063"/>
          <p14:tracePt t="16848" x="4960938" y="3040063"/>
          <p14:tracePt t="16855" x="4960938" y="3017838"/>
          <p14:tracePt t="16863" x="4960938" y="3001963"/>
          <p14:tracePt t="16875" x="4960938" y="2979738"/>
          <p14:tracePt t="16892" x="4937125" y="2955925"/>
          <p14:tracePt t="16909" x="4884738" y="2949575"/>
          <p14:tracePt t="16926" x="4800600" y="2933700"/>
          <p14:tracePt t="16942" x="4770438" y="2933700"/>
          <p14:tracePt t="16959" x="4678363" y="3017838"/>
          <p14:tracePt t="16975" x="4656138" y="3048000"/>
          <p14:tracePt t="16992" x="4640263" y="3070225"/>
          <p14:tracePt t="17071" x="4640263" y="3048000"/>
          <p14:tracePt t="17079" x="4640263" y="3032125"/>
          <p14:tracePt t="17087" x="4640263" y="3017838"/>
          <p14:tracePt t="17095" x="4640263" y="3001963"/>
          <p14:tracePt t="17109" x="4632325" y="2994025"/>
          <p14:tracePt t="17279" x="4632325" y="2979738"/>
          <p14:tracePt t="17287" x="4632325" y="2963863"/>
          <p14:tracePt t="17295" x="4632325" y="2955925"/>
          <p14:tracePt t="20839" x="4632325" y="2949575"/>
          <p14:tracePt t="20872" x="4640263" y="2949575"/>
          <p14:tracePt t="20879" x="4656138" y="2941638"/>
          <p14:tracePt t="20887" x="4664075" y="2941638"/>
          <p14:tracePt t="20895" x="4678363" y="2941638"/>
          <p14:tracePt t="20910" x="4694238" y="2925763"/>
          <p14:tracePt t="20927" x="4708525" y="2925763"/>
          <p14:tracePt t="20943" x="4724400" y="2917825"/>
          <p14:tracePt t="21007" x="4732338" y="2917825"/>
          <p14:tracePt t="21016" x="4740275" y="2917825"/>
          <p14:tracePt t="21027" x="4762500" y="2917825"/>
          <p14:tracePt t="21043" x="4822825" y="2917825"/>
          <p14:tracePt t="21060" x="4906963" y="2917825"/>
          <p14:tracePt t="21078" x="5037138" y="2917825"/>
          <p14:tracePt t="21094" x="5097463" y="2917825"/>
          <p14:tracePt t="21110" x="5121275" y="2917825"/>
          <p14:tracePt t="21127" x="5151438" y="2911475"/>
          <p14:tracePt t="21295" x="5159375" y="2917825"/>
          <p14:tracePt t="21303" x="5159375" y="2925763"/>
          <p14:tracePt t="21319" x="5159375" y="2941638"/>
          <p14:tracePt t="21351" x="5159375" y="2949575"/>
          <p14:tracePt t="21367" x="5159375" y="2963863"/>
          <p14:tracePt t="21391" x="5159375" y="2971800"/>
          <p14:tracePt t="22327" x="5159375" y="2963863"/>
          <p14:tracePt t="22368" x="5159375" y="2955925"/>
          <p14:tracePt t="27583" x="5165725" y="2955925"/>
          <p14:tracePt t="27591" x="5219700" y="2949575"/>
          <p14:tracePt t="27599" x="5280025" y="2949575"/>
          <p14:tracePt t="27612" x="5311775" y="2949575"/>
          <p14:tracePt t="27630" x="5418138" y="2949575"/>
          <p14:tracePt t="27646" x="5532438" y="2941638"/>
          <p14:tracePt t="27662" x="5584825" y="2941638"/>
          <p14:tracePt t="27679" x="5600700" y="2941638"/>
          <p14:tracePt t="27696" x="5600700" y="2933700"/>
          <p14:tracePt t="29448" x="5616575" y="2933700"/>
          <p14:tracePt t="29455" x="5646738" y="2911475"/>
          <p14:tracePt t="29463" x="5668963" y="2895600"/>
          <p14:tracePt t="29480" x="5715000" y="2873375"/>
          <p14:tracePt t="29496" x="5761038" y="2841625"/>
          <p14:tracePt t="29513" x="5799138" y="2835275"/>
          <p14:tracePt t="29530" x="5829300" y="2819400"/>
          <p14:tracePt t="29546" x="5845175" y="2819400"/>
          <p14:tracePt t="29563" x="5845175" y="2811463"/>
          <p14:tracePt t="29597" x="5851525" y="2811463"/>
          <p14:tracePt t="29614" x="5897563" y="2811463"/>
          <p14:tracePt t="29631" x="5935663" y="2819400"/>
          <p14:tracePt t="29646" x="5981700" y="2835275"/>
          <p14:tracePt t="29663" x="6042025" y="2857500"/>
          <p14:tracePt t="29680" x="6073775" y="2879725"/>
          <p14:tracePt t="29713" x="6080125" y="2887663"/>
          <p14:tracePt t="29943" x="6096000" y="2895600"/>
          <p14:tracePt t="29951" x="6126163" y="2895600"/>
          <p14:tracePt t="29963" x="6164263" y="2903538"/>
          <p14:tracePt t="29980" x="6278563" y="2917825"/>
          <p14:tracePt t="29997" x="6340475" y="2917825"/>
          <p14:tracePt t="30013" x="6378575" y="2917825"/>
          <p14:tracePt t="30136" x="6400800" y="2925763"/>
          <p14:tracePt t="30151" x="6423025" y="2941638"/>
          <p14:tracePt t="30159" x="6438900" y="2941638"/>
          <p14:tracePt t="30167" x="6454775" y="2941638"/>
          <p14:tracePt t="30183" x="6461125" y="2949575"/>
          <p14:tracePt t="30279" x="6454775" y="2949575"/>
          <p14:tracePt t="30287" x="6430963" y="2949575"/>
          <p14:tracePt t="30297" x="6400800" y="2949575"/>
          <p14:tracePt t="30313" x="6324600" y="2949575"/>
          <p14:tracePt t="30330" x="6232525" y="2949575"/>
          <p14:tracePt t="30347" x="6156325" y="2971800"/>
          <p14:tracePt t="30363" x="6103938" y="2979738"/>
          <p14:tracePt t="30382" x="6080125" y="2979738"/>
          <p14:tracePt t="30414" x="6065838" y="2979738"/>
          <p14:tracePt t="30430" x="6057900" y="2979738"/>
          <p14:tracePt t="30447" x="6035675" y="2979738"/>
          <p14:tracePt t="30464" x="5989638" y="2963863"/>
          <p14:tracePt t="30481" x="5943600" y="2955925"/>
          <p14:tracePt t="30497" x="5897563" y="2933700"/>
          <p14:tracePt t="30514" x="5859463" y="2911475"/>
          <p14:tracePt t="30530" x="5829300" y="2887663"/>
          <p14:tracePt t="30547" x="5807075" y="2873375"/>
          <p14:tracePt t="30564" x="5783263" y="2849563"/>
          <p14:tracePt t="30581" x="5775325" y="2827338"/>
          <p14:tracePt t="30597" x="5775325" y="2797175"/>
          <p14:tracePt t="30614" x="5775325" y="2743200"/>
          <p14:tracePt t="30630" x="5821363" y="2674938"/>
          <p14:tracePt t="30647" x="5897563" y="2613025"/>
          <p14:tracePt t="30664" x="5973763" y="2560638"/>
          <p14:tracePt t="30680" x="6080125" y="2514600"/>
          <p14:tracePt t="30697" x="6180138" y="2484438"/>
          <p14:tracePt t="30714" x="6286500" y="2476500"/>
          <p14:tracePt t="30730" x="6346825" y="2476500"/>
          <p14:tracePt t="30747" x="6392863" y="2476500"/>
          <p14:tracePt t="30764" x="6416675" y="2476500"/>
          <p14:tracePt t="30780" x="6438900" y="2476500"/>
          <p14:tracePt t="30798" x="6454775" y="2476500"/>
          <p14:tracePt t="30814" x="6469063" y="2544763"/>
          <p14:tracePt t="30830" x="6499225" y="2659063"/>
          <p14:tracePt t="30847" x="6507163" y="2811463"/>
          <p14:tracePt t="30864" x="6507163" y="2979738"/>
          <p14:tracePt t="30881" x="6507163" y="3116263"/>
          <p14:tracePt t="30898" x="6492875" y="3222625"/>
          <p14:tracePt t="30914" x="6454775" y="3284538"/>
          <p14:tracePt t="30931" x="6370638" y="3330575"/>
          <p14:tracePt t="30947" x="6264275" y="3336925"/>
          <p14:tracePt t="30964" x="6149975" y="3336925"/>
          <p14:tracePt t="30980" x="5981700" y="3314700"/>
          <p14:tracePt t="30999" x="5745163" y="3192463"/>
          <p14:tracePt t="31015" x="5622925" y="3086100"/>
          <p14:tracePt t="31030" x="5584825" y="3009900"/>
          <p14:tracePt t="31047" x="5584825" y="2911475"/>
          <p14:tracePt t="31064" x="5584825" y="2841625"/>
          <p14:tracePt t="31080" x="5630863" y="2751138"/>
          <p14:tracePt t="31097" x="5730875" y="2682875"/>
          <p14:tracePt t="31114" x="5889625" y="2628900"/>
          <p14:tracePt t="31130" x="6065838" y="2590800"/>
          <p14:tracePt t="31147" x="6226175" y="2574925"/>
          <p14:tracePt t="31150" x="6302375" y="2560638"/>
          <p14:tracePt t="31164" x="6362700" y="2560638"/>
          <p14:tracePt t="31180" x="6423025" y="2560638"/>
          <p14:tracePt t="31199" x="6438900" y="2568575"/>
          <p14:tracePt t="31215" x="6446838" y="2582863"/>
          <p14:tracePt t="31231" x="6461125" y="2659063"/>
          <p14:tracePt t="31247" x="6461125" y="2765425"/>
          <p14:tracePt t="31264" x="6461125" y="2911475"/>
          <p14:tracePt t="31280" x="6446838" y="3055938"/>
          <p14:tracePt t="31297" x="6362700" y="3170238"/>
          <p14:tracePt t="31314" x="6256338" y="3246438"/>
          <p14:tracePt t="31331" x="6118225" y="3260725"/>
          <p14:tracePt t="31347" x="5989638" y="3260725"/>
          <p14:tracePt t="31364" x="5867400" y="3200400"/>
          <p14:tracePt t="31381" x="5775325" y="3094038"/>
          <p14:tracePt t="31397" x="5745163" y="2971800"/>
          <p14:tracePt t="31414" x="5761038" y="2849563"/>
          <p14:tracePt t="31431" x="5897563" y="2705100"/>
          <p14:tracePt t="31447" x="6027738" y="2644775"/>
          <p14:tracePt t="31464" x="6210300" y="2613025"/>
          <p14:tracePt t="31481" x="6392863" y="2613025"/>
          <p14:tracePt t="31497" x="6545263" y="2613025"/>
          <p14:tracePt t="31514" x="6613525" y="2620963"/>
          <p14:tracePt t="31531" x="6651625" y="2667000"/>
          <p14:tracePt t="31547" x="6651625" y="2727325"/>
          <p14:tracePt t="31564" x="6651625" y="2811463"/>
          <p14:tracePt t="31581" x="6591300" y="2933700"/>
          <p14:tracePt t="31597" x="6469063" y="3040063"/>
          <p14:tracePt t="31614" x="6324600" y="3086100"/>
          <p14:tracePt t="31631" x="6096000" y="3108325"/>
          <p14:tracePt t="31647" x="6003925" y="3108325"/>
          <p14:tracePt t="31664" x="5913438" y="3055938"/>
          <p14:tracePt t="31681" x="5867400" y="3009900"/>
          <p14:tracePt t="31697" x="5859463" y="2949575"/>
          <p14:tracePt t="31714" x="5859463" y="2879725"/>
          <p14:tracePt t="31731" x="5913438" y="2797175"/>
          <p14:tracePt t="31747" x="6019800" y="2759075"/>
          <p14:tracePt t="31764" x="6226175" y="2743200"/>
          <p14:tracePt t="31781" x="6461125" y="2743200"/>
          <p14:tracePt t="31797" x="6613525" y="2751138"/>
          <p14:tracePt t="31814" x="6651625" y="2765425"/>
          <p14:tracePt t="31831" x="6675438" y="2857500"/>
          <p14:tracePt t="31847" x="6637338" y="2955925"/>
          <p14:tracePt t="31864" x="6492875" y="3032125"/>
          <p14:tracePt t="31881" x="6316663" y="3063875"/>
          <p14:tracePt t="31898" x="6142038" y="3063875"/>
          <p14:tracePt t="31914" x="6003925" y="3055938"/>
          <p14:tracePt t="31931" x="5913438" y="3009900"/>
          <p14:tracePt t="31947" x="5875338" y="2971800"/>
          <p14:tracePt t="31964" x="5875338" y="2925763"/>
          <p14:tracePt t="31981" x="5921375" y="2865438"/>
          <p14:tracePt t="31998" x="6188075" y="2811463"/>
          <p14:tracePt t="32015" x="6392863" y="2789238"/>
          <p14:tracePt t="32031" x="6575425" y="2789238"/>
          <p14:tracePt t="32048" x="6629400" y="2789238"/>
          <p14:tracePt t="32064" x="6629400" y="2797175"/>
          <p14:tracePt t="32081" x="6629400" y="2819400"/>
          <p14:tracePt t="32097" x="6583363" y="2879725"/>
          <p14:tracePt t="32114" x="6492875" y="2911475"/>
          <p14:tracePt t="32131" x="6408738" y="2917825"/>
          <p14:tracePt t="32147" x="6346825" y="2925763"/>
          <p14:tracePt t="32150" x="6324600" y="2925763"/>
          <p14:tracePt t="32164" x="6308725" y="2925763"/>
          <p14:tracePt t="32239" x="6302375" y="2925763"/>
          <p14:tracePt t="32247" x="6302375" y="2917825"/>
          <p14:tracePt t="34183" x="6308725" y="2887663"/>
          <p14:tracePt t="34191" x="6362700" y="2857500"/>
          <p14:tracePt t="34199" x="6416675" y="2841625"/>
          <p14:tracePt t="34215" x="6515100" y="2811463"/>
          <p14:tracePt t="34233" x="6629400" y="2765425"/>
          <p14:tracePt t="34248" x="6773863" y="2735263"/>
          <p14:tracePt t="34265" x="6865938" y="2720975"/>
          <p14:tracePt t="34282" x="6888163" y="2705100"/>
          <p14:tracePt t="34298" x="6904038" y="2697163"/>
          <p14:tracePt t="34315" x="6911975" y="2697163"/>
          <p14:tracePt t="34333" x="6918325" y="2689225"/>
          <p14:tracePt t="34348" x="6942138" y="2659063"/>
          <p14:tracePt t="34365" x="6972300" y="2636838"/>
          <p14:tracePt t="34382" x="6980238" y="2628900"/>
          <p14:tracePt t="46527" x="6964363" y="2628900"/>
          <p14:tracePt t="46535" x="6904038" y="2659063"/>
          <p14:tracePt t="46543" x="6880225" y="2682875"/>
          <p14:tracePt t="46553" x="6865938" y="2705100"/>
          <p14:tracePt t="46623" x="6865938" y="2713038"/>
          <p14:tracePt t="46631" x="6865938" y="2720975"/>
          <p14:tracePt t="46679" x="6873875" y="2720975"/>
          <p14:tracePt t="46703" x="6880225" y="2727325"/>
          <p14:tracePt t="46799" x="6842125" y="2727325"/>
          <p14:tracePt t="46807" x="6773863" y="2720975"/>
          <p14:tracePt t="46815" x="6705600" y="2705100"/>
          <p14:tracePt t="46823" x="6689725" y="2697163"/>
          <p14:tracePt t="46836" x="6683375" y="2689225"/>
          <p14:tracePt t="46853" x="6667500" y="2682875"/>
          <p14:tracePt t="46870" x="6591300" y="2651125"/>
          <p14:tracePt t="46887" x="6575425" y="2644775"/>
          <p14:tracePt t="46903" x="6545263" y="2620963"/>
          <p14:tracePt t="46920" x="6499225" y="2598738"/>
          <p14:tracePt t="46936" x="6454775" y="2582863"/>
          <p14:tracePt t="46953" x="6400800" y="2560638"/>
          <p14:tracePt t="46969" x="6378575" y="2552700"/>
          <p14:tracePt t="46987" x="6362700" y="2552700"/>
          <p14:tracePt t="47003" x="6346825" y="2552700"/>
          <p14:tracePt t="47020" x="6324600" y="2536825"/>
          <p14:tracePt t="47036" x="6294438" y="2536825"/>
          <p14:tracePt t="47053" x="6248400" y="2530475"/>
          <p14:tracePt t="47070" x="6180138" y="2530475"/>
          <p14:tracePt t="47086" x="6111875" y="2530475"/>
          <p14:tracePt t="47103" x="6057900" y="2530475"/>
          <p14:tracePt t="47119" x="6027738" y="2530475"/>
          <p14:tracePt t="47136" x="5981700" y="2530475"/>
          <p14:tracePt t="47153" x="5951538" y="2530475"/>
          <p14:tracePt t="47170" x="5921375" y="2530475"/>
          <p14:tracePt t="47186" x="5897563" y="2530475"/>
          <p14:tracePt t="47203" x="5875338" y="2536825"/>
          <p14:tracePt t="47220" x="5859463" y="2536825"/>
          <p14:tracePt t="47236" x="5851525" y="2536825"/>
          <p14:tracePt t="47253" x="5837238" y="2536825"/>
          <p14:tracePt t="47269" x="5829300" y="2544763"/>
          <p14:tracePt t="47287" x="5821363" y="2544763"/>
          <p14:tracePt t="47303" x="5799138" y="2544763"/>
          <p14:tracePt t="47320" x="5775325" y="2560638"/>
          <p14:tracePt t="47336" x="5753100" y="2582863"/>
          <p14:tracePt t="47353" x="5722938" y="2598738"/>
          <p14:tracePt t="47370" x="5692775" y="2628900"/>
          <p14:tracePt t="47386" x="5668963" y="2651125"/>
          <p14:tracePt t="47403" x="5654675" y="2659063"/>
          <p14:tracePt t="47420" x="5646738" y="2674938"/>
          <p14:tracePt t="47436" x="5638800" y="2682875"/>
          <p14:tracePt t="47453" x="5638800" y="2689225"/>
          <p14:tracePt t="47470" x="5630863" y="2697163"/>
          <p14:tracePt t="47486" x="5630863" y="2713038"/>
          <p14:tracePt t="47503" x="5630863" y="2720975"/>
          <p14:tracePt t="47521" x="5630863" y="2735263"/>
          <p14:tracePt t="47536" x="5630863" y="2751138"/>
          <p14:tracePt t="47553" x="5616575" y="2781300"/>
          <p14:tracePt t="47570" x="5616575" y="2797175"/>
          <p14:tracePt t="47587" x="5616575" y="2819400"/>
          <p14:tracePt t="47603" x="5616575" y="2857500"/>
          <p14:tracePt t="47620" x="5622925" y="2873375"/>
          <p14:tracePt t="47637" x="5638800" y="2903538"/>
          <p14:tracePt t="47653" x="5646738" y="2925763"/>
          <p14:tracePt t="47657" x="5654675" y="2925763"/>
          <p14:tracePt t="47670" x="5661025" y="2949575"/>
          <p14:tracePt t="47687" x="5668963" y="2949575"/>
          <p14:tracePt t="47703" x="5684838" y="2963863"/>
          <p14:tracePt t="47720" x="5707063" y="2971800"/>
          <p14:tracePt t="47737" x="5730875" y="2979738"/>
          <p14:tracePt t="47753" x="5813425" y="3009900"/>
          <p14:tracePt t="47770" x="5897563" y="3040063"/>
          <p14:tracePt t="47786" x="5989638" y="3048000"/>
          <p14:tracePt t="47803" x="6111875" y="3070225"/>
          <p14:tracePt t="47820" x="6194425" y="3078163"/>
          <p14:tracePt t="47837" x="6256338" y="3078163"/>
          <p14:tracePt t="47854" x="6308725" y="3078163"/>
          <p14:tracePt t="47870" x="6362700" y="3078163"/>
          <p14:tracePt t="47887" x="6423025" y="3070225"/>
          <p14:tracePt t="47903" x="6484938" y="3048000"/>
          <p14:tracePt t="47920" x="6545263" y="3025775"/>
          <p14:tracePt t="47937" x="6599238" y="2994025"/>
          <p14:tracePt t="47953" x="6621463" y="2979738"/>
          <p14:tracePt t="47970" x="6637338" y="2963863"/>
          <p14:tracePt t="47987" x="6645275" y="2949575"/>
          <p14:tracePt t="48003" x="6651625" y="2933700"/>
          <p14:tracePt t="48020" x="6651625" y="2911475"/>
          <p14:tracePt t="48036" x="6659563" y="2895600"/>
          <p14:tracePt t="48054" x="6659563" y="2879725"/>
          <p14:tracePt t="48070" x="6659563" y="2849563"/>
          <p14:tracePt t="48087" x="6659563" y="2773363"/>
          <p14:tracePt t="48103" x="6629400" y="2727325"/>
          <p14:tracePt t="48120" x="6607175" y="2697163"/>
          <p14:tracePt t="48137" x="6575425" y="2659063"/>
          <p14:tracePt t="48154" x="6561138" y="2644775"/>
          <p14:tracePt t="48170" x="6523038" y="2613025"/>
          <p14:tracePt t="48187" x="6492875" y="2606675"/>
          <p14:tracePt t="48203" x="6454775" y="2590800"/>
          <p14:tracePt t="48220" x="6400800" y="2560638"/>
          <p14:tracePt t="48237" x="6340475" y="2552700"/>
          <p14:tracePt t="48256" x="6248400" y="2544763"/>
          <p14:tracePt t="48270" x="6194425" y="2530475"/>
          <p14:tracePt t="48287" x="6057900" y="2522538"/>
          <p14:tracePt t="48303" x="5981700" y="2522538"/>
          <p14:tracePt t="48320" x="5927725" y="2522538"/>
          <p14:tracePt t="48337" x="5897563" y="2522538"/>
          <p14:tracePt t="48354" x="5875338" y="2522538"/>
          <p14:tracePt t="48370" x="5851525" y="2522538"/>
          <p14:tracePt t="48387" x="5821363" y="2536825"/>
          <p14:tracePt t="48403" x="5791200" y="2560638"/>
          <p14:tracePt t="48420" x="5745163" y="2598738"/>
          <p14:tracePt t="48437" x="5699125" y="2620963"/>
          <p14:tracePt t="48455" x="5638800" y="2682875"/>
          <p14:tracePt t="48471" x="5608638" y="2713038"/>
          <p14:tracePt t="48487" x="5608638" y="2727325"/>
          <p14:tracePt t="48535" x="5608638" y="2735263"/>
          <p14:tracePt t="48543" x="5608638" y="2751138"/>
          <p14:tracePt t="48559" x="5608638" y="2765425"/>
          <p14:tracePt t="48571" x="5608638" y="2773363"/>
          <p14:tracePt t="48587" x="5608638" y="2819400"/>
          <p14:tracePt t="48604" x="5608638" y="2857500"/>
          <p14:tracePt t="48620" x="5646738" y="2903538"/>
          <p14:tracePt t="48637" x="5715000" y="2949575"/>
          <p14:tracePt t="48654" x="5867400" y="3001963"/>
          <p14:tracePt t="48671" x="5989638" y="3017838"/>
          <p14:tracePt t="48687" x="6118225" y="3032125"/>
          <p14:tracePt t="48703" x="6256338" y="3032125"/>
          <p14:tracePt t="48720" x="6340475" y="3032125"/>
          <p14:tracePt t="48737" x="6423025" y="3001963"/>
          <p14:tracePt t="48754" x="6469063" y="2971800"/>
          <p14:tracePt t="48770" x="6492875" y="2963863"/>
          <p14:tracePt t="48787" x="6499225" y="2949575"/>
          <p14:tracePt t="48804" x="6515100" y="2941638"/>
          <p14:tracePt t="48820" x="6515100" y="2933700"/>
          <p14:tracePt t="48837" x="6523038" y="2925763"/>
          <p14:tracePt t="48854" x="6523038" y="2911475"/>
          <p14:tracePt t="48870" x="6530975" y="2895600"/>
          <p14:tracePt t="48887" x="6530975" y="2873375"/>
          <p14:tracePt t="48904" x="6530975" y="2849563"/>
          <p14:tracePt t="48937" x="6530975" y="2835275"/>
          <p14:tracePt t="48953" x="6530975" y="2827338"/>
          <p14:tracePt t="48970" x="6530975" y="2811463"/>
          <p14:tracePt t="48987" x="6530975" y="2789238"/>
          <p14:tracePt t="49004" x="6499225" y="2765425"/>
          <p14:tracePt t="49020" x="6454775" y="2735263"/>
          <p14:tracePt t="49037" x="6438900" y="2727325"/>
          <p14:tracePt t="49070" x="6430963" y="2727325"/>
          <p14:tracePt t="49439" x="6430963" y="2743200"/>
          <p14:tracePt t="49447" x="6430963" y="2751138"/>
          <p14:tracePt t="49455" x="6416675" y="2781300"/>
          <p14:tracePt t="49470" x="6384925" y="2865438"/>
          <p14:tracePt t="49487" x="6340475" y="2941638"/>
          <p14:tracePt t="49504" x="6240463" y="3055938"/>
          <p14:tracePt t="49520" x="6118225" y="3178175"/>
          <p14:tracePt t="49537" x="5981700" y="3298825"/>
          <p14:tracePt t="49554" x="5845175" y="3382963"/>
          <p14:tracePt t="49570" x="5692775" y="3451225"/>
          <p14:tracePt t="49587" x="5546725" y="3505200"/>
          <p14:tracePt t="49604" x="5432425" y="3535363"/>
          <p14:tracePt t="49620" x="5334000" y="3551238"/>
          <p14:tracePt t="49637" x="5273675" y="3573463"/>
          <p14:tracePt t="49654" x="5235575" y="3581400"/>
          <p14:tracePt t="49657" x="5227638" y="3581400"/>
          <p14:tracePt t="49670" x="5197475" y="3597275"/>
          <p14:tracePt t="49687" x="5189538" y="3597275"/>
          <p14:tracePt t="49704" x="5173663" y="3597275"/>
          <p14:tracePt t="49720" x="5151438" y="3597275"/>
          <p14:tracePt t="49737" x="5121275" y="3603625"/>
          <p14:tracePt t="49754" x="5105400" y="3611563"/>
          <p14:tracePt t="49771" x="5075238" y="3611563"/>
          <p14:tracePt t="49863" x="5067300" y="3611563"/>
          <p14:tracePt t="49903" x="5059363" y="3611563"/>
          <p14:tracePt t="49911" x="5059363" y="3603625"/>
          <p14:tracePt t="49942" x="5059363" y="3597275"/>
          <p14:tracePt t="49966" x="5059363" y="3581400"/>
          <p14:tracePt t="49982" x="5059363" y="3573463"/>
          <p14:tracePt t="49998" x="5059363" y="3565525"/>
          <p14:tracePt t="50014" x="5059363" y="3559175"/>
          <p14:tracePt t="50046" x="5059363" y="3543300"/>
          <p14:tracePt t="52263" x="5075238" y="3543300"/>
          <p14:tracePt t="52271" x="5151438" y="3505200"/>
          <p14:tracePt t="52279" x="5227638" y="3475038"/>
          <p14:tracePt t="52288" x="5295900" y="3451225"/>
          <p14:tracePt t="52305" x="5311775" y="3436938"/>
          <p14:tracePt t="52322" x="5341938" y="3413125"/>
          <p14:tracePt t="52338" x="5387975" y="3382963"/>
          <p14:tracePt t="52355" x="5402263" y="3375025"/>
          <p14:tracePt t="52391" x="5410200" y="3368675"/>
          <p14:tracePt t="52408" x="5410200" y="3360738"/>
          <p14:tracePt t="52424" x="5410200" y="3344863"/>
          <p14:tracePt t="52439" x="5418138" y="3336925"/>
          <p14:tracePt t="52455" x="5418138" y="3322638"/>
          <p14:tracePt t="52496" x="5426075" y="3314700"/>
          <p14:tracePt t="52640" x="5418138" y="3314700"/>
          <p14:tracePt t="52711" x="5410200" y="3314700"/>
          <p14:tracePt t="52727" x="5402263" y="3314700"/>
          <p14:tracePt t="52735" x="5387975" y="3314700"/>
          <p14:tracePt t="52751" x="5372100" y="3314700"/>
          <p14:tracePt t="52759" x="5349875" y="3314700"/>
          <p14:tracePt t="52772" x="5334000" y="3314700"/>
          <p14:tracePt t="52788" x="5311775" y="3314700"/>
          <p14:tracePt t="52805" x="5287963" y="3314700"/>
          <p14:tracePt t="52822" x="5273675" y="3314700"/>
          <p14:tracePt t="52838" x="5265738" y="3314700"/>
          <p14:tracePt t="53495" x="5257800" y="3314700"/>
          <p14:tracePt t="53503" x="5235575" y="3322638"/>
          <p14:tracePt t="53512" x="5227638" y="3352800"/>
          <p14:tracePt t="53522" x="5219700" y="3390900"/>
          <p14:tracePt t="53539" x="5211763" y="3459163"/>
          <p14:tracePt t="53555" x="5197475" y="3559175"/>
          <p14:tracePt t="53572" x="5197475" y="3627438"/>
          <p14:tracePt t="53589" x="5197475" y="3703638"/>
          <p14:tracePt t="53606" x="5197475" y="3794125"/>
          <p14:tracePt t="53622" x="5203825" y="3848100"/>
          <p14:tracePt t="53639" x="5235575" y="3954463"/>
          <p14:tracePt t="53655" x="5241925" y="3992563"/>
          <p14:tracePt t="53672" x="5249863" y="4038600"/>
          <p14:tracePt t="53689" x="5257800" y="4092575"/>
          <p14:tracePt t="53706" x="5265738" y="4114800"/>
          <p14:tracePt t="53722" x="5265738" y="4144963"/>
          <p14:tracePt t="53739" x="5265738" y="4152900"/>
          <p14:tracePt t="53807" x="5273675" y="4160838"/>
          <p14:tracePt t="53847" x="5273675" y="4152900"/>
          <p14:tracePt t="53855" x="5273675" y="4144963"/>
          <p14:tracePt t="53863" x="5273675" y="4137025"/>
          <p14:tracePt t="53872" x="5273675" y="4130675"/>
          <p14:tracePt t="53889" x="5265738" y="4106863"/>
          <p14:tracePt t="53906" x="5257800" y="4076700"/>
          <p14:tracePt t="53922" x="5257800" y="4046538"/>
          <p14:tracePt t="53939" x="5249863" y="4008438"/>
          <p14:tracePt t="53956" x="5241925" y="3978275"/>
          <p14:tracePt t="53972" x="5241925" y="3970338"/>
          <p14:tracePt t="53989" x="5241925" y="3954463"/>
          <p14:tracePt t="54005" x="5241925" y="3932238"/>
          <p14:tracePt t="54022" x="5241925" y="3924300"/>
          <p14:tracePt t="54039" x="5241925" y="3916363"/>
          <p14:tracePt t="54072" x="5241925" y="3908425"/>
          <p14:tracePt t="54183" x="5241925" y="3902075"/>
          <p14:tracePt t="54215" x="5241925" y="3894138"/>
          <p14:tracePt t="54279" x="5241925" y="3886200"/>
          <p14:tracePt t="58087" x="5241925" y="3878263"/>
          <p14:tracePt t="58095" x="5364163" y="3848100"/>
          <p14:tracePt t="58107" x="5554663" y="3771900"/>
          <p14:tracePt t="58124" x="5845175" y="3687763"/>
          <p14:tracePt t="58140" x="5951538" y="3641725"/>
          <p14:tracePt t="58157" x="6073775" y="3589338"/>
          <p14:tracePt t="58161" x="6118225" y="3551238"/>
          <p14:tracePt t="58174" x="6142038" y="3527425"/>
          <p14:tracePt t="58190" x="6156325" y="3513138"/>
          <p14:tracePt t="58207" x="6172200" y="3475038"/>
          <p14:tracePt t="58224" x="6172200" y="3459163"/>
          <p14:tracePt t="58240" x="6180138" y="3429000"/>
          <p14:tracePt t="58257" x="6180138" y="3382963"/>
          <p14:tracePt t="58274" x="6194425" y="3336925"/>
          <p14:tracePt t="58291" x="6194425" y="3292475"/>
          <p14:tracePt t="58308" x="6202363" y="3260725"/>
          <p14:tracePt t="58324" x="6202363" y="3254375"/>
          <p14:tracePt t="58340" x="6202363" y="3238500"/>
          <p14:tracePt t="58447" x="6202363" y="3230563"/>
          <p14:tracePt t="58455" x="6180138" y="3238500"/>
          <p14:tracePt t="58462" x="6149975" y="3276600"/>
          <p14:tracePt t="58474" x="6134100" y="3292475"/>
          <p14:tracePt t="58490" x="6080125" y="3330575"/>
          <p14:tracePt t="58508" x="6042025" y="3344863"/>
          <p14:tracePt t="58524" x="6019800" y="3352800"/>
          <p14:tracePt t="58540" x="5989638" y="3352800"/>
          <p14:tracePt t="58557" x="5973763" y="3352800"/>
          <p14:tracePt t="58574" x="5965825" y="3352800"/>
          <p14:tracePt t="58591" x="5959475" y="3352800"/>
          <p14:tracePt t="58608" x="5951538" y="3352800"/>
          <p14:tracePt t="58639" x="5951538" y="3344863"/>
          <p14:tracePt t="58735" x="5943600" y="3336925"/>
          <p14:tracePt t="58759" x="5935663" y="3336925"/>
          <p14:tracePt t="58767" x="5927725" y="3336925"/>
          <p14:tracePt t="58783" x="5921375" y="3336925"/>
          <p14:tracePt t="58799" x="5913438" y="3336925"/>
          <p14:tracePt t="59503" x="5913438" y="3344863"/>
          <p14:tracePt t="59511" x="5927725" y="3382963"/>
          <p14:tracePt t="59520" x="5943600" y="3406775"/>
          <p14:tracePt t="59527" x="5951538" y="3429000"/>
          <p14:tracePt t="59541" x="5951538" y="3444875"/>
          <p14:tracePt t="59558" x="5959475" y="3451225"/>
          <p14:tracePt t="59768" x="5965825" y="3444875"/>
          <p14:tracePt t="59775" x="5973763" y="3421063"/>
          <p14:tracePt t="59784" x="5989638" y="3398838"/>
          <p14:tracePt t="59791" x="5989638" y="3390900"/>
          <p14:tracePt t="59807" x="6003925" y="3344863"/>
          <p14:tracePt t="59825" x="6019800" y="3276600"/>
          <p14:tracePt t="59841" x="6035675" y="3222625"/>
          <p14:tracePt t="59857" x="6035675" y="3208338"/>
          <p14:tracePt t="59874" x="6049963" y="3184525"/>
          <p14:tracePt t="59891" x="6049963" y="3170238"/>
          <p14:tracePt t="59908" x="6049963" y="3162300"/>
          <p14:tracePt t="61671" x="6049963" y="3170238"/>
          <p14:tracePt t="61679" x="6049963" y="3178175"/>
          <p14:tracePt t="61692" x="6049963" y="3184525"/>
          <p14:tracePt t="61711" x="6049963" y="3192463"/>
          <p14:tracePt t="61726" x="6042025" y="3208338"/>
          <p14:tracePt t="61742" x="6042025" y="3230563"/>
          <p14:tracePt t="61758" x="6019800" y="3292475"/>
          <p14:tracePt t="61775" x="5989638" y="3352800"/>
          <p14:tracePt t="61792" x="5959475" y="3421063"/>
          <p14:tracePt t="61808" x="5927725" y="3489325"/>
          <p14:tracePt t="61825" x="5889625" y="3581400"/>
          <p14:tracePt t="61842" x="5851525" y="3649663"/>
          <p14:tracePt t="61858" x="5813425" y="3717925"/>
          <p14:tracePt t="61875" x="5783263" y="3771900"/>
          <p14:tracePt t="61892" x="5775325" y="3802063"/>
          <p14:tracePt t="61908" x="5768975" y="3810000"/>
          <p14:tracePt t="61925" x="5768975" y="3832225"/>
          <p14:tracePt t="61942" x="5768975" y="3840163"/>
          <p14:tracePt t="62103" x="5768975" y="3856038"/>
          <p14:tracePt t="62161" x="5768975" y="3863975"/>
          <p14:tracePt t="62191" x="5768975" y="3870325"/>
          <p14:tracePt t="62223" x="5768975" y="3878263"/>
          <p14:tracePt t="62503" x="5775325" y="3878263"/>
          <p14:tracePt t="62511" x="5783263" y="3878263"/>
          <p14:tracePt t="62519" x="5799138" y="3878263"/>
          <p14:tracePt t="62527" x="5821363" y="3878263"/>
          <p14:tracePt t="62542" x="5837238" y="3863975"/>
          <p14:tracePt t="62559" x="5845175" y="3817938"/>
          <p14:tracePt t="63031" x="5845175" y="3832225"/>
          <p14:tracePt t="69216" x="5859463" y="3840163"/>
          <p14:tracePt t="69223" x="5867400" y="3840163"/>
          <p14:tracePt t="69232" x="5889625" y="3840163"/>
          <p14:tracePt t="69247" x="5889625" y="3832225"/>
          <p14:tracePt t="69615" x="5913438" y="3832225"/>
          <p14:tracePt t="69623" x="5973763" y="3832225"/>
          <p14:tracePt t="69631" x="6003925" y="3832225"/>
          <p14:tracePt t="69645" x="6011863" y="3832225"/>
          <p14:tracePt t="69662" x="6080125" y="3848100"/>
          <p14:tracePt t="69678" x="6286500" y="3878263"/>
          <p14:tracePt t="69694" x="6438900" y="3916363"/>
          <p14:tracePt t="69711" x="6561138" y="3940175"/>
          <p14:tracePt t="69728" x="6819900" y="3992563"/>
          <p14:tracePt t="69744" x="7208838" y="4098925"/>
          <p14:tracePt t="69762" x="7604125" y="4221163"/>
          <p14:tracePt t="69778" x="7947025" y="4289425"/>
          <p14:tracePt t="69795" x="8199438" y="4327525"/>
          <p14:tracePt t="69811" x="8428038" y="4373563"/>
          <p14:tracePt t="69828" x="8504238" y="4397375"/>
          <p14:tracePt t="69845" x="8542338" y="4419600"/>
          <p14:tracePt t="69861" x="8542338" y="4441825"/>
          <p14:tracePt t="69878" x="8534400" y="4479925"/>
          <p14:tracePt t="69895" x="8442325" y="4587875"/>
          <p14:tracePt t="69911" x="8404225" y="4648200"/>
          <p14:tracePt t="69928" x="8404225" y="4694238"/>
          <p14:tracePt t="69945" x="8404225" y="4732338"/>
          <p14:tracePt t="69961" x="8404225" y="4762500"/>
          <p14:tracePt t="69978" x="8428038" y="4792663"/>
          <p14:tracePt t="69994" x="8512175" y="4816475"/>
          <p14:tracePt t="70011" x="8594725" y="4822825"/>
          <p14:tracePt t="70028" x="8694738" y="4822825"/>
          <p14:tracePt t="70044" x="8763000" y="4822825"/>
          <p14:tracePt t="70062" x="8793163" y="4822825"/>
          <p14:tracePt t="70094" x="8793163" y="4808538"/>
          <p14:tracePt t="70111" x="8716963" y="4778375"/>
          <p14:tracePt t="70128" x="8580438" y="4746625"/>
          <p14:tracePt t="70144" x="8534400" y="4740275"/>
          <p14:tracePt t="70359" x="8556625" y="4740275"/>
          <p14:tracePt t="70367" x="8580438" y="4740275"/>
          <p14:tracePt t="70378" x="8618538" y="4732338"/>
          <p14:tracePt t="70395" x="8664575" y="4732338"/>
          <p14:tracePt t="70411" x="8670925" y="4732338"/>
          <p14:tracePt t="70428" x="8678863" y="4732338"/>
          <p14:tracePt t="70463" x="8656638" y="4746625"/>
          <p14:tracePt t="70478" x="8512175" y="4800600"/>
          <p14:tracePt t="70494" x="8283575" y="4876800"/>
          <p14:tracePt t="70511" x="8016875" y="4945063"/>
          <p14:tracePt t="70528" x="7642225" y="5051425"/>
          <p14:tracePt t="70544" x="7254875" y="5089525"/>
          <p14:tracePt t="70561" x="6918325" y="5089525"/>
          <p14:tracePt t="70578" x="6545263" y="5089525"/>
          <p14:tracePt t="70594" x="6270625" y="5089525"/>
          <p14:tracePt t="70611" x="6096000" y="5089525"/>
          <p14:tracePt t="70628" x="5935663" y="5075238"/>
          <p14:tracePt t="70644" x="5845175" y="5051425"/>
          <p14:tracePt t="70662" x="5761038" y="5045075"/>
          <p14:tracePt t="70678" x="5661025" y="5045075"/>
          <p14:tracePt t="70695" x="5570538" y="5045075"/>
          <p14:tracePt t="70711" x="5502275" y="5045075"/>
          <p14:tracePt t="70728" x="5426075" y="5045075"/>
          <p14:tracePt t="70745" x="5326063" y="5045075"/>
          <p14:tracePt t="70762" x="5257800" y="5045075"/>
          <p14:tracePt t="70778" x="5197475" y="5045075"/>
          <p14:tracePt t="70795" x="5143500" y="5059363"/>
          <p14:tracePt t="70811" x="5083175" y="5075238"/>
          <p14:tracePt t="70828" x="5029200" y="5089525"/>
          <p14:tracePt t="70845" x="4999038" y="5097463"/>
          <p14:tracePt t="70862" x="4960938" y="5097463"/>
          <p14:tracePt t="70878" x="4884738" y="5113338"/>
          <p14:tracePt t="70895" x="4822825" y="5121275"/>
          <p14:tracePt t="70912" x="4784725" y="5127625"/>
          <p14:tracePt t="70928" x="4778375" y="5135563"/>
          <p14:tracePt t="70962" x="4762500" y="5135563"/>
          <p14:tracePt t="71447" x="4762500" y="5127625"/>
          <p14:tracePt t="71456" x="4770438" y="5121275"/>
          <p14:tracePt t="71471" x="4778375" y="5113338"/>
          <p14:tracePt t="71479" x="4784725" y="5113338"/>
          <p14:tracePt t="71495" x="4792663" y="5113338"/>
          <p14:tracePt t="71535" x="4800600" y="5105400"/>
          <p14:tracePt t="71624" x="4808538" y="5097463"/>
          <p14:tracePt t="71631" x="4808538" y="5089525"/>
          <p14:tracePt t="71645" x="4816475" y="5089525"/>
          <p14:tracePt t="72071" x="4846638" y="5089525"/>
          <p14:tracePt t="72080" x="4922838" y="5089525"/>
          <p14:tracePt t="72095" x="5173663" y="5051425"/>
          <p14:tracePt t="72112" x="5440363" y="5021263"/>
          <p14:tracePt t="72129" x="5646738" y="4999038"/>
          <p14:tracePt t="72145" x="5837238" y="4960938"/>
          <p14:tracePt t="72162" x="6042025" y="4930775"/>
          <p14:tracePt t="72179" x="6134100" y="4922838"/>
          <p14:tracePt t="72182" x="6149975" y="4922838"/>
          <p14:tracePt t="72195" x="6164263" y="4922838"/>
          <p14:tracePt t="72212" x="6180138" y="4906963"/>
          <p14:tracePt t="72229" x="6194425" y="4906963"/>
          <p14:tracePt t="72246" x="6232525" y="4892675"/>
          <p14:tracePt t="72262" x="6278563" y="4884738"/>
          <p14:tracePt t="72279" x="6346825" y="4860925"/>
          <p14:tracePt t="72295" x="6416675" y="4846638"/>
          <p14:tracePt t="72312" x="6461125" y="4846638"/>
          <p14:tracePt t="72329" x="6484938" y="4838700"/>
          <p14:tracePt t="77359" x="6492875" y="4838700"/>
          <p14:tracePt t="77366" x="6492875" y="4830763"/>
          <p14:tracePt t="77416" x="6446838" y="4830763"/>
          <p14:tracePt t="77423" x="6438900" y="4822825"/>
          <p14:tracePt t="77919" x="6477000" y="4822825"/>
          <p14:tracePt t="77927" x="6545263" y="4822825"/>
          <p14:tracePt t="77935" x="6683375" y="4822825"/>
          <p14:tracePt t="77947" x="6789738" y="4822825"/>
          <p14:tracePt t="77964" x="6956425" y="4610100"/>
          <p14:tracePt t="77980" x="6972300" y="4511675"/>
          <p14:tracePt t="78305" x="6980238" y="4511675"/>
          <p14:tracePt t="78310" x="7032625" y="4511675"/>
          <p14:tracePt t="78319" x="7108825" y="4487863"/>
          <p14:tracePt t="78331" x="7192963" y="4449763"/>
          <p14:tracePt t="78348" x="7261225" y="4441825"/>
          <p14:tracePt t="78365" x="7331075" y="4419600"/>
          <p14:tracePt t="78775" x="7337425" y="4419600"/>
          <p14:tracePt t="78783" x="7399338" y="4403725"/>
          <p14:tracePt t="78791" x="7559675" y="4359275"/>
          <p14:tracePt t="78799" x="7864475" y="4305300"/>
          <p14:tracePt t="78814" x="8526463" y="4275138"/>
          <p14:tracePt t="78831" x="8899525" y="4275138"/>
          <p14:tracePt t="78848" x="9128125" y="4275138"/>
          <p14:tracePt t="78864" x="9312275" y="4275138"/>
          <p14:tracePt t="78881" x="9464675" y="4267200"/>
          <p14:tracePt t="78898" x="9478963" y="4267200"/>
          <p14:tracePt t="78931" x="9494838" y="4267200"/>
          <p14:tracePt t="78974" x="9486900" y="4289425"/>
          <p14:tracePt t="78983" x="9448800" y="4351338"/>
          <p14:tracePt t="78991" x="9402763" y="4419600"/>
          <p14:tracePt t="78999" x="9372600" y="4479925"/>
          <p14:tracePt t="79014" x="9296400" y="4610100"/>
          <p14:tracePt t="79031" x="9228138" y="4754563"/>
          <p14:tracePt t="79048" x="9144000" y="4860925"/>
          <p14:tracePt t="79064" x="9090025" y="4930775"/>
          <p14:tracePt t="79081" x="9045575" y="4960938"/>
          <p14:tracePt t="79098" x="8991600" y="4975225"/>
          <p14:tracePt t="79114" x="8937625" y="4975225"/>
          <p14:tracePt t="79131" x="8899525" y="4975225"/>
          <p14:tracePt t="81503" x="8877300" y="4975225"/>
          <p14:tracePt t="81511" x="8770938" y="4945063"/>
          <p14:tracePt t="81520" x="8512175" y="4830763"/>
          <p14:tracePt t="81534" x="7902575" y="4473575"/>
          <p14:tracePt t="81549" x="7818438" y="4419600"/>
          <p14:tracePt t="81566" x="7750175" y="4403725"/>
          <p14:tracePt t="81616" x="7726363" y="4381500"/>
          <p14:tracePt t="81623" x="7680325" y="4343400"/>
          <p14:tracePt t="81632" x="7589838" y="4275138"/>
          <p14:tracePt t="81649" x="7437438" y="4198938"/>
          <p14:tracePt t="81666" x="7383463" y="4183063"/>
          <p14:tracePt t="81682" x="7315200" y="4160838"/>
          <p14:tracePt t="81699" x="7208838" y="4137025"/>
          <p14:tracePt t="81716" x="7056438" y="4092575"/>
          <p14:tracePt t="81719" x="6950075" y="4076700"/>
          <p14:tracePt t="81732" x="6888163" y="4068763"/>
          <p14:tracePt t="81749" x="6789738" y="4038600"/>
          <p14:tracePt t="81766" x="6721475" y="4008438"/>
          <p14:tracePt t="81782" x="6645275" y="3970338"/>
          <p14:tracePt t="81799" x="6561138" y="3924300"/>
          <p14:tracePt t="81816" x="6408738" y="3848100"/>
          <p14:tracePt t="81832" x="6164263" y="3741738"/>
          <p14:tracePt t="81849" x="5859463" y="3619500"/>
          <p14:tracePt t="81866" x="5654675" y="3527425"/>
          <p14:tracePt t="81882" x="5464175" y="3451225"/>
          <p14:tracePt t="81899" x="5280025" y="3375025"/>
          <p14:tracePt t="81916" x="5067300" y="3284538"/>
          <p14:tracePt t="81932" x="4906963" y="3200400"/>
          <p14:tracePt t="81949" x="4822825" y="3124200"/>
          <p14:tracePt t="81966" x="4778375" y="3070225"/>
          <p14:tracePt t="81982" x="4754563" y="3025775"/>
          <p14:tracePt t="81998" x="4754563" y="3001963"/>
          <p14:tracePt t="82015" x="4754563" y="2994025"/>
          <p14:tracePt t="82032" x="4754563" y="2987675"/>
          <p14:tracePt t="82049" x="4746625" y="2963863"/>
          <p14:tracePt t="82066" x="4746625" y="2955925"/>
          <p14:tracePt t="82135" x="4754563" y="2971800"/>
          <p14:tracePt t="82143" x="4770438" y="3040063"/>
          <p14:tracePt t="82151" x="4784725" y="3094038"/>
          <p14:tracePt t="82166" x="4808538" y="3154363"/>
          <p14:tracePt t="82182" x="4854575" y="3306763"/>
          <p14:tracePt t="82199" x="4899025" y="3375025"/>
          <p14:tracePt t="82216" x="4945063" y="3406775"/>
          <p14:tracePt t="82232" x="5006975" y="3421063"/>
          <p14:tracePt t="82249" x="5067300" y="3421063"/>
          <p14:tracePt t="82266" x="5083175" y="3421063"/>
          <p14:tracePt t="82375" x="5089525" y="3421063"/>
          <p14:tracePt t="82399" x="5105400" y="3421063"/>
          <p14:tracePt t="82407" x="5121275" y="3421063"/>
          <p14:tracePt t="82418" x="5143500" y="3421063"/>
          <p14:tracePt t="82432" x="5211763" y="3436938"/>
          <p14:tracePt t="82449" x="5257800" y="3444875"/>
          <p14:tracePt t="82559" x="5265738" y="3444875"/>
          <p14:tracePt t="82583" x="5265738" y="3429000"/>
          <p14:tracePt t="82591" x="5265738" y="3413125"/>
          <p14:tracePt t="82599" x="5265738" y="3390900"/>
          <p14:tracePt t="82616" x="5265738" y="3375025"/>
          <p14:tracePt t="82633" x="5257800" y="3360738"/>
          <p14:tracePt t="82847" x="5257800" y="3352800"/>
          <p14:tracePt t="82855" x="5265738" y="3352800"/>
          <p14:tracePt t="82866" x="5295900" y="3368675"/>
          <p14:tracePt t="82883" x="5364163" y="3390900"/>
          <p14:tracePt t="82899" x="5448300" y="3429000"/>
          <p14:tracePt t="82916" x="5478463" y="3444875"/>
          <p14:tracePt t="82933" x="5486400" y="3451225"/>
          <p14:tracePt t="82952" x="5532438" y="3475038"/>
          <p14:tracePt t="82966" x="5540375" y="3482975"/>
          <p14:tracePt t="82999" x="5570538" y="3489325"/>
          <p14:tracePt t="83015" x="5578475" y="3489325"/>
          <p14:tracePt t="83032" x="5592763" y="3497263"/>
          <p14:tracePt t="83049" x="5600700" y="3497263"/>
          <p14:tracePt t="83066" x="5616575" y="3497263"/>
          <p14:tracePt t="83083" x="5646738" y="3505200"/>
          <p14:tracePt t="83100" x="5692775" y="3505200"/>
          <p14:tracePt t="83116" x="5768975" y="3505200"/>
          <p14:tracePt t="83133" x="5821363" y="3505200"/>
          <p14:tracePt t="83151" x="5875338" y="3505200"/>
          <p14:tracePt t="83167" x="5889625" y="3505200"/>
          <p14:tracePt t="83183" x="5905500" y="3489325"/>
          <p14:tracePt t="83199" x="5913438" y="3482975"/>
          <p14:tracePt t="83239" x="5913438" y="3475038"/>
          <p14:tracePt t="83487" x="5913438" y="3467100"/>
          <p14:tracePt t="83495" x="5921375" y="3444875"/>
          <p14:tracePt t="84063" x="5951538" y="3444875"/>
          <p14:tracePt t="84071" x="6035675" y="3467100"/>
          <p14:tracePt t="84083" x="6103938" y="3489325"/>
          <p14:tracePt t="84101" x="6294438" y="3543300"/>
          <p14:tracePt t="84116" x="6484938" y="3597275"/>
          <p14:tracePt t="84134" x="7315200" y="3962400"/>
          <p14:tracePt t="84150" x="7978775" y="4305300"/>
          <p14:tracePt t="84166" x="8534400" y="4678363"/>
          <p14:tracePt t="84183" x="8961438" y="4922838"/>
          <p14:tracePt t="84200" x="9190038" y="5075238"/>
          <p14:tracePt t="84217" x="9296400" y="5143500"/>
          <p14:tracePt t="84233" x="9296400" y="5151438"/>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69140" y="443071"/>
            <a:ext cx="7789800"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z-Test for the 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649230" y="1598858"/>
            <a:ext cx="4695968" cy="2554545"/>
          </a:xfrm>
          <a:prstGeom prst="rect">
            <a:avLst/>
          </a:prstGeom>
        </p:spPr>
        <p:txBody>
          <a:bodyPr wrap="square">
            <a:spAutoFit/>
          </a:bodyPr>
          <a:lstStyle/>
          <a:p>
            <a:pPr algn="just">
              <a:tabLst>
                <a:tab pos="457200" algn="l"/>
              </a:tabLst>
              <a:defRPr/>
            </a:pPr>
            <a:r>
              <a:rPr lang="en-US" sz="2000" dirty="0">
                <a:latin typeface="Times New Roman" panose="02020603050405020304" pitchFamily="18" charset="0"/>
                <a:cs typeface="Times New Roman" panose="02020603050405020304" pitchFamily="18" charset="0"/>
              </a:rPr>
              <a:t>A consumer education organization claims that there is a difference in the mean credit card debt of males and females in the United States. The results of a random survey of 200 individuals from each group are shown below. The two samples are independent. Do the results support the organization’s claim? Use </a:t>
            </a: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a:t>
            </a:r>
          </a:p>
        </p:txBody>
      </p:sp>
      <p:pic>
        <p:nvPicPr>
          <p:cNvPr id="6" name="Picture 5"/>
          <p:cNvPicPr>
            <a:picLocks noChangeAspect="1"/>
          </p:cNvPicPr>
          <p:nvPr/>
        </p:nvPicPr>
        <p:blipFill>
          <a:blip r:embed="rId3"/>
          <a:stretch>
            <a:fillRect/>
          </a:stretch>
        </p:blipFill>
        <p:spPr>
          <a:xfrm>
            <a:off x="2592309" y="4702933"/>
            <a:ext cx="5772758" cy="1589698"/>
          </a:xfrm>
          <a:prstGeom prst="rect">
            <a:avLst/>
          </a:prstGeom>
        </p:spPr>
      </p:pic>
      <p:sp>
        <p:nvSpPr>
          <p:cNvPr id="8" name="Rectangle 7"/>
          <p:cNvSpPr/>
          <p:nvPr/>
        </p:nvSpPr>
        <p:spPr>
          <a:xfrm>
            <a:off x="6310608" y="1906634"/>
            <a:ext cx="4695968" cy="1938992"/>
          </a:xfrm>
          <a:prstGeom prst="rect">
            <a:avLst/>
          </a:prstGeom>
        </p:spPr>
        <p:txBody>
          <a:bodyPr wrap="square">
            <a:spAutoFit/>
          </a:bodyPr>
          <a:lstStyle/>
          <a:p>
            <a:pPr algn="r">
              <a:tabLst>
                <a:tab pos="457200" algn="l"/>
              </a:tabLst>
              <a:defRPr/>
            </a:pPr>
            <a:r>
              <a:rPr lang="ar-EG" sz="2000" dirty="0">
                <a:latin typeface="Times New Roman" panose="02020603050405020304" pitchFamily="18" charset="0"/>
                <a:cs typeface="Times New Roman" panose="02020603050405020304" pitchFamily="18" charset="0"/>
              </a:rPr>
              <a:t>تدعي منظمة تثقيف المستهلك أن هناك فرقًا في متوسط ​​ديون بطاقات الائتمان بين الذكور والإناث في الولايات المتحدة. وفيما يلي نتائج المسح العشوائي الذي شمل 200 فرد من كل مجموعة. العينتان مستقلتان. هل النتائج تدعم ادعاء المنظمة</a:t>
            </a:r>
            <a:r>
              <a:rPr lang="ar-EG" sz="2000" dirty="0" smtClean="0">
                <a:latin typeface="Times New Roman" panose="02020603050405020304" pitchFamily="18" charset="0"/>
                <a:cs typeface="Times New Roman" panose="02020603050405020304" pitchFamily="18" charset="0"/>
              </a:rPr>
              <a:t>؟</a:t>
            </a:r>
          </a:p>
          <a:p>
            <a:pPr algn="r">
              <a:tabLst>
                <a:tab pos="457200" algn="l"/>
              </a:tabLst>
              <a:defRPr/>
            </a:pP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2111129"/>
      </p:ext>
    </p:extLst>
  </p:cSld>
  <p:clrMapOvr>
    <a:masterClrMapping/>
  </p:clrMapOvr>
  <mc:AlternateContent xmlns:mc="http://schemas.openxmlformats.org/markup-compatibility/2006" xmlns:p14="http://schemas.microsoft.com/office/powerpoint/2010/main">
    <mc:Choice Requires="p14">
      <p:transition p14:dur="10" advTm="129247"/>
    </mc:Choice>
    <mc:Fallback xmlns="">
      <p:transition advTm="129247"/>
    </mc:Fallback>
  </mc:AlternateContent>
  <p:timing>
    <p:tnLst>
      <p:par>
        <p:cTn id="1" dur="indefinite" restart="never" nodeType="tmRoot"/>
      </p:par>
    </p:tnLst>
  </p:timing>
  <p:extLst mod="1">
    <p:ext uri="{3A86A75C-4F4B-4683-9AE1-C65F6400EC91}">
      <p14:laserTraceLst xmlns:p14="http://schemas.microsoft.com/office/powerpoint/2010/main">
        <p14:tracePtLst>
          <p14:tracePt t="2390" x="9288463" y="5151438"/>
          <p14:tracePt t="2398" x="9266238" y="5165725"/>
          <p14:tracePt t="2406" x="9197975" y="5380038"/>
          <p14:tracePt t="2414" x="9136063" y="5737225"/>
          <p14:tracePt t="2429" x="9059863" y="6240463"/>
          <p14:tracePt t="2445" x="8983663" y="6697663"/>
          <p14:tracePt t="2462" x="8893175" y="6850063"/>
          <p14:tracePt t="2479" x="8816975" y="6850063"/>
          <p14:tracePt t="2495" x="8747125" y="6850063"/>
          <p14:tracePt t="2512" x="8618538" y="6850063"/>
          <p14:tracePt t="2529" x="8450263" y="6850063"/>
          <p14:tracePt t="2546" x="8275638" y="6804025"/>
          <p14:tracePt t="2550" x="8221663" y="6789738"/>
          <p14:tracePt t="2562" x="8153400" y="6765925"/>
          <p14:tracePt t="2579" x="7947025" y="6645275"/>
          <p14:tracePt t="2595" x="7513638" y="6454775"/>
          <p14:tracePt t="2613" x="6721475" y="6218238"/>
          <p14:tracePt t="2629" x="6149975" y="6065838"/>
          <p14:tracePt t="2645" x="5668963" y="5921375"/>
          <p14:tracePt t="2662" x="5334000" y="5775325"/>
          <p14:tracePt t="2679" x="5159375" y="5684838"/>
          <p14:tracePt t="2696" x="5013325" y="5584825"/>
          <p14:tracePt t="2712" x="4914900" y="5494338"/>
          <p14:tracePt t="2729" x="4854575" y="5464175"/>
          <p14:tracePt t="2745" x="4854575" y="5432425"/>
          <p14:tracePt t="2762" x="4854575" y="5402263"/>
          <p14:tracePt t="2779" x="4838700" y="5372100"/>
          <p14:tracePt t="2795" x="4838700" y="5326063"/>
          <p14:tracePt t="3190" x="4822825" y="5326063"/>
          <p14:tracePt t="3198" x="4816475" y="5326063"/>
          <p14:tracePt t="3206" x="4792663" y="5318125"/>
          <p14:tracePt t="3214" x="4778375" y="5318125"/>
          <p14:tracePt t="3229" x="4724400" y="5311775"/>
          <p14:tracePt t="3246" x="4640263" y="5280025"/>
          <p14:tracePt t="3264" x="4572000" y="5235575"/>
          <p14:tracePt t="3279" x="4564063" y="5235575"/>
          <p14:tracePt t="3296" x="4549775" y="5211763"/>
          <p14:tracePt t="3312" x="4518025" y="5173663"/>
          <p14:tracePt t="3329" x="4518025" y="5165725"/>
          <p14:tracePt t="20630" x="4518025" y="5089525"/>
          <p14:tracePt t="20638" x="4427538" y="4860925"/>
          <p14:tracePt t="20646" x="4305300" y="4487863"/>
          <p14:tracePt t="20654" x="4275138" y="4419600"/>
          <p14:tracePt t="20862" x="4327525" y="4441825"/>
          <p14:tracePt t="20870" x="4403725" y="4479925"/>
          <p14:tracePt t="20878" x="4457700" y="4487863"/>
          <p14:tracePt t="20886" x="4594225" y="4525963"/>
          <p14:tracePt t="20902" x="4724400" y="4594225"/>
          <p14:tracePt t="20918" x="4899025" y="4686300"/>
          <p14:tracePt t="20935" x="5113338" y="4784725"/>
          <p14:tracePt t="20952" x="5257800" y="4906963"/>
          <p14:tracePt t="20968" x="5265738" y="4906963"/>
          <p14:tracePt t="21054" x="5273675" y="4860925"/>
          <p14:tracePt t="21062" x="5273675" y="4778375"/>
          <p14:tracePt t="21070" x="5273675" y="4694238"/>
          <p14:tracePt t="21085" x="5273675" y="4541838"/>
          <p14:tracePt t="21102" x="5273675" y="4419600"/>
          <p14:tracePt t="21120" x="5280025" y="4327525"/>
          <p14:tracePt t="21135" x="5287963" y="4251325"/>
          <p14:tracePt t="21152" x="5303838" y="4213225"/>
          <p14:tracePt t="21169" x="5303838" y="4191000"/>
          <p14:tracePt t="21214" x="5303838" y="4183063"/>
          <p14:tracePt t="21510" x="5303838" y="4175125"/>
          <p14:tracePt t="21518" x="5165725" y="4106863"/>
          <p14:tracePt t="21526" x="4899025" y="3908425"/>
          <p14:tracePt t="21535" x="4625975" y="3695700"/>
          <p14:tracePt t="21552" x="4237038" y="3451225"/>
          <p14:tracePt t="21569" x="4068763" y="3390900"/>
          <p14:tracePt t="21586" x="3940175" y="3330575"/>
          <p14:tracePt t="21602" x="3763963" y="3254375"/>
          <p14:tracePt t="21619" x="3679825" y="3222625"/>
          <p14:tracePt t="22014" x="3687763" y="3222625"/>
          <p14:tracePt t="22021" x="3771900" y="3222625"/>
          <p14:tracePt t="22036" x="3863975" y="3260725"/>
          <p14:tracePt t="22053" x="4046538" y="3260725"/>
          <p14:tracePt t="22069" x="4479925" y="3260725"/>
          <p14:tracePt t="22086" x="4854575" y="3222625"/>
          <p14:tracePt t="22102" x="5197475" y="3146425"/>
          <p14:tracePt t="22119" x="5508625" y="3063875"/>
          <p14:tracePt t="22136" x="5753100" y="2987675"/>
          <p14:tracePt t="22153" x="5859463" y="2933700"/>
          <p14:tracePt t="22169" x="5883275" y="2917825"/>
          <p14:tracePt t="22783" x="5859463" y="2911475"/>
          <p14:tracePt t="22790" x="5829300" y="2903538"/>
          <p14:tracePt t="22803" x="5791200" y="2887663"/>
          <p14:tracePt t="22819" x="5676900" y="2865438"/>
          <p14:tracePt t="22836" x="5524500" y="2865438"/>
          <p14:tracePt t="22852" x="5410200" y="2865438"/>
          <p14:tracePt t="22869" x="5364163" y="2865438"/>
          <p14:tracePt t="23238" x="5364163" y="2873375"/>
          <p14:tracePt t="23246" x="5402263" y="2873375"/>
          <p14:tracePt t="23254" x="5432425" y="2873375"/>
          <p14:tracePt t="23270" x="5508625" y="2873375"/>
          <p14:tracePt t="23286" x="5532438" y="2873375"/>
          <p14:tracePt t="23358" x="5478463" y="2873375"/>
          <p14:tracePt t="23366" x="5410200" y="2873375"/>
          <p14:tracePt t="23374" x="5311775" y="2873375"/>
          <p14:tracePt t="23386" x="5227638" y="2873375"/>
          <p14:tracePt t="23403" x="5029200" y="2873375"/>
          <p14:tracePt t="23421" x="4922838" y="2873375"/>
          <p14:tracePt t="23453" x="4960938" y="2873375"/>
          <p14:tracePt t="23470" x="5097463" y="2873375"/>
          <p14:tracePt t="23486" x="5341938" y="2873375"/>
          <p14:tracePt t="23503" x="5516563" y="2873375"/>
          <p14:tracePt t="23520" x="5540375" y="2873375"/>
          <p14:tracePt t="23553" x="5532438" y="2873375"/>
          <p14:tracePt t="23569" x="5394325" y="2873375"/>
          <p14:tracePt t="23586" x="5219700" y="2865438"/>
          <p14:tracePt t="23603" x="5121275" y="2865438"/>
          <p14:tracePt t="23620" x="5097463" y="2849563"/>
          <p14:tracePt t="23662" x="5127625" y="2849563"/>
          <p14:tracePt t="23670" x="5181600" y="2865438"/>
          <p14:tracePt t="23686" x="5219700" y="2865438"/>
          <p14:tracePt t="23727" x="5227638" y="2865438"/>
          <p14:tracePt t="23737" x="5227638" y="2873375"/>
          <p14:tracePt t="23753" x="5173663" y="2873375"/>
          <p14:tracePt t="23770" x="5127625" y="2857500"/>
          <p14:tracePt t="23822" x="5135563" y="2857500"/>
          <p14:tracePt t="23830" x="5189538" y="2857500"/>
          <p14:tracePt t="23839" x="5235575" y="2873375"/>
          <p14:tracePt t="23853" x="5326063" y="2895600"/>
          <p14:tracePt t="23870" x="5334000" y="2895600"/>
          <p14:tracePt t="23903" x="5334000" y="2903538"/>
          <p14:tracePt t="23920" x="5273675" y="2895600"/>
          <p14:tracePt t="23937" x="5219700" y="2887663"/>
          <p14:tracePt t="23973" x="5219700" y="2879725"/>
          <p14:tracePt t="23986" x="5265738" y="2887663"/>
          <p14:tracePt t="24003" x="5470525" y="2895600"/>
          <p14:tracePt t="24021" x="5676900" y="2895600"/>
          <p14:tracePt t="24071" x="5654675" y="2895600"/>
          <p14:tracePt t="24078" x="5616575" y="2895600"/>
          <p14:tracePt t="24087" x="5570538" y="2879725"/>
          <p14:tracePt t="24103" x="5562600" y="2879725"/>
          <p14:tracePt t="24166" x="5578475" y="2879725"/>
          <p14:tracePt t="24230" x="5562600" y="2873375"/>
          <p14:tracePt t="24286" x="5584825" y="2873375"/>
          <p14:tracePt t="24293" x="5616575" y="2873375"/>
          <p14:tracePt t="24303" x="5638800" y="2873375"/>
          <p14:tracePt t="24320" x="5668963" y="2879725"/>
          <p14:tracePt t="24439" x="5684838" y="2879725"/>
          <p14:tracePt t="24446" x="5707063" y="2895600"/>
          <p14:tracePt t="24454" x="5730875" y="2895600"/>
          <p14:tracePt t="24471" x="5745163" y="2903538"/>
          <p14:tracePt t="24519" x="5699125" y="2903538"/>
          <p14:tracePt t="24526" x="5692775" y="2903538"/>
          <p14:tracePt t="24537" x="5684838" y="2903538"/>
          <p14:tracePt t="24832" x="5676900" y="2903538"/>
          <p14:tracePt t="24846" x="5661025" y="2895600"/>
          <p14:tracePt t="24854" x="5654675" y="2895600"/>
          <p14:tracePt t="24870" x="5630863" y="2887663"/>
          <p14:tracePt t="24887" x="5622925" y="2887663"/>
          <p14:tracePt t="25046" x="5600700" y="2879725"/>
          <p14:tracePt t="25054" x="5578475" y="2873375"/>
          <p14:tracePt t="25061" x="5540375" y="2873375"/>
          <p14:tracePt t="25070" x="5494338" y="2849563"/>
          <p14:tracePt t="25087" x="5410200" y="2835275"/>
          <p14:tracePt t="25104" x="5372100" y="2811463"/>
          <p14:tracePt t="25192" x="5402263" y="2811463"/>
          <p14:tracePt t="25199" x="5418138" y="2819400"/>
          <p14:tracePt t="25207" x="5432425" y="2827338"/>
          <p14:tracePt t="26502" x="5494338" y="2849563"/>
          <p14:tracePt t="26511" x="5668963" y="2879725"/>
          <p14:tracePt t="26521" x="5951538" y="2917825"/>
          <p14:tracePt t="26538" x="6629400" y="2987675"/>
          <p14:tracePt t="26554" x="7216775" y="3017838"/>
          <p14:tracePt t="26571" x="7650163" y="3017838"/>
          <p14:tracePt t="26587" x="8191500" y="3017838"/>
          <p14:tracePt t="26605" x="8686800" y="3017838"/>
          <p14:tracePt t="26621" x="8793163" y="3017838"/>
          <p14:tracePt t="26637" x="8877300" y="2994025"/>
          <p14:tracePt t="26678" x="8869363" y="2987675"/>
          <p14:tracePt t="26687" x="8839200" y="2979738"/>
          <p14:tracePt t="26704" x="8770938" y="2963863"/>
          <p14:tracePt t="26721" x="8686800" y="2955925"/>
          <p14:tracePt t="26738" x="8556625" y="2971800"/>
          <p14:tracePt t="26754" x="8404225" y="3009900"/>
          <p14:tracePt t="26771" x="8267700" y="3055938"/>
          <p14:tracePt t="26788" x="8145463" y="3070225"/>
          <p14:tracePt t="26805" x="8008938" y="3070225"/>
          <p14:tracePt t="26821" x="7940675" y="3025775"/>
          <p14:tracePt t="26838" x="7894638" y="2994025"/>
          <p14:tracePt t="26871" x="7894638" y="2987675"/>
          <p14:tracePt t="26888" x="7878763" y="2963863"/>
          <p14:tracePt t="26904" x="7864475" y="2955925"/>
          <p14:tracePt t="26921" x="7810500" y="2949575"/>
          <p14:tracePt t="26938" x="7696200" y="2925763"/>
          <p14:tracePt t="26954" x="7497763" y="2925763"/>
          <p14:tracePt t="26971" x="7285038" y="2925763"/>
          <p14:tracePt t="26988" x="7094538" y="2925763"/>
          <p14:tracePt t="27005" x="6926263" y="2933700"/>
          <p14:tracePt t="27021" x="6911975" y="2933700"/>
          <p14:tracePt t="27062" x="6926263" y="2933700"/>
          <p14:tracePt t="27071" x="6972300" y="2933700"/>
          <p14:tracePt t="27087" x="7102475" y="2933700"/>
          <p14:tracePt t="27104" x="7192963" y="2911475"/>
          <p14:tracePt t="27121" x="7223125" y="2903538"/>
          <p14:tracePt t="27174" x="7208838" y="2895600"/>
          <p14:tracePt t="27182" x="7170738" y="2895600"/>
          <p14:tracePt t="27189" x="7132638" y="2895600"/>
          <p14:tracePt t="27205" x="7056438" y="2895600"/>
          <p14:tracePt t="27221" x="6988175" y="2865438"/>
          <p14:tracePt t="27238" x="6918325" y="2835275"/>
          <p14:tracePt t="27254" x="6896100" y="2811463"/>
          <p14:tracePt t="27271" x="6896100" y="2765425"/>
          <p14:tracePt t="27287" x="6904038" y="2667000"/>
          <p14:tracePt t="27304" x="6988175" y="2582863"/>
          <p14:tracePt t="27321" x="7116763" y="2530475"/>
          <p14:tracePt t="27337" x="7254875" y="2506663"/>
          <p14:tracePt t="27354" x="7331075" y="2498725"/>
          <p14:tracePt t="27371" x="7353300" y="2498725"/>
          <p14:tracePt t="27387" x="7383463" y="2536825"/>
          <p14:tracePt t="27404" x="7429500" y="2765425"/>
          <p14:tracePt t="27421" x="7429500" y="2865438"/>
          <p14:tracePt t="27438" x="7375525" y="2949575"/>
          <p14:tracePt t="27454" x="7269163" y="2971800"/>
          <p14:tracePt t="27471" x="7185025" y="2971800"/>
          <p14:tracePt t="27488" x="7094538" y="2933700"/>
          <p14:tracePt t="27504" x="7040563" y="2865438"/>
          <p14:tracePt t="27521" x="7032625" y="2751138"/>
          <p14:tracePt t="27538" x="7048500" y="2636838"/>
          <p14:tracePt t="27554" x="7146925" y="2530475"/>
          <p14:tracePt t="27571" x="7307263" y="2460625"/>
          <p14:tracePt t="27588" x="7475538" y="2446338"/>
          <p14:tracePt t="27604" x="7527925" y="2446338"/>
          <p14:tracePt t="27621" x="7543800" y="2530475"/>
          <p14:tracePt t="27638" x="7559675" y="2659063"/>
          <p14:tracePt t="27654" x="7513638" y="2773363"/>
          <p14:tracePt t="27671" x="7399338" y="2857500"/>
          <p14:tracePt t="27688" x="7285038" y="2879725"/>
          <p14:tracePt t="27704" x="7162800" y="2879725"/>
          <p14:tracePt t="27721" x="7056438" y="2835275"/>
          <p14:tracePt t="27738" x="7018338" y="2781300"/>
          <p14:tracePt t="27754" x="7018338" y="2697163"/>
          <p14:tracePt t="27771" x="7102475" y="2574925"/>
          <p14:tracePt t="27788" x="7239000" y="2530475"/>
          <p14:tracePt t="27805" x="7505700" y="2514600"/>
          <p14:tracePt t="27821" x="7612063" y="2552700"/>
          <p14:tracePt t="27838" x="7627938" y="2606675"/>
          <p14:tracePt t="27854" x="7627938" y="2720975"/>
          <p14:tracePt t="27871" x="7535863" y="2797175"/>
          <p14:tracePt t="27888" x="7421563" y="2835275"/>
          <p14:tracePt t="27904" x="7285038" y="2835275"/>
          <p14:tracePt t="27921" x="7208838" y="2835275"/>
          <p14:tracePt t="27938" x="7185025" y="2811463"/>
          <p14:tracePt t="27954" x="7185025" y="2765425"/>
          <p14:tracePt t="27971" x="7254875" y="2697163"/>
          <p14:tracePt t="27988" x="7375525" y="2659063"/>
          <p14:tracePt t="28004" x="7489825" y="2644775"/>
          <p14:tracePt t="28021" x="7551738" y="2644775"/>
          <p14:tracePt t="28054" x="7535863" y="2674938"/>
          <p14:tracePt t="28071" x="7513638" y="2697163"/>
          <p14:tracePt t="28088" x="7489825" y="2705100"/>
          <p14:tracePt t="28262" x="7483475" y="2713038"/>
          <p14:tracePt t="28270" x="7483475" y="2735263"/>
          <p14:tracePt t="28278" x="7483475" y="2743200"/>
          <p14:tracePt t="28288" x="7483475" y="2751138"/>
          <p14:tracePt t="28305" x="7489825" y="2773363"/>
          <p14:tracePt t="28321" x="7513638" y="2781300"/>
          <p14:tracePt t="28338" x="7527925" y="2781300"/>
          <p14:tracePt t="28430" x="7513638" y="2781300"/>
          <p14:tracePt t="28439" x="7489825" y="2781300"/>
          <p14:tracePt t="28450" x="7475538" y="2781300"/>
          <p14:tracePt t="28460" x="7467600" y="2781300"/>
          <p14:tracePt t="28471" x="7429500" y="2781300"/>
          <p14:tracePt t="28488" x="7383463" y="2789238"/>
          <p14:tracePt t="28505" x="7307263" y="2819400"/>
          <p14:tracePt t="28521" x="7216775" y="2879725"/>
          <p14:tracePt t="28538" x="7124700" y="2955925"/>
          <p14:tracePt t="28555" x="7048500" y="3032125"/>
          <p14:tracePt t="28571" x="6988175" y="3116263"/>
          <p14:tracePt t="28588" x="6956425" y="3200400"/>
          <p14:tracePt t="28604" x="6934200" y="3246438"/>
          <p14:tracePt t="28621" x="6934200" y="3260725"/>
          <p14:tracePt t="28678" x="6934200" y="3268663"/>
          <p14:tracePt t="28687" x="6934200" y="3276600"/>
          <p14:tracePt t="28693" x="6926263" y="3292475"/>
          <p14:tracePt t="28705" x="6904038" y="3306763"/>
          <p14:tracePt t="28721" x="6811963" y="3336925"/>
          <p14:tracePt t="28738" x="6675438" y="3406775"/>
          <p14:tracePt t="28755" x="6515100" y="3497263"/>
          <p14:tracePt t="28772" x="6340475" y="3619500"/>
          <p14:tracePt t="28788" x="6188075" y="3725863"/>
          <p14:tracePt t="28805" x="6057900" y="3840163"/>
          <p14:tracePt t="28822" x="5989638" y="3992563"/>
          <p14:tracePt t="28838" x="5959475" y="4114800"/>
          <p14:tracePt t="28858" x="5965825" y="4251325"/>
          <p14:tracePt t="28872" x="6027738" y="4381500"/>
          <p14:tracePt t="28888" x="6134100" y="4457700"/>
          <p14:tracePt t="28905" x="6256338" y="4495800"/>
          <p14:tracePt t="28922" x="6400800" y="4495800"/>
          <p14:tracePt t="28938" x="6484938" y="4495800"/>
          <p14:tracePt t="28955" x="6537325" y="4495800"/>
          <p14:tracePt t="28972" x="6569075" y="4487863"/>
          <p14:tracePt t="29038" x="6575425" y="4487863"/>
          <p14:tracePt t="29045" x="6575425" y="4518025"/>
          <p14:tracePt t="29056" x="6575425" y="4549775"/>
          <p14:tracePt t="29072" x="6591300" y="4632325"/>
          <p14:tracePt t="29088" x="6645275" y="4746625"/>
          <p14:tracePt t="29105" x="6683375" y="4854575"/>
          <p14:tracePt t="29122" x="6751638" y="4945063"/>
          <p14:tracePt t="29138" x="6819900" y="5029200"/>
          <p14:tracePt t="29155" x="6850063" y="5083175"/>
          <p14:tracePt t="29172" x="6865938" y="5113338"/>
          <p14:tracePt t="29175" x="6880225" y="5135563"/>
          <p14:tracePt t="29190" x="6880225" y="5143500"/>
          <p14:tracePt t="29205" x="6880225" y="5151438"/>
          <p14:tracePt t="29278" x="6880225" y="5159375"/>
          <p14:tracePt t="29294" x="6873875" y="5159375"/>
          <p14:tracePt t="29302" x="6865938" y="5143500"/>
          <p14:tracePt t="29309" x="6858000" y="5121275"/>
          <p14:tracePt t="29322" x="6858000" y="5105400"/>
          <p14:tracePt t="29398" x="6858000" y="5143500"/>
          <p14:tracePt t="29406" x="6858000" y="5203825"/>
          <p14:tracePt t="29414" x="6858000" y="5241925"/>
          <p14:tracePt t="29422" x="6858000" y="5311775"/>
          <p14:tracePt t="29439" x="6842125" y="5402263"/>
          <p14:tracePt t="29455" x="6842125" y="5456238"/>
          <p14:tracePt t="29472" x="6842125" y="5478463"/>
          <p14:tracePt t="29489" x="6842125" y="5486400"/>
          <p14:tracePt t="29505" x="6858000" y="5494338"/>
          <p14:tracePt t="29522" x="6904038" y="5494338"/>
          <p14:tracePt t="29539" x="6950075" y="5494338"/>
          <p14:tracePt t="29555" x="7010400" y="5470525"/>
          <p14:tracePt t="29574" x="7070725" y="5464175"/>
          <p14:tracePt t="29638" x="7086600" y="5464175"/>
          <p14:tracePt t="29670" x="7094538" y="5470525"/>
          <p14:tracePt t="29677" x="7094538" y="5486400"/>
          <p14:tracePt t="29689" x="7094538" y="5494338"/>
          <p14:tracePt t="29705" x="7094538" y="5540375"/>
          <p14:tracePt t="29722" x="7026275" y="5630863"/>
          <p14:tracePt t="29739" x="6842125" y="5722938"/>
          <p14:tracePt t="29755" x="6499225" y="5837238"/>
          <p14:tracePt t="29772" x="6073775" y="5883275"/>
          <p14:tracePt t="29789" x="5143500" y="5883275"/>
          <p14:tracePt t="29805" x="4694238" y="5851525"/>
          <p14:tracePt t="29822" x="4511675" y="5813425"/>
          <p14:tracePt t="29839" x="4419600" y="5799138"/>
          <p14:tracePt t="29856" x="4419600" y="5791200"/>
          <p14:tracePt t="29910" x="4427538" y="5791200"/>
          <p14:tracePt t="29934" x="4435475" y="5775325"/>
          <p14:tracePt t="29941" x="4441825" y="5768975"/>
          <p14:tracePt t="29950" x="4457700" y="5753100"/>
          <p14:tracePt t="29958" x="4457700" y="5745163"/>
          <p14:tracePt t="29973" x="4479925" y="5715000"/>
          <p14:tracePt t="29989" x="4479925" y="5707063"/>
          <p14:tracePt t="30006" x="4503738" y="5661025"/>
          <p14:tracePt t="30022" x="4533900" y="5622925"/>
          <p14:tracePt t="30039" x="4564063" y="5570538"/>
          <p14:tracePt t="30056" x="4587875" y="5532438"/>
          <p14:tracePt t="30072" x="4602163" y="5516563"/>
          <p14:tracePt t="30382" x="4602163" y="5532438"/>
          <p14:tracePt t="30390" x="4602163" y="5562600"/>
          <p14:tracePt t="30398" x="4579938" y="5592763"/>
          <p14:tracePt t="30406" x="4556125" y="5616575"/>
          <p14:tracePt t="30422" x="4533900" y="5661025"/>
          <p14:tracePt t="30439" x="4525963" y="5668963"/>
          <p14:tracePt t="30510" x="4518025" y="5668963"/>
          <p14:tracePt t="30534" x="4518025" y="5661025"/>
          <p14:tracePt t="30734" x="4518025" y="5654675"/>
          <p14:tracePt t="30742" x="4518025" y="5646738"/>
          <p14:tracePt t="30751" x="4503738" y="5638800"/>
          <p14:tracePt t="30758" x="4495800" y="5630863"/>
          <p14:tracePt t="30772" x="4487863" y="5622925"/>
          <p14:tracePt t="31430" x="4487863" y="5608638"/>
          <p14:tracePt t="31438" x="4487863" y="5584825"/>
          <p14:tracePt t="31446" x="4487863" y="5540375"/>
          <p14:tracePt t="31456" x="4487863" y="5508625"/>
          <p14:tracePt t="31473" x="4518025" y="5402263"/>
          <p14:tracePt t="31489" x="4556125" y="5227638"/>
          <p14:tracePt t="31506" x="4594225" y="5029200"/>
          <p14:tracePt t="31523" x="4610100" y="4822825"/>
          <p14:tracePt t="31539" x="4625975" y="4656138"/>
          <p14:tracePt t="31557" x="4625975" y="4487863"/>
          <p14:tracePt t="31573" x="4625975" y="4479925"/>
          <p14:tracePt t="31638" x="4625975" y="4572000"/>
          <p14:tracePt t="31646" x="4625975" y="4740275"/>
          <p14:tracePt t="31656" x="4618038" y="4868863"/>
          <p14:tracePt t="31673" x="4610100" y="5105400"/>
          <p14:tracePt t="31689" x="4587875" y="5273675"/>
          <p14:tracePt t="31706" x="4579938" y="5287963"/>
          <p14:tracePt t="31739" x="4579938" y="5219700"/>
          <p14:tracePt t="31757" x="4732338" y="4594225"/>
          <p14:tracePt t="31773" x="4784725" y="4389438"/>
          <p14:tracePt t="31789" x="4868863" y="3741738"/>
          <p14:tracePt t="31806" x="4892675" y="3597275"/>
          <p14:tracePt t="31823" x="4892675" y="3589338"/>
          <p14:tracePt t="31839" x="4892675" y="3581400"/>
          <p14:tracePt t="31856" x="4854575" y="3673475"/>
          <p14:tracePt t="31873" x="4746625" y="4084638"/>
          <p14:tracePt t="31889" x="4656138" y="4525963"/>
          <p14:tracePt t="31906" x="4618038" y="4838700"/>
          <p14:tracePt t="31923" x="4587875" y="4945063"/>
          <p14:tracePt t="31959" x="4602163" y="4860925"/>
          <p14:tracePt t="31973" x="4648200" y="4754563"/>
          <p14:tracePt t="31989" x="4716463" y="4533900"/>
          <p14:tracePt t="32006" x="4732338" y="4473575"/>
          <p14:tracePt t="32039" x="4740275" y="4473575"/>
          <p14:tracePt t="32056" x="4724400" y="4694238"/>
          <p14:tracePt t="32073" x="4678363" y="5143500"/>
          <p14:tracePt t="32089" x="4664075" y="5622925"/>
          <p14:tracePt t="32106" x="4664075" y="5981700"/>
          <p14:tracePt t="32123" x="4664075" y="6080125"/>
          <p14:tracePt t="32139" x="4664075" y="6088063"/>
          <p14:tracePt t="32174" x="4664075" y="6049963"/>
          <p14:tracePt t="32182" x="4664075" y="6019800"/>
          <p14:tracePt t="32189" x="4656138" y="5981700"/>
          <p14:tracePt t="32206" x="4656138" y="5959475"/>
          <p14:tracePt t="32342" x="4648200" y="5935663"/>
          <p14:tracePt t="32350" x="4640263" y="5859463"/>
          <p14:tracePt t="32358" x="4640263" y="5821363"/>
          <p14:tracePt t="32373" x="4625975" y="5707063"/>
          <p14:tracePt t="32390" x="4610100" y="5608638"/>
          <p14:tracePt t="32406" x="4594225" y="5562600"/>
          <p14:tracePt t="32423" x="4594225" y="5540375"/>
          <p14:tracePt t="32440" x="4587875" y="5532438"/>
          <p14:tracePt t="32550" x="4594225" y="5532438"/>
          <p14:tracePt t="32558" x="4625975" y="5532438"/>
          <p14:tracePt t="32566" x="4664075" y="5532438"/>
          <p14:tracePt t="32575" x="4708525" y="5532438"/>
          <p14:tracePt t="32590" x="4846638" y="5532438"/>
          <p14:tracePt t="32606" x="5013325" y="5532438"/>
          <p14:tracePt t="32623" x="5189538" y="5532438"/>
          <p14:tracePt t="32640" x="5241925" y="5532438"/>
          <p14:tracePt t="32990" x="5265738" y="5532438"/>
          <p14:tracePt t="32998" x="5326063" y="5554663"/>
          <p14:tracePt t="33006" x="5418138" y="5554663"/>
          <p14:tracePt t="33023" x="5943600" y="5554663"/>
          <p14:tracePt t="33040" x="6362700" y="5426075"/>
          <p14:tracePt t="33056" x="6721475" y="5235575"/>
          <p14:tracePt t="33073" x="6988175" y="5013325"/>
          <p14:tracePt t="33090" x="7094538" y="4854575"/>
          <p14:tracePt t="33106" x="7140575" y="4678363"/>
          <p14:tracePt t="33123" x="7140575" y="4525963"/>
          <p14:tracePt t="33140" x="7124700" y="4373563"/>
          <p14:tracePt t="33157" x="7086600" y="4244975"/>
          <p14:tracePt t="33173" x="7078663" y="4175125"/>
          <p14:tracePt t="33190" x="7078663" y="4122738"/>
          <p14:tracePt t="33206" x="7078663" y="4098925"/>
          <p14:tracePt t="33223" x="7078663" y="4092575"/>
          <p14:tracePt t="33240" x="7078663" y="4076700"/>
          <p14:tracePt t="33273" x="7078663" y="4046538"/>
          <p14:tracePt t="33290" x="7094538" y="4030663"/>
          <p14:tracePt t="33306" x="7108825" y="4008438"/>
          <p14:tracePt t="33323" x="7116763" y="3992563"/>
          <p14:tracePt t="33340" x="7124700" y="3978275"/>
          <p14:tracePt t="33574" x="7124700" y="4008438"/>
          <p14:tracePt t="33582" x="7124700" y="4122738"/>
          <p14:tracePt t="33590" x="7124700" y="4221163"/>
          <p14:tracePt t="33607" x="7124700" y="4511675"/>
          <p14:tracePt t="33623" x="7124700" y="4922838"/>
          <p14:tracePt t="33640" x="7124700" y="5318125"/>
          <p14:tracePt t="33657" x="7124700" y="5668963"/>
          <p14:tracePt t="33661" x="7140575" y="5761038"/>
          <p14:tracePt t="33673" x="7154863" y="5845175"/>
          <p14:tracePt t="33690" x="7185025" y="5921375"/>
          <p14:tracePt t="33750" x="7192963" y="5913438"/>
          <p14:tracePt t="33758" x="7216775" y="5867400"/>
          <p14:tracePt t="33766" x="7246938" y="5813425"/>
          <p14:tracePt t="33774" x="7269163" y="5753100"/>
          <p14:tracePt t="33790" x="7337425" y="5638800"/>
          <p14:tracePt t="33807" x="7413625" y="5524500"/>
          <p14:tracePt t="33823" x="7429500" y="5486400"/>
          <p14:tracePt t="33840" x="7437438" y="5486400"/>
          <p14:tracePt t="33873" x="7437438" y="5478463"/>
          <p14:tracePt t="33890" x="7337425" y="5532438"/>
          <p14:tracePt t="33907" x="7170738" y="5608638"/>
          <p14:tracePt t="33923" x="7040563" y="5654675"/>
          <p14:tracePt t="33940" x="7010400" y="5661025"/>
          <p14:tracePt t="33957" x="7026275" y="5661025"/>
          <p14:tracePt t="33974" x="7078663" y="5661025"/>
          <p14:tracePt t="33990" x="7170738" y="5616575"/>
          <p14:tracePt t="34007" x="7216775" y="5600700"/>
          <p14:tracePt t="34023" x="7231063" y="5600700"/>
          <p14:tracePt t="34057" x="7208838" y="5600700"/>
          <p14:tracePt t="34074" x="7146925" y="5584825"/>
          <p14:tracePt t="34090" x="7116763" y="5584825"/>
          <p14:tracePt t="34107" x="7102475" y="5584825"/>
          <p14:tracePt t="34123" x="7108825" y="5592763"/>
          <p14:tracePt t="34141" x="7223125" y="5608638"/>
          <p14:tracePt t="34157" x="7361238" y="5622925"/>
          <p14:tracePt t="34174" x="7513638" y="5622925"/>
          <p14:tracePt t="34190" x="7559675" y="5622925"/>
          <p14:tracePt t="34207" x="7566025" y="5622925"/>
          <p14:tracePt t="34366" x="7573963" y="5622925"/>
          <p14:tracePt t="34390" x="7581900" y="5622925"/>
          <p14:tracePt t="34398" x="7604125" y="5630863"/>
          <p14:tracePt t="34407" x="7604125" y="5638800"/>
          <p14:tracePt t="34424" x="7612063" y="5638800"/>
          <p14:tracePt t="37751" x="7589838" y="5638800"/>
          <p14:tracePt t="37758" x="7551738" y="5638800"/>
          <p14:tracePt t="37767" x="7513638" y="5630863"/>
          <p14:tracePt t="37775" x="7451725" y="5600700"/>
          <p14:tracePt t="37791" x="7399338" y="5540375"/>
          <p14:tracePt t="37808" x="7399338" y="5532438"/>
          <p14:tracePt t="38102" x="7383463" y="5532438"/>
          <p14:tracePt t="38110" x="7375525" y="5532438"/>
          <p14:tracePt t="38118" x="7375525" y="5540375"/>
          <p14:tracePt t="38230" x="7375525" y="5532438"/>
          <p14:tracePt t="38255" x="7375525" y="5516563"/>
          <p14:tracePt t="38261" x="7375525" y="5508625"/>
          <p14:tracePt t="38270" x="7375525" y="5502275"/>
          <p14:tracePt t="38277" x="7375525" y="5486400"/>
          <p14:tracePt t="38302" x="7369175" y="5456238"/>
          <p14:tracePt t="38310" x="7361238" y="5448300"/>
          <p14:tracePt t="38325" x="7345363" y="5402263"/>
          <p14:tracePt t="38342" x="7307263" y="5334000"/>
          <p14:tracePt t="38358" x="7261225" y="5241925"/>
          <p14:tracePt t="38376" x="7200900" y="5143500"/>
          <p14:tracePt t="38392" x="7132638" y="5051425"/>
          <p14:tracePt t="38408" x="7070725" y="4960938"/>
          <p14:tracePt t="38425" x="6988175" y="4876800"/>
          <p14:tracePt t="38442" x="6904038" y="4792663"/>
          <p14:tracePt t="38459" x="6781800" y="4694238"/>
          <p14:tracePt t="38475" x="6645275" y="4594225"/>
          <p14:tracePt t="38492" x="6515100" y="4495800"/>
          <p14:tracePt t="38509" x="6370638" y="4403725"/>
          <p14:tracePt t="38525" x="6180138" y="4289425"/>
          <p14:tracePt t="38542" x="6065838" y="4221163"/>
          <p14:tracePt t="38559" x="5951538" y="4160838"/>
          <p14:tracePt t="38576" x="5829300" y="4084638"/>
          <p14:tracePt t="38592" x="5730875" y="4046538"/>
          <p14:tracePt t="38609" x="5608638" y="4000500"/>
          <p14:tracePt t="38625" x="5494338" y="3962400"/>
          <p14:tracePt t="38642" x="5356225" y="3894138"/>
          <p14:tracePt t="38659" x="5165725" y="3848100"/>
          <p14:tracePt t="38662" x="5089525" y="3810000"/>
          <p14:tracePt t="38675" x="5029200" y="3802063"/>
          <p14:tracePt t="38693" x="4808538" y="3741738"/>
          <p14:tracePt t="38709" x="4762500" y="3733800"/>
          <p14:tracePt t="38725" x="4632325" y="3695700"/>
          <p14:tracePt t="38742" x="4525963" y="3695700"/>
          <p14:tracePt t="38759" x="4373563" y="3695700"/>
          <p14:tracePt t="38775" x="4244975" y="3687763"/>
          <p14:tracePt t="38792" x="4114800" y="3665538"/>
          <p14:tracePt t="38809" x="4030663" y="3657600"/>
          <p14:tracePt t="38825" x="4008438" y="3657600"/>
          <p14:tracePt t="40029" x="4022725" y="3657600"/>
          <p14:tracePt t="40054" x="4030663" y="3657600"/>
          <p14:tracePt t="40086" x="4038600" y="3657600"/>
          <p14:tracePt t="40222" x="4038600" y="3641725"/>
          <p14:tracePt t="40918" x="4046538" y="3635375"/>
          <p14:tracePt t="40926" x="4054475" y="3611563"/>
          <p14:tracePt t="40934" x="4092575" y="3559175"/>
          <p14:tracePt t="40943" x="4130675" y="3497263"/>
          <p14:tracePt t="40959" x="4191000" y="3421063"/>
          <p14:tracePt t="40976" x="4251325" y="3344863"/>
          <p14:tracePt t="40993" x="4335463" y="3268663"/>
          <p14:tracePt t="41009" x="4403725" y="3222625"/>
          <p14:tracePt t="41026" x="4465638" y="3178175"/>
          <p14:tracePt t="41043" x="4533900" y="3132138"/>
          <p14:tracePt t="41060" x="4587875" y="3078163"/>
          <p14:tracePt t="41077" x="4670425" y="3017838"/>
          <p14:tracePt t="41093" x="4702175" y="2994025"/>
          <p14:tracePt t="41109" x="4762500" y="2949575"/>
          <p14:tracePt t="41126" x="4808538" y="2917825"/>
          <p14:tracePt t="41143" x="4876800" y="2887663"/>
          <p14:tracePt t="41159" x="4960938" y="2849563"/>
          <p14:tracePt t="41176" x="5037138" y="2827338"/>
          <p14:tracePt t="41193" x="5089525" y="2819400"/>
          <p14:tracePt t="41209" x="5127625" y="2819400"/>
          <p14:tracePt t="41226" x="5151438" y="2819400"/>
          <p14:tracePt t="41243" x="5173663" y="2819400"/>
          <p14:tracePt t="41259" x="5197475" y="2819400"/>
          <p14:tracePt t="41277" x="5249863" y="2835275"/>
          <p14:tracePt t="41293" x="5295900" y="2865438"/>
          <p14:tracePt t="41309" x="5402263" y="2949575"/>
          <p14:tracePt t="41326" x="5470525" y="2994025"/>
          <p14:tracePt t="41343" x="5524500" y="3032125"/>
          <p14:tracePt t="41359" x="5562600" y="3048000"/>
          <p14:tracePt t="41376" x="5570538" y="3048000"/>
          <p14:tracePt t="41393" x="5584825" y="3048000"/>
          <p14:tracePt t="41410" x="5592763" y="3055938"/>
          <p14:tracePt t="42077" x="5600700" y="3063875"/>
          <p14:tracePt t="42110" x="5600700" y="3108325"/>
          <p14:tracePt t="42118" x="5584825" y="3200400"/>
          <p14:tracePt t="42127" x="5584825" y="3292475"/>
          <p14:tracePt t="42143" x="5584825" y="3467100"/>
          <p14:tracePt t="42160" x="5584825" y="3627438"/>
          <p14:tracePt t="42176" x="5584825" y="3756025"/>
          <p14:tracePt t="42193" x="5584825" y="3856038"/>
          <p14:tracePt t="42210" x="5584825" y="3908425"/>
          <p14:tracePt t="42226" x="5592763" y="3946525"/>
          <p14:tracePt t="42243" x="5616575" y="3984625"/>
          <p14:tracePt t="42260" x="5630863" y="4022725"/>
          <p14:tracePt t="42277" x="5692775" y="4060825"/>
          <p14:tracePt t="42293" x="5768975" y="4092575"/>
          <p14:tracePt t="42310" x="5883275" y="4114800"/>
          <p14:tracePt t="42326" x="5997575" y="4122738"/>
          <p14:tracePt t="42343" x="6096000" y="4114800"/>
          <p14:tracePt t="42360" x="6194425" y="4068763"/>
          <p14:tracePt t="42377" x="6256338" y="4008438"/>
          <p14:tracePt t="42393" x="6316663" y="3940175"/>
          <p14:tracePt t="42410" x="6340475" y="3908425"/>
          <p14:tracePt t="42427" x="6362700" y="3870325"/>
          <p14:tracePt t="42443" x="6384925" y="3832225"/>
          <p14:tracePt t="42460" x="6384925" y="3810000"/>
          <p14:tracePt t="42477" x="6392863" y="3779838"/>
          <p14:tracePt t="42493" x="6392863" y="3771900"/>
          <p14:tracePt t="42542" x="6392863" y="3756025"/>
          <p14:tracePt t="43462" x="6294438" y="3741738"/>
          <p14:tracePt t="43470" x="6172200" y="3711575"/>
          <p14:tracePt t="43478" x="6049963" y="3687763"/>
          <p14:tracePt t="43494" x="5889625" y="3665538"/>
          <p14:tracePt t="43510" x="5829300" y="3665538"/>
          <p14:tracePt t="43527" x="5783263" y="3657600"/>
          <p14:tracePt t="43544" x="5745163" y="3657600"/>
          <p14:tracePt t="43560" x="5707063" y="3657600"/>
          <p14:tracePt t="43646" x="5699125" y="3657600"/>
          <p14:tracePt t="43654" x="5692775" y="3657600"/>
          <p14:tracePt t="43670" x="5684838" y="3657600"/>
          <p14:tracePt t="43678" x="5668963" y="3657600"/>
          <p14:tracePt t="43694" x="5661025" y="3649663"/>
          <p14:tracePt t="43710" x="5638800" y="3641725"/>
          <p14:tracePt t="43727" x="5616575" y="3619500"/>
          <p14:tracePt t="43744" x="5584825" y="3565525"/>
          <p14:tracePt t="43760" x="5554663" y="3535363"/>
          <p14:tracePt t="43777" x="5540375" y="3497263"/>
          <p14:tracePt t="43794" x="5540375" y="3451225"/>
          <p14:tracePt t="43810" x="5524500" y="3398838"/>
          <p14:tracePt t="43827" x="5516563" y="3352800"/>
          <p14:tracePt t="43844" x="5516563" y="3330575"/>
          <p14:tracePt t="43861" x="5516563" y="3322638"/>
          <p14:tracePt t="43877" x="5516563" y="3314700"/>
          <p14:tracePt t="43918" x="5532438" y="3314700"/>
          <p14:tracePt t="43927" x="5546725" y="3314700"/>
          <p14:tracePt t="43944" x="5562600" y="3314700"/>
          <p14:tracePt t="43961" x="5592763" y="3314700"/>
          <p14:tracePt t="43977" x="5638800" y="3314700"/>
          <p14:tracePt t="43994" x="5676900" y="3314700"/>
          <p14:tracePt t="44011" x="5715000" y="3306763"/>
          <p14:tracePt t="44027" x="5768975" y="3292475"/>
          <p14:tracePt t="44045" x="5851525" y="3284538"/>
          <p14:tracePt t="44060" x="5883275" y="3284538"/>
          <p14:tracePt t="44077" x="5981700" y="3284538"/>
          <p14:tracePt t="44094" x="6042025" y="3284538"/>
          <p14:tracePt t="44111" x="6103938" y="3284538"/>
          <p14:tracePt t="44127" x="6188075" y="3284538"/>
          <p14:tracePt t="44144" x="6294438" y="3284538"/>
          <p14:tracePt t="44160" x="6423025" y="3298825"/>
          <p14:tracePt t="44177" x="6583363" y="3314700"/>
          <p14:tracePt t="44194" x="6773863" y="3344863"/>
          <p14:tracePt t="44210" x="6988175" y="3375025"/>
          <p14:tracePt t="44227" x="7208838" y="3382963"/>
          <p14:tracePt t="44244" x="7445375" y="3382963"/>
          <p14:tracePt t="44260" x="7780338" y="3382963"/>
          <p14:tracePt t="44277" x="7940675" y="3382963"/>
          <p14:tracePt t="44294" x="8077200" y="3382963"/>
          <p14:tracePt t="44311" x="8153400" y="3368675"/>
          <p14:tracePt t="44327" x="8161338" y="3368675"/>
          <p14:tracePt t="44438" x="8169275" y="3368675"/>
          <p14:tracePt t="44454" x="8191500" y="3352800"/>
          <p14:tracePt t="44462" x="8229600" y="3352800"/>
          <p14:tracePt t="44477" x="8335963" y="3344863"/>
          <p14:tracePt t="44494" x="8474075" y="3330575"/>
          <p14:tracePt t="44511" x="8640763" y="3298825"/>
          <p14:tracePt t="44528" x="8778875" y="3276600"/>
          <p14:tracePt t="44544" x="8831263" y="3268663"/>
          <p14:tracePt t="44862" x="8831263" y="3260725"/>
          <p14:tracePt t="44886" x="8823325" y="3260725"/>
          <p14:tracePt t="44910" x="8809038" y="3260725"/>
          <p14:tracePt t="44917" x="8801100" y="3260725"/>
          <p14:tracePt t="45069" x="8785225" y="3260725"/>
          <p14:tracePt t="45078" x="8770938" y="3246438"/>
          <p14:tracePt t="45085" x="8747125" y="3238500"/>
          <p14:tracePt t="45095" x="8732838" y="3238500"/>
          <p14:tracePt t="45111" x="8686800" y="3238500"/>
          <p14:tracePt t="45128" x="8526463" y="3268663"/>
          <p14:tracePt t="45144" x="8321675" y="3344863"/>
          <p14:tracePt t="45162" x="8069263" y="3444875"/>
          <p14:tracePt t="45165" x="7924800" y="3497263"/>
          <p14:tracePt t="45177" x="7840663" y="3535363"/>
          <p14:tracePt t="45194" x="7658100" y="3611563"/>
          <p14:tracePt t="45211" x="7551738" y="3657600"/>
          <p14:tracePt t="45228" x="7505700" y="3679825"/>
          <p14:tracePt t="59470" x="7459663" y="3679825"/>
          <p14:tracePt t="59477" x="7261225" y="3611563"/>
          <p14:tracePt t="59485" x="7094538" y="3535363"/>
          <p14:tracePt t="59499" x="6850063" y="3406775"/>
          <p14:tracePt t="59517" x="6332538" y="3146425"/>
          <p14:tracePt t="59533" x="6065838" y="3032125"/>
          <p14:tracePt t="59549" x="5905500" y="2941638"/>
          <p14:tracePt t="59567" x="5737225" y="2841625"/>
          <p14:tracePt t="59583" x="5608638" y="2773363"/>
          <p14:tracePt t="59599" x="5502275" y="2705100"/>
          <p14:tracePt t="59616" x="5486400" y="2697163"/>
          <p14:tracePt t="59633" x="5464175" y="2682875"/>
          <p14:tracePt t="59649" x="5432425" y="2682875"/>
          <p14:tracePt t="59666" x="5410200" y="2674938"/>
          <p14:tracePt t="59683" x="5364163" y="2674938"/>
          <p14:tracePt t="59686" x="5318125" y="2674938"/>
          <p14:tracePt t="59699" x="5295900" y="2682875"/>
          <p14:tracePt t="59717" x="5181600" y="2682875"/>
          <p14:tracePt t="59733" x="5121275" y="2682875"/>
          <p14:tracePt t="59750" x="4930775" y="2682875"/>
          <p14:tracePt t="59767" x="4846638" y="2682875"/>
          <p14:tracePt t="59785" x="4822825" y="2682875"/>
          <p14:tracePt t="59800" x="4822825" y="2697163"/>
          <p14:tracePt t="59816" x="4899025" y="2743200"/>
          <p14:tracePt t="59833" x="5045075" y="2781300"/>
          <p14:tracePt t="59850" x="5151438" y="2811463"/>
          <p14:tracePt t="59866" x="5189538" y="2827338"/>
          <p14:tracePt t="59883" x="5197475" y="2827338"/>
          <p14:tracePt t="59942" x="5181600" y="2827338"/>
          <p14:tracePt t="59951" x="5173663" y="2827338"/>
          <p14:tracePt t="60014" x="5211763" y="2827338"/>
          <p14:tracePt t="60022" x="5287963" y="2849563"/>
          <p14:tracePt t="60033" x="5349875" y="2865438"/>
          <p14:tracePt t="60050" x="5486400" y="2903538"/>
          <p14:tracePt t="60066" x="5578475" y="2933700"/>
          <p14:tracePt t="60109" x="5570538" y="2933700"/>
          <p14:tracePt t="60117" x="5546725" y="2933700"/>
          <p14:tracePt t="60133" x="5508625" y="2933700"/>
          <p14:tracePt t="60149" x="5494338" y="2933700"/>
          <p14:tracePt t="62958" x="5478463" y="2933700"/>
          <p14:tracePt t="62965" x="5470525" y="2933700"/>
          <p14:tracePt t="62974" x="5432425" y="2955925"/>
          <p14:tracePt t="62984" x="5387975" y="3055938"/>
          <p14:tracePt t="63001" x="5418138" y="3306763"/>
          <p14:tracePt t="63017" x="5921375" y="3559175"/>
          <p14:tracePt t="63034" x="6354763" y="3749675"/>
          <p14:tracePt t="63051" x="6727825" y="3856038"/>
          <p14:tracePt t="63068" x="7185025" y="3886200"/>
          <p14:tracePt t="63084" x="7254875" y="3886200"/>
          <p14:tracePt t="63100" x="7254875" y="3894138"/>
          <p14:tracePt t="63134" x="7254875" y="3932238"/>
          <p14:tracePt t="63150" x="7140575" y="4076700"/>
          <p14:tracePt t="63167" x="6811963" y="4237038"/>
          <p14:tracePt t="63184" x="6461125" y="4389438"/>
          <p14:tracePt t="63200" x="6232525" y="4495800"/>
          <p14:tracePt t="63217" x="6103938" y="4541838"/>
          <p14:tracePt t="63234" x="6049963" y="4572000"/>
          <p14:tracePt t="63342" x="6019800" y="4564063"/>
          <p14:tracePt t="63350" x="5965825" y="4564063"/>
          <p14:tracePt t="63358" x="5897563" y="4564063"/>
          <p14:tracePt t="63367" x="5807075" y="4579938"/>
          <p14:tracePt t="63384" x="5584825" y="4656138"/>
          <p14:tracePt t="63401" x="5380038" y="4746625"/>
          <p14:tracePt t="63417" x="5173663" y="4838700"/>
          <p14:tracePt t="63434" x="5013325" y="4914900"/>
          <p14:tracePt t="63451" x="4899025" y="4968875"/>
          <p14:tracePt t="63469" x="4846638" y="4999038"/>
          <p14:tracePt t="63517" x="4860925" y="4999038"/>
          <p14:tracePt t="63526" x="4892675" y="4991100"/>
          <p14:tracePt t="63534" x="4906963" y="4983163"/>
          <p14:tracePt t="63551" x="4937125" y="4960938"/>
          <p14:tracePt t="63822" x="4922838" y="5006975"/>
          <p14:tracePt t="63830" x="4922838" y="5021263"/>
          <p14:tracePt t="63837" x="4906963" y="5029200"/>
          <p14:tracePt t="63851" x="4906963" y="5037138"/>
          <p14:tracePt t="63868" x="4906963" y="5067300"/>
          <p14:tracePt t="63885" x="4914900" y="5089525"/>
          <p14:tracePt t="63901" x="4930775" y="5089525"/>
          <p14:tracePt t="63918" x="5051425" y="4999038"/>
          <p14:tracePt t="63934" x="5280025" y="4822825"/>
          <p14:tracePt t="63951" x="5584825" y="4594225"/>
          <p14:tracePt t="63968" x="5913438" y="4313238"/>
          <p14:tracePt t="63985" x="6156325" y="4084638"/>
          <p14:tracePt t="64001" x="6354763" y="3932238"/>
          <p14:tracePt t="64018" x="6446838" y="3856038"/>
          <p14:tracePt t="64034" x="6454775" y="3848100"/>
          <p14:tracePt t="64247" x="6461125" y="3832225"/>
          <p14:tracePt t="64254" x="6645275" y="3749675"/>
          <p14:tracePt t="64269" x="7361238" y="3581400"/>
          <p14:tracePt t="64285" x="7513638" y="3565525"/>
          <p14:tracePt t="64301" x="7620000" y="3565525"/>
          <p14:tracePt t="64318" x="7742238" y="3551238"/>
          <p14:tracePt t="64335" x="7848600" y="3535363"/>
          <p14:tracePt t="64351" x="7902575" y="3527425"/>
          <p14:tracePt t="64430" x="7902575" y="3521075"/>
          <p14:tracePt t="64438" x="7886700" y="3489325"/>
          <p14:tracePt t="64451" x="7856538" y="3444875"/>
          <p14:tracePt t="64469" x="7718425" y="3390900"/>
          <p14:tracePt t="64485" x="7635875" y="3375025"/>
          <p14:tracePt t="64501" x="7620000" y="3375025"/>
          <p14:tracePt t="64565" x="7612063" y="3375025"/>
          <p14:tracePt t="64573" x="7612063" y="3398838"/>
          <p14:tracePt t="64585" x="7612063" y="3429000"/>
          <p14:tracePt t="64601" x="7680325" y="3513138"/>
          <p14:tracePt t="64618" x="7750175" y="3589338"/>
          <p14:tracePt t="64635" x="7832725" y="3641725"/>
          <p14:tracePt t="64651" x="7908925" y="3687763"/>
          <p14:tracePt t="64668" x="7924800" y="3695700"/>
          <p14:tracePt t="64726" x="7932738" y="3695700"/>
          <p14:tracePt t="64735" x="7932738" y="3673475"/>
          <p14:tracePt t="64742" x="7932738" y="3649663"/>
          <p14:tracePt t="64751" x="7932738" y="3641725"/>
          <p14:tracePt t="64768" x="7932738" y="3635375"/>
          <p14:tracePt t="64784" x="7932738" y="3619500"/>
          <p14:tracePt t="65117" x="7932738" y="3611563"/>
          <p14:tracePt t="65167" x="7932738" y="3603625"/>
          <p14:tracePt t="65175" x="7947025" y="3527425"/>
          <p14:tracePt t="65186" x="7970838" y="3459163"/>
          <p14:tracePt t="65201" x="7993063" y="3398838"/>
          <p14:tracePt t="65218" x="8023225" y="3330575"/>
          <p14:tracePt t="65235" x="8054975" y="3254375"/>
          <p14:tracePt t="65252" x="8069263" y="3230563"/>
          <p14:tracePt t="65269" x="8077200" y="3222625"/>
          <p14:tracePt t="65334" x="8085138" y="3222625"/>
          <p14:tracePt t="65342" x="8107363" y="3238500"/>
          <p14:tracePt t="65352" x="8131175" y="3284538"/>
          <p14:tracePt t="65368" x="8183563" y="3390900"/>
          <p14:tracePt t="65385" x="8245475" y="3467100"/>
          <p14:tracePt t="65401" x="8275638" y="3505200"/>
          <p14:tracePt t="65419" x="8283575" y="3513138"/>
          <p14:tracePt t="65494" x="8289925" y="3513138"/>
          <p14:tracePt t="65510" x="8289925" y="3505200"/>
          <p14:tracePt t="65526" x="8297863" y="3497263"/>
          <p14:tracePt t="65573" x="8305800" y="3497263"/>
          <p14:tracePt t="65581" x="8321675" y="3497263"/>
          <p14:tracePt t="65590" x="8328025" y="3497263"/>
          <p14:tracePt t="65602" x="8335963" y="3497263"/>
          <p14:tracePt t="65618" x="8351838" y="3497263"/>
          <p14:tracePt t="65635" x="8397875" y="3497263"/>
          <p14:tracePt t="65652" x="8450263" y="3497263"/>
          <p14:tracePt t="65668" x="8512175" y="3497263"/>
          <p14:tracePt t="65686" x="8556625" y="3489325"/>
          <p14:tracePt t="65702" x="8580438" y="3475038"/>
          <p14:tracePt t="65814" x="8588375" y="3475038"/>
          <p14:tracePt t="65822" x="8594725" y="3475038"/>
          <p14:tracePt t="65839" x="8602663" y="3475038"/>
          <p14:tracePt t="65852" x="8618538" y="3475038"/>
          <p14:tracePt t="65868" x="8632825" y="3482975"/>
          <p14:tracePt t="65886" x="8670925" y="3513138"/>
          <p14:tracePt t="65902" x="8686800" y="3527425"/>
          <p14:tracePt t="65942" x="8686800" y="3543300"/>
          <p14:tracePt t="65952" x="8678863" y="3559175"/>
          <p14:tracePt t="65968" x="8632825" y="3597275"/>
          <p14:tracePt t="65985" x="8534400" y="3657600"/>
          <p14:tracePt t="66002" x="8389938" y="3725863"/>
          <p14:tracePt t="66018" x="8175625" y="3794125"/>
          <p14:tracePt t="66035" x="7856538" y="3894138"/>
          <p14:tracePt t="66053" x="7285038" y="4092575"/>
          <p14:tracePt t="66069" x="6858000" y="4259263"/>
          <p14:tracePt t="66086" x="6430963" y="4435475"/>
          <p14:tracePt t="66101" x="6080125" y="4587875"/>
          <p14:tracePt t="66118" x="5845175" y="4716463"/>
          <p14:tracePt t="66135" x="5684838" y="4784725"/>
          <p14:tracePt t="66152" x="5592763" y="4838700"/>
          <p14:tracePt t="66169" x="5532438" y="4868863"/>
          <p14:tracePt t="66185" x="5494338" y="4876800"/>
          <p14:tracePt t="66202" x="5440363" y="4899025"/>
          <p14:tracePt t="66207" x="5402263" y="4899025"/>
          <p14:tracePt t="66218" x="5349875" y="4899025"/>
          <p14:tracePt t="66235" x="5235575" y="4899025"/>
          <p14:tracePt t="66252" x="5143500" y="4899025"/>
          <p14:tracePt t="66269" x="5021263" y="4876800"/>
          <p14:tracePt t="66285" x="4808538" y="4792663"/>
          <p14:tracePt t="66302" x="4678363" y="4762500"/>
          <p14:tracePt t="66318" x="4610100" y="4732338"/>
          <p14:tracePt t="66335" x="4579938" y="4724400"/>
          <p14:tracePt t="66352" x="4556125" y="4708525"/>
          <p14:tracePt t="66429" x="4556125" y="4702175"/>
          <p14:tracePt t="66438" x="4549775" y="4694238"/>
          <p14:tracePt t="66446" x="4518025" y="4686300"/>
          <p14:tracePt t="66455" x="4511675" y="4678363"/>
          <p14:tracePt t="66470" x="4479925" y="4670425"/>
          <p14:tracePt t="66485" x="4457700" y="4648200"/>
          <p14:tracePt t="66502" x="4427538" y="4640263"/>
          <p14:tracePt t="66519" x="4403725" y="4625975"/>
          <p14:tracePt t="66718" x="4403725" y="4618038"/>
          <p14:tracePt t="66725" x="4403725" y="4610100"/>
          <p14:tracePt t="66742" x="4403725" y="4602163"/>
          <p14:tracePt t="66752" x="4403725" y="4594225"/>
          <p14:tracePt t="66769" x="4411663" y="4572000"/>
          <p14:tracePt t="66786" x="4427538" y="4541838"/>
          <p14:tracePt t="66802" x="4441825" y="4518025"/>
          <p14:tracePt t="66819" x="4457700" y="4487863"/>
          <p14:tracePt t="66836" x="4473575" y="4457700"/>
          <p14:tracePt t="66853" x="4487863" y="4427538"/>
          <p14:tracePt t="66869" x="4495800" y="4411663"/>
          <p14:tracePt t="66886" x="4495800" y="4397375"/>
          <p14:tracePt t="66902" x="4495800" y="4389438"/>
          <p14:tracePt t="66919" x="4503738" y="4381500"/>
          <p14:tracePt t="67030" x="4511675" y="4389438"/>
          <p14:tracePt t="67037" x="4511675" y="4419600"/>
          <p14:tracePt t="67046" x="4511675" y="4435475"/>
          <p14:tracePt t="67054" x="4511675" y="4457700"/>
          <p14:tracePt t="67069" x="4511675" y="4511675"/>
          <p14:tracePt t="67086" x="4511675" y="4564063"/>
          <p14:tracePt t="67102" x="4511675" y="4602163"/>
          <p14:tracePt t="67119" x="4511675" y="4610100"/>
          <p14:tracePt t="67136" x="4511675" y="4625975"/>
          <p14:tracePt t="67152" x="4511675" y="4632325"/>
          <p14:tracePt t="67169" x="4518025" y="4648200"/>
          <p14:tracePt t="67186" x="4518025" y="4664075"/>
          <p14:tracePt t="67202" x="4533900" y="4678363"/>
          <p14:tracePt t="67206" x="4541838" y="4678363"/>
          <p14:tracePt t="67221" x="4556125" y="4678363"/>
          <p14:tracePt t="67236" x="4564063" y="4678363"/>
          <p14:tracePt t="67253" x="4610100" y="4678363"/>
          <p14:tracePt t="67269" x="4648200" y="4678363"/>
          <p14:tracePt t="67286" x="4702175" y="4670425"/>
          <p14:tracePt t="67302" x="4724400" y="4656138"/>
          <p14:tracePt t="67319" x="4740275" y="4640263"/>
          <p14:tracePt t="67336" x="4754563" y="4625975"/>
          <p14:tracePt t="67352" x="4770438" y="4610100"/>
          <p14:tracePt t="67369" x="4778375" y="4602163"/>
          <p14:tracePt t="67386" x="4778375" y="4594225"/>
          <p14:tracePt t="67402" x="4778375" y="4587875"/>
          <p14:tracePt t="67470" x="4784725" y="4587875"/>
          <p14:tracePt t="67494" x="4784725" y="4594225"/>
          <p14:tracePt t="67510" x="4784725" y="4610100"/>
          <p14:tracePt t="67518" x="4784725" y="4618038"/>
          <p14:tracePt t="67526" x="4784725" y="4640263"/>
          <p14:tracePt t="67536" x="4784725" y="4648200"/>
          <p14:tracePt t="67552" x="4770438" y="4670425"/>
          <p14:tracePt t="67569" x="4754563" y="4686300"/>
          <p14:tracePt t="67586" x="4732338" y="4702175"/>
          <p14:tracePt t="67602" x="4702175" y="4702175"/>
          <p14:tracePt t="67619" x="4670425" y="4702175"/>
          <p14:tracePt t="67636" x="4656138" y="4702175"/>
          <p14:tracePt t="67694" x="4656138" y="4694238"/>
          <p14:tracePt t="67702" x="4656138" y="4686300"/>
          <p14:tracePt t="67712" x="4670425" y="4678363"/>
          <p14:tracePt t="67719" x="4716463" y="4664075"/>
          <p14:tracePt t="67736" x="4808538" y="4632325"/>
          <p14:tracePt t="67752" x="4914900" y="4610100"/>
          <p14:tracePt t="67769" x="5013325" y="4579938"/>
          <p14:tracePt t="67786" x="5059363" y="4564063"/>
          <p14:tracePt t="67802" x="5097463" y="4556125"/>
          <p14:tracePt t="67819" x="5105400" y="4549775"/>
          <p14:tracePt t="67836" x="5113338" y="4549775"/>
          <p14:tracePt t="67862" x="5113338" y="4541838"/>
          <p14:tracePt t="67870" x="5113338" y="4533900"/>
          <p14:tracePt t="67886" x="5121275" y="4533900"/>
          <p14:tracePt t="67919" x="5121275" y="4525963"/>
          <p14:tracePt t="67934" x="5089525" y="4511675"/>
          <p14:tracePt t="67942" x="5075238" y="4511675"/>
          <p14:tracePt t="67953" x="5075238" y="4503738"/>
          <p14:tracePt t="67969" x="5067300" y="4503738"/>
          <p14:tracePt t="68030" x="5059363" y="4503738"/>
          <p14:tracePt t="68037" x="5059363" y="4511675"/>
          <p14:tracePt t="68046" x="5059363" y="4525963"/>
          <p14:tracePt t="68054" x="5067300" y="4556125"/>
          <p14:tracePt t="68069" x="5105400" y="4594225"/>
          <p14:tracePt t="68086" x="5127625" y="4610100"/>
          <p14:tracePt t="68102" x="5151438" y="4632325"/>
          <p14:tracePt t="68119" x="5159375" y="4632325"/>
          <p14:tracePt t="68200" x="5165725" y="4632325"/>
          <p14:tracePt t="68213" x="5165725" y="4625975"/>
          <p14:tracePt t="68222" x="5159375" y="4610100"/>
          <p14:tracePt t="68237" x="5143500" y="4594225"/>
          <p14:tracePt t="68253" x="5127625" y="4579938"/>
          <p14:tracePt t="68270" x="5105400" y="4549775"/>
          <p14:tracePt t="68286" x="5089525" y="4525963"/>
          <p14:tracePt t="68302" x="5075238" y="4518025"/>
          <p14:tracePt t="68341" x="5075238" y="4503738"/>
          <p14:tracePt t="68462" x="5075238" y="4511675"/>
          <p14:tracePt t="68469" x="5075238" y="4533900"/>
          <p14:tracePt t="68478" x="5075238" y="4541838"/>
          <p14:tracePt t="68487" x="5075238" y="4556125"/>
          <p14:tracePt t="68503" x="5083175" y="4579938"/>
          <p14:tracePt t="68519" x="5083175" y="4587875"/>
          <p14:tracePt t="68536" x="5083175" y="4602163"/>
          <p14:tracePt t="68621" x="5083175" y="4610100"/>
          <p14:tracePt t="68630" x="5097463" y="4602163"/>
          <p14:tracePt t="68638" x="5105400" y="4602163"/>
          <p14:tracePt t="68653" x="5135563" y="4587875"/>
          <p14:tracePt t="68669" x="5197475" y="4556125"/>
          <p14:tracePt t="68686" x="5265738" y="4556125"/>
          <p14:tracePt t="68703" x="5326063" y="4549775"/>
          <p14:tracePt t="68719" x="5380038" y="4541838"/>
          <p14:tracePt t="68736" x="5410200" y="4541838"/>
          <p14:tracePt t="68753" x="5426075" y="4541838"/>
          <p14:tracePt t="68830" x="5432425" y="4541838"/>
          <p14:tracePt t="68928" x="5448300" y="4541838"/>
          <p14:tracePt t="68943" x="5456238" y="4549775"/>
          <p14:tracePt t="68957" x="5464175" y="4549775"/>
          <p14:tracePt t="68965" x="5478463" y="4549775"/>
          <p14:tracePt t="68973" x="5478463" y="4556125"/>
          <p14:tracePt t="68989" x="5494338" y="4556125"/>
          <p14:tracePt t="69062" x="5502275" y="4556125"/>
          <p14:tracePt t="69078" x="5508625" y="4556125"/>
          <p14:tracePt t="69095" x="5516563" y="4556125"/>
          <p14:tracePt t="69110" x="5524500" y="4556125"/>
          <p14:tracePt t="69134" x="5540375" y="4556125"/>
          <p14:tracePt t="69174" x="5546725" y="4556125"/>
          <p14:tracePt t="69198" x="5554663" y="4556125"/>
          <p14:tracePt t="69205" x="5562600" y="4556125"/>
          <p14:tracePt t="69214" x="5570538" y="4556125"/>
          <p14:tracePt t="69230" x="5584825" y="4556125"/>
          <p14:tracePt t="69238" x="5592763" y="4556125"/>
          <p14:tracePt t="69253" x="5600700" y="4556125"/>
          <p14:tracePt t="69269" x="5608638" y="4556125"/>
          <p14:tracePt t="69286" x="5616575" y="4556125"/>
          <p14:tracePt t="69317" x="5630863" y="4556125"/>
          <p14:tracePt t="69341" x="5630863" y="4564063"/>
          <p14:tracePt t="69349" x="5630863" y="4572000"/>
          <p14:tracePt t="69356" x="5630863" y="4579938"/>
          <p14:tracePt t="69369" x="5630863" y="4587875"/>
          <p14:tracePt t="69386" x="5616575" y="4610100"/>
          <p14:tracePt t="69403" x="5546725" y="4640263"/>
          <p14:tracePt t="69419" x="5432425" y="4640263"/>
          <p14:tracePt t="69436" x="5227638" y="4640263"/>
          <p14:tracePt t="69453" x="5121275" y="4640263"/>
          <p14:tracePt t="69469" x="5051425" y="4640263"/>
          <p14:tracePt t="69486" x="5037138" y="4640263"/>
          <p14:tracePt t="69717" x="5021263" y="4640263"/>
          <p14:tracePt t="69726" x="4999038" y="4640263"/>
          <p14:tracePt t="69736" x="4968875" y="4640263"/>
          <p14:tracePt t="69753" x="4860925" y="4640263"/>
          <p14:tracePt t="69770" x="4746625" y="4640263"/>
          <p14:tracePt t="69787" x="4625975" y="4594225"/>
          <p14:tracePt t="69803" x="4533900" y="4549775"/>
          <p14:tracePt t="69821" x="4479925" y="4487863"/>
          <p14:tracePt t="69837" x="4479925" y="4473575"/>
          <p14:tracePt t="69853" x="4479925" y="4411663"/>
          <p14:tracePt t="69870" x="4487863" y="4359275"/>
          <p14:tracePt t="69886" x="4533900" y="4275138"/>
          <p14:tracePt t="69903" x="4594225" y="4198938"/>
          <p14:tracePt t="69920" x="4656138" y="4137025"/>
          <p14:tracePt t="69936" x="4732338" y="4092575"/>
          <p14:tracePt t="69953" x="4800600" y="4054475"/>
          <p14:tracePt t="69970" x="4868863" y="4022725"/>
          <p14:tracePt t="69987" x="4930775" y="4022725"/>
          <p14:tracePt t="70003" x="4983163" y="4022725"/>
          <p14:tracePt t="70020" x="5067300" y="4076700"/>
          <p14:tracePt t="70037" x="5075238" y="4092575"/>
          <p14:tracePt t="70053" x="5075238" y="4213225"/>
          <p14:tracePt t="70070" x="5059363" y="4267200"/>
          <p14:tracePt t="70087" x="4999038" y="4327525"/>
          <p14:tracePt t="70103" x="4930775" y="4335463"/>
          <p14:tracePt t="70120" x="4876800" y="4335463"/>
          <p14:tracePt t="70137" x="4838700" y="4313238"/>
          <p14:tracePt t="70153" x="4784725" y="4259263"/>
          <p14:tracePt t="70170" x="4770438" y="4229100"/>
          <p14:tracePt t="70187" x="4770438" y="4198938"/>
          <p14:tracePt t="70203" x="4770438" y="4137025"/>
          <p14:tracePt t="70207" x="4778375" y="4114800"/>
          <p14:tracePt t="70220" x="4800600" y="4084638"/>
          <p14:tracePt t="70236" x="4968875" y="4046538"/>
          <p14:tracePt t="70253" x="5083175" y="4046538"/>
          <p14:tracePt t="70270" x="5151438" y="4046538"/>
          <p14:tracePt t="70287" x="5181600" y="4060825"/>
          <p14:tracePt t="70303" x="5189538" y="4122738"/>
          <p14:tracePt t="70320" x="5189538" y="4198938"/>
          <p14:tracePt t="70337" x="5173663" y="4244975"/>
          <p14:tracePt t="70353" x="5113338" y="4267200"/>
          <p14:tracePt t="70370" x="5037138" y="4275138"/>
          <p14:tracePt t="70387" x="4983163" y="4275138"/>
          <p14:tracePt t="70403" x="4945063" y="4275138"/>
          <p14:tracePt t="70420" x="4937125" y="4275138"/>
          <p14:tracePt t="70454" x="4930775" y="4275138"/>
          <p14:tracePt t="70534" x="4930775" y="4283075"/>
          <p14:tracePt t="70542" x="4930775" y="4313238"/>
          <p14:tracePt t="70553" x="4930775" y="4359275"/>
          <p14:tracePt t="70570" x="4930775" y="4487863"/>
          <p14:tracePt t="70587" x="4930775" y="4664075"/>
          <p14:tracePt t="70605" x="4876800" y="4899025"/>
          <p14:tracePt t="70621" x="4838700" y="5037138"/>
          <p14:tracePt t="70637" x="4830763" y="5151438"/>
          <p14:tracePt t="70653" x="4822825" y="5197475"/>
          <p14:tracePt t="70670" x="4800600" y="5241925"/>
          <p14:tracePt t="70687" x="4800600" y="5273675"/>
          <p14:tracePt t="70704" x="4792663" y="5295900"/>
          <p14:tracePt t="70720" x="4778375" y="5311775"/>
          <p14:tracePt t="70737" x="4770438" y="5326063"/>
          <p14:tracePt t="70753" x="4762500" y="5334000"/>
          <p14:tracePt t="70770" x="4754563" y="5334000"/>
          <p14:tracePt t="70787" x="4740275" y="5349875"/>
          <p14:tracePt t="70803" x="4732338" y="5349875"/>
          <p14:tracePt t="70821" x="4708525" y="5349875"/>
          <p14:tracePt t="70837" x="4686300" y="5349875"/>
          <p14:tracePt t="70853" x="4670425" y="5341938"/>
          <p14:tracePt t="70870" x="4640263" y="5318125"/>
          <p14:tracePt t="70887" x="4625975" y="5295900"/>
          <p14:tracePt t="70904" x="4618038" y="5249863"/>
          <p14:tracePt t="70921" x="4618038" y="5203825"/>
          <p14:tracePt t="70937" x="4618038" y="5151438"/>
          <p14:tracePt t="70953" x="4610100" y="5089525"/>
          <p14:tracePt t="70970" x="4594225" y="5051425"/>
          <p14:tracePt t="70987" x="4572000" y="5006975"/>
          <p14:tracePt t="71005" x="4549775" y="4968875"/>
          <p14:tracePt t="71021" x="4541838" y="4960938"/>
          <p14:tracePt t="71037" x="4533900" y="4945063"/>
          <p14:tracePt t="71054" x="4525963" y="4945063"/>
          <p14:tracePt t="71142" x="4518025" y="4937125"/>
          <p14:tracePt t="71198" x="4518025" y="4922838"/>
          <p14:tracePt t="71206" x="4511675" y="4922838"/>
          <p14:tracePt t="71222" x="4503738" y="4922838"/>
          <p14:tracePt t="71246" x="4495800" y="4922838"/>
          <p14:tracePt t="71262" x="4487863" y="4922838"/>
          <p14:tracePt t="71270" x="4479925" y="4922838"/>
          <p14:tracePt t="71286" x="4449763" y="4922838"/>
          <p14:tracePt t="71294" x="4441825" y="4953000"/>
          <p14:tracePt t="71304" x="4435475" y="4975225"/>
          <p14:tracePt t="71320" x="4411663" y="5037138"/>
          <p14:tracePt t="71337" x="4411663" y="5083175"/>
          <p14:tracePt t="71354" x="4411663" y="5113338"/>
          <p14:tracePt t="71370" x="4449763" y="5143500"/>
          <p14:tracePt t="71387" x="4511675" y="5151438"/>
          <p14:tracePt t="71405" x="4625975" y="5181600"/>
          <p14:tracePt t="71420" x="4648200" y="5189538"/>
          <p14:tracePt t="71462" x="4656138" y="5189538"/>
          <p14:tracePt t="71487" x="4656138" y="5197475"/>
          <p14:tracePt t="71494" x="4648200" y="5197475"/>
          <p14:tracePt t="71509" x="4640263" y="5197475"/>
          <p14:tracePt t="71534" x="4632325" y="5197475"/>
          <p14:tracePt t="71566" x="4648200" y="5197475"/>
          <p14:tracePt t="71573" x="4678363" y="5189538"/>
          <p14:tracePt t="71582" x="4716463" y="5181600"/>
          <p14:tracePt t="71589" x="4754563" y="5165725"/>
          <p14:tracePt t="71604" x="4822825" y="5151438"/>
          <p14:tracePt t="71621" x="5006975" y="5113338"/>
          <p14:tracePt t="71637" x="5059363" y="5075238"/>
          <p14:tracePt t="71654" x="5083175" y="5059363"/>
          <p14:tracePt t="71671" x="5089525" y="5051425"/>
          <p14:tracePt t="71687" x="5083175" y="5029200"/>
          <p14:tracePt t="71704" x="5051425" y="5006975"/>
          <p14:tracePt t="71721" x="5037138" y="5006975"/>
          <p14:tracePt t="71737" x="5037138" y="4999038"/>
          <p14:tracePt t="71782" x="5037138" y="4991100"/>
          <p14:tracePt t="71798" x="5051425" y="4983163"/>
          <p14:tracePt t="71813" x="5075238" y="4983163"/>
          <p14:tracePt t="71830" x="5083175" y="4975225"/>
          <p14:tracePt t="71846" x="5089525" y="4968875"/>
          <p14:tracePt t="71854" x="5089525" y="4960938"/>
          <p14:tracePt t="71862" x="5097463" y="4960938"/>
          <p14:tracePt t="71878" x="5097463" y="4953000"/>
          <p14:tracePt t="71895" x="5097463" y="4945063"/>
          <p14:tracePt t="71904" x="5105400" y="4945063"/>
          <p14:tracePt t="71921" x="5113338" y="4914900"/>
          <p14:tracePt t="71937" x="5127625" y="4899025"/>
          <p14:tracePt t="71954" x="5135563" y="4884738"/>
          <p14:tracePt t="71972" x="5135563" y="4876800"/>
          <p14:tracePt t="72038" x="5135563" y="4868863"/>
          <p14:tracePt t="72054" x="5135563" y="4860925"/>
          <p14:tracePt t="72062" x="5127625" y="4860925"/>
          <p14:tracePt t="72078" x="5113338" y="4860925"/>
          <p14:tracePt t="72087" x="5097463" y="4860925"/>
          <p14:tracePt t="72104" x="5083175" y="4860925"/>
          <p14:tracePt t="72121" x="5059363" y="4860925"/>
          <p14:tracePt t="72137" x="5045075" y="4860925"/>
          <p14:tracePt t="72154" x="5037138" y="4860925"/>
          <p14:tracePt t="72213" x="5045075" y="4860925"/>
          <p14:tracePt t="72221" x="5051425" y="4860925"/>
          <p14:tracePt t="72229" x="5075238" y="4860925"/>
          <p14:tracePt t="72237" x="5089525" y="4868863"/>
          <p14:tracePt t="72254" x="5113338" y="4868863"/>
          <p14:tracePt t="72270" x="5159375" y="4868863"/>
          <p14:tracePt t="72287" x="5197475" y="4868863"/>
          <p14:tracePt t="72304" x="5211763" y="4868863"/>
          <p14:tracePt t="72398" x="5219700" y="4876800"/>
          <p14:tracePt t="72406" x="5219700" y="4906963"/>
          <p14:tracePt t="72413" x="5219700" y="4930775"/>
          <p14:tracePt t="72422" x="5219700" y="4960938"/>
          <p14:tracePt t="72437" x="5219700" y="5006975"/>
          <p14:tracePt t="72454" x="5219700" y="5051425"/>
          <p14:tracePt t="72471" x="5211763" y="5075238"/>
          <p14:tracePt t="72488" x="5203825" y="5083175"/>
          <p14:tracePt t="72542" x="5211763" y="5083175"/>
          <p14:tracePt t="72550" x="5227638" y="5083175"/>
          <p14:tracePt t="72558" x="5257800" y="5067300"/>
          <p14:tracePt t="72571" x="5280025" y="5051425"/>
          <p14:tracePt t="72588" x="5364163" y="5013325"/>
          <p14:tracePt t="72605" x="5464175" y="4960938"/>
          <p14:tracePt t="72621" x="5470525" y="4960938"/>
          <p14:tracePt t="72638" x="5478463" y="4953000"/>
          <p14:tracePt t="72718" x="5486400" y="4953000"/>
          <p14:tracePt t="72734" x="5494338" y="4953000"/>
          <p14:tracePt t="72741" x="5502275" y="4953000"/>
          <p14:tracePt t="72754" x="5508625" y="4953000"/>
          <p14:tracePt t="72771" x="5524500" y="4953000"/>
          <p14:tracePt t="72788" x="5546725" y="4953000"/>
          <p14:tracePt t="72805" x="5554663" y="4960938"/>
          <p14:tracePt t="72846" x="5554663" y="4975225"/>
          <p14:tracePt t="72854" x="5554663" y="4983163"/>
          <p14:tracePt t="72871" x="5546725" y="5013325"/>
          <p14:tracePt t="72888" x="5516563" y="5037138"/>
          <p14:tracePt t="72904" x="5448300" y="5059363"/>
          <p14:tracePt t="72921" x="5356225" y="5075238"/>
          <p14:tracePt t="72938" x="5249863" y="5075238"/>
          <p14:tracePt t="72954" x="5135563" y="5067300"/>
          <p14:tracePt t="72971" x="5059363" y="5037138"/>
          <p14:tracePt t="72988" x="5045075" y="5037138"/>
          <p14:tracePt t="73005" x="5037138" y="5021263"/>
          <p14:tracePt t="73021" x="5029200" y="5021263"/>
          <p14:tracePt t="73150" x="5029200" y="5029200"/>
          <p14:tracePt t="73157" x="5029200" y="5051425"/>
          <p14:tracePt t="73166" x="5021263" y="5067300"/>
          <p14:tracePt t="73174" x="5013325" y="5097463"/>
          <p14:tracePt t="73188" x="5006975" y="5127625"/>
          <p14:tracePt t="73205" x="5006975" y="5189538"/>
          <p14:tracePt t="73221" x="5006975" y="5249863"/>
          <p14:tracePt t="73238" x="5006975" y="5265738"/>
          <p14:tracePt t="73254" x="5006975" y="5273675"/>
          <p14:tracePt t="73308" x="5006975" y="5280025"/>
          <p14:tracePt t="73316" x="5006975" y="5295900"/>
          <p14:tracePt t="73324" x="5006975" y="5311775"/>
          <p14:tracePt t="73337" x="4991100" y="5341938"/>
          <p14:tracePt t="73354" x="4914900" y="5464175"/>
          <p14:tracePt t="73371" x="4808538" y="5592763"/>
          <p14:tracePt t="73387" x="4686300" y="5730875"/>
          <p14:tracePt t="73404" x="4503738" y="5859463"/>
          <p14:tracePt t="73421" x="4465638" y="5867400"/>
          <p14:tracePt t="73437" x="4435475" y="5867400"/>
          <p14:tracePt t="73454" x="4427538" y="5867400"/>
          <p14:tracePt t="73493" x="4427538" y="5845175"/>
          <p14:tracePt t="73504" x="4427538" y="5813425"/>
          <p14:tracePt t="73521" x="4427538" y="5715000"/>
          <p14:tracePt t="73538" x="4427538" y="5622925"/>
          <p14:tracePt t="73554" x="4427538" y="5554663"/>
          <p14:tracePt t="73571" x="4449763" y="5516563"/>
          <p14:tracePt t="73588" x="4465638" y="5486400"/>
          <p14:tracePt t="73604" x="4473575" y="5478463"/>
          <p14:tracePt t="73621" x="4479925" y="5470525"/>
          <p14:tracePt t="73774" x="4487863" y="5464175"/>
          <p14:tracePt t="73782" x="4487863" y="5456238"/>
          <p14:tracePt t="73790" x="4487863" y="5448300"/>
          <p14:tracePt t="73806" x="4487863" y="5418138"/>
          <p14:tracePt t="73910" x="4487863" y="5440363"/>
          <p14:tracePt t="73917" x="4487863" y="5456238"/>
          <p14:tracePt t="73925" x="4487863" y="5486400"/>
          <p14:tracePt t="73938" x="4487863" y="5516563"/>
          <p14:tracePt t="73955" x="4487863" y="5570538"/>
          <p14:tracePt t="73971" x="4487863" y="5584825"/>
          <p14:tracePt t="73988" x="4487863" y="5592763"/>
          <p14:tracePt t="74086" x="4503738" y="5592763"/>
          <p14:tracePt t="74094" x="4503738" y="5584825"/>
          <p14:tracePt t="74105" x="4503738" y="5562600"/>
          <p14:tracePt t="74121" x="4518025" y="5516563"/>
          <p14:tracePt t="74138" x="4541838" y="5448300"/>
          <p14:tracePt t="74155" x="4572000" y="5394325"/>
          <p14:tracePt t="74171" x="4602163" y="5356225"/>
          <p14:tracePt t="74189" x="4625975" y="5303838"/>
          <p14:tracePt t="74206" x="4640263" y="5287963"/>
          <p14:tracePt t="74221" x="4648200" y="5287963"/>
          <p14:tracePt t="74261" x="4656138" y="5287963"/>
          <p14:tracePt t="74270" x="4664075" y="5287963"/>
          <p14:tracePt t="74277" x="4670425" y="5303838"/>
          <p14:tracePt t="74288" x="4670425" y="5334000"/>
          <p14:tracePt t="74305" x="4678363" y="5380038"/>
          <p14:tracePt t="74322" x="4686300" y="5440363"/>
          <p14:tracePt t="74338" x="4694238" y="5470525"/>
          <p14:tracePt t="74355" x="4694238" y="5486400"/>
          <p14:tracePt t="74372" x="4694238" y="5494338"/>
          <p14:tracePt t="74446" x="4702175" y="5494338"/>
          <p14:tracePt t="74454" x="4716463" y="5486400"/>
          <p14:tracePt t="74462" x="4724400" y="5470525"/>
          <p14:tracePt t="74472" x="4746625" y="5456238"/>
          <p14:tracePt t="74488" x="4778375" y="5432425"/>
          <p14:tracePt t="74505" x="4816475" y="5426075"/>
          <p14:tracePt t="74521" x="4830763" y="5426075"/>
          <p14:tracePt t="74538" x="4854575" y="5426075"/>
          <p14:tracePt t="74555" x="4892675" y="5440363"/>
          <p14:tracePt t="74572" x="4906963" y="5456238"/>
          <p14:tracePt t="74589" x="4914900" y="5478463"/>
          <p14:tracePt t="74605" x="4914900" y="5486400"/>
          <p14:tracePt t="74621" x="4922838" y="5486400"/>
          <p14:tracePt t="74662" x="4922838" y="5494338"/>
          <p14:tracePt t="74678" x="4937125" y="5494338"/>
          <p14:tracePt t="74694" x="4945063" y="5494338"/>
          <p14:tracePt t="74706" x="4960938" y="5494338"/>
          <p14:tracePt t="74722" x="5006975" y="5494338"/>
          <p14:tracePt t="74724" x="5037138" y="5494338"/>
          <p14:tracePt t="74738" x="5083175" y="5486400"/>
          <p14:tracePt t="74755" x="5159375" y="5470525"/>
          <p14:tracePt t="74773" x="5257800" y="5464175"/>
          <p14:tracePt t="74789" x="5280025" y="5464175"/>
          <p14:tracePt t="74805" x="5311775" y="5464175"/>
          <p14:tracePt t="74822" x="5318125" y="5464175"/>
          <p14:tracePt t="74869" x="5326063" y="5464175"/>
          <p14:tracePt t="74886" x="5334000" y="5464175"/>
          <p14:tracePt t="74902" x="5341938" y="5464175"/>
          <p14:tracePt t="74918" x="5356225" y="5464175"/>
          <p14:tracePt t="74925" x="5364163" y="5464175"/>
          <p14:tracePt t="74990" x="5380038" y="5464175"/>
          <p14:tracePt t="75014" x="5387975" y="5470525"/>
          <p14:tracePt t="75030" x="5394325" y="5478463"/>
          <p14:tracePt t="75046" x="5394325" y="5494338"/>
          <p14:tracePt t="75054" x="5394325" y="5502275"/>
          <p14:tracePt t="75070" x="5394325" y="5516563"/>
          <p14:tracePt t="75078" x="5394325" y="5524500"/>
          <p14:tracePt t="75089" x="5394325" y="5540375"/>
          <p14:tracePt t="75105" x="5394325" y="5546725"/>
          <p14:tracePt t="75381" x="5402263" y="5554663"/>
          <p14:tracePt t="75390" x="5418138" y="5546725"/>
          <p14:tracePt t="75398" x="5432425" y="5540375"/>
          <p14:tracePt t="75407" x="5464175" y="5524500"/>
          <p14:tracePt t="75422" x="5584825" y="5486400"/>
          <p14:tracePt t="75438" x="5761038" y="5432425"/>
          <p14:tracePt t="75455" x="5927725" y="5380038"/>
          <p14:tracePt t="75472" x="6156325" y="5287963"/>
          <p14:tracePt t="75488" x="6316663" y="5197475"/>
          <p14:tracePt t="75505" x="6416675" y="5105400"/>
          <p14:tracePt t="75522" x="6438900" y="5059363"/>
          <p14:tracePt t="75539" x="6454775" y="4975225"/>
          <p14:tracePt t="75555" x="6454775" y="4884738"/>
          <p14:tracePt t="75573" x="6430963" y="4694238"/>
          <p14:tracePt t="75589" x="6416675" y="4648200"/>
          <p14:tracePt t="75605" x="6400800" y="4579938"/>
          <p14:tracePt t="75623" x="6400800" y="4564063"/>
          <p14:tracePt t="75639" x="6400800" y="4556125"/>
          <p14:tracePt t="75655" x="6430963" y="4556125"/>
          <p14:tracePt t="75672" x="6477000" y="4556125"/>
          <p14:tracePt t="75689" x="6530975" y="4556125"/>
          <p14:tracePt t="75705" x="6591300" y="4556125"/>
          <p14:tracePt t="75723" x="6637338" y="4556125"/>
          <p14:tracePt t="75725" x="6667500" y="4556125"/>
          <p14:tracePt t="75739" x="6689725" y="4564063"/>
          <p14:tracePt t="75755" x="6743700" y="4572000"/>
          <p14:tracePt t="75772" x="6811963" y="4572000"/>
          <p14:tracePt t="75789" x="6880225" y="4579938"/>
          <p14:tracePt t="75805" x="6918325" y="4579938"/>
          <p14:tracePt t="75822" x="6934200" y="4579938"/>
          <p14:tracePt t="75871" x="6942138" y="4579938"/>
          <p14:tracePt t="75902" x="6942138" y="4572000"/>
          <p14:tracePt t="75981" x="6942138" y="4564063"/>
          <p14:tracePt t="76013" x="6934200" y="4564063"/>
          <p14:tracePt t="76022" x="6926263" y="4564063"/>
          <p14:tracePt t="76030" x="6926263" y="4572000"/>
          <p14:tracePt t="76039" x="6918325" y="4610100"/>
          <p14:tracePt t="76055" x="6904038" y="4664075"/>
          <p14:tracePt t="76072" x="6888163" y="4746625"/>
          <p14:tracePt t="76089" x="6888163" y="4808538"/>
          <p14:tracePt t="76105" x="6888163" y="4816475"/>
          <p14:tracePt t="76123" x="6880225" y="4822825"/>
          <p14:tracePt t="76139" x="6865938" y="4822825"/>
          <p14:tracePt t="76173" x="6858000" y="4784725"/>
          <p14:tracePt t="76189" x="6842125" y="4746625"/>
          <p14:tracePt t="76205" x="6835775" y="4702175"/>
          <p14:tracePt t="76222" x="6835775" y="4678363"/>
          <p14:tracePt t="76240" x="6835775" y="4664075"/>
          <p14:tracePt t="76245" x="6835775" y="4656138"/>
          <p14:tracePt t="76255" x="6835775" y="4648200"/>
          <p14:tracePt t="76272" x="6835775" y="4640263"/>
          <p14:tracePt t="76289" x="6835775" y="4632325"/>
          <p14:tracePt t="76306" x="6842125" y="4632325"/>
          <p14:tracePt t="76322" x="6850063" y="4625975"/>
          <p14:tracePt t="76349" x="6858000" y="4618038"/>
          <p14:tracePt t="76365" x="6858000" y="4610100"/>
          <p14:tracePt t="76390" x="6865938" y="4610100"/>
          <p14:tracePt t="76422" x="6873875" y="4610100"/>
          <p14:tracePt t="76430" x="6888163" y="4610100"/>
          <p14:tracePt t="76439" x="6904038" y="4640263"/>
          <p14:tracePt t="76456" x="6918325" y="4678363"/>
          <p14:tracePt t="76473" x="6918325" y="4694238"/>
          <p14:tracePt t="76559" x="6918325" y="4686300"/>
          <p14:tracePt t="76566" x="6918325" y="4664075"/>
          <p14:tracePt t="76574" x="6911975" y="4632325"/>
          <p14:tracePt t="76589" x="6896100" y="4572000"/>
          <p14:tracePt t="76606" x="6880225" y="4525963"/>
          <p14:tracePt t="76623" x="6865938" y="4495800"/>
          <p14:tracePt t="76639" x="6865938" y="4479925"/>
          <p14:tracePt t="76673" x="6865938" y="4473575"/>
          <p14:tracePt t="76693" x="6865938" y="4465638"/>
          <p14:tracePt t="76717" x="6865938" y="4457700"/>
          <p14:tracePt t="76726" x="6888163" y="4457700"/>
          <p14:tracePt t="76739" x="6911975" y="4465638"/>
          <p14:tracePt t="76756" x="6972300" y="4479925"/>
          <p14:tracePt t="76773" x="7048500" y="4487863"/>
          <p14:tracePt t="76789" x="7132638" y="4487863"/>
          <p14:tracePt t="76806" x="7216775" y="4487863"/>
          <p14:tracePt t="76823" x="7315200" y="4487863"/>
          <p14:tracePt t="76839" x="7451725" y="4487863"/>
          <p14:tracePt t="76856" x="7543800" y="4487863"/>
          <p14:tracePt t="76873" x="7658100" y="4487863"/>
          <p14:tracePt t="76889" x="7696200" y="4495800"/>
          <p14:tracePt t="76906" x="7718425" y="4495800"/>
          <p14:tracePt t="76922" x="7734300" y="4495800"/>
          <p14:tracePt t="77006" x="7742238" y="4503738"/>
          <p14:tracePt t="77014" x="7742238" y="4511675"/>
          <p14:tracePt t="77101" x="7756525" y="4511675"/>
          <p14:tracePt t="77141" x="7764463" y="4511675"/>
          <p14:tracePt t="77214" x="7764463" y="4525963"/>
          <p14:tracePt t="77221" x="7750175" y="4533900"/>
          <p14:tracePt t="77231" x="7734300" y="4572000"/>
          <p14:tracePt t="77239" x="7726363" y="4587875"/>
          <p14:tracePt t="77256" x="7704138" y="4602163"/>
          <p14:tracePt t="77272" x="7688263" y="4610100"/>
          <p14:tracePt t="77289" x="7658100" y="4610100"/>
          <p14:tracePt t="77306" x="7642225" y="4610100"/>
          <p14:tracePt t="77323" x="7627938" y="4610100"/>
          <p14:tracePt t="77339" x="7620000" y="4610100"/>
          <p14:tracePt t="77356" x="7604125" y="4610100"/>
          <p14:tracePt t="77372" x="7597775" y="4602163"/>
          <p14:tracePt t="77407" x="7589838" y="4594225"/>
          <p14:tracePt t="77486" x="7581900" y="4594225"/>
          <p14:tracePt t="77549" x="7581900" y="4602163"/>
          <p14:tracePt t="77558" x="7589838" y="4610100"/>
          <p14:tracePt t="77565" x="7604125" y="4610100"/>
          <p14:tracePt t="77573" x="7635875" y="4618038"/>
          <p14:tracePt t="77589" x="7658100" y="4618038"/>
          <p14:tracePt t="77606" x="7680325" y="4618038"/>
          <p14:tracePt t="77623" x="7726363" y="4625975"/>
          <p14:tracePt t="77639" x="7756525" y="4618038"/>
          <p14:tracePt t="77656" x="7802563" y="4594225"/>
          <p14:tracePt t="77673" x="7840663" y="4579938"/>
          <p14:tracePt t="77690" x="7870825" y="4564063"/>
          <p14:tracePt t="77706" x="7902575" y="4556125"/>
          <p14:tracePt t="77723" x="7908925" y="4556125"/>
          <p14:tracePt t="77739" x="7916863" y="4541838"/>
          <p14:tracePt t="77743" x="7932738" y="4541838"/>
          <p14:tracePt t="77757" x="7947025" y="4541838"/>
          <p14:tracePt t="77789" x="7993063" y="4533900"/>
          <p14:tracePt t="77806" x="8031163" y="4533900"/>
          <p14:tracePt t="77824" x="8069263" y="4525963"/>
          <p14:tracePt t="77839" x="8093075" y="4525963"/>
          <p14:tracePt t="77856" x="8107363" y="4525963"/>
          <p14:tracePt t="77873" x="8131175" y="4525963"/>
          <p14:tracePt t="77889" x="8145463" y="4525963"/>
          <p14:tracePt t="77906" x="8169275" y="4525963"/>
          <p14:tracePt t="77923" x="8183563" y="4525963"/>
          <p14:tracePt t="77939" x="8191500" y="4525963"/>
          <p14:tracePt t="77973" x="8199438" y="4525963"/>
          <p14:tracePt t="77998" x="8199438" y="4533900"/>
          <p14:tracePt t="78014" x="8207375" y="4564063"/>
          <p14:tracePt t="78023" x="8207375" y="4587875"/>
          <p14:tracePt t="78040" x="8207375" y="4618038"/>
          <p14:tracePt t="78056" x="8207375" y="4670425"/>
          <p14:tracePt t="78073" x="8207375" y="4702175"/>
          <p14:tracePt t="78090" x="8199438" y="4716463"/>
          <p14:tracePt t="78106" x="8137525" y="4740275"/>
          <p14:tracePt t="78123" x="8077200" y="4754563"/>
          <p14:tracePt t="78140" x="8001000" y="4770438"/>
          <p14:tracePt t="78156" x="7886700" y="4778375"/>
          <p14:tracePt t="78173" x="7756525" y="4808538"/>
          <p14:tracePt t="78190" x="7704138" y="4816475"/>
          <p14:tracePt t="78206" x="7658100" y="4838700"/>
          <p14:tracePt t="78223" x="7612063" y="4868863"/>
          <p14:tracePt t="78240" x="7581900" y="4914900"/>
          <p14:tracePt t="78256" x="7559675" y="4968875"/>
          <p14:tracePt t="78273" x="7521575" y="5037138"/>
          <p14:tracePt t="78289" x="7497763" y="5113338"/>
          <p14:tracePt t="78306" x="7459663" y="5197475"/>
          <p14:tracePt t="78323" x="7445375" y="5241925"/>
          <p14:tracePt t="78339" x="7437438" y="5295900"/>
          <p14:tracePt t="78356" x="7421563" y="5326063"/>
          <p14:tracePt t="78372" x="7399338" y="5341938"/>
          <p14:tracePt t="78389" x="7383463" y="5349875"/>
          <p14:tracePt t="78406" x="7361238" y="5356225"/>
          <p14:tracePt t="78423" x="7331075" y="5356225"/>
          <p14:tracePt t="78439" x="7299325" y="5356225"/>
          <p14:tracePt t="78456" x="7261225" y="5349875"/>
          <p14:tracePt t="78473" x="7200900" y="5326063"/>
          <p14:tracePt t="78489" x="7140575" y="5295900"/>
          <p14:tracePt t="78506" x="7094538" y="5280025"/>
          <p14:tracePt t="78523" x="7040563" y="5249863"/>
          <p14:tracePt t="78540" x="7032625" y="5249863"/>
          <p14:tracePt t="78557" x="7026275" y="5249863"/>
          <p14:tracePt t="78573" x="7018338" y="5241925"/>
          <p14:tracePt t="78590" x="7018338" y="5235575"/>
          <p14:tracePt t="78606" x="7010400" y="5227638"/>
          <p14:tracePt t="78623" x="6994525" y="5211763"/>
          <p14:tracePt t="78640" x="6972300" y="5189538"/>
          <p14:tracePt t="78657" x="6950075" y="5173663"/>
          <p14:tracePt t="78673" x="6926263" y="5151438"/>
          <p14:tracePt t="78690" x="6888163" y="5135563"/>
          <p14:tracePt t="78707" x="6850063" y="5121275"/>
          <p14:tracePt t="78723" x="6797675" y="5113338"/>
          <p14:tracePt t="78726" x="6789738" y="5105400"/>
          <p14:tracePt t="78740" x="6773863" y="5105400"/>
          <p14:tracePt t="78757" x="6751638" y="5105400"/>
          <p14:tracePt t="78806" x="6743700" y="5105400"/>
          <p14:tracePt t="78837" x="6751638" y="5105400"/>
          <p14:tracePt t="78854" x="6751638" y="5113338"/>
          <p14:tracePt t="78917" x="6759575" y="5113338"/>
          <p14:tracePt t="78934" x="6765925" y="5113338"/>
          <p14:tracePt t="78990" x="6773863" y="5113338"/>
          <p14:tracePt t="78998" x="6781800" y="5113338"/>
          <p14:tracePt t="79013" x="6797675" y="5121275"/>
          <p14:tracePt t="79023" x="6811963" y="5121275"/>
          <p14:tracePt t="79040" x="6842125" y="5121275"/>
          <p14:tracePt t="79057" x="6918325" y="5121275"/>
          <p14:tracePt t="79073" x="7026275" y="5121275"/>
          <p14:tracePt t="79090" x="7124700" y="5121275"/>
          <p14:tracePt t="79107" x="7200900" y="5121275"/>
          <p14:tracePt t="79123" x="7246938" y="5121275"/>
          <p14:tracePt t="79414" x="7254875" y="5121275"/>
          <p14:tracePt t="79422" x="7269163" y="5127625"/>
          <p14:tracePt t="79429" x="7277100" y="5127625"/>
          <p14:tracePt t="79440" x="7292975" y="5135563"/>
          <p14:tracePt t="79457" x="7323138" y="5143500"/>
          <p14:tracePt t="79473" x="7361238" y="5143500"/>
          <p14:tracePt t="79490" x="7413625" y="5143500"/>
          <p14:tracePt t="79507" x="7421563" y="5143500"/>
          <p14:tracePt t="79523" x="7445375" y="5143500"/>
          <p14:tracePt t="79540" x="7451725" y="5135563"/>
          <p14:tracePt t="79573" x="7451725" y="5127625"/>
          <p14:tracePt t="80206" x="7467600" y="5105400"/>
          <p14:tracePt t="80214" x="7513638" y="5067300"/>
          <p14:tracePt t="80223" x="7543800" y="5045075"/>
          <p14:tracePt t="80240" x="7612063" y="5029200"/>
          <p14:tracePt t="80257" x="7718425" y="4999038"/>
          <p14:tracePt t="80274" x="7826375" y="4953000"/>
          <p14:tracePt t="80290" x="7864475" y="4945063"/>
          <p14:tracePt t="80307" x="7870825" y="4937125"/>
          <p14:tracePt t="80324" x="7878763" y="4937125"/>
          <p14:tracePt t="80389" x="7886700" y="4937125"/>
          <p14:tracePt t="80397" x="7908925" y="4937125"/>
          <p14:tracePt t="80407" x="7916863" y="4937125"/>
          <p14:tracePt t="80424" x="7932738" y="4937125"/>
          <p14:tracePt t="80440" x="7947025" y="4945063"/>
          <p14:tracePt t="80457" x="7978775" y="4975225"/>
          <p14:tracePt t="80474" x="8016875" y="5037138"/>
          <p14:tracePt t="80490" x="8039100" y="5097463"/>
          <p14:tracePt t="80507" x="8061325" y="5159375"/>
          <p14:tracePt t="80524" x="8061325" y="5189538"/>
          <p14:tracePt t="80540" x="8061325" y="5219700"/>
          <p14:tracePt t="80557" x="8047038" y="5341938"/>
          <p14:tracePt t="80574" x="7985125" y="5440363"/>
          <p14:tracePt t="80591" x="7902575" y="5554663"/>
          <p14:tracePt t="80607" x="7826375" y="5661025"/>
          <p14:tracePt t="80624" x="7726363" y="5761038"/>
          <p14:tracePt t="80640" x="7635875" y="5813425"/>
          <p14:tracePt t="80657" x="7559675" y="5851525"/>
          <p14:tracePt t="80674" x="7489825" y="5859463"/>
          <p14:tracePt t="80690" x="7421563" y="5859463"/>
          <p14:tracePt t="80707" x="7337425" y="5859463"/>
          <p14:tracePt t="80725" x="7216775" y="5813425"/>
          <p14:tracePt t="80741" x="7170738" y="5791200"/>
          <p14:tracePt t="80744" x="7132638" y="5775325"/>
          <p14:tracePt t="80757" x="7078663" y="5745163"/>
          <p14:tracePt t="80774" x="7056438" y="5722938"/>
          <p14:tracePt t="80791" x="7026275" y="5699125"/>
          <p14:tracePt t="80807" x="7010400" y="5692775"/>
          <p14:tracePt t="80824" x="6994525" y="5692775"/>
          <p14:tracePt t="80877" x="6988175" y="5692775"/>
          <p14:tracePt t="80894" x="6980238" y="5692775"/>
          <p14:tracePt t="80902" x="6972300" y="5684838"/>
          <p14:tracePt t="80909" x="6956425" y="5676900"/>
          <p14:tracePt t="80925" x="6934200" y="5668963"/>
          <p14:tracePt t="80941" x="6896100" y="5661025"/>
          <p14:tracePt t="80957" x="6827838" y="5638800"/>
          <p14:tracePt t="80974" x="6811963" y="5622925"/>
          <p14:tracePt t="80990" x="6811963" y="5616575"/>
          <p14:tracePt t="81024" x="6811963" y="5608638"/>
          <p14:tracePt t="81041" x="6811963" y="5592763"/>
          <p14:tracePt t="81057" x="6819900" y="5570538"/>
          <p14:tracePt t="81074" x="6858000" y="5562600"/>
          <p14:tracePt t="81091" x="6888163" y="5540375"/>
          <p14:tracePt t="81107" x="6918325" y="5532438"/>
          <p14:tracePt t="81125" x="6964363" y="5532438"/>
          <p14:tracePt t="81142" x="6988175" y="5516563"/>
          <p14:tracePt t="81157" x="7018338" y="5516563"/>
          <p14:tracePt t="81174" x="7048500" y="5516563"/>
          <p14:tracePt t="81191" x="7078663" y="5516563"/>
          <p14:tracePt t="81207" x="7124700" y="5516563"/>
          <p14:tracePt t="81224" x="7162800" y="5516563"/>
          <p14:tracePt t="81240" x="7185025" y="5516563"/>
          <p14:tracePt t="81257" x="7208838" y="5516563"/>
          <p14:tracePt t="81274" x="7216775" y="5516563"/>
          <p14:tracePt t="81291" x="7231063" y="5516563"/>
          <p14:tracePt t="81309" x="7239000" y="5516563"/>
          <p14:tracePt t="81326" x="7254875" y="5516563"/>
          <p14:tracePt t="81349" x="7261225" y="5516563"/>
          <p14:tracePt t="83014" x="7254875" y="5516563"/>
          <p14:tracePt t="83022" x="7208838" y="5508625"/>
          <p14:tracePt t="83029" x="7192963" y="5502275"/>
          <p14:tracePt t="83041" x="7185025" y="5502275"/>
          <p14:tracePt t="83058" x="7178675" y="5502275"/>
          <p14:tracePt t="83075" x="7140575" y="5486400"/>
          <p14:tracePt t="83091" x="7070725" y="5470525"/>
          <p14:tracePt t="83109" x="7002463" y="5440363"/>
          <p14:tracePt t="83125" x="6934200" y="5394325"/>
          <p14:tracePt t="83141" x="6880225" y="5356225"/>
          <p14:tracePt t="83158" x="6850063" y="5341938"/>
          <p14:tracePt t="83175" x="6842125" y="5334000"/>
          <p14:tracePt t="85742" x="6819900" y="5326063"/>
          <p14:tracePt t="85749" x="6683375" y="5273675"/>
          <p14:tracePt t="85760" x="6591300" y="5227638"/>
          <p14:tracePt t="85776" x="6408738" y="5159375"/>
          <p14:tracePt t="85792" x="6240463" y="5113338"/>
          <p14:tracePt t="85809" x="6011863" y="5029200"/>
          <p14:tracePt t="85826" x="5730875" y="4953000"/>
          <p14:tracePt t="85842" x="5516563" y="4899025"/>
          <p14:tracePt t="85859" x="5349875" y="4860925"/>
          <p14:tracePt t="85876" x="5211763" y="4792663"/>
          <p14:tracePt t="85893" x="4899025" y="4686300"/>
          <p14:tracePt t="85909" x="4762500" y="4648200"/>
          <p14:tracePt t="85926" x="4549775" y="4572000"/>
          <p14:tracePt t="85942" x="4397375" y="4556125"/>
          <p14:tracePt t="85959" x="4321175" y="4533900"/>
          <p14:tracePt t="85976" x="4251325" y="4511675"/>
          <p14:tracePt t="85992" x="4221163" y="4503738"/>
          <p14:tracePt t="86101" x="4221163" y="4457700"/>
          <p14:tracePt t="86109" x="4251325" y="4411663"/>
          <p14:tracePt t="86117" x="4305300" y="4389438"/>
          <p14:tracePt t="86126" x="4359275" y="4359275"/>
          <p14:tracePt t="86142" x="4479925" y="4283075"/>
          <p14:tracePt t="86159" x="4686300" y="4198938"/>
          <p14:tracePt t="86176" x="4953000" y="4130675"/>
          <p14:tracePt t="86192" x="5287963" y="4068763"/>
          <p14:tracePt t="86209" x="5707063" y="4022725"/>
          <p14:tracePt t="86226" x="6118225" y="3978275"/>
          <p14:tracePt t="86242" x="6507163" y="3932238"/>
          <p14:tracePt t="86259" x="6842125" y="3878263"/>
          <p14:tracePt t="86277" x="7223125" y="3817938"/>
          <p14:tracePt t="86292" x="7299325" y="3794125"/>
          <p14:tracePt t="86309" x="7421563" y="3749675"/>
          <p14:tracePt t="86326" x="7437438" y="3733800"/>
          <p14:tracePt t="86421" x="7451725" y="3733800"/>
          <p14:tracePt t="86429" x="7475538" y="3725863"/>
          <p14:tracePt t="86443" x="7505700" y="3717925"/>
          <p14:tracePt t="86459" x="7597775" y="3703638"/>
          <p14:tracePt t="86477" x="7772400" y="3679825"/>
          <p14:tracePt t="86493" x="7924800" y="3665538"/>
          <p14:tracePt t="86509" x="8123238" y="3627438"/>
          <p14:tracePt t="86526" x="8297863" y="3589338"/>
          <p14:tracePt t="86543" x="8420100" y="3551238"/>
          <p14:tracePt t="86560" x="8504238" y="3513138"/>
          <p14:tracePt t="86576" x="8526463" y="3505200"/>
          <p14:tracePt t="87222" x="8534400" y="3497263"/>
          <p14:tracePt t="87229" x="8572500" y="3429000"/>
          <p14:tracePt t="87243" x="8618538" y="3336925"/>
          <p14:tracePt t="87260" x="8686800" y="3216275"/>
          <p14:tracePt t="87276" x="8763000" y="3025775"/>
          <p14:tracePt t="87293" x="8801100" y="2857500"/>
          <p14:tracePt t="87310" x="8823325" y="2705100"/>
          <p14:tracePt t="87327" x="8839200" y="2568575"/>
          <p14:tracePt t="87343" x="8839200" y="2484438"/>
          <p14:tracePt t="87359" x="8839200" y="2422525"/>
          <p14:tracePt t="87376" x="8839200" y="2384425"/>
          <p14:tracePt t="87393" x="8839200" y="2370138"/>
          <p14:tracePt t="87410" x="8831263" y="2346325"/>
          <p14:tracePt t="87443" x="8823325" y="2339975"/>
          <p14:tracePt t="87533" x="8816975" y="2339975"/>
          <p14:tracePt t="87774" x="8816975" y="2346325"/>
          <p14:tracePt t="87783" x="8816975" y="2354263"/>
          <p14:tracePt t="87794" x="8809038" y="2378075"/>
          <p14:tracePt t="87810" x="8785225" y="2378075"/>
          <p14:tracePt t="87826" x="8763000" y="2378075"/>
          <p14:tracePt t="87843" x="8656638" y="2378075"/>
          <p14:tracePt t="87860" x="8512175" y="2378075"/>
          <p14:tracePt t="87876" x="8335963" y="2378075"/>
          <p14:tracePt t="87893" x="7856538" y="2362200"/>
          <p14:tracePt t="87910" x="7445375" y="2362200"/>
          <p14:tracePt t="87926" x="7026275" y="2346325"/>
          <p14:tracePt t="87943" x="6689725" y="2293938"/>
          <p14:tracePt t="87960" x="6392863" y="2255838"/>
          <p14:tracePt t="87976" x="6202363" y="2225675"/>
          <p14:tracePt t="87993" x="6027738" y="2201863"/>
          <p14:tracePt t="88010" x="5889625" y="2171700"/>
          <p14:tracePt t="88026" x="5813425" y="2149475"/>
          <p14:tracePt t="88043" x="5753100" y="2141538"/>
          <p14:tracePt t="88060" x="5692775" y="2133600"/>
          <p14:tracePt t="88077" x="5570538" y="2117725"/>
          <p14:tracePt t="88093" x="5387975" y="2117725"/>
          <p14:tracePt t="88110" x="5181600" y="2117725"/>
          <p14:tracePt t="88127" x="4945063" y="2117725"/>
          <p14:tracePt t="88143" x="4594225" y="2117725"/>
          <p14:tracePt t="88160" x="4160838" y="2117725"/>
          <p14:tracePt t="88176" x="3581400" y="2117725"/>
          <p14:tracePt t="88193" x="3001963" y="2117725"/>
          <p14:tracePt t="88210" x="2644775" y="2117725"/>
          <p14:tracePt t="88227" x="2370138" y="2117725"/>
          <p14:tracePt t="88243" x="2209800" y="2111375"/>
          <p14:tracePt t="88261" x="2125663" y="2079625"/>
          <p14:tracePt t="88277" x="2117725" y="2079625"/>
          <p14:tracePt t="88365" x="2111375" y="2079625"/>
          <p14:tracePt t="88471" x="2111375" y="2065338"/>
          <p14:tracePt t="88478" x="2111375" y="2057400"/>
          <p14:tracePt t="88525" x="2111375" y="2041525"/>
          <p14:tracePt t="88533" x="2125663" y="2035175"/>
          <p14:tracePt t="88543" x="2149475" y="2027238"/>
          <p14:tracePt t="88560" x="2193925" y="2027238"/>
          <p14:tracePt t="88577" x="2255838" y="2027238"/>
          <p14:tracePt t="88593" x="2332038" y="2027238"/>
          <p14:tracePt t="88611" x="2400300" y="2027238"/>
          <p14:tracePt t="88627" x="2454275" y="2027238"/>
          <p14:tracePt t="88643" x="2484438" y="2027238"/>
          <p14:tracePt t="88661" x="2530475" y="2027238"/>
          <p14:tracePt t="88677" x="2536825" y="2027238"/>
          <p14:tracePt t="88693" x="2552700" y="2027238"/>
          <p14:tracePt t="88710" x="2560638" y="2027238"/>
          <p14:tracePt t="88727" x="2613025" y="2027238"/>
          <p14:tracePt t="88743" x="2689225" y="2035175"/>
          <p14:tracePt t="88760" x="2803525" y="2035175"/>
          <p14:tracePt t="88777" x="2955925" y="2041525"/>
          <p14:tracePt t="88793" x="3146425" y="2065338"/>
          <p14:tracePt t="88810" x="3344863" y="2065338"/>
          <p14:tracePt t="88827" x="3505200" y="2073275"/>
          <p14:tracePt t="88844" x="3649663" y="2079625"/>
          <p14:tracePt t="88861" x="3779838" y="2079625"/>
          <p14:tracePt t="88877" x="3810000" y="2079625"/>
          <p14:tracePt t="88893" x="3817938" y="2079625"/>
          <p14:tracePt t="88981" x="3832225" y="2079625"/>
          <p14:tracePt t="88989" x="3840163" y="2079625"/>
          <p14:tracePt t="88997" x="3870325" y="2079625"/>
          <p14:tracePt t="89010" x="3932238" y="2079625"/>
          <p14:tracePt t="89027" x="4016375" y="2087563"/>
          <p14:tracePt t="89043" x="4160838" y="2087563"/>
          <p14:tracePt t="89061" x="4365625" y="2087563"/>
          <p14:tracePt t="89077" x="4487863" y="2087563"/>
          <p14:tracePt t="89094" x="4602163" y="2111375"/>
          <p14:tracePt t="89110" x="4724400" y="2117725"/>
          <p14:tracePt t="89127" x="4784725" y="2141538"/>
          <p14:tracePt t="89144" x="4816475" y="2141538"/>
          <p14:tracePt t="89161" x="4860925" y="2149475"/>
          <p14:tracePt t="89177" x="4899025" y="2155825"/>
          <p14:tracePt t="89194" x="4999038" y="2155825"/>
          <p14:tracePt t="89210" x="5135563" y="2163763"/>
          <p14:tracePt t="89227" x="5287963" y="2179638"/>
          <p14:tracePt t="89245" x="5646738" y="2179638"/>
          <p14:tracePt t="89260" x="5775325" y="2187575"/>
          <p14:tracePt t="89277" x="6172200" y="2193925"/>
          <p14:tracePt t="89293" x="6378575" y="2193925"/>
          <p14:tracePt t="89310" x="6553200" y="2193925"/>
          <p14:tracePt t="89327" x="6675438" y="2201863"/>
          <p14:tracePt t="89343" x="6751638" y="2201863"/>
          <p14:tracePt t="89360" x="6773863" y="2201863"/>
          <p14:tracePt t="89377" x="6781800" y="2201863"/>
          <p14:tracePt t="89429" x="6789738" y="2201863"/>
          <p14:tracePt t="89437" x="6797675" y="2209800"/>
          <p14:tracePt t="89469" x="6804025" y="2209800"/>
          <p14:tracePt t="89477" x="6819900" y="2209800"/>
          <p14:tracePt t="89485" x="6850063" y="2209800"/>
          <p14:tracePt t="89493" x="6880225" y="2209800"/>
          <p14:tracePt t="89510" x="6934200" y="2209800"/>
          <p14:tracePt t="89527" x="7032625" y="2209800"/>
          <p14:tracePt t="89544" x="7102475" y="2209800"/>
          <p14:tracePt t="89561" x="7132638" y="2209800"/>
          <p14:tracePt t="89653" x="7140575" y="2209800"/>
          <p14:tracePt t="89678" x="7170738" y="2187575"/>
          <p14:tracePt t="89685" x="7192963" y="2179638"/>
          <p14:tracePt t="89694" x="7208838" y="2179638"/>
          <p14:tracePt t="89710" x="7261225" y="2155825"/>
          <p14:tracePt t="89727" x="7315200" y="2155825"/>
          <p14:tracePt t="89743" x="7375525" y="2155825"/>
          <p14:tracePt t="89760" x="7429500" y="2155825"/>
          <p14:tracePt t="89777" x="7483475" y="2149475"/>
          <p14:tracePt t="89794" x="7497763" y="2149475"/>
          <p14:tracePt t="89810" x="7505700" y="2149475"/>
          <p14:tracePt t="89885" x="7513638" y="2149475"/>
          <p14:tracePt t="89893" x="7527925" y="2149475"/>
          <p14:tracePt t="89917" x="7535863" y="2149475"/>
          <p14:tracePt t="90030" x="7559675" y="2149475"/>
          <p14:tracePt t="90349" x="7566025" y="2141538"/>
          <p14:tracePt t="90358" x="7581900" y="2133600"/>
          <p14:tracePt t="90374" x="7597775" y="2133600"/>
          <p14:tracePt t="90381" x="7620000" y="2125663"/>
          <p14:tracePt t="90394" x="7650163" y="2117725"/>
          <p14:tracePt t="90410" x="7704138" y="2117725"/>
          <p14:tracePt t="90427" x="7802563" y="2095500"/>
          <p14:tracePt t="90444" x="8001000" y="2087563"/>
          <p14:tracePt t="90460" x="8131175" y="2079625"/>
          <p14:tracePt t="90477" x="8251825" y="2065338"/>
          <p14:tracePt t="90494" x="8343900" y="2057400"/>
          <p14:tracePt t="90510" x="8389938" y="2057400"/>
          <p14:tracePt t="90527" x="8412163" y="2057400"/>
          <p14:tracePt t="90544" x="8420100" y="2057400"/>
          <p14:tracePt t="90561" x="8428038" y="2057400"/>
          <p14:tracePt t="90577" x="8442325" y="2057400"/>
          <p14:tracePt t="90594" x="8458200" y="2057400"/>
          <p14:tracePt t="90611" x="8480425" y="2065338"/>
          <p14:tracePt t="90627" x="8550275" y="2087563"/>
          <p14:tracePt t="90644" x="8670925" y="2117725"/>
          <p14:tracePt t="90660" x="8740775" y="2117725"/>
          <p14:tracePt t="90677" x="8816975" y="2133600"/>
          <p14:tracePt t="90694" x="8869363" y="2133600"/>
          <p14:tracePt t="90711" x="8907463" y="2133600"/>
          <p14:tracePt t="90727" x="8915400" y="2133600"/>
          <p14:tracePt t="90773" x="8931275" y="2133600"/>
          <p14:tracePt t="90781" x="8931275" y="2125663"/>
          <p14:tracePt t="90805" x="8937625" y="2117725"/>
          <p14:tracePt t="90813" x="8945563" y="2117725"/>
          <p14:tracePt t="90827" x="8953500" y="2103438"/>
          <p14:tracePt t="90844" x="8983663" y="2095500"/>
          <p14:tracePt t="90861" x="9007475" y="2095500"/>
          <p14:tracePt t="90877" x="9021763" y="2087563"/>
          <p14:tracePt t="90894" x="9045575" y="2087563"/>
          <p14:tracePt t="90911" x="9083675" y="2087563"/>
          <p14:tracePt t="90927" x="9128125" y="2087563"/>
          <p14:tracePt t="90944" x="9174163" y="2087563"/>
          <p14:tracePt t="90961" x="9228138" y="2087563"/>
          <p14:tracePt t="90977" x="9274175" y="2087563"/>
          <p14:tracePt t="90994" x="9304338" y="2079625"/>
          <p14:tracePt t="91011" x="9326563" y="2073275"/>
          <p14:tracePt t="91027" x="9350375" y="2073275"/>
          <p14:tracePt t="91044" x="9364663" y="2073275"/>
          <p14:tracePt t="91061" x="9418638" y="2065338"/>
          <p14:tracePt t="91077" x="9464675" y="2065338"/>
          <p14:tracePt t="91094" x="9509125" y="2065338"/>
          <p14:tracePt t="91111" x="9601200" y="2049463"/>
          <p14:tracePt t="91127" x="9655175" y="2049463"/>
          <p14:tracePt t="91144" x="9699625" y="2041525"/>
          <p14:tracePt t="91161" x="9731375" y="2041525"/>
          <p14:tracePt t="91177" x="9745663" y="2035175"/>
          <p14:tracePt t="91211" x="9753600" y="2035175"/>
          <p14:tracePt t="91313" x="9745663" y="2035175"/>
          <p14:tracePt t="91319" x="9715500" y="2035175"/>
          <p14:tracePt t="91328" x="9669463" y="2035175"/>
          <p14:tracePt t="91344" x="9525000" y="2103438"/>
          <p14:tracePt t="91361" x="9266238" y="2193925"/>
          <p14:tracePt t="91378" x="8716963" y="2308225"/>
          <p14:tracePt t="91394" x="8077200" y="2392363"/>
          <p14:tracePt t="91411" x="7285038" y="2468563"/>
          <p14:tracePt t="91428" x="6492875" y="2498725"/>
          <p14:tracePt t="91445" x="5394325" y="2498725"/>
          <p14:tracePt t="91461" x="4740275" y="2498725"/>
          <p14:tracePt t="91478" x="4259263" y="2498725"/>
          <p14:tracePt t="91495" x="3863975" y="2498725"/>
          <p14:tracePt t="91511" x="3597275" y="2498725"/>
          <p14:tracePt t="91528" x="3429000" y="2498725"/>
          <p14:tracePt t="91545" x="3306763" y="2514600"/>
          <p14:tracePt t="91561" x="3216275" y="2530475"/>
          <p14:tracePt t="91578" x="3140075" y="2536825"/>
          <p14:tracePt t="91595" x="3055938" y="2552700"/>
          <p14:tracePt t="91611" x="2979738" y="2552700"/>
          <p14:tracePt t="91629" x="2857500" y="2552700"/>
          <p14:tracePt t="91644" x="2835275" y="2552700"/>
          <p14:tracePt t="91661" x="2789238" y="2552700"/>
          <p14:tracePt t="91678" x="2773363" y="2544763"/>
          <p14:tracePt t="91694" x="2765425" y="2536825"/>
          <p14:tracePt t="91711" x="2751138" y="2522538"/>
          <p14:tracePt t="91728" x="2705100" y="2506663"/>
          <p14:tracePt t="91744" x="2628900" y="2498725"/>
          <p14:tracePt t="91761" x="2544763" y="2484438"/>
          <p14:tracePt t="91778" x="2460625" y="2484438"/>
          <p14:tracePt t="91782" x="2446338" y="2484438"/>
          <p14:tracePt t="91795" x="2416175" y="2484438"/>
          <p14:tracePt t="91811" x="2362200" y="2484438"/>
          <p14:tracePt t="91828" x="2316163" y="2484438"/>
          <p14:tracePt t="91844" x="2308225" y="2484438"/>
          <p14:tracePt t="91861" x="2293938" y="2484438"/>
          <p14:tracePt t="91878" x="2286000" y="2492375"/>
          <p14:tracePt t="91895" x="2286000" y="2498725"/>
          <p14:tracePt t="91911" x="2286000" y="2514600"/>
          <p14:tracePt t="91928" x="2346325" y="2536825"/>
          <p14:tracePt t="91945" x="2476500" y="2568575"/>
          <p14:tracePt t="91961" x="2636838" y="2574925"/>
          <p14:tracePt t="91978" x="2803525" y="2590800"/>
          <p14:tracePt t="91995" x="2949575" y="2590800"/>
          <p14:tracePt t="92011" x="3086100" y="2590800"/>
          <p14:tracePt t="92028" x="3246438" y="2590800"/>
          <p14:tracePt t="92045" x="3314700" y="2590800"/>
          <p14:tracePt t="92061" x="3360738" y="2568575"/>
          <p14:tracePt t="92079" x="3390900" y="2560638"/>
          <p14:tracePt t="92095" x="3398838" y="2552700"/>
          <p14:tracePt t="92111" x="3406775" y="2544763"/>
          <p14:tracePt t="92128" x="3413125" y="2544763"/>
          <p14:tracePt t="92145" x="3421063" y="2536825"/>
          <p14:tracePt t="92161" x="3451225" y="2536825"/>
          <p14:tracePt t="92178" x="3489325" y="2536825"/>
          <p14:tracePt t="92195" x="3581400" y="2536825"/>
          <p14:tracePt t="92211" x="3679825" y="2536825"/>
          <p14:tracePt t="92228" x="3787775" y="2536825"/>
          <p14:tracePt t="92245" x="3886200" y="2536825"/>
          <p14:tracePt t="92261" x="3908425" y="2536825"/>
          <p14:tracePt t="92383" x="3916363" y="2536825"/>
          <p14:tracePt t="92415" x="3924300" y="2536825"/>
          <p14:tracePt t="92429" x="3932238" y="2536825"/>
          <p14:tracePt t="92437" x="3946525" y="2536825"/>
          <p14:tracePt t="92446" x="3954463" y="2536825"/>
          <p14:tracePt t="92461" x="3978275" y="2536825"/>
          <p14:tracePt t="92479" x="4008438" y="2536825"/>
          <p14:tracePt t="92495" x="4046538" y="2536825"/>
          <p14:tracePt t="92512" x="4076700" y="2536825"/>
          <p14:tracePt t="92529" x="4098925" y="2536825"/>
          <p14:tracePt t="92545" x="4106863" y="2536825"/>
          <p14:tracePt t="92561" x="4130675" y="2530475"/>
          <p14:tracePt t="92578" x="4137025" y="2530475"/>
          <p14:tracePt t="92595" x="4160838" y="2522538"/>
          <p14:tracePt t="92613" x="4198938" y="2506663"/>
          <p14:tracePt t="92630" x="4221163" y="2506663"/>
          <p14:tracePt t="92645" x="4267200" y="2498725"/>
          <p14:tracePt t="92662" x="4297363" y="2498725"/>
          <p14:tracePt t="92678" x="4321175" y="2498725"/>
          <p14:tracePt t="92695" x="4351338" y="2498725"/>
          <p14:tracePt t="92712" x="4365625" y="2498725"/>
          <p14:tracePt t="92729" x="4373563" y="2498725"/>
          <p14:tracePt t="92745" x="4389438" y="2498725"/>
          <p14:tracePt t="92762" x="4419600" y="2498725"/>
          <p14:tracePt t="92779" x="4473575" y="2498725"/>
          <p14:tracePt t="92795" x="4533900" y="2498725"/>
          <p14:tracePt t="92798" x="4572000" y="2498725"/>
          <p14:tracePt t="92813" x="4640263" y="2498725"/>
          <p14:tracePt t="92829" x="4694238" y="2498725"/>
          <p14:tracePt t="92845" x="4740275" y="2498725"/>
          <p14:tracePt t="92862" x="4754563" y="2498725"/>
          <p14:tracePt t="92878" x="4784725" y="2498725"/>
          <p14:tracePt t="92895" x="4792663" y="2492375"/>
          <p14:tracePt t="92912" x="4822825" y="2492375"/>
          <p14:tracePt t="92928" x="4854575" y="2492375"/>
          <p14:tracePt t="92946" x="4884738" y="2484438"/>
          <p14:tracePt t="92962" x="4930775" y="2484438"/>
          <p14:tracePt t="92979" x="4968875" y="2484438"/>
          <p14:tracePt t="92995" x="5006975" y="2484438"/>
          <p14:tracePt t="93012" x="5045075" y="2484438"/>
          <p14:tracePt t="93029" x="5089525" y="2484438"/>
          <p14:tracePt t="93046" x="5127625" y="2484438"/>
          <p14:tracePt t="93062" x="5159375" y="2484438"/>
          <p14:tracePt t="93078" x="5219700" y="2484438"/>
          <p14:tracePt t="93095" x="5249863" y="2484438"/>
          <p14:tracePt t="93112" x="5295900" y="2484438"/>
          <p14:tracePt t="93128" x="5341938" y="2484438"/>
          <p14:tracePt t="93145" x="5364163" y="2484438"/>
          <p14:tracePt t="93162" x="5394325" y="2476500"/>
          <p14:tracePt t="93179" x="5402263" y="2476500"/>
          <p14:tracePt t="93195" x="5410200" y="2476500"/>
          <p14:tracePt t="93212" x="5410200" y="2468563"/>
          <p14:tracePt t="93228" x="5418138" y="2468563"/>
          <p14:tracePt t="93262" x="5418138" y="2460625"/>
          <p14:tracePt t="93269" x="5426075" y="2460625"/>
          <p14:tracePt t="93301" x="5432425" y="2460625"/>
          <p14:tracePt t="93317" x="5440363" y="2460625"/>
          <p14:tracePt t="93333" x="5448300" y="2454275"/>
          <p14:tracePt t="93341" x="5456238" y="2454275"/>
          <p14:tracePt t="93374" x="5464175" y="2454275"/>
          <p14:tracePt t="93405" x="5470525" y="2454275"/>
          <p14:tracePt t="93422" x="5478463" y="2446338"/>
          <p14:tracePt t="93438" x="5486400" y="2446338"/>
          <p14:tracePt t="93573" x="5494338" y="2446338"/>
          <p14:tracePt t="93629" x="5502275" y="2446338"/>
          <p14:tracePt t="93646" x="5516563" y="2438400"/>
          <p14:tracePt t="93654" x="5516563" y="2430463"/>
          <p14:tracePt t="93662" x="5502275" y="2430463"/>
          <p14:tracePt t="94206" x="5508625" y="2430463"/>
          <p14:tracePt t="94230" x="5524500" y="2446338"/>
          <p14:tracePt t="94245" x="5532438" y="2446338"/>
          <p14:tracePt t="94253" x="5546725" y="2446338"/>
          <p14:tracePt t="94262" x="5570538" y="2454275"/>
          <p14:tracePt t="94279" x="5608638" y="2468563"/>
          <p14:tracePt t="94295" x="5616575" y="2476500"/>
          <p14:tracePt t="94312" x="5638800" y="2476500"/>
          <p14:tracePt t="94329" x="5668963" y="2484438"/>
          <p14:tracePt t="94345" x="5761038" y="2484438"/>
          <p14:tracePt t="94362" x="5845175" y="2498725"/>
          <p14:tracePt t="94380" x="5935663" y="2514600"/>
          <p14:tracePt t="94395" x="6003925" y="2522538"/>
          <p14:tracePt t="94412" x="6057900" y="2530475"/>
          <p14:tracePt t="94429" x="6088063" y="2530475"/>
          <p14:tracePt t="94477" x="6096000" y="2530475"/>
          <p14:tracePt t="94485" x="6111875" y="2530475"/>
          <p14:tracePt t="94501" x="6126163" y="2530475"/>
          <p14:tracePt t="94512" x="6142038" y="2530475"/>
          <p14:tracePt t="94529" x="6202363" y="2522538"/>
          <p14:tracePt t="94545" x="6286500" y="2506663"/>
          <p14:tracePt t="94562" x="6378575" y="2506663"/>
          <p14:tracePt t="94579" x="6461125" y="2506663"/>
          <p14:tracePt t="94595" x="6553200" y="2506663"/>
          <p14:tracePt t="94612" x="6637338" y="2492375"/>
          <p14:tracePt t="94629" x="6659563" y="2492375"/>
          <p14:tracePt t="94806" x="6675438" y="2492375"/>
          <p14:tracePt t="94814" x="6683375" y="2476500"/>
          <p14:tracePt t="94829" x="6713538" y="2468563"/>
          <p14:tracePt t="94845" x="6765925" y="2468563"/>
          <p14:tracePt t="94862" x="6819900" y="2468563"/>
          <p14:tracePt t="94880" x="6880225" y="2468563"/>
          <p14:tracePt t="94895" x="6934200" y="2468563"/>
          <p14:tracePt t="94912" x="6980238" y="2468563"/>
          <p14:tracePt t="94929" x="7002463" y="2468563"/>
          <p14:tracePt t="94945" x="7018338" y="2460625"/>
          <p14:tracePt t="94962" x="7048500" y="2460625"/>
          <p14:tracePt t="94979" x="7056438" y="2460625"/>
          <p14:tracePt t="94995" x="7108825" y="2446338"/>
          <p14:tracePt t="95012" x="7170738" y="2446338"/>
          <p14:tracePt t="95029" x="7307263" y="2446338"/>
          <p14:tracePt t="95045" x="7391400" y="2446338"/>
          <p14:tracePt t="95062" x="7475538" y="2446338"/>
          <p14:tracePt t="95079" x="7543800" y="2446338"/>
          <p14:tracePt t="95095" x="7612063" y="2446338"/>
          <p14:tracePt t="95112" x="7650163" y="2446338"/>
          <p14:tracePt t="95129" x="7696200" y="2446338"/>
          <p14:tracePt t="95145" x="7712075" y="2446338"/>
          <p14:tracePt t="95162" x="7726363" y="2446338"/>
          <p14:tracePt t="95195" x="7734300" y="2446338"/>
          <p14:tracePt t="95212" x="7742238" y="2446338"/>
          <p14:tracePt t="95229" x="7756525" y="2446338"/>
          <p14:tracePt t="95245" x="7794625" y="2446338"/>
          <p14:tracePt t="95262" x="7902575" y="2454275"/>
          <p14:tracePt t="95279" x="7962900" y="2454275"/>
          <p14:tracePt t="95295" x="8047038" y="2454275"/>
          <p14:tracePt t="95312" x="8085138" y="2454275"/>
          <p14:tracePt t="95622" x="8069263" y="2454275"/>
          <p14:tracePt t="95629" x="8054975" y="2454275"/>
          <p14:tracePt t="95637" x="8031163" y="2454275"/>
          <p14:tracePt t="95646" x="8008938" y="2454275"/>
          <p14:tracePt t="95662" x="7985125" y="2454275"/>
          <p14:tracePt t="95679" x="7947025" y="2446338"/>
          <p14:tracePt t="95696" x="7878763" y="2454275"/>
          <p14:tracePt t="95712" x="7726363" y="2574925"/>
          <p14:tracePt t="95729" x="7573963" y="2651125"/>
          <p14:tracePt t="95746" x="7437438" y="2713038"/>
          <p14:tracePt t="95762" x="7331075" y="2743200"/>
          <p14:tracePt t="95779" x="7261225" y="2751138"/>
          <p14:tracePt t="95782" x="7239000" y="2743200"/>
          <p14:tracePt t="95796" x="7216775" y="2735263"/>
          <p14:tracePt t="95911" x="7208838" y="2735263"/>
          <p14:tracePt t="101869" x="7216775" y="2773363"/>
          <p14:tracePt t="101877" x="7239000" y="2819400"/>
          <p14:tracePt t="101886" x="7239000" y="2827338"/>
          <p14:tracePt t="101901" x="7246938" y="2827338"/>
          <p14:tracePt t="101925" x="7261225" y="2841625"/>
          <p14:tracePt t="101933" x="7261225" y="2849563"/>
          <p14:tracePt t="101948" x="7285038" y="2873375"/>
          <p14:tracePt t="101965" x="7292975" y="2887663"/>
          <p14:tracePt t="101981" x="7315200" y="2925763"/>
          <p14:tracePt t="101998" x="7323138" y="2963863"/>
          <p14:tracePt t="102015" x="7331075" y="3009900"/>
          <p14:tracePt t="102031" x="7345363" y="3070225"/>
          <p14:tracePt t="102048" x="7345363" y="3146425"/>
          <p14:tracePt t="102065" x="7361238" y="3230563"/>
          <p14:tracePt t="102081" x="7361238" y="3306763"/>
          <p14:tracePt t="102098" x="7383463" y="3344863"/>
          <p14:tracePt t="102115" x="7383463" y="3398838"/>
          <p14:tracePt t="102131" x="7383463" y="3505200"/>
          <p14:tracePt t="102149" x="7369175" y="3725863"/>
          <p14:tracePt t="102165" x="7292975" y="3940175"/>
          <p14:tracePt t="102182" x="7223125" y="4130675"/>
          <p14:tracePt t="102198" x="7146925" y="4313238"/>
          <p14:tracePt t="102215" x="7056438" y="4473575"/>
          <p14:tracePt t="102232" x="6972300" y="4610100"/>
          <p14:tracePt t="102249" x="6865938" y="4746625"/>
          <p14:tracePt t="102265" x="6804025" y="4816475"/>
          <p14:tracePt t="102282" x="6781800" y="4838700"/>
          <p14:tracePt t="102298" x="6773863" y="4846638"/>
          <p14:tracePt t="102315" x="6773863" y="4854575"/>
          <p14:tracePt t="102331" x="6773863" y="4860925"/>
          <p14:tracePt t="102478" x="6759575" y="4860925"/>
          <p14:tracePt t="102485" x="6697663" y="4854575"/>
          <p14:tracePt t="102494" x="6645275" y="4830763"/>
          <p14:tracePt t="102501" x="6583363" y="4816475"/>
          <p14:tracePt t="102515" x="6530975" y="4800600"/>
          <p14:tracePt t="102532" x="6523038" y="4792663"/>
          <p14:tracePt t="112974" x="6515100" y="4784725"/>
          <p14:tracePt t="113007" x="6507163" y="4784725"/>
          <p14:tracePt t="113013" x="6484938" y="4762500"/>
          <p14:tracePt t="113021" x="6430963" y="4678363"/>
          <p14:tracePt t="113036" x="6346825" y="4518025"/>
          <p14:tracePt t="113052" x="6294438" y="4335463"/>
          <p14:tracePt t="113069" x="6226175" y="4289425"/>
          <p14:tracePt t="113086" x="6065838" y="4251325"/>
          <p14:tracePt t="113102" x="5973763" y="4229100"/>
          <p14:tracePt t="114101" x="5965825" y="4229100"/>
          <p14:tracePt t="114112" x="5959475" y="4229100"/>
          <p14:tracePt t="114119" x="5951538" y="4229100"/>
          <p14:tracePt t="114136" x="5913438" y="4221163"/>
          <p14:tracePt t="114153" x="5883275" y="4213225"/>
          <p14:tracePt t="114169" x="5813425" y="4206875"/>
          <p14:tracePt t="114186" x="5715000" y="4206875"/>
          <p14:tracePt t="114203" x="5622925" y="4213225"/>
          <p14:tracePt t="114219" x="5592763" y="4229100"/>
          <p14:tracePt t="114236" x="5584825" y="4237038"/>
          <p14:tracePt t="114372" x="5592763" y="4221163"/>
          <p14:tracePt t="114381" x="5646738" y="4152900"/>
          <p14:tracePt t="114389" x="5692775" y="4084638"/>
          <p14:tracePt t="114403" x="5745163" y="4022725"/>
          <p14:tracePt t="114420" x="5951538" y="3695700"/>
          <p14:tracePt t="114436" x="6011863" y="3581400"/>
          <p14:tracePt t="114452" x="6188075" y="3208338"/>
          <p14:tracePt t="114469" x="6270625" y="3025775"/>
          <p14:tracePt t="114486" x="6354763" y="2887663"/>
          <p14:tracePt t="114503" x="6416675" y="2789238"/>
          <p14:tracePt t="114519" x="6446838" y="2743200"/>
          <p14:tracePt t="114536" x="6454775" y="2727325"/>
          <p14:tracePt t="114553" x="6461125" y="2713038"/>
          <p14:tracePt t="114569" x="6477000" y="2689225"/>
          <p14:tracePt t="114586" x="6499225" y="2659063"/>
          <p14:tracePt t="114603" x="6530975" y="2613025"/>
          <p14:tracePt t="114619" x="6561138" y="2582863"/>
          <p14:tracePt t="114636" x="6569075" y="2568575"/>
          <p14:tracePt t="114909" x="6621463" y="2568575"/>
          <p14:tracePt t="114917" x="6811963" y="2568575"/>
          <p14:tracePt t="114925" x="7002463" y="2590800"/>
          <p14:tracePt t="114936" x="7124700" y="2606675"/>
          <p14:tracePt t="114953" x="7299325" y="2636838"/>
          <p14:tracePt t="114970" x="7489825" y="2636838"/>
          <p14:tracePt t="114986" x="7688263" y="2636838"/>
          <p14:tracePt t="115003" x="7878763" y="2636838"/>
          <p14:tracePt t="115020" x="8054975" y="2636838"/>
          <p14:tracePt t="115036" x="8199438" y="2636838"/>
          <p14:tracePt t="115053" x="8374063" y="2598738"/>
          <p14:tracePt t="115070" x="8466138" y="2568575"/>
          <p14:tracePt t="115086" x="8542338" y="2530475"/>
          <p14:tracePt t="115103" x="8640763" y="2492375"/>
          <p14:tracePt t="115120" x="8778875" y="2438400"/>
          <p14:tracePt t="115137" x="8915400" y="2384425"/>
          <p14:tracePt t="115153" x="9083675" y="2324100"/>
          <p14:tracePt t="115170" x="9212263" y="2263775"/>
          <p14:tracePt t="115186" x="9372600" y="2193925"/>
          <p14:tracePt t="115203" x="9486900" y="2125663"/>
          <p14:tracePt t="115220" x="9593263" y="2057400"/>
          <p14:tracePt t="115236" x="9601200" y="2041525"/>
          <p14:tracePt t="115253" x="9609138" y="2041525"/>
          <p14:tracePt t="115309" x="9617075" y="2035175"/>
          <p14:tracePt t="115325" x="9623425" y="2035175"/>
          <p14:tracePt t="115334" x="9639300" y="2035175"/>
          <p14:tracePt t="115341" x="9647238" y="2035175"/>
          <p14:tracePt t="115353" x="9669463" y="2035175"/>
          <p14:tracePt t="115370" x="9731375" y="2041525"/>
          <p14:tracePt t="115373" x="9753600" y="2041525"/>
          <p14:tracePt t="115386" x="9775825" y="2041525"/>
          <p14:tracePt t="115403" x="9813925" y="2049463"/>
          <p14:tracePt t="115420" x="9821863" y="2049463"/>
          <p14:tracePt t="115463" x="9821863" y="2057400"/>
          <p14:tracePt t="115469" x="9791700" y="2065338"/>
          <p14:tracePt t="115477" x="9737725" y="2103438"/>
          <p14:tracePt t="115486" x="9655175" y="2125663"/>
          <p14:tracePt t="115503" x="9456738" y="2201863"/>
          <p14:tracePt t="115520" x="9045575" y="2316163"/>
          <p14:tracePt t="115537" x="8488363" y="2446338"/>
          <p14:tracePt t="115553" x="8061325" y="2560638"/>
          <p14:tracePt t="115570" x="7794625" y="2628900"/>
          <p14:tracePt t="115587" x="7635875" y="2674938"/>
          <p14:tracePt t="115603" x="7543800" y="2697163"/>
          <p14:tracePt t="115621" x="7489825" y="2705100"/>
          <p14:tracePt t="115637" x="7445375" y="2705100"/>
          <p14:tracePt t="115653" x="7353300" y="2735263"/>
          <p14:tracePt t="115670" x="7239000" y="2759075"/>
          <p14:tracePt t="115687" x="7064375" y="2803525"/>
          <p14:tracePt t="115703" x="6811963" y="2849563"/>
          <p14:tracePt t="115720" x="6569075" y="2903538"/>
          <p14:tracePt t="115737" x="6392863" y="2949575"/>
          <p14:tracePt t="115754" x="6278563" y="2971800"/>
          <p14:tracePt t="115770" x="6232525" y="2987675"/>
          <p14:tracePt t="115831" x="6226175" y="2994025"/>
          <p14:tracePt t="116552" x="6218238" y="2994025"/>
          <p14:tracePt t="116559" x="6210300" y="2994025"/>
          <p14:tracePt t="116570" x="6202363" y="2994025"/>
          <p14:tracePt t="116587" x="6202363" y="2987675"/>
          <p14:tracePt t="116603" x="6194425" y="2987675"/>
          <p14:tracePt t="116621" x="6180138" y="2979738"/>
          <p14:tracePt t="116637" x="6172200" y="2979738"/>
          <p14:tracePt t="119341" x="6111875" y="2955925"/>
          <p14:tracePt t="119349" x="5989638" y="2933700"/>
          <p14:tracePt t="119357" x="5821363" y="2933700"/>
          <p14:tracePt t="119371" x="5600700" y="2933700"/>
          <p14:tracePt t="119388" x="5203825" y="3063875"/>
          <p14:tracePt t="119701" x="5189538" y="3055938"/>
          <p14:tracePt t="119717" x="5181600" y="3040063"/>
          <p14:tracePt t="119725" x="5165725" y="3025775"/>
          <p14:tracePt t="119738" x="5135563" y="3001963"/>
          <p14:tracePt t="119754" x="5067300" y="2971800"/>
          <p14:tracePt t="119771" x="4999038" y="2925763"/>
          <p14:tracePt t="119788" x="4830763" y="2841625"/>
          <p14:tracePt t="119804" x="4670425" y="2765425"/>
          <p14:tracePt t="119821" x="4479925" y="2689225"/>
          <p14:tracePt t="119838" x="4283075" y="2598738"/>
          <p14:tracePt t="119854" x="4046538" y="2484438"/>
          <p14:tracePt t="119871" x="3779838" y="2324100"/>
          <p14:tracePt t="119888" x="3505200" y="2187575"/>
          <p14:tracePt t="119904" x="3284538" y="2049463"/>
          <p14:tracePt t="119921" x="3146425" y="1981200"/>
          <p14:tracePt t="119938" x="3048000" y="1905000"/>
          <p14:tracePt t="119954" x="2979738" y="1844675"/>
          <p14:tracePt t="119971" x="2933700" y="1790700"/>
          <p14:tracePt t="119988" x="2925763" y="1782763"/>
          <p14:tracePt t="120285" x="2933700" y="1836738"/>
          <p14:tracePt t="120293" x="3009900" y="2027238"/>
          <p14:tracePt t="120305" x="3116263" y="2263775"/>
          <p14:tracePt t="120322" x="3421063" y="2865438"/>
          <p14:tracePt t="120338" x="3771900" y="3421063"/>
          <p14:tracePt t="120355" x="4244975" y="3902075"/>
          <p14:tracePt t="120372" x="4906963" y="4244975"/>
          <p14:tracePt t="120388" x="5592763" y="4441825"/>
          <p14:tracePt t="120392" x="5845175" y="4473575"/>
          <p14:tracePt t="120405" x="6118225" y="4511675"/>
          <p14:tracePt t="120421" x="6194425" y="451167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18437" y="350874"/>
            <a:ext cx="6978895"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z-Test for the 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110484" y="1407357"/>
            <a:ext cx="8242010" cy="5197828"/>
          </a:xfrm>
          <a:prstGeom prst="rect">
            <a:avLst/>
          </a:prstGeom>
        </p:spPr>
      </p:pic>
    </p:spTree>
    <p:extLst>
      <p:ext uri="{BB962C8B-B14F-4D97-AF65-F5344CB8AC3E}">
        <p14:creationId xmlns:p14="http://schemas.microsoft.com/office/powerpoint/2010/main" val="434426057"/>
      </p:ext>
    </p:extLst>
  </p:cSld>
  <p:clrMapOvr>
    <a:masterClrMapping/>
  </p:clrMapOvr>
  <mc:AlternateContent xmlns:mc="http://schemas.openxmlformats.org/markup-compatibility/2006" xmlns:p14="http://schemas.microsoft.com/office/powerpoint/2010/main">
    <mc:Choice Requires="p14">
      <p:transition p14:dur="10" advTm="212423"/>
    </mc:Choice>
    <mc:Fallback xmlns="">
      <p:transition advTm="212423"/>
    </mc:Fallback>
  </mc:AlternateContent>
  <p:timing>
    <p:tnLst>
      <p:par>
        <p:cTn id="1" dur="indefinite" restart="never" nodeType="tmRoot"/>
      </p:par>
    </p:tnLst>
  </p:timing>
  <p:extLst mod="1">
    <p:ext uri="{3A86A75C-4F4B-4683-9AE1-C65F6400EC91}">
      <p14:laserTraceLst xmlns:p14="http://schemas.microsoft.com/office/powerpoint/2010/main">
        <p14:tracePtLst>
          <p14:tracePt t="783" x="6210300" y="4511675"/>
          <p14:tracePt t="790" x="6308725" y="4397375"/>
          <p14:tracePt t="798" x="6477000" y="4092575"/>
          <p14:tracePt t="811" x="6705600" y="3756025"/>
          <p14:tracePt t="828" x="7002463" y="3360738"/>
          <p14:tracePt t="845" x="7026275" y="3322638"/>
          <p14:tracePt t="878" x="6950075" y="3246438"/>
          <p14:tracePt t="895" x="6583363" y="2933700"/>
          <p14:tracePt t="911" x="6142038" y="2568575"/>
          <p14:tracePt t="928" x="5981700" y="2430463"/>
          <p14:tracePt t="945" x="5965825" y="2416175"/>
          <p14:tracePt t="978" x="5883275" y="2400300"/>
          <p14:tracePt t="995" x="5707063" y="2346325"/>
          <p14:tracePt t="1011" x="5494338" y="2278063"/>
          <p14:tracePt t="1028" x="5295900" y="2255838"/>
          <p14:tracePt t="1045" x="4800600" y="2255838"/>
          <p14:tracePt t="1061" x="4572000" y="2255838"/>
          <p14:tracePt t="1078" x="4518025" y="2255838"/>
          <p14:tracePt t="1095" x="4465638" y="2239963"/>
          <p14:tracePt t="1112" x="4389438" y="2217738"/>
          <p14:tracePt t="1128" x="4237038" y="2201863"/>
          <p14:tracePt t="1145" x="3908425" y="2201863"/>
          <p14:tracePt t="1162" x="3802063" y="2187575"/>
          <p14:tracePt t="1178" x="3794125" y="2187575"/>
          <p14:tracePt t="1181" x="3787775" y="2171700"/>
          <p14:tracePt t="1195" x="3741738" y="2155825"/>
          <p14:tracePt t="1212" x="3673475" y="2079625"/>
          <p14:tracePt t="1228" x="3649663" y="2049463"/>
          <p14:tracePt t="1245" x="3649663" y="2035175"/>
          <p14:tracePt t="1262" x="3641725" y="1935163"/>
          <p14:tracePt t="1278" x="3635375" y="1897063"/>
          <p14:tracePt t="1295" x="3619500" y="1836738"/>
          <p14:tracePt t="1312" x="3589338" y="1782763"/>
          <p14:tracePt t="1328" x="3535363" y="1730375"/>
          <p14:tracePt t="1345" x="3459163" y="1676400"/>
          <p14:tracePt t="1362" x="3429000" y="1654175"/>
          <p14:tracePt t="1378" x="3406775" y="1646238"/>
          <p14:tracePt t="1438" x="3406775" y="1638300"/>
          <p14:tracePt t="1462" x="3406775" y="1630363"/>
          <p14:tracePt t="1855" x="3429000" y="1622425"/>
          <p14:tracePt t="1864" x="3467100" y="1622425"/>
          <p14:tracePt t="1870" x="3551238" y="1622425"/>
          <p14:tracePt t="1879" x="3641725" y="1622425"/>
          <p14:tracePt t="1895" x="3794125" y="1622425"/>
          <p14:tracePt t="1912" x="3902075" y="1622425"/>
          <p14:tracePt t="1929" x="3970338" y="1622425"/>
          <p14:tracePt t="1945" x="3984625" y="1622425"/>
          <p14:tracePt t="2038" x="3992563" y="1622425"/>
          <p14:tracePt t="2047" x="4000500" y="1622425"/>
          <p14:tracePt t="2055" x="4022725" y="1622425"/>
          <p14:tracePt t="2062" x="4060825" y="1622425"/>
          <p14:tracePt t="2078" x="4122738" y="1622425"/>
          <p14:tracePt t="2095" x="4183063" y="1622425"/>
          <p14:tracePt t="2112" x="4198938" y="1622425"/>
          <p14:tracePt t="2222" x="4191000" y="1622425"/>
          <p14:tracePt t="2230" x="4144963" y="1622425"/>
          <p14:tracePt t="2238" x="4068763" y="1622425"/>
          <p14:tracePt t="2247" x="3978275" y="1622425"/>
          <p14:tracePt t="2262" x="3763963" y="1622425"/>
          <p14:tracePt t="2279" x="3543300" y="1622425"/>
          <p14:tracePt t="2295" x="3344863" y="1622425"/>
          <p14:tracePt t="2312" x="3216275" y="1622425"/>
          <p14:tracePt t="2329" x="3170238" y="1622425"/>
          <p14:tracePt t="2345" x="3154363" y="1622425"/>
          <p14:tracePt t="2542" x="3140075" y="1622425"/>
          <p14:tracePt t="2550" x="3132138" y="1616075"/>
          <p14:tracePt t="2562" x="3116263" y="1608138"/>
          <p14:tracePt t="2579" x="3094038" y="1608138"/>
          <p14:tracePt t="2596" x="3040063" y="1608138"/>
          <p14:tracePt t="2612" x="3025775" y="1608138"/>
          <p14:tracePt t="2629" x="3009900" y="1616075"/>
          <p14:tracePt t="3342" x="3009900" y="1622425"/>
          <p14:tracePt t="3358" x="3009900" y="1668463"/>
          <p14:tracePt t="3366" x="3009900" y="1698625"/>
          <p14:tracePt t="3379" x="3009900" y="1714500"/>
          <p14:tracePt t="3396" x="3009900" y="1752600"/>
          <p14:tracePt t="3414" x="3017838" y="1844675"/>
          <p14:tracePt t="3429" x="3040063" y="1897063"/>
          <p14:tracePt t="3446" x="3063875" y="2003425"/>
          <p14:tracePt t="3462" x="3086100" y="2049463"/>
          <p14:tracePt t="3479" x="3101975" y="2079625"/>
          <p14:tracePt t="3496" x="3108325" y="2087563"/>
          <p14:tracePt t="3512" x="3116263" y="2087563"/>
          <p14:tracePt t="3529" x="3170238" y="2111375"/>
          <p14:tracePt t="3546" x="3298825" y="2133600"/>
          <p14:tracePt t="3562" x="3436938" y="2141538"/>
          <p14:tracePt t="3580" x="3551238" y="2141538"/>
          <p14:tracePt t="3596" x="3627438" y="2141538"/>
          <p14:tracePt t="3614" x="3679825" y="2141538"/>
          <p14:tracePt t="3766" x="3725863" y="2141538"/>
          <p14:tracePt t="3774" x="3763963" y="2133600"/>
          <p14:tracePt t="3782" x="3810000" y="2133600"/>
          <p14:tracePt t="3796" x="3863975" y="2125663"/>
          <p14:tracePt t="3812" x="3978275" y="2103438"/>
          <p14:tracePt t="3830" x="4144963" y="2079625"/>
          <p14:tracePt t="3846" x="4191000" y="2073275"/>
          <p14:tracePt t="3863" x="4206875" y="2065338"/>
          <p14:tracePt t="3942" x="4213225" y="2065338"/>
          <p14:tracePt t="3950" x="4237038" y="2057400"/>
          <p14:tracePt t="3958" x="4251325" y="2041525"/>
          <p14:tracePt t="3966" x="4267200" y="2041525"/>
          <p14:tracePt t="4078" x="4244975" y="2041525"/>
          <p14:tracePt t="4086" x="4191000" y="2057400"/>
          <p14:tracePt t="4096" x="4137025" y="2079625"/>
          <p14:tracePt t="4113" x="4008438" y="2111375"/>
          <p14:tracePt t="4129" x="3832225" y="2155825"/>
          <p14:tracePt t="4146" x="3703638" y="2163763"/>
          <p14:tracePt t="4163" x="3619500" y="2163763"/>
          <p14:tracePt t="4214" x="3611563" y="2163763"/>
          <p14:tracePt t="4232" x="3635375" y="2149475"/>
          <p14:tracePt t="4238" x="3665538" y="2149475"/>
          <p14:tracePt t="4247" x="3687763" y="2133600"/>
          <p14:tracePt t="4263" x="3725863" y="2133600"/>
          <p14:tracePt t="4382" x="3711575" y="2125663"/>
          <p14:tracePt t="4390" x="3665538" y="2125663"/>
          <p14:tracePt t="4398" x="3627438" y="2125663"/>
          <p14:tracePt t="4413" x="3551238" y="2125663"/>
          <p14:tracePt t="4429" x="3505200" y="2125663"/>
          <p14:tracePt t="4446" x="3475038" y="2125663"/>
          <p14:tracePt t="4480" x="3497263" y="2125663"/>
          <p14:tracePt t="4496" x="3711575" y="2125663"/>
          <p14:tracePt t="4513" x="3940175" y="2125663"/>
          <p14:tracePt t="4530" x="4046538" y="2125663"/>
          <p14:tracePt t="4566" x="4038600" y="2125663"/>
          <p14:tracePt t="4580" x="3970338" y="2125663"/>
          <p14:tracePt t="4596" x="3763963" y="2125663"/>
          <p14:tracePt t="4614" x="3406775" y="2125663"/>
          <p14:tracePt t="4629" x="3184525" y="2125663"/>
          <p14:tracePt t="4646" x="3063875" y="2125663"/>
          <p14:tracePt t="4663" x="3040063" y="2125663"/>
          <p14:tracePt t="4814" x="3032125" y="2117725"/>
          <p14:tracePt t="4838" x="3032125" y="2111375"/>
          <p14:tracePt t="4846" x="3017838" y="2103438"/>
          <p14:tracePt t="4854" x="2979738" y="2079625"/>
          <p14:tracePt t="4863" x="2955925" y="2073275"/>
          <p14:tracePt t="4880" x="2887663" y="2041525"/>
          <p14:tracePt t="4896" x="2865438" y="2035175"/>
          <p14:tracePt t="4913" x="2857500" y="2035175"/>
          <p14:tracePt t="5542" x="2865438" y="2035175"/>
          <p14:tracePt t="5550" x="2895600" y="2035175"/>
          <p14:tracePt t="5558" x="2941638" y="2049463"/>
          <p14:tracePt t="5566" x="2987675" y="2057400"/>
          <p14:tracePt t="5580" x="3001963" y="2057400"/>
          <p14:tracePt t="5597" x="3094038" y="2057400"/>
          <p14:tracePt t="5614" x="3216275" y="2057400"/>
          <p14:tracePt t="5630" x="3298825" y="2041525"/>
          <p14:tracePt t="5646" x="3368675" y="2027238"/>
          <p14:tracePt t="5663" x="3413125" y="1997075"/>
          <p14:tracePt t="5681" x="3482975" y="1965325"/>
          <p14:tracePt t="5696" x="3521075" y="1943100"/>
          <p14:tracePt t="5713" x="3573463" y="1912938"/>
          <p14:tracePt t="5730" x="3657600" y="1874838"/>
          <p14:tracePt t="5747" x="3749675" y="1836738"/>
          <p14:tracePt t="5763" x="3856038" y="1790700"/>
          <p14:tracePt t="5780" x="3932238" y="1752600"/>
          <p14:tracePt t="5797" x="3984625" y="1736725"/>
          <p14:tracePt t="5813" x="4016375" y="1722438"/>
          <p14:tracePt t="5830" x="4046538" y="1706563"/>
          <p14:tracePt t="5872" x="4060825" y="1692275"/>
          <p14:tracePt t="5880" x="4084638" y="1668463"/>
          <p14:tracePt t="5897" x="4084638" y="1660525"/>
          <p14:tracePt t="5913" x="4098925" y="1622425"/>
          <p14:tracePt t="5930" x="4106863" y="1584325"/>
          <p14:tracePt t="5947" x="4106863" y="1539875"/>
          <p14:tracePt t="5963" x="4106863" y="1493838"/>
          <p14:tracePt t="5980" x="4092575" y="1447800"/>
          <p14:tracePt t="5997" x="3984625" y="1355725"/>
          <p14:tracePt t="6013" x="3940175" y="1341438"/>
          <p14:tracePt t="6030" x="3717925" y="1249363"/>
          <p14:tracePt t="6047" x="3573463" y="1211263"/>
          <p14:tracePt t="6063" x="3413125" y="1165225"/>
          <p14:tracePt t="6080" x="3298825" y="1150938"/>
          <p14:tracePt t="6097" x="3192463" y="1143000"/>
          <p14:tracePt t="6113" x="3070225" y="1143000"/>
          <p14:tracePt t="6130" x="3001963" y="1143000"/>
          <p14:tracePt t="6147" x="2933700" y="1143000"/>
          <p14:tracePt t="6164" x="2887663" y="1150938"/>
          <p14:tracePt t="6180" x="2857500" y="1158875"/>
          <p14:tracePt t="6197" x="2827338" y="1173163"/>
          <p14:tracePt t="6213" x="2781300" y="1203325"/>
          <p14:tracePt t="6230" x="2735263" y="1227138"/>
          <p14:tracePt t="6246" x="2659063" y="1279525"/>
          <p14:tracePt t="6263" x="2606675" y="1355725"/>
          <p14:tracePt t="6280" x="2536825" y="1439863"/>
          <p14:tracePt t="6297" x="2484438" y="1508125"/>
          <p14:tracePt t="6313" x="2454275" y="1592263"/>
          <p14:tracePt t="6330" x="2446338" y="1654175"/>
          <p14:tracePt t="6347" x="2446338" y="1722438"/>
          <p14:tracePt t="6364" x="2446338" y="1790700"/>
          <p14:tracePt t="6382" x="2446338" y="1882775"/>
          <p14:tracePt t="6398" x="2454275" y="1920875"/>
          <p14:tracePt t="6414" x="2484438" y="1981200"/>
          <p14:tracePt t="6430" x="2530475" y="2019300"/>
          <p14:tracePt t="6447" x="2560638" y="2057400"/>
          <p14:tracePt t="6464" x="2590800" y="2073275"/>
          <p14:tracePt t="6480" x="2620963" y="2073275"/>
          <p14:tracePt t="6497" x="2689225" y="2087563"/>
          <p14:tracePt t="6514" x="2811463" y="2103438"/>
          <p14:tracePt t="6530" x="2979738" y="2103438"/>
          <p14:tracePt t="6547" x="3146425" y="2103438"/>
          <p14:tracePt t="6564" x="3360738" y="2103438"/>
          <p14:tracePt t="6582" x="3665538" y="2095500"/>
          <p14:tracePt t="6598" x="3840163" y="2065338"/>
          <p14:tracePt t="6614" x="3902075" y="2057400"/>
          <p14:tracePt t="6630" x="4016375" y="1981200"/>
          <p14:tracePt t="6647" x="4076700" y="1943100"/>
          <p14:tracePt t="6664" x="4106863" y="1905000"/>
          <p14:tracePt t="6680" x="4144963" y="1836738"/>
          <p14:tracePt t="6697" x="4168775" y="1782763"/>
          <p14:tracePt t="6714" x="4175125" y="1730375"/>
          <p14:tracePt t="6730" x="4183063" y="1654175"/>
          <p14:tracePt t="6747" x="4183063" y="1562100"/>
          <p14:tracePt t="6764" x="4152900" y="1470025"/>
          <p14:tracePt t="6781" x="4016375" y="1311275"/>
          <p14:tracePt t="6797" x="3878263" y="1219200"/>
          <p14:tracePt t="6813" x="3679825" y="1135063"/>
          <p14:tracePt t="6830" x="3444875" y="1058863"/>
          <p14:tracePt t="6847" x="3238500" y="1006475"/>
          <p14:tracePt t="6864" x="3055938" y="974725"/>
          <p14:tracePt t="6881" x="2925763" y="974725"/>
          <p14:tracePt t="6897" x="2789238" y="990600"/>
          <p14:tracePt t="6914" x="2659063" y="1028700"/>
          <p14:tracePt t="6930" x="2530475" y="1120775"/>
          <p14:tracePt t="6947" x="2416175" y="1227138"/>
          <p14:tracePt t="6964" x="2324100" y="1349375"/>
          <p14:tracePt t="6980" x="2278063" y="1455738"/>
          <p14:tracePt t="6997" x="2263775" y="1584325"/>
          <p14:tracePt t="7014" x="2263775" y="1774825"/>
          <p14:tracePt t="7030" x="2286000" y="1866900"/>
          <p14:tracePt t="7047" x="2339975" y="1958975"/>
          <p14:tracePt t="7064" x="2430463" y="2035175"/>
          <p14:tracePt t="7081" x="2514600" y="2073275"/>
          <p14:tracePt t="7097" x="2667000" y="2111375"/>
          <p14:tracePt t="7114" x="2917825" y="2149475"/>
          <p14:tracePt t="7131" x="3268663" y="2149475"/>
          <p14:tracePt t="7147" x="3603625" y="2149475"/>
          <p14:tracePt t="7164" x="3886200" y="2095500"/>
          <p14:tracePt t="7180" x="4060825" y="2019300"/>
          <p14:tracePt t="7197" x="4191000" y="1935163"/>
          <p14:tracePt t="7200" x="4244975" y="1897063"/>
          <p14:tracePt t="7214" x="4275138" y="1820863"/>
          <p14:tracePt t="7230" x="4289425" y="1714500"/>
          <p14:tracePt t="7247" x="4289425" y="1630363"/>
          <p14:tracePt t="7264" x="4289425" y="1546225"/>
          <p14:tracePt t="7281" x="4267200" y="1493838"/>
          <p14:tracePt t="7297" x="4221163" y="1447800"/>
          <p14:tracePt t="7314" x="4160838" y="1401763"/>
          <p14:tracePt t="7330" x="4068763" y="1371600"/>
          <p14:tracePt t="7347" x="3978275" y="1341438"/>
          <p14:tracePt t="7364" x="3832225" y="1333500"/>
          <p14:tracePt t="7381" x="3717925" y="1333500"/>
          <p14:tracePt t="7398" x="3497263" y="1425575"/>
          <p14:tracePt t="7414" x="3368675" y="1539875"/>
          <p14:tracePt t="7431" x="3284538" y="1684338"/>
          <p14:tracePt t="7447" x="3216275" y="1836738"/>
          <p14:tracePt t="7464" x="3208338" y="1958975"/>
          <p14:tracePt t="7481" x="3216275" y="2079625"/>
          <p14:tracePt t="7497" x="3314700" y="2201863"/>
          <p14:tracePt t="7514" x="3451225" y="2270125"/>
          <p14:tracePt t="7531" x="3649663" y="2324100"/>
          <p14:tracePt t="7547" x="3916363" y="2332038"/>
          <p14:tracePt t="7564" x="4183063" y="2308225"/>
          <p14:tracePt t="7581" x="4359275" y="2239963"/>
          <p14:tracePt t="7597" x="4457700" y="2155825"/>
          <p14:tracePt t="7614" x="4511675" y="2027238"/>
          <p14:tracePt t="7631" x="4503738" y="1905000"/>
          <p14:tracePt t="7647" x="4419600" y="1798638"/>
          <p14:tracePt t="7664" x="4297363" y="1706563"/>
          <p14:tracePt t="7681" x="4122738" y="1630363"/>
          <p14:tracePt t="7698" x="3916363" y="1584325"/>
          <p14:tracePt t="7714" x="3619500" y="1584325"/>
          <p14:tracePt t="7731" x="3306763" y="1622425"/>
          <p14:tracePt t="7747" x="3055938" y="1744663"/>
          <p14:tracePt t="7764" x="2887663" y="1844675"/>
          <p14:tracePt t="7781" x="2765425" y="2027238"/>
          <p14:tracePt t="7798" x="2765425" y="2117725"/>
          <p14:tracePt t="7814" x="2781300" y="2201863"/>
          <p14:tracePt t="7831" x="2841625" y="2270125"/>
          <p14:tracePt t="7847" x="2925763" y="2308225"/>
          <p14:tracePt t="7864" x="3048000" y="2332038"/>
          <p14:tracePt t="7881" x="3284538" y="2339975"/>
          <p14:tracePt t="7898" x="3513138" y="2332038"/>
          <p14:tracePt t="7914" x="3687763" y="2263775"/>
          <p14:tracePt t="7931" x="3817938" y="2179638"/>
          <p14:tracePt t="7947" x="3863975" y="2117725"/>
          <p14:tracePt t="7964" x="3870325" y="2073275"/>
          <p14:tracePt t="7981" x="3863975" y="1935163"/>
          <p14:tracePt t="7998" x="3779838" y="1844675"/>
          <p14:tracePt t="8014" x="3687763" y="1790700"/>
          <p14:tracePt t="8031" x="3581400" y="1752600"/>
          <p14:tracePt t="8047" x="3482975" y="1736725"/>
          <p14:tracePt t="8064" x="3375025" y="1736725"/>
          <p14:tracePt t="8081" x="3260725" y="1768475"/>
          <p14:tracePt t="8098" x="3094038" y="1858963"/>
          <p14:tracePt t="8114" x="2963863" y="1951038"/>
          <p14:tracePt t="8131" x="2849563" y="2065338"/>
          <p14:tracePt t="8147" x="2797175" y="2171700"/>
          <p14:tracePt t="8164" x="2797175" y="2247900"/>
          <p14:tracePt t="8181" x="2849563" y="2362200"/>
          <p14:tracePt t="8197" x="2979738" y="2438400"/>
          <p14:tracePt t="8215" x="3184525" y="2468563"/>
          <p14:tracePt t="8230" x="3421063" y="2468563"/>
          <p14:tracePt t="8247" x="3657600" y="2460625"/>
          <p14:tracePt t="8264" x="3856038" y="2370138"/>
          <p14:tracePt t="8281" x="3978275" y="2286000"/>
          <p14:tracePt t="8298" x="3992563" y="2193925"/>
          <p14:tracePt t="8315" x="3992563" y="2095500"/>
          <p14:tracePt t="8331" x="3992563" y="2019300"/>
          <p14:tracePt t="8347" x="3924300" y="1935163"/>
          <p14:tracePt t="8364" x="3817938" y="1882775"/>
          <p14:tracePt t="8381" x="3673475" y="1828800"/>
          <p14:tracePt t="8397" x="3619500" y="1812925"/>
          <p14:tracePt t="8414" x="3459163" y="1812925"/>
          <p14:tracePt t="8431" x="3330575" y="1889125"/>
          <p14:tracePt t="8448" x="3246438" y="1958975"/>
          <p14:tracePt t="8464" x="3178175" y="2019300"/>
          <p14:tracePt t="8481" x="3108325" y="2103438"/>
          <p14:tracePt t="8498" x="3086100" y="2171700"/>
          <p14:tracePt t="8514" x="3070225" y="2193925"/>
          <p14:tracePt t="8531" x="3146425" y="2217738"/>
          <p14:tracePt t="8548" x="3170238" y="2217738"/>
          <p14:tracePt t="8799" x="3184525" y="2217738"/>
          <p14:tracePt t="8814" x="3192463" y="2217738"/>
          <p14:tracePt t="8822" x="3200400" y="2209800"/>
          <p14:tracePt t="8831" x="3200400" y="2193925"/>
          <p14:tracePt t="8848" x="3200400" y="2125663"/>
          <p14:tracePt t="8864" x="3200400" y="2065338"/>
          <p14:tracePt t="8881" x="3146425" y="1981200"/>
          <p14:tracePt t="8898" x="3040063" y="1905000"/>
          <p14:tracePt t="8914" x="2903538" y="1828800"/>
          <p14:tracePt t="8931" x="2727325" y="1752600"/>
          <p14:tracePt t="8948" x="2620963" y="1736725"/>
          <p14:tracePt t="8965" x="2530475" y="1736725"/>
          <p14:tracePt t="8981" x="2484438" y="1736725"/>
          <p14:tracePt t="8998" x="2476500" y="1774825"/>
          <p14:tracePt t="9014" x="2476500" y="1828800"/>
          <p14:tracePt t="9031" x="2492375" y="1874838"/>
          <p14:tracePt t="9048" x="2560638" y="1927225"/>
          <p14:tracePt t="9064" x="2651125" y="1981200"/>
          <p14:tracePt t="9081" x="2789238" y="2011363"/>
          <p14:tracePt t="9097" x="3032125" y="2041525"/>
          <p14:tracePt t="9114" x="3322638" y="2041525"/>
          <p14:tracePt t="9131" x="3475038" y="2041525"/>
          <p14:tracePt t="9148" x="3603625" y="1989138"/>
          <p14:tracePt t="9165" x="3635375" y="1965325"/>
          <p14:tracePt t="9181" x="3635375" y="1951038"/>
          <p14:tracePt t="9199" x="3635375" y="1912938"/>
          <p14:tracePt t="9214" x="3627438" y="1897063"/>
          <p14:tracePt t="9231" x="3619500" y="1897063"/>
          <p14:tracePt t="11206" x="3611563" y="1897063"/>
          <p14:tracePt t="11214" x="3597275" y="1889125"/>
          <p14:tracePt t="11221" x="3589338" y="1889125"/>
          <p14:tracePt t="11254" x="3581400" y="1889125"/>
          <p14:tracePt t="11286" x="3559175" y="1897063"/>
          <p14:tracePt t="11293" x="3543300" y="1935163"/>
          <p14:tracePt t="11301" x="3535363" y="1943100"/>
          <p14:tracePt t="11317" x="3527425" y="1951038"/>
          <p14:tracePt t="11332" x="3527425" y="1965325"/>
          <p14:tracePt t="11348" x="3527425" y="1981200"/>
          <p14:tracePt t="11365" x="3527425" y="1997075"/>
          <p14:tracePt t="11382" x="3521075" y="2027238"/>
          <p14:tracePt t="11399" x="3513138" y="2035175"/>
          <p14:tracePt t="11415" x="3505200" y="2049463"/>
          <p14:tracePt t="11432" x="3505200" y="2057400"/>
          <p14:tracePt t="11449" x="3505200" y="2073275"/>
          <p14:tracePt t="11465" x="3497263" y="2087563"/>
          <p14:tracePt t="11482" x="3497263" y="2103438"/>
          <p14:tracePt t="11499" x="3497263" y="2125663"/>
          <p14:tracePt t="11516" x="3497263" y="2133600"/>
          <p14:tracePt t="11532" x="3497263" y="2141538"/>
          <p14:tracePt t="11549" x="3482975" y="2149475"/>
          <p14:tracePt t="11565" x="3475038" y="2155825"/>
          <p14:tracePt t="11582" x="3436938" y="2155825"/>
          <p14:tracePt t="11599" x="3398838" y="2155825"/>
          <p14:tracePt t="11615" x="3344863" y="2155825"/>
          <p14:tracePt t="11632" x="3314700" y="2155825"/>
          <p14:tracePt t="11649" x="3292475" y="2155825"/>
          <p14:tracePt t="11665" x="3260725" y="2155825"/>
          <p14:tracePt t="11682" x="3230563" y="2133600"/>
          <p14:tracePt t="11699" x="3184525" y="2111375"/>
          <p14:tracePt t="11715" x="3146425" y="2087563"/>
          <p14:tracePt t="11718" x="3140075" y="2079625"/>
          <p14:tracePt t="11732" x="3116263" y="2073275"/>
          <p14:tracePt t="11749" x="3094038" y="2065338"/>
          <p14:tracePt t="11766" x="3086100" y="2065338"/>
          <p14:tracePt t="11782" x="3070225" y="2057400"/>
          <p14:tracePt t="11799" x="3048000" y="2057400"/>
          <p14:tracePt t="11815" x="3032125" y="2057400"/>
          <p14:tracePt t="11832" x="3025775" y="2057400"/>
          <p14:tracePt t="11849" x="3001963" y="2065338"/>
          <p14:tracePt t="11866" x="2994025" y="2079625"/>
          <p14:tracePt t="11899" x="2987675" y="2079625"/>
          <p14:tracePt t="12054" x="2994025" y="2079625"/>
          <p14:tracePt t="12062" x="3017838" y="2095500"/>
          <p14:tracePt t="12070" x="3055938" y="2103438"/>
          <p14:tracePt t="12082" x="3086100" y="2103438"/>
          <p14:tracePt t="12099" x="3178175" y="2103438"/>
          <p14:tracePt t="12116" x="3322638" y="2103438"/>
          <p14:tracePt t="12132" x="3451225" y="2103438"/>
          <p14:tracePt t="12149" x="3589338" y="2095500"/>
          <p14:tracePt t="12166" x="3611563" y="2079625"/>
          <p14:tracePt t="12199" x="3619500" y="2079625"/>
          <p14:tracePt t="12230" x="3635375" y="2073275"/>
          <p14:tracePt t="12366" x="3641725" y="2065338"/>
          <p14:tracePt t="12374" x="3657600" y="2065338"/>
          <p14:tracePt t="12383" x="3657600" y="2057400"/>
          <p14:tracePt t="12399" x="3679825" y="2057400"/>
          <p14:tracePt t="12416" x="3703638" y="2049463"/>
          <p14:tracePt t="12432" x="3717925" y="2041525"/>
          <p14:tracePt t="12449" x="3733800" y="2041525"/>
          <p14:tracePt t="12482" x="3749675" y="2041525"/>
          <p14:tracePt t="12499" x="3756025" y="2035175"/>
          <p14:tracePt t="12516" x="3763963" y="2035175"/>
          <p14:tracePt t="12532" x="3787775" y="2027238"/>
          <p14:tracePt t="12549" x="3848100" y="2019300"/>
          <p14:tracePt t="12566" x="3894138" y="2019300"/>
          <p14:tracePt t="12582" x="3946525" y="2019300"/>
          <p14:tracePt t="12599" x="3992563" y="2019300"/>
          <p14:tracePt t="12616" x="4038600" y="2019300"/>
          <p14:tracePt t="12632" x="4060825" y="2019300"/>
          <p14:tracePt t="12649" x="4068763" y="2019300"/>
          <p14:tracePt t="12934" x="4076700" y="2019300"/>
          <p14:tracePt t="12942" x="4084638" y="2019300"/>
          <p14:tracePt t="12951" x="4092575" y="2019300"/>
          <p14:tracePt t="12967" x="4106863" y="2019300"/>
          <p14:tracePt t="13351" x="4092575" y="2019300"/>
          <p14:tracePt t="13358" x="4060825" y="2011363"/>
          <p14:tracePt t="13366" x="4008438" y="1981200"/>
          <p14:tracePt t="13383" x="3878263" y="1951038"/>
          <p14:tracePt t="13399" x="3733800" y="1851025"/>
          <p14:tracePt t="13416" x="3611563" y="1782763"/>
          <p14:tracePt t="13433" x="3559175" y="1736725"/>
          <p14:tracePt t="13449" x="3535363" y="1714500"/>
          <p14:tracePt t="13466" x="3527425" y="1706563"/>
          <p14:tracePt t="13483" x="3513138" y="1692275"/>
          <p14:tracePt t="13499" x="3505200" y="1684338"/>
          <p14:tracePt t="13516" x="3451225" y="1668463"/>
          <p14:tracePt t="13534" x="3298825" y="1630363"/>
          <p14:tracePt t="13551" x="3170238" y="1616075"/>
          <p14:tracePt t="13566" x="3086100" y="1616075"/>
          <p14:tracePt t="13583" x="3032125" y="1608138"/>
          <p14:tracePt t="13599" x="3009900" y="1608138"/>
          <p14:tracePt t="14558" x="3032125" y="1616075"/>
          <p14:tracePt t="14566" x="3063875" y="1630363"/>
          <p14:tracePt t="14574" x="3086100" y="1638300"/>
          <p14:tracePt t="14583" x="3132138" y="1654175"/>
          <p14:tracePt t="14600" x="3184525" y="1660525"/>
          <p14:tracePt t="14616" x="3216275" y="1660525"/>
          <p14:tracePt t="14711" x="3238500" y="1660525"/>
          <p14:tracePt t="14718" x="3260725" y="1660525"/>
          <p14:tracePt t="14726" x="3268663" y="1660525"/>
          <p14:tracePt t="14735" x="3276600" y="1660525"/>
          <p14:tracePt t="14750" x="3322638" y="1638300"/>
          <p14:tracePt t="14766" x="3352800" y="1622425"/>
          <p14:tracePt t="14783" x="3390900" y="1616075"/>
          <p14:tracePt t="14800" x="3436938" y="1600200"/>
          <p14:tracePt t="14816" x="3459163" y="1592263"/>
          <p14:tracePt t="14833" x="3467100" y="1592263"/>
          <p14:tracePt t="14878" x="3482975" y="1592263"/>
          <p14:tracePt t="14886" x="3497263" y="1592263"/>
          <p14:tracePt t="14901" x="3527425" y="1592263"/>
          <p14:tracePt t="14918" x="3657600" y="1592263"/>
          <p14:tracePt t="14933" x="3679825" y="1592263"/>
          <p14:tracePt t="14950" x="3756025" y="1592263"/>
          <p14:tracePt t="14967" x="3779838" y="1592263"/>
          <p14:tracePt t="15039" x="3802063" y="1592263"/>
          <p14:tracePt t="15046" x="3817938" y="1592263"/>
          <p14:tracePt t="15055" x="3825875" y="1592263"/>
          <p14:tracePt t="15067" x="3863975" y="1592263"/>
          <p14:tracePt t="15083" x="3908425" y="1592263"/>
          <p14:tracePt t="15100" x="3940175" y="1592263"/>
          <p14:tracePt t="15117" x="3984625" y="1592263"/>
          <p14:tracePt t="15133" x="3992563" y="1592263"/>
          <p14:tracePt t="15678" x="3970338" y="1592263"/>
          <p14:tracePt t="15694" x="3962400" y="1592263"/>
          <p14:tracePt t="15743" x="4000500" y="1592263"/>
          <p14:tracePt t="15750" x="4068763" y="1592263"/>
          <p14:tracePt t="15759" x="4098925" y="1592263"/>
          <p14:tracePt t="15767" x="4152900" y="1592263"/>
          <p14:tracePt t="15783" x="4244975" y="1592263"/>
          <p14:tracePt t="15800" x="4313238" y="1592263"/>
          <p14:tracePt t="15817" x="4321175" y="1600200"/>
          <p14:tracePt t="15862" x="4305300" y="1600200"/>
          <p14:tracePt t="15870" x="4297363" y="1600200"/>
          <p14:tracePt t="15884" x="4289425" y="1592263"/>
          <p14:tracePt t="15901" x="4267200" y="1570038"/>
          <p14:tracePt t="15918" x="4237038" y="1554163"/>
          <p14:tracePt t="15934" x="4221163" y="1539875"/>
          <p14:tracePt t="15950" x="4160838" y="1508125"/>
          <p14:tracePt t="15967" x="4060825" y="1439863"/>
          <p14:tracePt t="15984" x="3962400" y="1393825"/>
          <p14:tracePt t="16000" x="3840163" y="1349375"/>
          <p14:tracePt t="16017" x="3733800" y="1317625"/>
          <p14:tracePt t="16034" x="3649663" y="1287463"/>
          <p14:tracePt t="16050" x="3573463" y="1273175"/>
          <p14:tracePt t="16067" x="3505200" y="1273175"/>
          <p14:tracePt t="16084" x="3413125" y="1249363"/>
          <p14:tracePt t="16100" x="3336925" y="1249363"/>
          <p14:tracePt t="16117" x="3238500" y="1249363"/>
          <p14:tracePt t="16134" x="3154363" y="1249363"/>
          <p14:tracePt t="16150" x="3086100" y="1249363"/>
          <p14:tracePt t="16167" x="3017838" y="1273175"/>
          <p14:tracePt t="16184" x="2949575" y="1325563"/>
          <p14:tracePt t="16200" x="2895600" y="1363663"/>
          <p14:tracePt t="16217" x="2841625" y="1409700"/>
          <p14:tracePt t="16233" x="2797175" y="1447800"/>
          <p14:tracePt t="16250" x="2759075" y="1501775"/>
          <p14:tracePt t="16267" x="2743200" y="1516063"/>
          <p14:tracePt t="16284" x="2735263" y="1539875"/>
          <p14:tracePt t="16300" x="2720975" y="1562100"/>
          <p14:tracePt t="16318" x="2713038" y="1608138"/>
          <p14:tracePt t="16334" x="2713038" y="1630363"/>
          <p14:tracePt t="16350" x="2705100" y="1660525"/>
          <p14:tracePt t="16367" x="2689225" y="1714500"/>
          <p14:tracePt t="16384" x="2689225" y="1760538"/>
          <p14:tracePt t="16400" x="2689225" y="1798638"/>
          <p14:tracePt t="16417" x="2689225" y="1836738"/>
          <p14:tracePt t="16434" x="2689225" y="1866900"/>
          <p14:tracePt t="16450" x="2689225" y="1897063"/>
          <p14:tracePt t="16467" x="2689225" y="1920875"/>
          <p14:tracePt t="16484" x="2689225" y="1935163"/>
          <p14:tracePt t="16501" x="2689225" y="1951038"/>
          <p14:tracePt t="16517" x="2697163" y="1958975"/>
          <p14:tracePt t="16534" x="2720975" y="1997075"/>
          <p14:tracePt t="16550" x="2751138" y="2019300"/>
          <p14:tracePt t="16567" x="2797175" y="2049463"/>
          <p14:tracePt t="16584" x="2835275" y="2087563"/>
          <p14:tracePt t="16600" x="2911475" y="2125663"/>
          <p14:tracePt t="16617" x="2979738" y="2149475"/>
          <p14:tracePt t="16634" x="3032125" y="2163763"/>
          <p14:tracePt t="16650" x="3055938" y="2163763"/>
          <p14:tracePt t="16667" x="3086100" y="2163763"/>
          <p14:tracePt t="16684" x="3116263" y="2163763"/>
          <p14:tracePt t="16701" x="3170238" y="2163763"/>
          <p14:tracePt t="16718" x="3306763" y="2163763"/>
          <p14:tracePt t="16734" x="3375025" y="2163763"/>
          <p14:tracePt t="16751" x="3429000" y="2163763"/>
          <p14:tracePt t="16767" x="3436938" y="2163763"/>
          <p14:tracePt t="16838" x="3482975" y="2163763"/>
          <p14:tracePt t="16847" x="3543300" y="2149475"/>
          <p14:tracePt t="16854" x="3597275" y="2149475"/>
          <p14:tracePt t="16867" x="3635375" y="2149475"/>
          <p14:tracePt t="16884" x="3749675" y="2125663"/>
          <p14:tracePt t="16901" x="3908425" y="2111375"/>
          <p14:tracePt t="16917" x="3940175" y="2095500"/>
          <p14:tracePt t="16934" x="4022725" y="2079625"/>
          <p14:tracePt t="16951" x="4038600" y="2073275"/>
          <p14:tracePt t="16967" x="4060825" y="2057400"/>
          <p14:tracePt t="16984" x="4084638" y="2041525"/>
          <p14:tracePt t="17001" x="4106863" y="2027238"/>
          <p14:tracePt t="17017" x="4137025" y="1997075"/>
          <p14:tracePt t="17034" x="4152900" y="1973263"/>
          <p14:tracePt t="17051" x="4168775" y="1920875"/>
          <p14:tracePt t="17067" x="4198938" y="1851025"/>
          <p14:tracePt t="17084" x="4198938" y="1806575"/>
          <p14:tracePt t="17101" x="4206875" y="1706563"/>
          <p14:tracePt t="17117" x="4206875" y="1692275"/>
          <p14:tracePt t="17134" x="4206875" y="1638300"/>
          <p14:tracePt t="17151" x="4191000" y="1584325"/>
          <p14:tracePt t="17167" x="4152900" y="1516063"/>
          <p14:tracePt t="17184" x="4130675" y="1485900"/>
          <p14:tracePt t="17201" x="4098925" y="1447800"/>
          <p14:tracePt t="17217" x="4092575" y="1431925"/>
          <p14:tracePt t="17234" x="4076700" y="1425575"/>
          <p14:tracePt t="17250" x="4054475" y="1417638"/>
          <p14:tracePt t="17267" x="4016375" y="1409700"/>
          <p14:tracePt t="17284" x="3946525" y="1387475"/>
          <p14:tracePt t="17302" x="3840163" y="1371600"/>
          <p14:tracePt t="17318" x="3741738" y="1363663"/>
          <p14:tracePt t="17334" x="3679825" y="1355725"/>
          <p14:tracePt t="17351" x="3619500" y="1355725"/>
          <p14:tracePt t="17368" x="3581400" y="1355725"/>
          <p14:tracePt t="17384" x="3551238" y="1355725"/>
          <p14:tracePt t="17401" x="3505200" y="1355725"/>
          <p14:tracePt t="17418" x="3444875" y="1355725"/>
          <p14:tracePt t="17434" x="3360738" y="1355725"/>
          <p14:tracePt t="17451" x="3284538" y="1387475"/>
          <p14:tracePt t="17468" x="3208338" y="1409700"/>
          <p14:tracePt t="17484" x="3146425" y="1417638"/>
          <p14:tracePt t="17501" x="3116263" y="1439863"/>
          <p14:tracePt t="17518" x="3094038" y="1447800"/>
          <p14:tracePt t="17534" x="3086100" y="1455738"/>
          <p14:tracePt t="17551" x="3070225" y="1470025"/>
          <p14:tracePt t="17568" x="3040063" y="1501775"/>
          <p14:tracePt t="17584" x="3032125" y="1516063"/>
          <p14:tracePt t="17601" x="3025775" y="1531938"/>
          <p14:tracePt t="17617" x="3017838" y="1539875"/>
          <p14:tracePt t="17634" x="3017838" y="1554163"/>
          <p14:tracePt t="17651" x="3017838" y="1562100"/>
          <p14:tracePt t="17668" x="3009900" y="1584325"/>
          <p14:tracePt t="17684" x="2994025" y="1616075"/>
          <p14:tracePt t="17701" x="2987675" y="1692275"/>
          <p14:tracePt t="17718" x="2987675" y="1722438"/>
          <p14:tracePt t="17734" x="2987675" y="1744663"/>
          <p14:tracePt t="17751" x="2987675" y="1768475"/>
          <p14:tracePt t="17768" x="2987675" y="1774825"/>
          <p14:tracePt t="17784" x="2987675" y="1790700"/>
          <p14:tracePt t="17801" x="2987675" y="1806575"/>
          <p14:tracePt t="17819" x="2987675" y="1820863"/>
          <p14:tracePt t="17834" x="2994025" y="1851025"/>
          <p14:tracePt t="17851" x="3017838" y="1882775"/>
          <p14:tracePt t="17868" x="3048000" y="1927225"/>
          <p14:tracePt t="17884" x="3094038" y="1973263"/>
          <p14:tracePt t="17901" x="3124200" y="2011363"/>
          <p14:tracePt t="17918" x="3154363" y="2035175"/>
          <p14:tracePt t="17934" x="3184525" y="2057400"/>
          <p14:tracePt t="17951" x="3222625" y="2079625"/>
          <p14:tracePt t="17968" x="3260725" y="2087563"/>
          <p14:tracePt t="17985" x="3330575" y="2111375"/>
          <p14:tracePt t="18001" x="3421063" y="2125663"/>
          <p14:tracePt t="18019" x="3497263" y="2155825"/>
          <p14:tracePt t="18036" x="3565525" y="2155825"/>
          <p14:tracePt t="18051" x="3635375" y="2163763"/>
          <p14:tracePt t="18068" x="3733800" y="2179638"/>
          <p14:tracePt t="18085" x="3916363" y="2201863"/>
          <p14:tracePt t="18102" x="4084638" y="2232025"/>
          <p14:tracePt t="18118" x="4275138" y="2263775"/>
          <p14:tracePt t="18134" x="4495800" y="2293938"/>
          <p14:tracePt t="18151" x="4678363" y="2316163"/>
          <p14:tracePt t="18168" x="4854575" y="2346325"/>
          <p14:tracePt t="18185" x="5013325" y="2362200"/>
          <p14:tracePt t="18201" x="5211763" y="2400300"/>
          <p14:tracePt t="18218" x="5502275" y="2438400"/>
          <p14:tracePt t="18234" x="5807075" y="2468563"/>
          <p14:tracePt t="18251" x="6103938" y="2522538"/>
          <p14:tracePt t="18268" x="6438900" y="2574925"/>
          <p14:tracePt t="18285" x="6751638" y="2620963"/>
          <p14:tracePt t="18301" x="7178675" y="2667000"/>
          <p14:tracePt t="18318" x="7421563" y="2667000"/>
          <p14:tracePt t="18335" x="7696200" y="2667000"/>
          <p14:tracePt t="18351" x="7947025" y="2667000"/>
          <p14:tracePt t="18368" x="8237538" y="2644775"/>
          <p14:tracePt t="18384" x="8504238" y="2574925"/>
          <p14:tracePt t="18401" x="8678863" y="2506663"/>
          <p14:tracePt t="18418" x="8801100" y="2460625"/>
          <p14:tracePt t="18436" x="8861425" y="2416175"/>
          <p14:tracePt t="18451" x="8885238" y="2392363"/>
          <p14:tracePt t="18468" x="8899525" y="2354263"/>
          <p14:tracePt t="18485" x="8915400" y="2316163"/>
          <p14:tracePt t="18501" x="8937625" y="2232025"/>
          <p14:tracePt t="18518" x="8969375" y="2111375"/>
          <p14:tracePt t="18534" x="8969375" y="2027238"/>
          <p14:tracePt t="18552" x="8969375" y="1943100"/>
          <p14:tracePt t="18568" x="8945563" y="1858963"/>
          <p14:tracePt t="18585" x="8893175" y="1782763"/>
          <p14:tracePt t="18601" x="8816975" y="1698625"/>
          <p14:tracePt t="18618" x="8702675" y="1630363"/>
          <p14:tracePt t="18635" x="8580438" y="1584325"/>
          <p14:tracePt t="18651" x="8389938" y="1531938"/>
          <p14:tracePt t="18668" x="8145463" y="1493838"/>
          <p14:tracePt t="18685" x="7924800" y="1470025"/>
          <p14:tracePt t="18701" x="7878763" y="1470025"/>
          <p14:tracePt t="18718" x="7704138" y="1516063"/>
          <p14:tracePt t="18736" x="7581900" y="1592263"/>
          <p14:tracePt t="18751" x="7483475" y="1660525"/>
          <p14:tracePt t="18768" x="7391400" y="1744663"/>
          <p14:tracePt t="18785" x="7307263" y="1828800"/>
          <p14:tracePt t="18801" x="7261225" y="1905000"/>
          <p14:tracePt t="18818" x="7223125" y="1973263"/>
          <p14:tracePt t="18835" x="7216775" y="2027238"/>
          <p14:tracePt t="18852" x="7185025" y="2103438"/>
          <p14:tracePt t="18868" x="7170738" y="2201863"/>
          <p14:tracePt t="18885" x="7146925" y="2362200"/>
          <p14:tracePt t="18901" x="7146925" y="2422525"/>
          <p14:tracePt t="18918" x="7146925" y="2582863"/>
          <p14:tracePt t="18935" x="7154863" y="2697163"/>
          <p14:tracePt t="18951" x="7170738" y="2811463"/>
          <p14:tracePt t="18969" x="7200900" y="2911475"/>
          <p14:tracePt t="18985" x="7239000" y="3001963"/>
          <p14:tracePt t="19001" x="7277100" y="3070225"/>
          <p14:tracePt t="19018" x="7337425" y="3154363"/>
          <p14:tracePt t="19035" x="7413625" y="3238500"/>
          <p14:tracePt t="19052" x="7589838" y="3336925"/>
          <p14:tracePt t="19069" x="7886700" y="3451225"/>
          <p14:tracePt t="19085" x="8145463" y="3505200"/>
          <p14:tracePt t="19102" x="8458200" y="3543300"/>
          <p14:tracePt t="19118" x="8694738" y="3543300"/>
          <p14:tracePt t="19135" x="8877300" y="3543300"/>
          <p14:tracePt t="19151" x="9013825" y="3521075"/>
          <p14:tracePt t="19169" x="9136063" y="3444875"/>
          <p14:tracePt t="19185" x="9236075" y="3375025"/>
          <p14:tracePt t="19202" x="9342438" y="3284538"/>
          <p14:tracePt t="19218" x="9478963" y="3140075"/>
          <p14:tracePt t="19236" x="9585325" y="2987675"/>
          <p14:tracePt t="19241" x="9617075" y="2917825"/>
          <p14:tracePt t="19252" x="9647238" y="2873375"/>
          <p14:tracePt t="19268" x="9677400" y="2781300"/>
          <p14:tracePt t="19286" x="9685338" y="2644775"/>
          <p14:tracePt t="19301" x="9669463" y="2552700"/>
          <p14:tracePt t="19318" x="9617075" y="2446338"/>
          <p14:tracePt t="19335" x="9532938" y="2346325"/>
          <p14:tracePt t="19352" x="9410700" y="2232025"/>
          <p14:tracePt t="19368" x="9266238" y="2155825"/>
          <p14:tracePt t="19385" x="9151938" y="2103438"/>
          <p14:tracePt t="19402" x="9021763" y="2065338"/>
          <p14:tracePt t="19418" x="8861425" y="2027238"/>
          <p14:tracePt t="19435" x="8740775" y="2011363"/>
          <p14:tracePt t="19452" x="8656638" y="1997075"/>
          <p14:tracePt t="19468" x="8580438" y="1989138"/>
          <p14:tracePt t="19486" x="8518525" y="1989138"/>
          <p14:tracePt t="19502" x="8488363" y="1989138"/>
          <p14:tracePt t="19518" x="8428038" y="1997075"/>
          <p14:tracePt t="19535" x="8305800" y="2035175"/>
          <p14:tracePt t="19552" x="8161338" y="2103438"/>
          <p14:tracePt t="19568" x="8023225" y="2163763"/>
          <p14:tracePt t="19585" x="7894638" y="2217738"/>
          <p14:tracePt t="19603" x="7788275" y="2286000"/>
          <p14:tracePt t="19618" x="7704138" y="2354263"/>
          <p14:tracePt t="19635" x="7627938" y="2422525"/>
          <p14:tracePt t="19652" x="7597775" y="2460625"/>
          <p14:tracePt t="19668" x="7566025" y="2522538"/>
          <p14:tracePt t="19685" x="7535863" y="2620963"/>
          <p14:tracePt t="19702" x="7527925" y="2827338"/>
          <p14:tracePt t="19718" x="7527925" y="2994025"/>
          <p14:tracePt t="19736" x="7527925" y="3146425"/>
          <p14:tracePt t="19752" x="7573963" y="3276600"/>
          <p14:tracePt t="19769" x="7635875" y="3406775"/>
          <p14:tracePt t="19785" x="7734300" y="3527425"/>
          <p14:tracePt t="19802" x="7864475" y="3641725"/>
          <p14:tracePt t="19818" x="8085138" y="3749675"/>
          <p14:tracePt t="19836" x="8397875" y="3825875"/>
          <p14:tracePt t="19852" x="8732838" y="3832225"/>
          <p14:tracePt t="19868" x="9105900" y="3832225"/>
          <p14:tracePt t="19885" x="9525000" y="3763963"/>
          <p14:tracePt t="19902" x="9890125" y="3589338"/>
          <p14:tracePt t="19919" x="10004425" y="3467100"/>
          <p14:tracePt t="19936" x="10028238" y="3382963"/>
          <p14:tracePt t="19952" x="10050463" y="3276600"/>
          <p14:tracePt t="19969" x="10050463" y="3132138"/>
          <p14:tracePt t="19985" x="10050463" y="2941638"/>
          <p14:tracePt t="20002" x="9998075" y="2773363"/>
          <p14:tracePt t="20019" x="9928225" y="2613025"/>
          <p14:tracePt t="20035" x="9837738" y="2476500"/>
          <p14:tracePt t="20052" x="9699625" y="2332038"/>
          <p14:tracePt t="20068" x="9555163" y="2209800"/>
          <p14:tracePt t="20086" x="9356725" y="2087563"/>
          <p14:tracePt t="20102" x="9236075" y="2041525"/>
          <p14:tracePt t="20119" x="9136063" y="2019300"/>
          <p14:tracePt t="20136" x="9029700" y="1989138"/>
          <p14:tracePt t="20152" x="8899525" y="1989138"/>
          <p14:tracePt t="20169" x="8724900" y="1989138"/>
          <p14:tracePt t="20185" x="8542338" y="2019300"/>
          <p14:tracePt t="20202" x="8313738" y="2087563"/>
          <p14:tracePt t="20220" x="8115300" y="2141538"/>
          <p14:tracePt t="20223" x="8047038" y="2163763"/>
          <p14:tracePt t="20235" x="7978775" y="2179638"/>
          <p14:tracePt t="20252" x="7856538" y="2217738"/>
          <p14:tracePt t="20269" x="7780338" y="2255838"/>
          <p14:tracePt t="20285" x="7688263" y="2301875"/>
          <p14:tracePt t="20302" x="7658100" y="2332038"/>
          <p14:tracePt t="20319" x="7589838" y="2408238"/>
          <p14:tracePt t="20335" x="7543800" y="2468563"/>
          <p14:tracePt t="20352" x="7505700" y="2522538"/>
          <p14:tracePt t="20369" x="7475538" y="2582863"/>
          <p14:tracePt t="20385" x="7445375" y="2636838"/>
          <p14:tracePt t="20402" x="7421563" y="2697163"/>
          <p14:tracePt t="20419" x="7399338" y="2781300"/>
          <p14:tracePt t="20436" x="7369175" y="2857500"/>
          <p14:tracePt t="20452" x="7353300" y="2917825"/>
          <p14:tracePt t="20469" x="7337425" y="2987675"/>
          <p14:tracePt t="20485" x="7337425" y="2994025"/>
          <p14:tracePt t="20502" x="7331075" y="3025775"/>
          <p14:tracePt t="20519" x="7331075" y="3032125"/>
          <p14:tracePt t="20535" x="7323138" y="3055938"/>
          <p14:tracePt t="20552" x="7315200" y="3101975"/>
          <p14:tracePt t="20569" x="7292975" y="3140075"/>
          <p14:tracePt t="20585" x="7231063" y="3140075"/>
          <p14:tracePt t="20602" x="7162800" y="3124200"/>
          <p14:tracePt t="20824" x="7140575" y="3124200"/>
          <p14:tracePt t="20830" x="7086600" y="3124200"/>
          <p14:tracePt t="20838" x="7018338" y="3124200"/>
          <p14:tracePt t="20852" x="6972300" y="3094038"/>
          <p14:tracePt t="20869" x="6842125" y="3025775"/>
          <p14:tracePt t="20885" x="6651625" y="2925763"/>
          <p14:tracePt t="20902" x="6354763" y="2835275"/>
          <p14:tracePt t="20919" x="5943600" y="2720975"/>
          <p14:tracePt t="20935" x="5554663" y="2628900"/>
          <p14:tracePt t="20952" x="5219700" y="2574925"/>
          <p14:tracePt t="20969" x="4945063" y="2530475"/>
          <p14:tracePt t="20985" x="4754563" y="2498725"/>
          <p14:tracePt t="21002" x="4594225" y="2484438"/>
          <p14:tracePt t="21019" x="4495800" y="2460625"/>
          <p14:tracePt t="21036" x="4427538" y="2438400"/>
          <p14:tracePt t="21052" x="4327525" y="2408238"/>
          <p14:tracePt t="21069" x="4175125" y="2339975"/>
          <p14:tracePt t="21085" x="4068763" y="2293938"/>
          <p14:tracePt t="21102" x="3619500" y="2103438"/>
          <p14:tracePt t="21119" x="3336925" y="2027238"/>
          <p14:tracePt t="21136" x="3154363" y="1981200"/>
          <p14:tracePt t="21152" x="3032125" y="1958975"/>
          <p14:tracePt t="21169" x="2949575" y="1951038"/>
          <p14:tracePt t="21186" x="2933700" y="1951038"/>
          <p14:tracePt t="21247" x="2933700" y="1965325"/>
          <p14:tracePt t="21254" x="2994025" y="1989138"/>
          <p14:tracePt t="21263" x="3070225" y="2003425"/>
          <p14:tracePt t="21270" x="3170238" y="2027238"/>
          <p14:tracePt t="21285" x="3390900" y="2057400"/>
          <p14:tracePt t="21302" x="3573463" y="2073275"/>
          <p14:tracePt t="21319" x="3649663" y="2073275"/>
          <p14:tracePt t="21358" x="3627438" y="2073275"/>
          <p14:tracePt t="21369" x="3565525" y="2073275"/>
          <p14:tracePt t="21386" x="3451225" y="2065338"/>
          <p14:tracePt t="21402" x="3330575" y="2065338"/>
          <p14:tracePt t="21419" x="3268663" y="2065338"/>
          <p14:tracePt t="21454" x="3298825" y="2073275"/>
          <p14:tracePt t="21469" x="3459163" y="2087563"/>
          <p14:tracePt t="21486" x="3733800" y="2111375"/>
          <p14:tracePt t="21502" x="3863975" y="2111375"/>
          <p14:tracePt t="21519" x="3878263" y="2111375"/>
          <p14:tracePt t="21537" x="3870325" y="2111375"/>
          <p14:tracePt t="21552" x="3779838" y="2111375"/>
          <p14:tracePt t="21569" x="3619500" y="2103438"/>
          <p14:tracePt t="21586" x="3467100" y="2103438"/>
          <p14:tracePt t="21602" x="3375025" y="2103438"/>
          <p14:tracePt t="21638" x="3413125" y="2111375"/>
          <p14:tracePt t="21652" x="3475038" y="2117725"/>
          <p14:tracePt t="21669" x="3733800" y="2117725"/>
          <p14:tracePt t="21686" x="3749675" y="2117725"/>
          <p14:tracePt t="21719" x="3635375" y="2117725"/>
          <p14:tracePt t="21736" x="3368675" y="2117725"/>
          <p14:tracePt t="21752" x="3070225" y="2117725"/>
          <p14:tracePt t="21769" x="2949575" y="2117725"/>
          <p14:tracePt t="21802" x="2979738" y="2141538"/>
          <p14:tracePt t="21819" x="3230563" y="2179638"/>
          <p14:tracePt t="21836" x="3794125" y="2179638"/>
          <p14:tracePt t="21852" x="3970338" y="2179638"/>
          <p14:tracePt t="21887" x="3932238" y="2179638"/>
          <p14:tracePt t="21902" x="3741738" y="2149475"/>
          <p14:tracePt t="21919" x="3521075" y="2149475"/>
          <p14:tracePt t="21936" x="3368675" y="2149475"/>
          <p14:tracePt t="21952" x="3360738" y="2149475"/>
          <p14:tracePt t="21990" x="3398838" y="2149475"/>
          <p14:tracePt t="22002" x="3459163" y="2149475"/>
          <p14:tracePt t="22019" x="3467100" y="2149475"/>
          <p14:tracePt t="22054" x="3459163" y="2149475"/>
          <p14:tracePt t="22062" x="3429000" y="2141538"/>
          <p14:tracePt t="22071" x="3398838" y="2133600"/>
          <p14:tracePt t="22086" x="3360738" y="2125663"/>
          <p14:tracePt t="22102" x="3352800" y="2125663"/>
          <p14:tracePt t="22166" x="3360738" y="2125663"/>
          <p14:tracePt t="22174" x="3368675" y="2125663"/>
          <p14:tracePt t="22262" x="3375025" y="2117725"/>
          <p14:tracePt t="22271" x="3421063" y="2087563"/>
          <p14:tracePt t="22278" x="3489325" y="2073275"/>
          <p14:tracePt t="22286" x="3581400" y="2065338"/>
          <p14:tracePt t="22303" x="3741738" y="2041525"/>
          <p14:tracePt t="22319" x="3787775" y="2035175"/>
          <p14:tracePt t="22353" x="3787775" y="2027238"/>
          <p14:tracePt t="22369" x="3641725" y="1997075"/>
          <p14:tracePt t="22386" x="3429000" y="1981200"/>
          <p14:tracePt t="22403" x="3200400" y="1981200"/>
          <p14:tracePt t="22419" x="3055938" y="1981200"/>
          <p14:tracePt t="22470" x="3162300" y="1981200"/>
          <p14:tracePt t="22478" x="3375025" y="1981200"/>
          <p14:tracePt t="22486" x="3559175" y="1981200"/>
          <p14:tracePt t="22503" x="3749675" y="1981200"/>
          <p14:tracePt t="22519" x="3763963" y="1981200"/>
          <p14:tracePt t="22553" x="3756025" y="1973263"/>
          <p14:tracePt t="22569" x="3573463" y="1920875"/>
          <p14:tracePt t="22586" x="3390900" y="1912938"/>
          <p14:tracePt t="22603" x="3208338" y="1912938"/>
          <p14:tracePt t="22619" x="3162300" y="1912938"/>
          <p14:tracePt t="22653" x="3162300" y="1927225"/>
          <p14:tracePt t="22669" x="3284538" y="1965325"/>
          <p14:tracePt t="22686" x="3314700" y="1973263"/>
          <p14:tracePt t="22743" x="3306763" y="1981200"/>
          <p14:tracePt t="22751" x="3284538" y="1989138"/>
          <p14:tracePt t="22758" x="3260725" y="1997075"/>
          <p14:tracePt t="22769" x="3246438" y="2003425"/>
          <p14:tracePt t="22786" x="3222625" y="2011363"/>
          <p14:tracePt t="22822" x="3230563" y="2019300"/>
          <p14:tracePt t="22836" x="3292475" y="2035175"/>
          <p14:tracePt t="22854" x="3551238" y="2095500"/>
          <p14:tracePt t="22869" x="3641725" y="2103438"/>
          <p14:tracePt t="22886" x="3902075" y="2103438"/>
          <p14:tracePt t="22903" x="3940175" y="2103438"/>
          <p14:tracePt t="22958" x="3908425" y="2103438"/>
          <p14:tracePt t="22967" x="3840163" y="2103438"/>
          <p14:tracePt t="22974" x="3756025" y="2095500"/>
          <p14:tracePt t="22986" x="3657600" y="2095500"/>
          <p14:tracePt t="23003" x="3451225" y="2087563"/>
          <p14:tracePt t="23020" x="3276600" y="2087563"/>
          <p14:tracePt t="23037" x="3192463" y="2087563"/>
          <p14:tracePt t="23102" x="3216275" y="2087563"/>
          <p14:tracePt t="23110" x="3238500" y="2087563"/>
          <p14:tracePt t="23215" x="3246438" y="2087563"/>
          <p14:tracePt t="23622" x="3260725" y="2087563"/>
          <p14:tracePt t="23630" x="3306763" y="2087563"/>
          <p14:tracePt t="23638" x="3330575" y="2087563"/>
          <p14:tracePt t="23654" x="3413125" y="2073275"/>
          <p14:tracePt t="23670" x="3505200" y="2073275"/>
          <p14:tracePt t="23686" x="3603625" y="2073275"/>
          <p14:tracePt t="23703" x="3679825" y="2073275"/>
          <p14:tracePt t="23720" x="3711575" y="2073275"/>
          <p14:tracePt t="23736" x="3749675" y="2073275"/>
          <p14:tracePt t="23753" x="3763963" y="2073275"/>
          <p14:tracePt t="23770" x="3787775" y="2073275"/>
          <p14:tracePt t="23786" x="3832225" y="2073275"/>
          <p14:tracePt t="23803" x="3886200" y="2073275"/>
          <p14:tracePt t="23820" x="3916363" y="2073275"/>
          <p14:tracePt t="23836" x="3940175" y="2073275"/>
          <p14:tracePt t="24321" x="3940175" y="2079625"/>
          <p14:tracePt t="24326" x="3932238" y="2079625"/>
          <p14:tracePt t="24337" x="3932238" y="2087563"/>
          <p14:tracePt t="24353" x="3916363" y="2087563"/>
          <p14:tracePt t="24370" x="3908425" y="2087563"/>
          <p14:tracePt t="24387" x="3902075" y="2087563"/>
          <p14:tracePt t="29246" x="3886200" y="2087563"/>
          <p14:tracePt t="29318" x="3886200" y="2095500"/>
          <p14:tracePt t="29326" x="3886200" y="2111375"/>
          <p14:tracePt t="29334" x="3940175" y="2125663"/>
          <p14:tracePt t="29342" x="4022725" y="2149475"/>
          <p14:tracePt t="29355" x="4152900" y="2201863"/>
          <p14:tracePt t="29374" x="4884738" y="2536825"/>
          <p14:tracePt t="29389" x="5584825" y="2759075"/>
          <p14:tracePt t="29406" x="6256338" y="2887663"/>
          <p14:tracePt t="29422" x="6835775" y="2963863"/>
          <p14:tracePt t="29438" x="7269163" y="3025775"/>
          <p14:tracePt t="29455" x="7535863" y="3025775"/>
          <p14:tracePt t="29472" x="7712075" y="3025775"/>
          <p14:tracePt t="29489" x="7848600" y="3009900"/>
          <p14:tracePt t="29505" x="7954963" y="2963863"/>
          <p14:tracePt t="29522" x="8069263" y="2887663"/>
          <p14:tracePt t="29539" x="8153400" y="2819400"/>
          <p14:tracePt t="29555" x="8213725" y="2735263"/>
          <p14:tracePt t="29572" x="8289925" y="2651125"/>
          <p14:tracePt t="29589" x="8366125" y="2536825"/>
          <p14:tracePt t="29605" x="8382000" y="2514600"/>
          <p14:tracePt t="29622" x="8474075" y="2400300"/>
          <p14:tracePt t="29639" x="8564563" y="2339975"/>
          <p14:tracePt t="29655" x="8656638" y="2293938"/>
          <p14:tracePt t="29672" x="8732838" y="2239963"/>
          <p14:tracePt t="29689" x="8785225" y="2193925"/>
          <p14:tracePt t="29705" x="8847138" y="2125663"/>
          <p14:tracePt t="29722" x="8877300" y="2087563"/>
          <p14:tracePt t="29739" x="8907463" y="2035175"/>
          <p14:tracePt t="29744" x="8915400" y="2003425"/>
          <p14:tracePt t="29755" x="8915400" y="1981200"/>
          <p14:tracePt t="29772" x="8915400" y="1935163"/>
          <p14:tracePt t="29789" x="8915400" y="1874838"/>
          <p14:tracePt t="29805" x="8885238" y="1812925"/>
          <p14:tracePt t="29822" x="8801100" y="1706563"/>
          <p14:tracePt t="29840" x="8702675" y="1616075"/>
          <p14:tracePt t="29855" x="8580438" y="1539875"/>
          <p14:tracePt t="29873" x="8435975" y="1463675"/>
          <p14:tracePt t="29889" x="8289925" y="1393825"/>
          <p14:tracePt t="29905" x="8137525" y="1349375"/>
          <p14:tracePt t="29922" x="8008938" y="1317625"/>
          <p14:tracePt t="29939" x="7902575" y="1287463"/>
          <p14:tracePt t="29955" x="7826375" y="1257300"/>
          <p14:tracePt t="29972" x="7718425" y="1249363"/>
          <p14:tracePt t="29989" x="7612063" y="1241425"/>
          <p14:tracePt t="30005" x="7489825" y="1241425"/>
          <p14:tracePt t="30022" x="7353300" y="1265238"/>
          <p14:tracePt t="30039" x="7208838" y="1311275"/>
          <p14:tracePt t="30056" x="7070725" y="1387475"/>
          <p14:tracePt t="30072" x="6956425" y="1463675"/>
          <p14:tracePt t="30089" x="6842125" y="1539875"/>
          <p14:tracePt t="30105" x="6759575" y="1622425"/>
          <p14:tracePt t="30122" x="6697663" y="1714500"/>
          <p14:tracePt t="30139" x="6645275" y="1828800"/>
          <p14:tracePt t="30156" x="6607175" y="1951038"/>
          <p14:tracePt t="30172" x="6583363" y="2079625"/>
          <p14:tracePt t="30189" x="6545263" y="2293938"/>
          <p14:tracePt t="30205" x="6537325" y="2446338"/>
          <p14:tracePt t="30222" x="6537325" y="2628900"/>
          <p14:tracePt t="30239" x="6537325" y="2819400"/>
          <p14:tracePt t="30255" x="6575425" y="3009900"/>
          <p14:tracePt t="30272" x="6645275" y="3162300"/>
          <p14:tracePt t="30289" x="6705600" y="3322638"/>
          <p14:tracePt t="30306" x="6797675" y="3467100"/>
          <p14:tracePt t="30322" x="6972300" y="3627438"/>
          <p14:tracePt t="30339" x="7185025" y="3741738"/>
          <p14:tracePt t="30356" x="7467600" y="3832225"/>
          <p14:tracePt t="30374" x="8061325" y="3940175"/>
          <p14:tracePt t="30389" x="8458200" y="3940175"/>
          <p14:tracePt t="30405" x="8785225" y="3924300"/>
          <p14:tracePt t="30422" x="9029700" y="3817938"/>
          <p14:tracePt t="30439" x="9250363" y="3695700"/>
          <p14:tracePt t="30456" x="9418638" y="3559175"/>
          <p14:tracePt t="30472" x="9563100" y="3436938"/>
          <p14:tracePt t="30489" x="9677400" y="3260725"/>
          <p14:tracePt t="30506" x="9745663" y="3094038"/>
          <p14:tracePt t="30522" x="9799638" y="2917825"/>
          <p14:tracePt t="30539" x="9829800" y="2713038"/>
          <p14:tracePt t="30556" x="9829800" y="2560638"/>
          <p14:tracePt t="30574" x="9761538" y="2301875"/>
          <p14:tracePt t="30589" x="9685338" y="2149475"/>
          <p14:tracePt t="30606" x="9593263" y="2019300"/>
          <p14:tracePt t="30622" x="9486900" y="1912938"/>
          <p14:tracePt t="30639" x="9334500" y="1806575"/>
          <p14:tracePt t="30656" x="9151938" y="1714500"/>
          <p14:tracePt t="30672" x="8855075" y="1616075"/>
          <p14:tracePt t="30689" x="8594725" y="1554163"/>
          <p14:tracePt t="30706" x="8283575" y="1508125"/>
          <p14:tracePt t="30722" x="8093075" y="1501775"/>
          <p14:tracePt t="30739" x="7902575" y="1501775"/>
          <p14:tracePt t="30742" x="7794625" y="1501775"/>
          <p14:tracePt t="30756" x="7734300" y="1501775"/>
          <p14:tracePt t="30774" x="7551738" y="1524000"/>
          <p14:tracePt t="30789" x="7483475" y="1554163"/>
          <p14:tracePt t="30806" x="7292975" y="1654175"/>
          <p14:tracePt t="30822" x="7154863" y="1752600"/>
          <p14:tracePt t="30839" x="7032625" y="1851025"/>
          <p14:tracePt t="30856" x="6896100" y="2003425"/>
          <p14:tracePt t="30872" x="6797675" y="2149475"/>
          <p14:tracePt t="30889" x="6713538" y="2308225"/>
          <p14:tracePt t="30906" x="6651625" y="2438400"/>
          <p14:tracePt t="30922" x="6629400" y="2574925"/>
          <p14:tracePt t="30939" x="6607175" y="2705100"/>
          <p14:tracePt t="30956" x="6607175" y="2857500"/>
          <p14:tracePt t="30972" x="6607175" y="3040063"/>
          <p14:tracePt t="30989" x="6667500" y="3246438"/>
          <p14:tracePt t="31006" x="6835775" y="3559175"/>
          <p14:tracePt t="31022" x="6988175" y="3771900"/>
          <p14:tracePt t="31039" x="7162800" y="3908425"/>
          <p14:tracePt t="31056" x="7497763" y="4060825"/>
          <p14:tracePt t="31073" x="7840663" y="4137025"/>
          <p14:tracePt t="31089" x="8275638" y="4183063"/>
          <p14:tracePt t="31106" x="8732838" y="4183063"/>
          <p14:tracePt t="31122" x="9090025" y="4114800"/>
          <p14:tracePt t="31139" x="9464675" y="3878263"/>
          <p14:tracePt t="31156" x="9731375" y="3597275"/>
          <p14:tracePt t="31172" x="9867900" y="3322638"/>
          <p14:tracePt t="31189" x="9944100" y="3055938"/>
          <p14:tracePt t="31206" x="9952038" y="2705100"/>
          <p14:tracePt t="31222" x="9867900" y="2416175"/>
          <p14:tracePt t="31239" x="9693275" y="2133600"/>
          <p14:tracePt t="31256" x="9509125" y="1912938"/>
          <p14:tracePt t="31273" x="9280525" y="1714500"/>
          <p14:tracePt t="31289" x="8983663" y="1562100"/>
          <p14:tracePt t="31306" x="8618538" y="1431925"/>
          <p14:tracePt t="31322" x="8297863" y="1371600"/>
          <p14:tracePt t="31339" x="8069263" y="1341438"/>
          <p14:tracePt t="31356" x="7924800" y="1333500"/>
          <p14:tracePt t="31373" x="7848600" y="1333500"/>
          <p14:tracePt t="31389" x="7826375" y="1333500"/>
          <p14:tracePt t="31406" x="7802563" y="1341438"/>
          <p14:tracePt t="31423" x="7788275" y="1355725"/>
          <p14:tracePt t="31439" x="7756525" y="1387475"/>
          <p14:tracePt t="31456" x="7726363" y="1401763"/>
          <p14:tracePt t="31473" x="7650163" y="1417638"/>
          <p14:tracePt t="31489" x="7604125" y="1425575"/>
          <p14:tracePt t="31806" x="7589838" y="1425575"/>
          <p14:tracePt t="31814" x="7566025" y="1425575"/>
          <p14:tracePt t="31823" x="7527925" y="1431925"/>
          <p14:tracePt t="31839" x="7399338" y="1455738"/>
          <p14:tracePt t="31856" x="7223125" y="1493838"/>
          <p14:tracePt t="31873" x="6835775" y="1600200"/>
          <p14:tracePt t="31889" x="6316663" y="1752600"/>
          <p14:tracePt t="31906" x="5616575" y="1920875"/>
          <p14:tracePt t="31923" x="4816475" y="2149475"/>
          <p14:tracePt t="31940" x="4030663" y="2378075"/>
          <p14:tracePt t="31956" x="3429000" y="2560638"/>
          <p14:tracePt t="31974" x="2895600" y="2651125"/>
          <p14:tracePt t="31989" x="2789238" y="2667000"/>
          <p14:tracePt t="32006" x="2636838" y="2682875"/>
          <p14:tracePt t="32023" x="2590800" y="2682875"/>
          <p14:tracePt t="32040" x="2560638" y="2682875"/>
          <p14:tracePt t="32056" x="2536825" y="2682875"/>
          <p14:tracePt t="32073" x="2492375" y="2674938"/>
          <p14:tracePt t="32089" x="2468563" y="2667000"/>
          <p14:tracePt t="32358" x="2460625" y="2667000"/>
          <p14:tracePt t="32367" x="2484438" y="2636838"/>
          <p14:tracePt t="32374" x="2574925" y="2590800"/>
          <p14:tracePt t="32390" x="2674938" y="2560638"/>
          <p14:tracePt t="32406" x="2797175" y="2530475"/>
          <p14:tracePt t="32423" x="2911475" y="2484438"/>
          <p14:tracePt t="32440" x="2971800" y="2454275"/>
          <p14:tracePt t="32456" x="3001963" y="2446338"/>
          <p14:tracePt t="32473" x="3009900" y="2430463"/>
          <p14:tracePt t="32519" x="3017838" y="2430463"/>
          <p14:tracePt t="32526" x="3032125" y="2416175"/>
          <p14:tracePt t="32540" x="3032125" y="2408238"/>
          <p14:tracePt t="32614" x="3040063" y="2400300"/>
          <p14:tracePt t="32622" x="3048000" y="2400300"/>
          <p14:tracePt t="32630" x="3070225" y="2400300"/>
          <p14:tracePt t="32640" x="3078163" y="2400300"/>
          <p14:tracePt t="32656" x="3101975" y="2400300"/>
          <p14:tracePt t="32675" x="3154363" y="2408238"/>
          <p14:tracePt t="32690" x="3276600" y="2446338"/>
          <p14:tracePt t="32706" x="3398838" y="2468563"/>
          <p14:tracePt t="32723" x="3505200" y="2484438"/>
          <p14:tracePt t="32727" x="3543300" y="2484438"/>
          <p14:tracePt t="32740" x="3573463" y="2484438"/>
          <p14:tracePt t="32756" x="3603625" y="2484438"/>
          <p14:tracePt t="32773" x="3611563" y="2484438"/>
          <p14:tracePt t="32846" x="3627438" y="2484438"/>
          <p14:tracePt t="32854" x="3635375" y="2484438"/>
          <p14:tracePt t="32862" x="3641725" y="2476500"/>
          <p14:tracePt t="32873" x="3649663" y="2476500"/>
          <p14:tracePt t="32890" x="3687763" y="2468563"/>
          <p14:tracePt t="32907" x="3711575" y="2460625"/>
          <p14:tracePt t="32923" x="3771900" y="2454275"/>
          <p14:tracePt t="32940" x="3848100" y="2438400"/>
          <p14:tracePt t="32957" x="3894138" y="2430463"/>
          <p14:tracePt t="32974" x="3916363" y="2422525"/>
          <p14:tracePt t="33110" x="3924300" y="2422525"/>
          <p14:tracePt t="33126" x="3932238" y="2422525"/>
          <p14:tracePt t="33134" x="3940175" y="2422525"/>
          <p14:tracePt t="33142" x="3946525" y="2422525"/>
          <p14:tracePt t="33158" x="3954463" y="2422525"/>
          <p14:tracePt t="33342" x="3946525" y="2422525"/>
          <p14:tracePt t="33350" x="3940175" y="2422525"/>
          <p14:tracePt t="33424" x="3932238" y="2422525"/>
          <p14:tracePt t="33455" x="3924300" y="2422525"/>
          <p14:tracePt t="33510" x="3908425" y="2422525"/>
          <p14:tracePt t="33542" x="3902075" y="2422525"/>
          <p14:tracePt t="33566" x="3886200" y="2422525"/>
          <p14:tracePt t="33582" x="3878263" y="2422525"/>
          <p14:tracePt t="33591" x="3856038" y="2422525"/>
          <p14:tracePt t="33598" x="3840163" y="2422525"/>
          <p14:tracePt t="33608" x="3817938" y="2430463"/>
          <p14:tracePt t="33623" x="3787775" y="2476500"/>
          <p14:tracePt t="33640" x="3733800" y="2536825"/>
          <p14:tracePt t="33657" x="3673475" y="2613025"/>
          <p14:tracePt t="33673" x="3619500" y="2667000"/>
          <p14:tracePt t="33691" x="3559175" y="2727325"/>
          <p14:tracePt t="33707" x="3497263" y="2789238"/>
          <p14:tracePt t="33723" x="3444875" y="2811463"/>
          <p14:tracePt t="33727" x="3436938" y="2827338"/>
          <p14:tracePt t="33740" x="3421063" y="2827338"/>
          <p14:tracePt t="33757" x="3368675" y="2857500"/>
          <p14:tracePt t="33773" x="3330575" y="2879725"/>
          <p14:tracePt t="33791" x="3292475" y="2887663"/>
          <p14:tracePt t="33807" x="3246438" y="2903538"/>
          <p14:tracePt t="33823" x="3200400" y="2911475"/>
          <p14:tracePt t="33840" x="3162300" y="2917825"/>
          <p14:tracePt t="33857" x="3154363" y="2917825"/>
          <p14:tracePt t="33966" x="3154363" y="2925763"/>
          <p14:tracePt t="33974" x="3154363" y="2933700"/>
          <p14:tracePt t="33990" x="3154363" y="2949575"/>
          <p14:tracePt t="34039" x="3154363" y="2955925"/>
          <p14:tracePt t="34446" x="3162300" y="2955925"/>
          <p14:tracePt t="34462" x="3170238" y="2955925"/>
          <p14:tracePt t="34470" x="3178175" y="2955925"/>
          <p14:tracePt t="34478" x="3184525" y="2955925"/>
          <p14:tracePt t="35014" x="3184525" y="2949575"/>
          <p14:tracePt t="35022" x="3170238" y="2941638"/>
          <p14:tracePt t="35030" x="3162300" y="2933700"/>
          <p14:tracePt t="35041" x="3140075" y="2925763"/>
          <p14:tracePt t="35058" x="3101975" y="2917825"/>
          <p14:tracePt t="35074" x="3070225" y="2887663"/>
          <p14:tracePt t="35091" x="3048000" y="2873375"/>
          <p14:tracePt t="35107" x="3040063" y="2873375"/>
          <p14:tracePt t="35124" x="3040063" y="2865438"/>
          <p14:tracePt t="35190" x="3040063" y="2857500"/>
          <p14:tracePt t="35198" x="3032125" y="2857500"/>
          <p14:tracePt t="35207" x="3032125" y="2849563"/>
          <p14:tracePt t="35224" x="3025775" y="2849563"/>
          <p14:tracePt t="35358" x="3025775" y="2841625"/>
          <p14:tracePt t="35366" x="3032125" y="2841625"/>
          <p14:tracePt t="35375" x="3048000" y="2841625"/>
          <p14:tracePt t="35391" x="3094038" y="2849563"/>
          <p14:tracePt t="35407" x="3132138" y="2865438"/>
          <p14:tracePt t="35424" x="3162300" y="2873375"/>
          <p14:tracePt t="35441" x="3170238" y="2873375"/>
          <p14:tracePt t="35458" x="3192463" y="2873375"/>
          <p14:tracePt t="35474" x="3216275" y="2873375"/>
          <p14:tracePt t="35491" x="3246438" y="2873375"/>
          <p14:tracePt t="35507" x="3276600" y="2873375"/>
          <p14:tracePt t="35524" x="3306763" y="2865438"/>
          <p14:tracePt t="35542" x="3336925" y="2841625"/>
          <p14:tracePt t="35557" x="3352800" y="2827338"/>
          <p14:tracePt t="35574" x="3352800" y="2819400"/>
          <p14:tracePt t="35591" x="3368675" y="2819400"/>
          <p14:tracePt t="35631" x="3368675" y="2811463"/>
          <p14:tracePt t="35646" x="3375025" y="2811463"/>
          <p14:tracePt t="35718" x="3382963" y="2811463"/>
          <p14:tracePt t="35726" x="3398838" y="2803525"/>
          <p14:tracePt t="36686" x="3451225" y="2803525"/>
          <p14:tracePt t="36694" x="3505200" y="2819400"/>
          <p14:tracePt t="36703" x="3581400" y="2819400"/>
          <p14:tracePt t="36711" x="3695700" y="2819400"/>
          <p14:tracePt t="36724" x="3787775" y="2819400"/>
          <p14:tracePt t="36741" x="3924300" y="2819400"/>
          <p14:tracePt t="36743" x="3984625" y="2819400"/>
          <p14:tracePt t="36757" x="4122738" y="2819400"/>
          <p14:tracePt t="36774" x="4152900" y="2819400"/>
          <p14:tracePt t="36791" x="4160838" y="2819400"/>
          <p14:tracePt t="36937" x="4175125" y="2819400"/>
          <p14:tracePt t="36943" x="4198938" y="2819400"/>
          <p14:tracePt t="36952" x="4244975" y="2819400"/>
          <p14:tracePt t="36958" x="4283075" y="2811463"/>
          <p14:tracePt t="36975" x="4411663" y="2789238"/>
          <p14:tracePt t="36992" x="4556125" y="2765425"/>
          <p14:tracePt t="37008" x="4656138" y="2743200"/>
          <p14:tracePt t="37025" x="4694238" y="2743200"/>
          <p14:tracePt t="37192" x="4702175" y="2743200"/>
          <p14:tracePt t="37198" x="4708525" y="2743200"/>
          <p14:tracePt t="37208" x="4724400" y="2743200"/>
          <p14:tracePt t="37225" x="4740275" y="2743200"/>
          <p14:tracePt t="37241" x="4762500" y="2743200"/>
          <p14:tracePt t="37367" x="4770438" y="2743200"/>
          <p14:tracePt t="37406" x="4770438" y="2759075"/>
          <p14:tracePt t="37414" x="4770438" y="2773363"/>
          <p14:tracePt t="37425" x="4770438" y="2789238"/>
          <p14:tracePt t="37441" x="4770438" y="2857500"/>
          <p14:tracePt t="37458" x="4770438" y="2933700"/>
          <p14:tracePt t="37475" x="4800600" y="3025775"/>
          <p14:tracePt t="37492" x="4816475" y="3078163"/>
          <p14:tracePt t="37508" x="4838700" y="3116263"/>
          <p14:tracePt t="37525" x="4860925" y="3178175"/>
          <p14:tracePt t="37541" x="4876800" y="3200400"/>
          <p14:tracePt t="37558" x="4884738" y="3216275"/>
          <p14:tracePt t="37575" x="4884738" y="3222625"/>
          <p14:tracePt t="37592" x="4892675" y="3238500"/>
          <p14:tracePt t="37625" x="4892675" y="3254375"/>
          <p14:tracePt t="37642" x="4884738" y="3284538"/>
          <p14:tracePt t="37658" x="4838700" y="3306763"/>
          <p14:tracePt t="37675" x="4770438" y="3322638"/>
          <p14:tracePt t="37692" x="4708525" y="3330575"/>
          <p14:tracePt t="37708" x="4656138" y="3330575"/>
          <p14:tracePt t="37725" x="4602163" y="3336925"/>
          <p14:tracePt t="37742" x="4564063" y="3352800"/>
          <p14:tracePt t="37758" x="4533900" y="3352800"/>
          <p14:tracePt t="37775" x="4495800" y="3352800"/>
          <p14:tracePt t="37792" x="4427538" y="3368675"/>
          <p14:tracePt t="37808" x="4343400" y="3368675"/>
          <p14:tracePt t="37825" x="4251325" y="3368675"/>
          <p14:tracePt t="37842" x="4130675" y="3368675"/>
          <p14:tracePt t="37858" x="4000500" y="3368675"/>
          <p14:tracePt t="37875" x="3878263" y="3368675"/>
          <p14:tracePt t="37892" x="3763963" y="3368675"/>
          <p14:tracePt t="37908" x="3687763" y="3368675"/>
          <p14:tracePt t="37925" x="3597275" y="3368675"/>
          <p14:tracePt t="37942" x="3543300" y="3368675"/>
          <p14:tracePt t="37958" x="3482975" y="3368675"/>
          <p14:tracePt t="37975" x="3421063" y="3368675"/>
          <p14:tracePt t="37992" x="3336925" y="3368675"/>
          <p14:tracePt t="38008" x="3260725" y="3368675"/>
          <p14:tracePt t="38025" x="3184525" y="3368675"/>
          <p14:tracePt t="38042" x="3116263" y="3368675"/>
          <p14:tracePt t="38058" x="3070225" y="3368675"/>
          <p14:tracePt t="38075" x="3055938" y="3368675"/>
          <p14:tracePt t="38092" x="3040063" y="3360738"/>
          <p14:tracePt t="38125" x="3025775" y="3360738"/>
          <p14:tracePt t="38142" x="3009900" y="3360738"/>
          <p14:tracePt t="38158" x="3001963" y="3360738"/>
          <p14:tracePt t="38192" x="2994025" y="3360738"/>
          <p14:tracePt t="38214" x="2987675" y="3360738"/>
          <p14:tracePt t="38422" x="2979738" y="3360738"/>
          <p14:tracePt t="38439" x="2987675" y="3352800"/>
          <p14:tracePt t="38446" x="3001963" y="3352800"/>
          <p14:tracePt t="38459" x="3032125" y="3352800"/>
          <p14:tracePt t="38475" x="3094038" y="3352800"/>
          <p14:tracePt t="38492" x="3154363" y="3352800"/>
          <p14:tracePt t="38508" x="3216275" y="3352800"/>
          <p14:tracePt t="38525" x="3276600" y="3352800"/>
          <p14:tracePt t="38542" x="3352800" y="3352800"/>
          <p14:tracePt t="38559" x="3413125" y="3352800"/>
          <p14:tracePt t="38575" x="3489325" y="3352800"/>
          <p14:tracePt t="38592" x="3597275" y="3352800"/>
          <p14:tracePt t="38609" x="3695700" y="3352800"/>
          <p14:tracePt t="38625" x="3771900" y="3352800"/>
          <p14:tracePt t="38642" x="3832225" y="3352800"/>
          <p14:tracePt t="38659" x="3908425" y="3352800"/>
          <p14:tracePt t="38675" x="3970338" y="3352800"/>
          <p14:tracePt t="38692" x="4060825" y="3352800"/>
          <p14:tracePt t="38709" x="4229100" y="3352800"/>
          <p14:tracePt t="38725" x="4297363" y="3352800"/>
          <p14:tracePt t="38728" x="4351338" y="3352800"/>
          <p14:tracePt t="38742" x="4449763" y="3344863"/>
          <p14:tracePt t="38759" x="4518025" y="3336925"/>
          <p14:tracePt t="38775" x="4564063" y="3330575"/>
          <p14:tracePt t="38792" x="4587875" y="3322638"/>
          <p14:tracePt t="38809" x="4625975" y="3314700"/>
          <p14:tracePt t="38825" x="4686300" y="3314700"/>
          <p14:tracePt t="38842" x="4770438" y="3298825"/>
          <p14:tracePt t="38859" x="4884738" y="3276600"/>
          <p14:tracePt t="38875" x="4991100" y="3268663"/>
          <p14:tracePt t="38892" x="5067300" y="3246438"/>
          <p14:tracePt t="38910" x="5143500" y="3238500"/>
          <p14:tracePt t="38942" x="5151438" y="3238500"/>
          <p14:tracePt t="39103" x="5135563" y="3238500"/>
          <p14:tracePt t="39111" x="5113338" y="3238500"/>
          <p14:tracePt t="39118" x="5097463" y="3246438"/>
          <p14:tracePt t="39128" x="5083175" y="3260725"/>
          <p14:tracePt t="39142" x="5059363" y="3268663"/>
          <p14:tracePt t="39159" x="4922838" y="3330575"/>
          <p14:tracePt t="39175" x="4846638" y="3360738"/>
          <p14:tracePt t="39192" x="4762500" y="3360738"/>
          <p14:tracePt t="39208" x="4678363" y="3368675"/>
          <p14:tracePt t="39225" x="4632325" y="3368675"/>
          <p14:tracePt t="39242" x="4610100" y="3368675"/>
          <p14:tracePt t="39261" x="4602163" y="3368675"/>
          <p14:tracePt t="39275" x="4594225" y="3360738"/>
          <p14:tracePt t="39292" x="4594225" y="3352800"/>
          <p14:tracePt t="39308" x="4594225" y="3322638"/>
          <p14:tracePt t="39325" x="4594225" y="3276600"/>
          <p14:tracePt t="39342" x="4594225" y="3238500"/>
          <p14:tracePt t="39358" x="4594225" y="3200400"/>
          <p14:tracePt t="39375" x="4594225" y="3170238"/>
          <p14:tracePt t="39391" x="4594225" y="3140075"/>
          <p14:tracePt t="39408" x="4594225" y="3108325"/>
          <p14:tracePt t="39425" x="4594225" y="3094038"/>
          <p14:tracePt t="39442" x="4594225" y="3078163"/>
          <p14:tracePt t="39458" x="4594225" y="3070225"/>
          <p14:tracePt t="39492" x="4602163" y="3070225"/>
          <p14:tracePt t="39509" x="4610100" y="3070225"/>
          <p14:tracePt t="39541" x="4618038" y="3070225"/>
          <p14:tracePt t="39550" x="4618038" y="3086100"/>
          <p14:tracePt t="39558" x="4625975" y="3101975"/>
          <p14:tracePt t="39575" x="4648200" y="3146425"/>
          <p14:tracePt t="39592" x="4648200" y="3178175"/>
          <p14:tracePt t="39608" x="4648200" y="3192463"/>
          <p14:tracePt t="39625" x="4648200" y="3200400"/>
          <p14:tracePt t="39702" x="4656138" y="3208338"/>
          <p14:tracePt t="39726" x="4664075" y="3208338"/>
          <p14:tracePt t="39750" x="4670425" y="3208338"/>
          <p14:tracePt t="39759" x="4678363" y="3208338"/>
          <p14:tracePt t="39766" x="4686300" y="3208338"/>
          <p14:tracePt t="39782" x="4694238" y="3208338"/>
          <p14:tracePt t="39792" x="4702175" y="3208338"/>
          <p14:tracePt t="39809" x="4708525" y="3208338"/>
          <p14:tracePt t="39826" x="4724400" y="3200400"/>
          <p14:tracePt t="39842" x="4732338" y="3184525"/>
          <p14:tracePt t="39859" x="4740275" y="3170238"/>
          <p14:tracePt t="39875" x="4740275" y="3154363"/>
          <p14:tracePt t="39892" x="4746625" y="3132138"/>
          <p14:tracePt t="39909" x="4754563" y="3108325"/>
          <p14:tracePt t="39925" x="4762500" y="3101975"/>
          <p14:tracePt t="39942" x="4762500" y="3086100"/>
          <p14:tracePt t="39958" x="4762500" y="3078163"/>
          <p14:tracePt t="40062" x="4762500" y="3108325"/>
          <p14:tracePt t="40070" x="4762500" y="3132138"/>
          <p14:tracePt t="40078" x="4762500" y="3146425"/>
          <p14:tracePt t="40092" x="4762500" y="3170238"/>
          <p14:tracePt t="40110" x="4778375" y="3222625"/>
          <p14:tracePt t="40126" x="4784725" y="3230563"/>
          <p14:tracePt t="40214" x="4800600" y="3230563"/>
          <p14:tracePt t="40222" x="4800600" y="3238500"/>
          <p14:tracePt t="40231" x="4808538" y="3246438"/>
          <p14:tracePt t="40246" x="4816475" y="3246438"/>
          <p14:tracePt t="40259" x="4822825" y="3246438"/>
          <p14:tracePt t="40276" x="4838700" y="3254375"/>
          <p14:tracePt t="40292" x="4854575" y="3254375"/>
          <p14:tracePt t="40309" x="4884738" y="3254375"/>
          <p14:tracePt t="40325" x="4945063" y="3246438"/>
          <p14:tracePt t="40342" x="4968875" y="3230563"/>
          <p14:tracePt t="40359" x="5006975" y="3208338"/>
          <p14:tracePt t="40376" x="5013325" y="3200400"/>
          <p14:tracePt t="40393" x="5021263" y="3192463"/>
          <p14:tracePt t="40409" x="5021263" y="3178175"/>
          <p14:tracePt t="40426" x="5029200" y="3162300"/>
          <p14:tracePt t="40443" x="5029200" y="3154363"/>
          <p14:tracePt t="40460" x="5029200" y="3146425"/>
          <p14:tracePt t="40476" x="5037138" y="3132138"/>
          <p14:tracePt t="40493" x="5045075" y="3116263"/>
          <p14:tracePt t="40526" x="5045075" y="3101975"/>
          <p14:tracePt t="40560" x="5045075" y="3094038"/>
          <p14:tracePt t="40654" x="5045075" y="3086100"/>
          <p14:tracePt t="40694" x="5037138" y="3086100"/>
          <p14:tracePt t="40702" x="5037138" y="3101975"/>
          <p14:tracePt t="40726" x="5029200" y="3101975"/>
          <p14:tracePt t="40734" x="5029200" y="3116263"/>
          <p14:tracePt t="40743" x="5029200" y="3124200"/>
          <p14:tracePt t="40759" x="5021263" y="3132138"/>
          <p14:tracePt t="40776" x="5013325" y="3140075"/>
          <p14:tracePt t="40794" x="5006975" y="3154363"/>
          <p14:tracePt t="40810" x="5006975" y="3170238"/>
          <p14:tracePt t="40843" x="5006975" y="3192463"/>
          <p14:tracePt t="40859" x="5013325" y="3200400"/>
          <p14:tracePt t="40878" x="5051425" y="3208338"/>
          <p14:tracePt t="40893" x="5067300" y="3216275"/>
          <p14:tracePt t="40926" x="5089525" y="3216275"/>
          <p14:tracePt t="40943" x="5113338" y="3216275"/>
          <p14:tracePt t="40959" x="5135563" y="3216275"/>
          <p14:tracePt t="40976" x="5143500" y="3208338"/>
          <p14:tracePt t="40994" x="5165725" y="3192463"/>
          <p14:tracePt t="41010" x="5173663" y="3184525"/>
          <p14:tracePt t="41043" x="5189538" y="3184525"/>
          <p14:tracePt t="41059" x="5197475" y="3184525"/>
          <p14:tracePt t="41076" x="5211763" y="3184525"/>
          <p14:tracePt t="41094" x="5219700" y="3184525"/>
          <p14:tracePt t="41109" x="5241925" y="3192463"/>
          <p14:tracePt t="41126" x="5257800" y="3208338"/>
          <p14:tracePt t="41143" x="5273675" y="3222625"/>
          <p14:tracePt t="41160" x="5280025" y="3222625"/>
          <p14:tracePt t="41176" x="5287963" y="3230563"/>
          <p14:tracePt t="41193" x="5311775" y="3230563"/>
          <p14:tracePt t="41209" x="5334000" y="3238500"/>
          <p14:tracePt t="41226" x="5372100" y="3238500"/>
          <p14:tracePt t="41243" x="5418138" y="3238500"/>
          <p14:tracePt t="41246" x="5432425" y="3238500"/>
          <p14:tracePt t="41259" x="5456238" y="3238500"/>
          <p14:tracePt t="41276" x="5464175" y="3238500"/>
          <p14:tracePt t="41294" x="5486400" y="3238500"/>
          <p14:tracePt t="41310" x="5494338" y="3230563"/>
          <p14:tracePt t="41326" x="5508625" y="3222625"/>
          <p14:tracePt t="41343" x="5524500" y="3222625"/>
          <p14:tracePt t="41360" x="5540375" y="3216275"/>
          <p14:tracePt t="41376" x="5578475" y="3208338"/>
          <p14:tracePt t="41393" x="5600700" y="3208338"/>
          <p14:tracePt t="41410" x="5622925" y="3208338"/>
          <p14:tracePt t="41426" x="5661025" y="3200400"/>
          <p14:tracePt t="41443" x="5684838" y="3200400"/>
          <p14:tracePt t="41460" x="5730875" y="3192463"/>
          <p14:tracePt t="41476" x="5753100" y="3192463"/>
          <p14:tracePt t="41493" x="5775325" y="3184525"/>
          <p14:tracePt t="41509" x="5783263" y="3184525"/>
          <p14:tracePt t="41526" x="5799138" y="3184525"/>
          <p14:tracePt t="41560" x="5807075" y="3184525"/>
          <p14:tracePt t="41576" x="5829300" y="3184525"/>
          <p14:tracePt t="41593" x="5851525" y="3184525"/>
          <p14:tracePt t="41610" x="5897563" y="3184525"/>
          <p14:tracePt t="41626" x="5943600" y="3184525"/>
          <p14:tracePt t="41643" x="6027738" y="3184525"/>
          <p14:tracePt t="41660" x="6111875" y="3184525"/>
          <p14:tracePt t="41676" x="6172200" y="3184525"/>
          <p14:tracePt t="41846" x="6180138" y="3184525"/>
          <p14:tracePt t="41878" x="6180138" y="3192463"/>
          <p14:tracePt t="41886" x="6180138" y="3216275"/>
          <p14:tracePt t="41895" x="6180138" y="3222625"/>
          <p14:tracePt t="41910" x="6188075" y="3260725"/>
          <p14:tracePt t="41926" x="6202363" y="3292475"/>
          <p14:tracePt t="41943" x="6202363" y="3306763"/>
          <p14:tracePt t="41960" x="6210300" y="3314700"/>
          <p14:tracePt t="41976" x="6218238" y="3322638"/>
          <p14:tracePt t="42152" x="6226175" y="3306763"/>
          <p14:tracePt t="42158" x="6240463" y="3292475"/>
          <p14:tracePt t="42167" x="6240463" y="3276600"/>
          <p14:tracePt t="42534" x="6226175" y="3276600"/>
          <p14:tracePt t="42542" x="6218238" y="3276600"/>
          <p14:tracePt t="42550" x="6210300" y="3276600"/>
          <p14:tracePt t="42574" x="6194425" y="3292475"/>
          <p14:tracePt t="42583" x="6188075" y="3306763"/>
          <p14:tracePt t="42593" x="6164263" y="3344863"/>
          <p14:tracePt t="42610" x="6080125" y="3398838"/>
          <p14:tracePt t="42627" x="5981700" y="3459163"/>
          <p14:tracePt t="42643" x="5859463" y="3527425"/>
          <p14:tracePt t="42660" x="5753100" y="3565525"/>
          <p14:tracePt t="42677" x="5584825" y="3597275"/>
          <p14:tracePt t="42693" x="5516563" y="3597275"/>
          <p14:tracePt t="42711" x="5426075" y="3597275"/>
          <p14:tracePt t="42727" x="5349875" y="3565525"/>
          <p14:tracePt t="42744" x="5280025" y="3543300"/>
          <p14:tracePt t="42760" x="5257800" y="3521075"/>
          <p14:tracePt t="43190" x="5249863" y="3513138"/>
          <p14:tracePt t="43198" x="5249863" y="3489325"/>
          <p14:tracePt t="43211" x="5341938" y="3436938"/>
          <p14:tracePt t="43227" x="5486400" y="3352800"/>
          <p14:tracePt t="43230" x="5532438" y="3336925"/>
          <p14:tracePt t="43244" x="5570538" y="3314700"/>
          <p14:tracePt t="43260" x="5646738" y="3260725"/>
          <p14:tracePt t="43277" x="5791200" y="3192463"/>
          <p14:tracePt t="43293" x="5875338" y="3154363"/>
          <p14:tracePt t="43310" x="5883275" y="3154363"/>
          <p14:tracePt t="43574" x="5889625" y="3154363"/>
          <p14:tracePt t="43582" x="5905500" y="3162300"/>
          <p14:tracePt t="43594" x="5927725" y="3192463"/>
          <p14:tracePt t="43611" x="5959475" y="3222625"/>
          <p14:tracePt t="43627" x="6027738" y="3254375"/>
          <p14:tracePt t="43644" x="6111875" y="3284538"/>
          <p14:tracePt t="43661" x="6164263" y="3306763"/>
          <p14:tracePt t="43677" x="6210300" y="3322638"/>
          <p14:tracePt t="43694" x="6218238" y="3322638"/>
          <p14:tracePt t="44278" x="6188075" y="3322638"/>
          <p14:tracePt t="44286" x="6134100" y="3322638"/>
          <p14:tracePt t="44293" x="6118225" y="3322638"/>
          <p14:tracePt t="44311" x="6103938" y="3322638"/>
          <p14:tracePt t="44350" x="6088063" y="3314700"/>
          <p14:tracePt t="44359" x="6065838" y="3314700"/>
          <p14:tracePt t="44376" x="6057900" y="3306763"/>
          <p14:tracePt t="45022" x="6088063" y="3306763"/>
          <p14:tracePt t="45031" x="6134100" y="3314700"/>
          <p14:tracePt t="45038" x="6180138" y="3330575"/>
          <p14:tracePt t="45047" x="6270625" y="3336925"/>
          <p14:tracePt t="45062" x="6553200" y="3336925"/>
          <p14:tracePt t="45078" x="6735763" y="3330575"/>
          <p14:tracePt t="45094" x="6819900" y="3314700"/>
          <p14:tracePt t="45111" x="6880225" y="3276600"/>
          <p14:tracePt t="45128" x="6896100" y="3268663"/>
          <p14:tracePt t="45144" x="6926263" y="3238500"/>
          <p14:tracePt t="45162" x="6956425" y="3170238"/>
          <p14:tracePt t="45178" x="6994525" y="3101975"/>
          <p14:tracePt t="45194" x="7064375" y="2987675"/>
          <p14:tracePt t="45211" x="7132638" y="2895600"/>
          <p14:tracePt t="45227" x="7216775" y="2797175"/>
          <p14:tracePt t="45244" x="7285038" y="2689225"/>
          <p14:tracePt t="45246" x="7331075" y="2636838"/>
          <p14:tracePt t="45261" x="7361238" y="2590800"/>
          <p14:tracePt t="45278" x="7505700" y="2454275"/>
          <p14:tracePt t="45294" x="7597775" y="2378075"/>
          <p14:tracePt t="45311" x="7650163" y="2324100"/>
          <p14:tracePt t="45328" x="7688263" y="2278063"/>
          <p14:tracePt t="45344" x="7704138" y="2255838"/>
          <p14:tracePt t="45361" x="7712075" y="2239963"/>
          <p14:tracePt t="45447" x="7718425" y="2239963"/>
          <p14:tracePt t="45454" x="7726363" y="2239963"/>
          <p14:tracePt t="45464" x="7742238" y="2239963"/>
          <p14:tracePt t="45479" x="7780338" y="2239963"/>
          <p14:tracePt t="45494" x="7826375" y="2232025"/>
          <p14:tracePt t="45511" x="7870825" y="2225675"/>
          <p14:tracePt t="45528" x="7902575" y="2225675"/>
          <p14:tracePt t="45544" x="7924800" y="2209800"/>
          <p14:tracePt t="45561" x="7947025" y="2187575"/>
          <p14:tracePt t="45578" x="7954963" y="2179638"/>
          <p14:tracePt t="45594" x="7954963" y="2155825"/>
          <p14:tracePt t="45611" x="7954963" y="2133600"/>
          <p14:tracePt t="45628" x="7954963" y="2117725"/>
          <p14:tracePt t="45644" x="7954963" y="2111375"/>
          <p14:tracePt t="45823" x="7954963" y="2103438"/>
          <p14:tracePt t="45886" x="7954963" y="2125663"/>
          <p14:tracePt t="45894" x="7954963" y="2141538"/>
          <p14:tracePt t="45902" x="7954963" y="2155825"/>
          <p14:tracePt t="45911" x="7954963" y="2163763"/>
          <p14:tracePt t="45928" x="7954963" y="2193925"/>
          <p14:tracePt t="45945" x="7954963" y="2225675"/>
          <p14:tracePt t="45961" x="7954963" y="2278063"/>
          <p14:tracePt t="45978" x="7954963" y="2332038"/>
          <p14:tracePt t="45995" x="7954963" y="2362200"/>
          <p14:tracePt t="46012" x="7954963" y="2416175"/>
          <p14:tracePt t="46030" x="7954963" y="2552700"/>
          <p14:tracePt t="46045" x="7954963" y="2620963"/>
          <p14:tracePt t="46061" x="7954963" y="2674938"/>
          <p14:tracePt t="46078" x="7954963" y="2879725"/>
          <p14:tracePt t="46095" x="7954963" y="3040063"/>
          <p14:tracePt t="46112" x="7940675" y="3184525"/>
          <p14:tracePt t="46128" x="7916863" y="3314700"/>
          <p14:tracePt t="46145" x="7902575" y="3406775"/>
          <p14:tracePt t="46161" x="7902575" y="3436938"/>
          <p14:tracePt t="46254" x="7916863" y="3429000"/>
          <p14:tracePt t="46262" x="7962900" y="3368675"/>
          <p14:tracePt t="46270" x="8047038" y="3276600"/>
          <p14:tracePt t="46278" x="8137525" y="3162300"/>
          <p14:tracePt t="46295" x="8305800" y="2949575"/>
          <p14:tracePt t="46312" x="8466138" y="2743200"/>
          <p14:tracePt t="46328" x="8594725" y="2590800"/>
          <p14:tracePt t="46345" x="8740775" y="2446338"/>
          <p14:tracePt t="46361" x="8869363" y="2332038"/>
          <p14:tracePt t="46378" x="8953500" y="2255838"/>
          <p14:tracePt t="46395" x="9007475" y="2217738"/>
          <p14:tracePt t="46412" x="9037638" y="2201863"/>
          <p14:tracePt t="46428" x="9045575" y="2201863"/>
          <p14:tracePt t="46486" x="9021763" y="2270125"/>
          <p14:tracePt t="46494" x="8999538" y="2324100"/>
          <p14:tracePt t="46502" x="8961438" y="2400300"/>
          <p14:tracePt t="46511" x="8899525" y="2498725"/>
          <p14:tracePt t="46529" x="8740775" y="2682875"/>
          <p14:tracePt t="46545" x="8480425" y="2873375"/>
          <p14:tracePt t="46561" x="8047038" y="3070225"/>
          <p14:tracePt t="46578" x="7527925" y="3222625"/>
          <p14:tracePt t="46595" x="6956425" y="3284538"/>
          <p14:tracePt t="46611" x="6530975" y="3322638"/>
          <p14:tracePt t="46629" x="6073775" y="3330575"/>
          <p14:tracePt t="46645" x="5851525" y="3344863"/>
          <p14:tracePt t="46661" x="5676900" y="3344863"/>
          <p14:tracePt t="46678" x="5562600" y="3360738"/>
          <p14:tracePt t="46695" x="5494338" y="3375025"/>
          <p14:tracePt t="46712" x="5448300" y="3406775"/>
          <p14:tracePt t="46729" x="5418138" y="3413125"/>
          <p14:tracePt t="46745" x="5380038" y="3429000"/>
          <p14:tracePt t="46762" x="5318125" y="3459163"/>
          <p14:tracePt t="46778" x="5265738" y="3475038"/>
          <p14:tracePt t="46795" x="5211763" y="3489325"/>
          <p14:tracePt t="46812" x="5159375" y="3489325"/>
          <p14:tracePt t="46828" x="5127625" y="3497263"/>
          <p14:tracePt t="56030" x="5121275" y="3497263"/>
          <p14:tracePt t="56038" x="5029200" y="3429000"/>
          <p14:tracePt t="56048" x="4808538" y="3140075"/>
          <p14:tracePt t="56065" x="4335463" y="2492375"/>
          <p14:tracePt t="56082" x="3902075" y="2111375"/>
          <p14:tracePt t="56098" x="3679825" y="1965325"/>
          <p14:tracePt t="56115" x="3535363" y="1874838"/>
          <p14:tracePt t="56132" x="3436938" y="1828800"/>
          <p14:tracePt t="56148" x="3390900" y="1812925"/>
          <p14:tracePt t="56166" x="3368675" y="1806575"/>
          <p14:tracePt t="56198" x="3344863" y="1806575"/>
          <p14:tracePt t="56215" x="3260725" y="1782763"/>
          <p14:tracePt t="56232" x="3170238" y="1752600"/>
          <p14:tracePt t="56248" x="3040063" y="1722438"/>
          <p14:tracePt t="56265" x="2933700" y="1676400"/>
          <p14:tracePt t="56282" x="2835275" y="1668463"/>
          <p14:tracePt t="56298" x="2667000" y="1654175"/>
          <p14:tracePt t="56315" x="2552700" y="1638300"/>
          <p14:tracePt t="56332" x="2530475" y="1638300"/>
          <p14:tracePt t="56365" x="2522538" y="1668463"/>
          <p14:tracePt t="56382" x="2568575" y="1897063"/>
          <p14:tracePt t="56398" x="2644775" y="2103438"/>
          <p14:tracePt t="56415" x="2697163" y="2308225"/>
          <p14:tracePt t="56432" x="2735263" y="2416175"/>
          <p14:tracePt t="56448" x="2751138" y="2446338"/>
          <p14:tracePt t="56466" x="2759075" y="2454275"/>
          <p14:tracePt t="56502" x="2765425" y="2454275"/>
          <p14:tracePt t="56526" x="2765425" y="2446338"/>
          <p14:tracePt t="56534" x="2789238" y="2416175"/>
          <p14:tracePt t="56550" x="2789238" y="2400300"/>
          <p14:tracePt t="56565" x="2789238" y="2378075"/>
          <p14:tracePt t="56582" x="2797175" y="2362200"/>
          <p14:tracePt t="56598" x="2797175" y="2354263"/>
          <p14:tracePt t="57014" x="2811463" y="2354263"/>
          <p14:tracePt t="57022" x="2857500" y="2378075"/>
          <p14:tracePt t="57032" x="2911475" y="2392363"/>
          <p14:tracePt t="57049" x="3132138" y="2536825"/>
          <p14:tracePt t="57065" x="3444875" y="2743200"/>
          <p14:tracePt t="57082" x="3657600" y="2887663"/>
          <p14:tracePt t="57099" x="3810000" y="2994025"/>
          <p14:tracePt t="57115" x="3908425" y="3070225"/>
          <p14:tracePt t="57132" x="3962400" y="3101975"/>
          <p14:tracePt t="57149" x="3978275" y="3108325"/>
          <p14:tracePt t="57166" x="3992563" y="3124200"/>
          <p14:tracePt t="57182" x="3992563" y="3132138"/>
          <p14:tracePt t="57199" x="3992563" y="3154363"/>
          <p14:tracePt t="57215" x="3992563" y="3170238"/>
          <p14:tracePt t="57232" x="3978275" y="3192463"/>
          <p14:tracePt t="57670" x="4000500" y="3216275"/>
          <p14:tracePt t="57680" x="4168775" y="3246438"/>
          <p14:tracePt t="57686" x="4403725" y="3284538"/>
          <p14:tracePt t="57699" x="4670425" y="3352800"/>
          <p14:tracePt t="57715" x="5151438" y="3497263"/>
          <p14:tracePt t="57732" x="5440363" y="3535363"/>
          <p14:tracePt t="57749" x="5622925" y="3573463"/>
          <p14:tracePt t="57765" x="5897563" y="3635375"/>
          <p14:tracePt t="57782" x="5951538" y="3657600"/>
          <p14:tracePt t="57806" x="5951538" y="3665538"/>
          <p14:tracePt t="57830" x="5951538" y="3673475"/>
          <p14:tracePt t="57838" x="5951538" y="3679825"/>
          <p14:tracePt t="57849" x="5913438" y="3687763"/>
          <p14:tracePt t="57866" x="5813425" y="3687763"/>
          <p14:tracePt t="57882" x="5722938" y="3695700"/>
          <p14:tracePt t="57899" x="5622925" y="3725863"/>
          <p14:tracePt t="57916" x="5562600" y="3741738"/>
          <p14:tracePt t="57932" x="5516563" y="3756025"/>
          <p14:tracePt t="58006" x="5508625" y="3756025"/>
          <p14:tracePt t="58014" x="5502275" y="3756025"/>
          <p14:tracePt t="58022" x="5494338" y="3756025"/>
          <p14:tracePt t="58032" x="5470525" y="3749675"/>
          <p14:tracePt t="58049" x="5418138" y="3711575"/>
          <p14:tracePt t="58066" x="5334000" y="3679825"/>
          <p14:tracePt t="58082" x="5295900" y="3649663"/>
          <p14:tracePt t="58099" x="5280025" y="3649663"/>
          <p14:tracePt t="58116" x="5273675" y="3641725"/>
          <p14:tracePt t="58486" x="5257800" y="3641725"/>
          <p14:tracePt t="58494" x="5189538" y="3611563"/>
          <p14:tracePt t="58502" x="5135563" y="3597275"/>
          <p14:tracePt t="58516" x="5089525" y="3581400"/>
          <p14:tracePt t="58533" x="5051425" y="3581400"/>
          <p14:tracePt t="58549" x="4983163" y="3573463"/>
          <p14:tracePt t="58566" x="4930775" y="3559175"/>
          <p14:tracePt t="58582" x="4914900" y="3551238"/>
          <p14:tracePt t="58599" x="4899025" y="3543300"/>
          <p14:tracePt t="58616" x="4884738" y="3543300"/>
          <p14:tracePt t="58632" x="4868863" y="3527425"/>
          <p14:tracePt t="58649" x="4838700" y="3521075"/>
          <p14:tracePt t="58666" x="4800600" y="3497263"/>
          <p14:tracePt t="58683" x="4762500" y="3482975"/>
          <p14:tracePt t="58699" x="4732338" y="3467100"/>
          <p14:tracePt t="58716" x="4708525" y="3467100"/>
          <p14:tracePt t="58733" x="4625975" y="3444875"/>
          <p14:tracePt t="58749" x="4587875" y="3444875"/>
          <p14:tracePt t="58767" x="4503738" y="3429000"/>
          <p14:tracePt t="58782" x="4465638" y="3421063"/>
          <p14:tracePt t="60598" x="4479925" y="3421063"/>
          <p14:tracePt t="60606" x="4511675" y="3421063"/>
          <p14:tracePt t="60617" x="4549775" y="3421063"/>
          <p14:tracePt t="60633" x="4632325" y="3436938"/>
          <p14:tracePt t="60650" x="4702175" y="3451225"/>
          <p14:tracePt t="60667" x="4830763" y="3451225"/>
          <p14:tracePt t="60684" x="4983163" y="3451225"/>
          <p14:tracePt t="60700" x="5135563" y="3451225"/>
          <p14:tracePt t="60717" x="5280025" y="3451225"/>
          <p14:tracePt t="60733" x="5287963" y="3451225"/>
          <p14:tracePt t="60806" x="5280025" y="3451225"/>
          <p14:tracePt t="60814" x="5257800" y="3451225"/>
          <p14:tracePt t="60822" x="5235575" y="3451225"/>
          <p14:tracePt t="60833" x="5211763" y="3451225"/>
          <p14:tracePt t="60850" x="5159375" y="3489325"/>
          <p14:tracePt t="60867" x="5121275" y="3513138"/>
          <p14:tracePt t="60883" x="5089525" y="3559175"/>
          <p14:tracePt t="60900" x="5089525" y="3565525"/>
          <p14:tracePt t="60917" x="5089525" y="3581400"/>
          <p14:tracePt t="61414" x="5037138" y="3597275"/>
          <p14:tracePt t="61422" x="4960938" y="3597275"/>
          <p14:tracePt t="61433" x="4876800" y="3573463"/>
          <p14:tracePt t="61450" x="4808538" y="3573463"/>
          <p14:tracePt t="61990" x="4800600" y="3573463"/>
          <p14:tracePt t="62110" x="4784725" y="3573463"/>
          <p14:tracePt t="62119" x="4770438" y="3573463"/>
          <p14:tracePt t="62126" x="4770438" y="3565525"/>
          <p14:tracePt t="62198" x="4754563" y="3565525"/>
          <p14:tracePt t="62206" x="4740275" y="3589338"/>
          <p14:tracePt t="62217" x="4724400" y="3611563"/>
          <p14:tracePt t="62234" x="4716463" y="3619500"/>
          <p14:tracePt t="62251" x="4708525" y="3635375"/>
          <p14:tracePt t="62267" x="4708525" y="3641725"/>
          <p14:tracePt t="62510" x="4708525" y="3635375"/>
          <p14:tracePt t="62517" x="4708525" y="3619500"/>
          <p14:tracePt t="62533" x="4724400" y="3611563"/>
          <p14:tracePt t="62565" x="4724400" y="3603625"/>
          <p14:tracePt t="62573" x="4746625" y="3589338"/>
          <p14:tracePt t="62583" x="4762500" y="3581400"/>
          <p14:tracePt t="62600" x="4800600" y="3565525"/>
          <p14:tracePt t="62617" x="4822825" y="3551238"/>
          <p14:tracePt t="62634" x="4838700" y="3551238"/>
          <p14:tracePt t="62982" x="4868863" y="3551238"/>
          <p14:tracePt t="62990" x="5067300" y="3551238"/>
          <p14:tracePt t="63001" x="5287963" y="3497263"/>
          <p14:tracePt t="63017" x="5554663" y="3444875"/>
          <p14:tracePt t="63034" x="5775325" y="3398838"/>
          <p14:tracePt t="63051" x="6073775" y="3314700"/>
          <p14:tracePt t="63068" x="6286500" y="3260725"/>
          <p14:tracePt t="63085" x="6484938" y="3184525"/>
          <p14:tracePt t="63101" x="6553200" y="3154363"/>
          <p14:tracePt t="63117" x="6561138" y="3146425"/>
          <p14:tracePt t="63134" x="6569075" y="3132138"/>
          <p14:tracePt t="63151" x="6583363" y="3086100"/>
          <p14:tracePt t="63168" x="6591300" y="3040063"/>
          <p14:tracePt t="63184" x="6591300" y="3025775"/>
          <p14:tracePt t="63201" x="6591300" y="3017838"/>
          <p14:tracePt t="63218" x="6613525" y="2987675"/>
          <p14:tracePt t="63234" x="6683375" y="2925763"/>
          <p14:tracePt t="63251" x="6835775" y="2895600"/>
          <p14:tracePt t="63268" x="7064375" y="2873375"/>
          <p14:tracePt t="63286" x="7407275" y="2873375"/>
          <p14:tracePt t="63301" x="7535863" y="2873375"/>
          <p14:tracePt t="63317" x="7573963" y="2879725"/>
          <p14:tracePt t="63334" x="7589838" y="2895600"/>
          <p14:tracePt t="63446" x="7589838" y="2887663"/>
          <p14:tracePt t="63454" x="7589838" y="2857500"/>
          <p14:tracePt t="63462" x="7589838" y="2835275"/>
          <p14:tracePt t="63470" x="7597775" y="2803525"/>
          <p14:tracePt t="63484" x="7620000" y="2759075"/>
          <p14:tracePt t="63501" x="7650163" y="2659063"/>
          <p14:tracePt t="63518" x="7688263" y="2590800"/>
          <p14:tracePt t="63534" x="7712075" y="2530475"/>
          <p14:tracePt t="63551" x="7734300" y="2484438"/>
          <p14:tracePt t="63568" x="7756525" y="2446338"/>
          <p14:tracePt t="63585" x="7756525" y="2430463"/>
          <p14:tracePt t="63601" x="7756525" y="2416175"/>
          <p14:tracePt t="63618" x="7764463" y="2416175"/>
          <p14:tracePt t="63634" x="7764463" y="2408238"/>
          <p14:tracePt t="63734" x="7772400" y="2416175"/>
          <p14:tracePt t="63742" x="7772400" y="2454275"/>
          <p14:tracePt t="63751" x="7772400" y="2492375"/>
          <p14:tracePt t="63768" x="7772400" y="2667000"/>
          <p14:tracePt t="63786" x="7772400" y="2895600"/>
          <p14:tracePt t="63791" x="7772400" y="3009900"/>
          <p14:tracePt t="63801" x="7772400" y="3146425"/>
          <p14:tracePt t="63818" x="7772400" y="3406775"/>
          <p14:tracePt t="63834" x="7772400" y="3573463"/>
          <p14:tracePt t="63851" x="7772400" y="3603625"/>
          <p14:tracePt t="63894" x="7788275" y="3603625"/>
          <p14:tracePt t="63903" x="7810500" y="3543300"/>
          <p14:tracePt t="63918" x="7840663" y="3344863"/>
          <p14:tracePt t="63935" x="7878763" y="3078163"/>
          <p14:tracePt t="63951" x="7940675" y="2773363"/>
          <p14:tracePt t="63968" x="8008938" y="2530475"/>
          <p14:tracePt t="63984" x="8093075" y="2316163"/>
          <p14:tracePt t="64001" x="8175625" y="2163763"/>
          <p14:tracePt t="64018" x="8245475" y="2073275"/>
          <p14:tracePt t="64035" x="8313738" y="2049463"/>
          <p14:tracePt t="64051" x="8374063" y="2049463"/>
          <p14:tracePt t="64068" x="8466138" y="2065338"/>
          <p14:tracePt t="64085" x="8664575" y="2209800"/>
          <p14:tracePt t="64101" x="8831263" y="2392363"/>
          <p14:tracePt t="64118" x="8923338" y="2498725"/>
          <p14:tracePt t="64135" x="8969375" y="2606675"/>
          <p14:tracePt t="64151" x="8975725" y="2628900"/>
          <p14:tracePt t="64206" x="8983663" y="2636838"/>
          <p14:tracePt t="64222" x="8991600" y="2606675"/>
          <p14:tracePt t="64231" x="9007475" y="2568575"/>
          <p14:tracePt t="64238" x="9007475" y="2514600"/>
          <p14:tracePt t="64251" x="9013825" y="2460625"/>
          <p14:tracePt t="64268" x="9059863" y="2324100"/>
          <p14:tracePt t="64286" x="9075738" y="2187575"/>
          <p14:tracePt t="64301" x="9083675" y="2155825"/>
          <p14:tracePt t="64350" x="9083675" y="2163763"/>
          <p14:tracePt t="64358" x="9083675" y="2239963"/>
          <p14:tracePt t="64368" x="9059863" y="2370138"/>
          <p14:tracePt t="64385" x="8991600" y="2644775"/>
          <p14:tracePt t="64401" x="8937625" y="2887663"/>
          <p14:tracePt t="64418" x="8877300" y="3025775"/>
          <p14:tracePt t="64435" x="8831263" y="3094038"/>
          <p14:tracePt t="64451" x="8809038" y="3094038"/>
          <p14:tracePt t="64468" x="8793163" y="3094038"/>
          <p14:tracePt t="64486" x="8778875" y="3001963"/>
          <p14:tracePt t="64501" x="8770938" y="2887663"/>
          <p14:tracePt t="64518" x="8770938" y="2773363"/>
          <p14:tracePt t="64535" x="8770938" y="2705100"/>
          <p14:tracePt t="64551" x="8770938" y="2682875"/>
          <p14:tracePt t="64598" x="8770938" y="2713038"/>
          <p14:tracePt t="64606" x="8763000" y="2781300"/>
          <p14:tracePt t="64618" x="8740775" y="2865438"/>
          <p14:tracePt t="64635" x="8716963" y="3025775"/>
          <p14:tracePt t="64651" x="8678863" y="3162300"/>
          <p14:tracePt t="64668" x="8648700" y="3230563"/>
          <p14:tracePt t="64685" x="8626475" y="3238500"/>
          <p14:tracePt t="64702" x="8580438" y="3238500"/>
          <p14:tracePt t="64718" x="8466138" y="3178175"/>
          <p14:tracePt t="64735" x="8199438" y="3086100"/>
          <p14:tracePt t="64751" x="7704138" y="3001963"/>
          <p14:tracePt t="64768" x="7070725" y="2963863"/>
          <p14:tracePt t="64785" x="6530975" y="2963863"/>
          <p14:tracePt t="64802" x="5921375" y="3108325"/>
          <p14:tracePt t="64805" x="5646738" y="3184525"/>
          <p14:tracePt t="64818" x="5426075" y="3254375"/>
          <p14:tracePt t="64835" x="5143500" y="3344863"/>
          <p14:tracePt t="64851" x="4999038" y="3390900"/>
          <p14:tracePt t="64868" x="4960938" y="3406775"/>
          <p14:tracePt t="64974" x="4930775" y="3406775"/>
          <p14:tracePt t="64982" x="4868863" y="3421063"/>
          <p14:tracePt t="64992" x="4808538" y="3444875"/>
          <p14:tracePt t="65002" x="4754563" y="3451225"/>
          <p14:tracePt t="65019" x="4670425" y="3459163"/>
          <p14:tracePt t="65035" x="4572000" y="3489325"/>
          <p14:tracePt t="65051" x="4541838" y="3505200"/>
          <p14:tracePt t="65103" x="4564063" y="3513138"/>
          <p14:tracePt t="65110" x="4648200" y="3513138"/>
          <p14:tracePt t="65119" x="4740275" y="3513138"/>
          <p14:tracePt t="65135" x="4937125" y="3513138"/>
          <p14:tracePt t="65151" x="5089525" y="3513138"/>
          <p14:tracePt t="65168" x="5197475" y="3513138"/>
          <p14:tracePt t="65185" x="5203825" y="3513138"/>
          <p14:tracePt t="65222" x="5197475" y="3513138"/>
          <p14:tracePt t="65235" x="5143500" y="3513138"/>
          <p14:tracePt t="65252" x="5059363" y="3521075"/>
          <p14:tracePt t="65268" x="4968875" y="3521075"/>
          <p14:tracePt t="65285" x="4945063" y="3521075"/>
          <p14:tracePt t="65310" x="4960938" y="3521075"/>
          <p14:tracePt t="65319" x="4991100" y="3527425"/>
          <p14:tracePt t="65335" x="5097463" y="3527425"/>
          <p14:tracePt t="65352" x="5257800" y="3527425"/>
          <p14:tracePt t="65368" x="5341938" y="3513138"/>
          <p14:tracePt t="65385" x="5356225" y="3513138"/>
          <p14:tracePt t="65402" x="5364163" y="3513138"/>
          <p14:tracePt t="65418" x="5341938" y="3505200"/>
          <p14:tracePt t="65436" x="5241925" y="3489325"/>
          <p14:tracePt t="65452" x="5151438" y="3489325"/>
          <p14:tracePt t="65469" x="5083175" y="3497263"/>
          <p14:tracePt t="65485" x="5067300" y="3505200"/>
          <p14:tracePt t="65607" x="5059363" y="3505200"/>
          <p14:tracePt t="65614" x="5051425" y="3505200"/>
          <p14:tracePt t="65622" x="5045075" y="3505200"/>
          <p14:tracePt t="65636" x="5021263" y="3505200"/>
          <p14:tracePt t="65652" x="4975225" y="3482975"/>
          <p14:tracePt t="65668" x="4930775" y="3475038"/>
          <p14:tracePt t="65685" x="4899025" y="3459163"/>
          <p14:tracePt t="65702" x="4884738" y="3459163"/>
          <p14:tracePt t="65814" x="4876800" y="3451225"/>
          <p14:tracePt t="65830" x="4868863" y="3436938"/>
          <p14:tracePt t="65854" x="4868863" y="3429000"/>
          <p14:tracePt t="65862" x="4868863" y="3413125"/>
          <p14:tracePt t="65872" x="4860925" y="3406775"/>
          <p14:tracePt t="65885" x="4846638" y="3382963"/>
          <p14:tracePt t="65902" x="4822825" y="3360738"/>
          <p14:tracePt t="65919" x="4816475" y="3360738"/>
          <p14:tracePt t="65935" x="4808538" y="3352800"/>
          <p14:tracePt t="65969" x="4800600" y="3344863"/>
          <p14:tracePt t="65985" x="4784725" y="3344863"/>
          <p14:tracePt t="66002" x="4778375" y="3336925"/>
          <p14:tracePt t="66046" x="4770438" y="3336925"/>
          <p14:tracePt t="66054" x="4762500" y="3330575"/>
          <p14:tracePt t="66069" x="4754563" y="3322638"/>
          <p14:tracePt t="66085" x="4740275" y="3306763"/>
          <p14:tracePt t="66102" x="4724400" y="3284538"/>
          <p14:tracePt t="66119" x="4708525" y="3260725"/>
          <p14:tracePt t="66135" x="4694238" y="3246438"/>
          <p14:tracePt t="66152" x="4678363" y="3222625"/>
          <p14:tracePt t="66169" x="4664075" y="3200400"/>
          <p14:tracePt t="66185" x="4640263" y="3178175"/>
          <p14:tracePt t="66202" x="4625975" y="3162300"/>
          <p14:tracePt t="66218" x="4618038" y="3154363"/>
          <p14:tracePt t="66278" x="4618038" y="3162300"/>
          <p14:tracePt t="66289" x="4610100" y="3208338"/>
          <p14:tracePt t="66294" x="4602163" y="3230563"/>
          <p14:tracePt t="66302" x="4594225" y="3284538"/>
          <p14:tracePt t="66319" x="4572000" y="3352800"/>
          <p14:tracePt t="66335" x="4564063" y="3429000"/>
          <p14:tracePt t="66352" x="4564063" y="3451225"/>
          <p14:tracePt t="66369" x="4564063" y="3467100"/>
          <p14:tracePt t="66402" x="4579938" y="3467100"/>
          <p14:tracePt t="66419" x="4587875" y="3467100"/>
          <p14:tracePt t="66436" x="4632325" y="3429000"/>
          <p14:tracePt t="66452" x="4664075" y="3360738"/>
          <p14:tracePt t="66470" x="4708525" y="3284538"/>
          <p14:tracePt t="66486" x="4724400" y="3268663"/>
          <p14:tracePt t="66502" x="4724400" y="3260725"/>
          <p14:tracePt t="66566" x="4724400" y="3254375"/>
          <p14:tracePt t="66574" x="4732338" y="3254375"/>
          <p14:tracePt t="66586" x="4740275" y="3268663"/>
          <p14:tracePt t="66602" x="4770438" y="3314700"/>
          <p14:tracePt t="66619" x="4778375" y="3352800"/>
          <p14:tracePt t="66635" x="4784725" y="3352800"/>
          <p14:tracePt t="66710" x="4784725" y="3330575"/>
          <p14:tracePt t="66718" x="4784725" y="3314700"/>
          <p14:tracePt t="66727" x="4784725" y="3292475"/>
          <p14:tracePt t="66736" x="4784725" y="3260725"/>
          <p14:tracePt t="66752" x="4784725" y="3216275"/>
          <p14:tracePt t="66769" x="4770438" y="3192463"/>
          <p14:tracePt t="66785" x="4754563" y="3170238"/>
          <p14:tracePt t="66870" x="4762500" y="3170238"/>
          <p14:tracePt t="66878" x="4778375" y="3170238"/>
          <p14:tracePt t="66887" x="4784725" y="3170238"/>
          <p14:tracePt t="66902" x="4822825" y="3184525"/>
          <p14:tracePt t="66919" x="4876800" y="3192463"/>
          <p14:tracePt t="66936" x="4922838" y="3208338"/>
          <p14:tracePt t="66952" x="4937125" y="3208338"/>
          <p14:tracePt t="67182" x="4945063" y="3208338"/>
          <p14:tracePt t="67198" x="4960938" y="3184525"/>
          <p14:tracePt t="67214" x="4960938" y="3170238"/>
          <p14:tracePt t="67230" x="4960938" y="3162300"/>
          <p14:tracePt t="67350" x="4960938" y="3178175"/>
          <p14:tracePt t="67358" x="4968875" y="3192463"/>
          <p14:tracePt t="67369" x="4983163" y="3200400"/>
          <p14:tracePt t="67386" x="4999038" y="3216275"/>
          <p14:tracePt t="67403" x="5021263" y="3222625"/>
          <p14:tracePt t="67419" x="5045075" y="3222625"/>
          <p14:tracePt t="67452" x="5051425" y="3222625"/>
          <p14:tracePt t="67470" x="5059363" y="3222625"/>
          <p14:tracePt t="67486" x="5067300" y="3222625"/>
          <p14:tracePt t="67502" x="5067300" y="3216275"/>
          <p14:tracePt t="67519" x="5075238" y="3216275"/>
          <p14:tracePt t="67615" x="5089525" y="3216275"/>
          <p14:tracePt t="67622" x="5121275" y="3208338"/>
          <p14:tracePt t="67630" x="5151438" y="3192463"/>
          <p14:tracePt t="67638" x="5211763" y="3192463"/>
          <p14:tracePt t="67653" x="5295900" y="3178175"/>
          <p14:tracePt t="67669" x="5494338" y="3154363"/>
          <p14:tracePt t="67686" x="5897563" y="3124200"/>
          <p14:tracePt t="67702" x="6210300" y="3078163"/>
          <p14:tracePt t="67719" x="6461125" y="3040063"/>
          <p14:tracePt t="67736" x="6613525" y="3009900"/>
          <p14:tracePt t="67752" x="6697663" y="2994025"/>
          <p14:tracePt t="67769" x="6759575" y="2971800"/>
          <p14:tracePt t="67786" x="6797675" y="2963863"/>
          <p14:tracePt t="67803" x="6835775" y="2955925"/>
          <p14:tracePt t="67808" x="6873875" y="2941638"/>
          <p14:tracePt t="67819" x="6904038" y="2933700"/>
          <p14:tracePt t="67836" x="7032625" y="2903538"/>
          <p14:tracePt t="67853" x="7277100" y="2865438"/>
          <p14:tracePt t="67869" x="7345363" y="2857500"/>
          <p14:tracePt t="67886" x="7543800" y="2827338"/>
          <p14:tracePt t="67903" x="7627938" y="2819400"/>
          <p14:tracePt t="67919" x="7658100" y="2819400"/>
          <p14:tracePt t="67936" x="7666038" y="2819400"/>
          <p14:tracePt t="67952" x="7673975" y="2819400"/>
          <p14:tracePt t="67986" x="7696200" y="2827338"/>
          <p14:tracePt t="68003" x="7704138" y="2827338"/>
          <p14:tracePt t="68019" x="7726363" y="2841625"/>
          <p14:tracePt t="68036" x="7726363" y="2857500"/>
          <p14:tracePt t="68053" x="7726363" y="2895600"/>
          <p14:tracePt t="68069" x="7666038" y="2971800"/>
          <p14:tracePt t="68086" x="7551738" y="3040063"/>
          <p14:tracePt t="68103" x="7375525" y="3108325"/>
          <p14:tracePt t="68119" x="7124700" y="3184525"/>
          <p14:tracePt t="68136" x="6858000" y="3268663"/>
          <p14:tracePt t="68153" x="6575425" y="3314700"/>
          <p14:tracePt t="68169" x="6416675" y="3330575"/>
          <p14:tracePt t="68186" x="6332538" y="3330575"/>
          <p14:tracePt t="68203" x="6278563" y="3330575"/>
          <p14:tracePt t="68219" x="6226175" y="3330575"/>
          <p14:tracePt t="68236" x="6180138" y="3330575"/>
          <p14:tracePt t="68253" x="6142038" y="3314700"/>
          <p14:tracePt t="68286" x="6134100" y="3314700"/>
          <p14:tracePt t="68303" x="6126163" y="3314700"/>
          <p14:tracePt t="68320" x="6111875" y="3314700"/>
          <p14:tracePt t="68336" x="6096000" y="3314700"/>
          <p14:tracePt t="68353" x="6073775" y="3298825"/>
          <p14:tracePt t="68369" x="6065838" y="3298825"/>
          <p14:tracePt t="68386" x="6057900" y="3298825"/>
          <p14:tracePt t="68403" x="6042025" y="3298825"/>
          <p14:tracePt t="68511" x="6057900" y="3298825"/>
          <p14:tracePt t="68518" x="6096000" y="3298825"/>
          <p14:tracePt t="68526" x="6142038" y="3298825"/>
          <p14:tracePt t="68536" x="6218238" y="3298825"/>
          <p14:tracePt t="68552" x="6400800" y="3292475"/>
          <p14:tracePt t="68569" x="6637338" y="3260725"/>
          <p14:tracePt t="68586" x="6873875" y="3230563"/>
          <p14:tracePt t="68603" x="7192963" y="3178175"/>
          <p14:tracePt t="68619" x="7467600" y="3140075"/>
          <p14:tracePt t="68636" x="7742238" y="3101975"/>
          <p14:tracePt t="68653" x="8137525" y="3040063"/>
          <p14:tracePt t="68669" x="8412163" y="3001963"/>
          <p14:tracePt t="68686" x="8686800" y="2963863"/>
          <p14:tracePt t="68703" x="8915400" y="2933700"/>
          <p14:tracePt t="68720" x="9090025" y="2911475"/>
          <p14:tracePt t="68736" x="9182100" y="2895600"/>
          <p14:tracePt t="68753" x="9242425" y="2879725"/>
          <p14:tracePt t="68770" x="9258300" y="2879725"/>
          <p14:tracePt t="68822" x="9266238" y="2873375"/>
          <p14:tracePt t="68862" x="9266238" y="2865438"/>
          <p14:tracePt t="68870" x="9280525" y="2857500"/>
          <p14:tracePt t="68895" x="9288463" y="2849563"/>
          <p14:tracePt t="68902" x="9296400" y="2841625"/>
          <p14:tracePt t="68910" x="9304338" y="2835275"/>
          <p14:tracePt t="68919" x="9304338" y="2827338"/>
          <p14:tracePt t="68936" x="9312275" y="2811463"/>
          <p14:tracePt t="68953" x="9318625" y="2781300"/>
          <p14:tracePt t="68970" x="9318625" y="2751138"/>
          <p14:tracePt t="68986" x="9312275" y="2713038"/>
          <p14:tracePt t="69003" x="9280525" y="2682875"/>
          <p14:tracePt t="69020" x="9250363" y="2659063"/>
          <p14:tracePt t="69036" x="9228138" y="2659063"/>
          <p14:tracePt t="69053" x="9220200" y="2659063"/>
          <p14:tracePt t="69070" x="9212263" y="2659063"/>
          <p14:tracePt t="69086" x="9182100" y="2705100"/>
          <p14:tracePt t="69103" x="9136063" y="2819400"/>
          <p14:tracePt t="69120" x="9097963" y="2925763"/>
          <p14:tracePt t="69136" x="9083675" y="3001963"/>
          <p14:tracePt t="69153" x="9075738" y="3032125"/>
          <p14:tracePt t="69170" x="9075738" y="3055938"/>
          <p14:tracePt t="69270" x="9067800" y="3055938"/>
          <p14:tracePt t="69278" x="9067800" y="3032125"/>
          <p14:tracePt t="69286" x="9059863" y="3025775"/>
          <p14:tracePt t="69303" x="9051925" y="2994025"/>
          <p14:tracePt t="69320" x="9051925" y="2963863"/>
          <p14:tracePt t="69336" x="9051925" y="2925763"/>
          <p14:tracePt t="69353" x="9051925" y="2895600"/>
          <p14:tracePt t="69370" x="9051925" y="2879725"/>
          <p14:tracePt t="69386" x="9051925" y="2865438"/>
          <p14:tracePt t="69403" x="9059863" y="2857500"/>
          <p14:tracePt t="69420" x="9067800" y="2857500"/>
          <p14:tracePt t="69436" x="9075738" y="2857500"/>
          <p14:tracePt t="69453" x="9083675" y="2857500"/>
          <p14:tracePt t="69469" x="9105900" y="2941638"/>
          <p14:tracePt t="69486" x="9113838" y="3025775"/>
          <p14:tracePt t="69503" x="9128125" y="3063875"/>
          <p14:tracePt t="69519" x="9128125" y="3078163"/>
          <p14:tracePt t="69553" x="9128125" y="3086100"/>
          <p14:tracePt t="69570" x="9113838" y="3086100"/>
          <p14:tracePt t="69587" x="9059863" y="3063875"/>
          <p14:tracePt t="69603" x="8961438" y="3025775"/>
          <p14:tracePt t="69620" x="8855075" y="3001963"/>
          <p14:tracePt t="69637" x="8755063" y="2979738"/>
          <p14:tracePt t="69653" x="8732838" y="2979738"/>
          <p14:tracePt t="69670" x="8534400" y="3001963"/>
          <p14:tracePt t="69687" x="8428038" y="3032125"/>
          <p14:tracePt t="69704" x="8321675" y="3063875"/>
          <p14:tracePt t="69720" x="8161338" y="3086100"/>
          <p14:tracePt t="69736" x="8008938" y="3101975"/>
          <p14:tracePt t="69753" x="7848600" y="3101975"/>
          <p14:tracePt t="69770" x="7718425" y="3101975"/>
          <p14:tracePt t="69787" x="7597775" y="3101975"/>
          <p14:tracePt t="69790" x="7581900" y="3101975"/>
          <p14:tracePt t="69803" x="7566025" y="3101975"/>
          <p14:tracePt t="69820" x="7551738" y="3101975"/>
          <p14:tracePt t="69886" x="7543800" y="3101975"/>
          <p14:tracePt t="69894" x="7535863" y="3086100"/>
          <p14:tracePt t="69903" x="7527925" y="3086100"/>
          <p14:tracePt t="69920" x="7513638" y="3070225"/>
          <p14:tracePt t="69937" x="7505700" y="3063875"/>
          <p14:tracePt t="69953" x="7497763" y="3055938"/>
          <p14:tracePt t="69970" x="7497763" y="3040063"/>
          <p14:tracePt t="69987" x="7489825" y="3025775"/>
          <p14:tracePt t="70003" x="7489825" y="3001963"/>
          <p14:tracePt t="70020" x="7489825" y="2979738"/>
          <p14:tracePt t="70037" x="7521575" y="2911475"/>
          <p14:tracePt t="70053" x="7589838" y="2873375"/>
          <p14:tracePt t="70070" x="7680325" y="2811463"/>
          <p14:tracePt t="70087" x="7780338" y="2773363"/>
          <p14:tracePt t="70103" x="7802563" y="2773363"/>
          <p14:tracePt t="70121" x="7802563" y="2765425"/>
          <p14:tracePt t="70166" x="7810500" y="2765425"/>
          <p14:tracePt t="70174" x="7818438" y="2773363"/>
          <p14:tracePt t="70187" x="7818438" y="2803525"/>
          <p14:tracePt t="70204" x="7840663" y="2841625"/>
          <p14:tracePt t="70220" x="7864475" y="2887663"/>
          <p14:tracePt t="70238" x="7894638" y="2911475"/>
          <p14:tracePt t="70253" x="7924800" y="2917825"/>
          <p14:tracePt t="70270" x="7962900" y="2925763"/>
          <p14:tracePt t="70287" x="8039100" y="2925763"/>
          <p14:tracePt t="70304" x="8099425" y="2925763"/>
          <p14:tracePt t="70320" x="8131175" y="2917825"/>
          <p14:tracePt t="70337" x="8169275" y="2887663"/>
          <p14:tracePt t="70354" x="8199438" y="2873375"/>
          <p14:tracePt t="70370" x="8221663" y="2857500"/>
          <p14:tracePt t="70387" x="8245475" y="2857500"/>
          <p14:tracePt t="70404" x="8289925" y="2857500"/>
          <p14:tracePt t="70420" x="8351838" y="2857500"/>
          <p14:tracePt t="70438" x="8518525" y="2873375"/>
          <p14:tracePt t="70454" x="8594725" y="2879725"/>
          <p14:tracePt t="70470" x="8778875" y="2903538"/>
          <p14:tracePt t="70487" x="8899525" y="2903538"/>
          <p14:tracePt t="70504" x="8969375" y="2903538"/>
          <p14:tracePt t="70520" x="8975725" y="2903538"/>
          <p14:tracePt t="70565" x="8931275" y="2903538"/>
          <p14:tracePt t="70573" x="8877300" y="2895600"/>
          <p14:tracePt t="70587" x="8809038" y="2865438"/>
          <p14:tracePt t="70604" x="8640763" y="2835275"/>
          <p14:tracePt t="70620" x="8366125" y="2803525"/>
          <p14:tracePt t="70638" x="7573963" y="2803525"/>
          <p14:tracePt t="70653" x="7162800" y="2803525"/>
          <p14:tracePt t="70670" x="6926263" y="2803525"/>
          <p14:tracePt t="70687" x="6765925" y="2803525"/>
          <p14:tracePt t="70704" x="6705600" y="2803525"/>
          <p14:tracePt t="70839" x="6713538" y="2803525"/>
          <p14:tracePt t="70846" x="6721475" y="2803525"/>
          <p14:tracePt t="70862" x="6727825" y="2803525"/>
          <p14:tracePt t="70872" x="6735763" y="2803525"/>
          <p14:tracePt t="70887" x="6765925" y="2819400"/>
          <p14:tracePt t="70904" x="6773863" y="2827338"/>
          <p14:tracePt t="70937" x="6781800" y="2827338"/>
          <p14:tracePt t="71238" x="6789738" y="2827338"/>
          <p14:tracePt t="71246" x="6835775" y="2811463"/>
          <p14:tracePt t="71254" x="6842125" y="2789238"/>
          <p14:tracePt t="71270" x="6858000" y="2727325"/>
          <p14:tracePt t="71406" x="6858000" y="2720975"/>
          <p14:tracePt t="71430" x="6865938" y="2720975"/>
          <p14:tracePt t="71438" x="6888163" y="2720975"/>
          <p14:tracePt t="71446" x="6964363" y="2720975"/>
          <p14:tracePt t="71454" x="7086600" y="2773363"/>
          <p14:tracePt t="71471" x="7597775" y="2987675"/>
          <p14:tracePt t="71488" x="8245475" y="3192463"/>
          <p14:tracePt t="71504" x="8610600" y="3238500"/>
          <p14:tracePt t="71521" x="8923338" y="3268663"/>
          <p14:tracePt t="71537" x="9151938" y="3284538"/>
          <p14:tracePt t="71554" x="9242425" y="3284538"/>
          <p14:tracePt t="71571" x="9288463" y="3284538"/>
          <p14:tracePt t="71630" x="9296400" y="3284538"/>
          <p14:tracePt t="71638" x="9318625" y="3260725"/>
          <p14:tracePt t="71646" x="9334500" y="3246438"/>
          <p14:tracePt t="71655" x="9364663" y="3222625"/>
          <p14:tracePt t="71671" x="9410700" y="3192463"/>
          <p14:tracePt t="71687" x="9471025" y="3154363"/>
          <p14:tracePt t="71704" x="9517063" y="3124200"/>
          <p14:tracePt t="71721" x="9540875" y="3108325"/>
          <p14:tracePt t="71737" x="9547225" y="3101975"/>
          <p14:tracePt t="71774" x="9547225" y="3094038"/>
          <p14:tracePt t="71787" x="9509125" y="3063875"/>
          <p14:tracePt t="71804" x="9402763" y="3032125"/>
          <p14:tracePt t="71821" x="9318625" y="3001963"/>
          <p14:tracePt t="71837" x="9228138" y="2987675"/>
          <p14:tracePt t="71854" x="9204325" y="2979738"/>
          <p14:tracePt t="71871" x="9197975" y="2979738"/>
          <p14:tracePt t="71959" x="9197975" y="2971800"/>
          <p14:tracePt t="71966" x="9197975" y="2955925"/>
          <p14:tracePt t="71998" x="9197975" y="2941638"/>
          <p14:tracePt t="72009" x="9197975" y="2933700"/>
          <p14:tracePt t="72022" x="9197975" y="2925763"/>
          <p14:tracePt t="72086" x="9182100" y="2917825"/>
          <p14:tracePt t="72094" x="9159875" y="2917825"/>
          <p14:tracePt t="72104" x="9144000" y="2917825"/>
          <p14:tracePt t="72121" x="9097963" y="2911475"/>
          <p14:tracePt t="72138" x="9083675" y="2903538"/>
          <p14:tracePt t="72262" x="9075738" y="2903538"/>
          <p14:tracePt t="72286" x="9067800" y="2903538"/>
          <p14:tracePt t="72294" x="9059863" y="2903538"/>
          <p14:tracePt t="72334" x="9045575" y="2895600"/>
          <p14:tracePt t="72414" x="9037638" y="2895600"/>
          <p14:tracePt t="72423" x="9021763" y="2895600"/>
          <p14:tracePt t="72430" x="8991600" y="2879725"/>
          <p14:tracePt t="72438" x="8983663" y="2879725"/>
          <p14:tracePt t="72454" x="8869363" y="2879725"/>
          <p14:tracePt t="72471" x="8664575" y="2879725"/>
          <p14:tracePt t="72488" x="8458200" y="2879725"/>
          <p14:tracePt t="72504" x="8267700" y="2879725"/>
          <p14:tracePt t="72521" x="8031163" y="2879725"/>
          <p14:tracePt t="72538" x="7864475" y="2879725"/>
          <p14:tracePt t="72554" x="7772400" y="2879725"/>
          <p14:tracePt t="72571" x="7688263" y="2857500"/>
          <p14:tracePt t="72587" x="7666038" y="2857500"/>
          <p14:tracePt t="72654" x="7658100" y="2849563"/>
          <p14:tracePt t="72663" x="7650163" y="2849563"/>
          <p14:tracePt t="72671" x="7642225" y="2841625"/>
          <p14:tracePt t="72688" x="7635875" y="2841625"/>
          <p14:tracePt t="72704" x="7627938" y="2841625"/>
          <p14:tracePt t="72721" x="7620000" y="2841625"/>
          <p14:tracePt t="72974" x="7627938" y="2841625"/>
          <p14:tracePt t="72982" x="7673975" y="2841625"/>
          <p14:tracePt t="72990" x="7726363" y="2841625"/>
          <p14:tracePt t="73004" x="7794625" y="2841625"/>
          <p14:tracePt t="73022" x="8153400" y="2841625"/>
          <p14:tracePt t="73038" x="8466138" y="2841625"/>
          <p14:tracePt t="73055" x="8686800" y="2835275"/>
          <p14:tracePt t="73071" x="8855075" y="2811463"/>
          <p14:tracePt t="73088" x="8923338" y="2797175"/>
          <p14:tracePt t="73104" x="8931275" y="2789238"/>
          <p14:tracePt t="73158" x="8931275" y="2781300"/>
          <p14:tracePt t="73166" x="8937625" y="2781300"/>
          <p14:tracePt t="73174" x="8945563" y="2781300"/>
          <p14:tracePt t="73188" x="8961438" y="2781300"/>
          <p14:tracePt t="73205" x="8991600" y="2781300"/>
          <p14:tracePt t="73221" x="9013825" y="2789238"/>
          <p14:tracePt t="73238" x="9037638" y="2789238"/>
          <p14:tracePt t="73255" x="9045575" y="2803525"/>
          <p14:tracePt t="73350" x="9045575" y="2811463"/>
          <p14:tracePt t="73358" x="9045575" y="2827338"/>
          <p14:tracePt t="73366" x="9037638" y="2841625"/>
          <p14:tracePt t="73374" x="9037638" y="2857500"/>
          <p14:tracePt t="73390" x="9029700" y="2865438"/>
          <p14:tracePt t="73405" x="9013825" y="2879725"/>
          <p14:tracePt t="73421" x="9007475" y="2887663"/>
          <p14:tracePt t="73438" x="8983663" y="2887663"/>
          <p14:tracePt t="73455" x="8969375" y="2887663"/>
          <p14:tracePt t="73471" x="8961438" y="2887663"/>
          <p14:tracePt t="73488" x="8945563" y="2879725"/>
          <p14:tracePt t="73505" x="8937625" y="2879725"/>
          <p14:tracePt t="73522" x="8923338" y="2879725"/>
          <p14:tracePt t="73538" x="8893175" y="2873375"/>
          <p14:tracePt t="73555" x="8831263" y="2857500"/>
          <p14:tracePt t="73571" x="8747125" y="2827338"/>
          <p14:tracePt t="73588" x="8594725" y="2819400"/>
          <p14:tracePt t="73605" x="8229600" y="2819400"/>
          <p14:tracePt t="73621" x="7932738" y="2819400"/>
          <p14:tracePt t="73638" x="7581900" y="2819400"/>
          <p14:tracePt t="73655" x="7375525" y="2819400"/>
          <p14:tracePt t="73671" x="7254875" y="2819400"/>
          <p14:tracePt t="73688" x="7216775" y="2819400"/>
          <p14:tracePt t="73846" x="7223125" y="2819400"/>
          <p14:tracePt t="73862" x="7239000" y="2819400"/>
          <p14:tracePt t="73870" x="7246938" y="2819400"/>
          <p14:tracePt t="73878" x="7261225" y="2819400"/>
          <p14:tracePt t="73888" x="7285038" y="2819400"/>
          <p14:tracePt t="73905" x="7375525" y="2819400"/>
          <p14:tracePt t="73921" x="7543800" y="2819400"/>
          <p14:tracePt t="73938" x="7756525" y="2819400"/>
          <p14:tracePt t="73955" x="7962900" y="2819400"/>
          <p14:tracePt t="73971" x="8131175" y="2819400"/>
          <p14:tracePt t="73988" x="8245475" y="2819400"/>
          <p14:tracePt t="74005" x="8297863" y="2819400"/>
          <p14:tracePt t="74022" x="8328025" y="2819400"/>
          <p14:tracePt t="74038" x="8335963" y="2819400"/>
          <p14:tracePt t="74055" x="8343900" y="2819400"/>
          <p14:tracePt t="74071" x="8382000" y="2819400"/>
          <p14:tracePt t="74088" x="8435975" y="2819400"/>
          <p14:tracePt t="74104" x="8550275" y="2819400"/>
          <p14:tracePt t="74121" x="8702675" y="2819400"/>
          <p14:tracePt t="74138" x="8877300" y="2803525"/>
          <p14:tracePt t="74154" x="9045575" y="2803525"/>
          <p14:tracePt t="74171" x="9190038" y="2797175"/>
          <p14:tracePt t="74188" x="9304338" y="2797175"/>
          <p14:tracePt t="74205" x="9356725" y="2789238"/>
          <p14:tracePt t="74390" x="9326563" y="2797175"/>
          <p14:tracePt t="74399" x="9304338" y="2819400"/>
          <p14:tracePt t="74407" x="9258300" y="2841625"/>
          <p14:tracePt t="74421" x="9174163" y="2879725"/>
          <p14:tracePt t="74438" x="9083675" y="2903538"/>
          <p14:tracePt t="74455" x="9007475" y="2917825"/>
          <p14:tracePt t="74472" x="8953500" y="2917825"/>
          <p14:tracePt t="74488" x="8899525" y="2917825"/>
          <p14:tracePt t="74505" x="8847138" y="2917825"/>
          <p14:tracePt t="74522" x="8778875" y="2911475"/>
          <p14:tracePt t="74538" x="8716963" y="2903538"/>
          <p14:tracePt t="74555" x="8626475" y="2903538"/>
          <p14:tracePt t="74571" x="8512175" y="2903538"/>
          <p14:tracePt t="74588" x="8359775" y="2903538"/>
          <p14:tracePt t="74605" x="8115300" y="2903538"/>
          <p14:tracePt t="74621" x="7940675" y="2903538"/>
          <p14:tracePt t="74638" x="7780338" y="2903538"/>
          <p14:tracePt t="74655" x="7627938" y="2911475"/>
          <p14:tracePt t="74671" x="7535863" y="2925763"/>
          <p14:tracePt t="74688" x="7505700" y="2925763"/>
          <p14:tracePt t="74814" x="7513638" y="2925763"/>
          <p14:tracePt t="74822" x="7551738" y="2917825"/>
          <p14:tracePt t="74830" x="7604125" y="2917825"/>
          <p14:tracePt t="74839" x="7680325" y="2911475"/>
          <p14:tracePt t="74855" x="7848600" y="2873375"/>
          <p14:tracePt t="74872" x="8047038" y="2849563"/>
          <p14:tracePt t="74888" x="8221663" y="2827338"/>
          <p14:tracePt t="74905" x="8359775" y="2827338"/>
          <p14:tracePt t="74922" x="8480425" y="2827338"/>
          <p14:tracePt t="74938" x="8564563" y="2827338"/>
          <p14:tracePt t="74955" x="8632825" y="2827338"/>
          <p14:tracePt t="74972" x="8716963" y="2849563"/>
          <p14:tracePt t="74989" x="8915400" y="2895600"/>
          <p14:tracePt t="75005" x="8983663" y="2903538"/>
          <p14:tracePt t="75022" x="9174163" y="2933700"/>
          <p14:tracePt t="75038" x="9280525" y="2963863"/>
          <p14:tracePt t="75055" x="9350375" y="2971800"/>
          <p14:tracePt t="75072" x="9356725" y="2971800"/>
          <p14:tracePt t="75105" x="9334500" y="2971800"/>
          <p14:tracePt t="75122" x="9236075" y="2963863"/>
          <p14:tracePt t="75139" x="9097963" y="2941638"/>
          <p14:tracePt t="75155" x="8778875" y="2925763"/>
          <p14:tracePt t="75172" x="8466138" y="2925763"/>
          <p14:tracePt t="75189" x="8191500" y="2925763"/>
          <p14:tracePt t="75205" x="8061325" y="2941638"/>
          <p14:tracePt t="75222" x="7962900" y="2955925"/>
          <p14:tracePt t="75239" x="7894638" y="2963863"/>
          <p14:tracePt t="75255" x="7864475" y="2971800"/>
          <p14:tracePt t="75272" x="7832725" y="2987675"/>
          <p14:tracePt t="75288" x="7802563" y="2994025"/>
          <p14:tracePt t="75305" x="7780338" y="3009900"/>
          <p14:tracePt t="75322" x="7764463" y="3017838"/>
          <p14:tracePt t="75355" x="7756525" y="3017838"/>
          <p14:tracePt t="75372" x="7750175" y="3017838"/>
          <p14:tracePt t="75389" x="7704138" y="3040063"/>
          <p14:tracePt t="75405" x="7666038" y="3048000"/>
          <p14:tracePt t="75422" x="7612063" y="3063875"/>
          <p14:tracePt t="75439" x="7543800" y="3078163"/>
          <p14:tracePt t="75455" x="7483475" y="3086100"/>
          <p14:tracePt t="75472" x="7451725" y="3086100"/>
          <p14:tracePt t="75489" x="7437438" y="3086100"/>
          <p14:tracePt t="76127" x="7437438" y="3132138"/>
          <p14:tracePt t="76134" x="7375525" y="3192463"/>
          <p14:tracePt t="76143" x="7299325" y="3230563"/>
          <p14:tracePt t="76156" x="7216775" y="3268663"/>
          <p14:tracePt t="76173" x="7146925" y="3276600"/>
          <p14:tracePt t="76640" x="7140575" y="3276600"/>
          <p14:tracePt t="77110" x="7078663" y="3260725"/>
          <p14:tracePt t="77118" x="6865938" y="3254375"/>
          <p14:tracePt t="77126" x="6553200" y="3254375"/>
          <p14:tracePt t="77139" x="6248400" y="3254375"/>
          <p14:tracePt t="77156" x="5791200" y="3254375"/>
          <p14:tracePt t="77173" x="5410200" y="3222625"/>
          <p14:tracePt t="77189" x="5097463" y="3222625"/>
          <p14:tracePt t="77206" x="4724400" y="3216275"/>
          <p14:tracePt t="77223" x="4327525" y="3216275"/>
          <p14:tracePt t="77239" x="4076700" y="3192463"/>
          <p14:tracePt t="77256" x="3932238" y="3162300"/>
          <p14:tracePt t="77273" x="3878263" y="3116263"/>
          <p14:tracePt t="77289" x="3863975" y="3101975"/>
          <p14:tracePt t="77526" x="3894138" y="3078163"/>
          <p14:tracePt t="77535" x="3902075" y="3070225"/>
          <p14:tracePt t="77542" x="3916363" y="3063875"/>
          <p14:tracePt t="77556" x="3932238" y="3063875"/>
          <p14:tracePt t="77572" x="3946525" y="3063875"/>
          <p14:tracePt t="77606" x="3954463" y="3070225"/>
          <p14:tracePt t="77623" x="3962400" y="3070225"/>
          <p14:tracePt t="77639" x="3970338" y="3070225"/>
          <p14:tracePt t="77695" x="3962400" y="3070225"/>
          <p14:tracePt t="77702" x="3946525" y="3070225"/>
          <p14:tracePt t="77718" x="3940175" y="3070225"/>
          <p14:tracePt t="77728" x="3932238" y="3070225"/>
          <p14:tracePt t="77739" x="3924300" y="3070225"/>
          <p14:tracePt t="77766" x="3908425" y="3063875"/>
          <p14:tracePt t="80238" x="3886200" y="3094038"/>
          <p14:tracePt t="80246" x="3863975" y="3140075"/>
          <p14:tracePt t="80257" x="3856038" y="3146425"/>
          <p14:tracePt t="80274" x="3840163" y="3192463"/>
          <p14:tracePt t="80291" x="3817938" y="3222625"/>
          <p14:tracePt t="80294" x="3810000" y="3246438"/>
          <p14:tracePt t="80307" x="3802063" y="3268663"/>
          <p14:tracePt t="80324" x="3787775" y="3336925"/>
          <p14:tracePt t="80341" x="3763963" y="3429000"/>
          <p14:tracePt t="80358" x="3717925" y="3535363"/>
          <p14:tracePt t="80374" x="3687763" y="3597275"/>
          <p14:tracePt t="80391" x="3665538" y="3657600"/>
          <p14:tracePt t="80407" x="3649663" y="3703638"/>
          <p14:tracePt t="80424" x="3641725" y="3717925"/>
          <p14:tracePt t="80441" x="3611563" y="3771900"/>
          <p14:tracePt t="80458" x="3597275" y="3817938"/>
          <p14:tracePt t="80474" x="3559175" y="3870325"/>
          <p14:tracePt t="80490" x="3527425" y="3916363"/>
          <p14:tracePt t="80507" x="3467100" y="3970338"/>
          <p14:tracePt t="80524" x="3352800" y="4068763"/>
          <p14:tracePt t="80541" x="3108325" y="4229100"/>
          <p14:tracePt t="80557" x="2933700" y="4359275"/>
          <p14:tracePt t="80574" x="2781300" y="4465638"/>
          <p14:tracePt t="80591" x="2628900" y="4556125"/>
          <p14:tracePt t="80607" x="2498725" y="4625975"/>
          <p14:tracePt t="80624" x="2392363" y="4656138"/>
          <p14:tracePt t="80641" x="2316163" y="4670425"/>
          <p14:tracePt t="80658" x="2286000" y="4670425"/>
          <p14:tracePt t="80710" x="2286000" y="4664075"/>
          <p14:tracePt t="80718" x="2286000" y="4640263"/>
          <p14:tracePt t="80726" x="2286000" y="4632325"/>
          <p14:tracePt t="80766" x="2286000" y="4618038"/>
          <p14:tracePt t="80807" x="2286000" y="4610100"/>
          <p14:tracePt t="81518" x="2293938" y="4564063"/>
          <p14:tracePt t="81526" x="2316163" y="4533900"/>
          <p14:tracePt t="81534" x="2339975" y="4503738"/>
          <p14:tracePt t="81542" x="2362200" y="4473575"/>
          <p14:tracePt t="81557" x="2408238" y="4419600"/>
          <p14:tracePt t="81574" x="2460625" y="4373563"/>
          <p14:tracePt t="81591" x="2498725" y="4335463"/>
          <p14:tracePt t="81607" x="2582863" y="4275138"/>
          <p14:tracePt t="81624" x="2674938" y="4237038"/>
          <p14:tracePt t="81641" x="2720975" y="4198938"/>
          <p14:tracePt t="81658" x="2765425" y="4175125"/>
          <p14:tracePt t="81674" x="2789238" y="4168775"/>
          <p14:tracePt t="81708" x="2803525" y="4160838"/>
          <p14:tracePt t="81725" x="2827338" y="4160838"/>
          <p14:tracePt t="81758" x="2873375" y="4160838"/>
          <p14:tracePt t="81774" x="2887663" y="4160838"/>
          <p14:tracePt t="81814" x="2895600" y="4152900"/>
          <p14:tracePt t="82118" x="2895600" y="4221163"/>
          <p14:tracePt t="82128" x="2895600" y="4259263"/>
          <p14:tracePt t="82134" x="2895600" y="4313238"/>
          <p14:tracePt t="82144" x="2895600" y="4373563"/>
          <p14:tracePt t="82158" x="2887663" y="4465638"/>
          <p14:tracePt t="82175" x="2873375" y="4541838"/>
          <p14:tracePt t="82191" x="2849563" y="4602163"/>
          <p14:tracePt t="82208" x="2811463" y="4656138"/>
          <p14:tracePt t="82224" x="2751138" y="4694238"/>
          <p14:tracePt t="82242" x="2697163" y="4724400"/>
          <p14:tracePt t="82258" x="2613025" y="4724400"/>
          <p14:tracePt t="82275" x="2530475" y="4724400"/>
          <p14:tracePt t="82291" x="2422525" y="4670425"/>
          <p14:tracePt t="82308" x="2354263" y="4625975"/>
          <p14:tracePt t="82311" x="2339975" y="4602163"/>
          <p14:tracePt t="82325" x="2332038" y="4572000"/>
          <p14:tracePt t="82341" x="2332038" y="4564063"/>
          <p14:tracePt t="82358" x="2346325" y="4541838"/>
          <p14:tracePt t="82375" x="2346325" y="4533900"/>
          <p14:tracePt t="82391" x="2362200" y="4518025"/>
          <p14:tracePt t="82408" x="2370138" y="4511675"/>
          <p14:tracePt t="82441" x="2384425" y="4495800"/>
          <p14:tracePt t="82567" x="2392363" y="4487863"/>
          <p14:tracePt t="82583" x="2392363" y="4479925"/>
          <p14:tracePt t="82590" x="2400300" y="4479925"/>
          <p14:tracePt t="82598" x="2408238" y="4479925"/>
          <p14:tracePt t="82608" x="2416175" y="4479925"/>
          <p14:tracePt t="82625" x="2454275" y="4479925"/>
          <p14:tracePt t="82641" x="2492375" y="4479925"/>
          <p14:tracePt t="82658" x="2544763" y="4479925"/>
          <p14:tracePt t="82675" x="2598738" y="4479925"/>
          <p14:tracePt t="83238" x="2606675" y="4479925"/>
          <p14:tracePt t="83248" x="2636838" y="4479925"/>
          <p14:tracePt t="83258" x="2659063" y="4479925"/>
          <p14:tracePt t="83275" x="2713038" y="4479925"/>
          <p14:tracePt t="83292" x="2797175" y="4473575"/>
          <p14:tracePt t="83295" x="2873375" y="4449763"/>
          <p14:tracePt t="83308" x="2911475" y="4449763"/>
          <p14:tracePt t="83325" x="2971800" y="4427538"/>
          <p14:tracePt t="83341" x="2987675" y="4411663"/>
          <p14:tracePt t="83358" x="2994025" y="4411663"/>
          <p14:tracePt t="83375" x="3001963" y="4389438"/>
          <p14:tracePt t="83392" x="3017838" y="4365625"/>
          <p14:tracePt t="83408" x="3017838" y="4343400"/>
          <p14:tracePt t="83425" x="3017838" y="4335463"/>
          <p14:tracePt t="83442" x="3017838" y="4327525"/>
          <p14:tracePt t="83459" x="3025775" y="4321175"/>
          <p14:tracePt t="83475" x="3032125" y="4305300"/>
          <p14:tracePt t="83492" x="3040063" y="4289425"/>
          <p14:tracePt t="83814" x="3040063" y="4297363"/>
          <p14:tracePt t="83822" x="3040063" y="4313238"/>
          <p14:tracePt t="83830" x="3040063" y="4321175"/>
          <p14:tracePt t="83846" x="3040063" y="4327525"/>
          <p14:tracePt t="83871" x="3048000" y="4327525"/>
          <p14:tracePt t="83990" x="3055938" y="4327525"/>
          <p14:tracePt t="84006" x="3055938" y="4313238"/>
          <p14:tracePt t="84014" x="3055938" y="4289425"/>
          <p14:tracePt t="84025" x="3055938" y="4275138"/>
          <p14:tracePt t="84042" x="3055938" y="4251325"/>
          <p14:tracePt t="84058" x="3055938" y="4221163"/>
          <p14:tracePt t="84075" x="3055938" y="4191000"/>
          <p14:tracePt t="84092" x="3063875" y="4160838"/>
          <p14:tracePt t="84109" x="3070225" y="4144963"/>
          <p14:tracePt t="84142" x="3070225" y="4137025"/>
          <p14:tracePt t="84198" x="3094038" y="4137025"/>
          <p14:tracePt t="84206" x="3101975" y="4144963"/>
          <p14:tracePt t="84214" x="3124200" y="4160838"/>
          <p14:tracePt t="84225" x="3124200" y="4198938"/>
          <p14:tracePt t="84242" x="3140075" y="4213225"/>
          <p14:tracePt t="84259" x="3146425" y="4221163"/>
          <p14:tracePt t="84275" x="3162300" y="4229100"/>
          <p14:tracePt t="84292" x="3184525" y="4229100"/>
          <p14:tracePt t="84295" x="3200400" y="4237038"/>
          <p14:tracePt t="84310" x="3208338" y="4237038"/>
          <p14:tracePt t="84325" x="3230563" y="4237038"/>
          <p14:tracePt t="84342" x="3298825" y="4237038"/>
          <p14:tracePt t="84359" x="3336925" y="4237038"/>
          <p14:tracePt t="84375" x="3406775" y="4237038"/>
          <p14:tracePt t="84392" x="3482975" y="4237038"/>
          <p14:tracePt t="84409" x="3543300" y="4237038"/>
          <p14:tracePt t="84425" x="3603625" y="4237038"/>
          <p14:tracePt t="84442" x="3641725" y="4237038"/>
          <p14:tracePt t="84459" x="3657600" y="4237038"/>
          <p14:tracePt t="84475" x="3673475" y="4237038"/>
          <p14:tracePt t="84630" x="3673475" y="4244975"/>
          <p14:tracePt t="84646" x="3665538" y="4251325"/>
          <p14:tracePt t="84672" x="3657600" y="4251325"/>
          <p14:tracePt t="84686" x="3649663" y="4251325"/>
          <p14:tracePt t="84694" x="3635375" y="4259263"/>
          <p14:tracePt t="84710" x="3627438" y="4259263"/>
          <p14:tracePt t="84725" x="3603625" y="4275138"/>
          <p14:tracePt t="84742" x="3581400" y="4275138"/>
          <p14:tracePt t="84759" x="3565525" y="4275138"/>
          <p14:tracePt t="84775" x="3543300" y="4275138"/>
          <p14:tracePt t="85478" x="3535363" y="4275138"/>
          <p14:tracePt t="85486" x="3521075" y="4267200"/>
          <p14:tracePt t="85502" x="3505200" y="4267200"/>
          <p14:tracePt t="85511" x="3482975" y="4267200"/>
          <p14:tracePt t="85526" x="3436938" y="4267200"/>
          <p14:tracePt t="85542" x="3406775" y="4267200"/>
          <p14:tracePt t="85559" x="3352800" y="4267200"/>
          <p14:tracePt t="85576" x="3314700" y="4283075"/>
          <p14:tracePt t="85592" x="3260725" y="4283075"/>
          <p14:tracePt t="85609" x="3222625" y="4289425"/>
          <p14:tracePt t="85625" x="3184525" y="4305300"/>
          <p14:tracePt t="85642" x="3146425" y="4305300"/>
          <p14:tracePt t="85659" x="3124200" y="4305300"/>
          <p14:tracePt t="85675" x="3108325" y="4305300"/>
          <p14:tracePt t="85692" x="3101975" y="4305300"/>
          <p14:tracePt t="85717" x="3094038" y="4305300"/>
          <p14:tracePt t="85741" x="3086100" y="4305300"/>
          <p14:tracePt t="85765" x="3078163" y="4305300"/>
          <p14:tracePt t="85773" x="3078163" y="4313238"/>
          <p14:tracePt t="85789" x="3063875" y="4313238"/>
          <p14:tracePt t="85798" x="3055938" y="4321175"/>
          <p14:tracePt t="85830" x="3048000" y="4321175"/>
          <p14:tracePt t="85838" x="3040063" y="4321175"/>
          <p14:tracePt t="86567" x="3040063" y="4335463"/>
          <p14:tracePt t="86574" x="3040063" y="4389438"/>
          <p14:tracePt t="86582" x="3040063" y="4495800"/>
          <p14:tracePt t="86593" x="3040063" y="4602163"/>
          <p14:tracePt t="86609" x="3040063" y="4816475"/>
          <p14:tracePt t="86626" x="3040063" y="5037138"/>
          <p14:tracePt t="86643" x="3040063" y="5219700"/>
          <p14:tracePt t="86659" x="3040063" y="5387975"/>
          <p14:tracePt t="86677" x="3032125" y="5546725"/>
          <p14:tracePt t="86693" x="3032125" y="5584825"/>
          <p14:tracePt t="86709" x="3032125" y="5608638"/>
          <p14:tracePt t="86726" x="3032125" y="5622925"/>
          <p14:tracePt t="86743" x="3032125" y="5630863"/>
          <p14:tracePt t="86862" x="3032125" y="5638800"/>
          <p14:tracePt t="86870" x="3040063" y="5661025"/>
          <p14:tracePt t="86886" x="3048000" y="5668963"/>
          <p14:tracePt t="86902" x="3048000" y="5676900"/>
          <p14:tracePt t="86918" x="3055938" y="5684838"/>
          <p14:tracePt t="87062" x="3063875" y="5684838"/>
          <p14:tracePt t="87174" x="3070225" y="5684838"/>
          <p14:tracePt t="87183" x="3078163" y="5684838"/>
          <p14:tracePt t="87193" x="3086100" y="5684838"/>
          <p14:tracePt t="87210" x="3094038" y="5684838"/>
          <p14:tracePt t="87226" x="3108325" y="5684838"/>
          <p14:tracePt t="87260" x="3116263" y="5684838"/>
          <p14:tracePt t="87278" x="3140075" y="5684838"/>
          <p14:tracePt t="87310" x="3154363" y="5676900"/>
          <p14:tracePt t="87326" x="3184525" y="5668963"/>
          <p14:tracePt t="87343" x="3208338" y="5668963"/>
          <p14:tracePt t="87360" x="3230563" y="5668963"/>
          <p14:tracePt t="87376" x="3238500" y="5668963"/>
          <p14:tracePt t="87393" x="3254375" y="5668963"/>
          <p14:tracePt t="87447" x="3260725" y="5668963"/>
          <p14:tracePt t="87454" x="3284538" y="5668963"/>
          <p14:tracePt t="87464" x="3292475" y="5668963"/>
          <p14:tracePt t="87477" x="3336925" y="5668963"/>
          <p14:tracePt t="87493" x="3360738" y="5668963"/>
          <p14:tracePt t="87510" x="3436938" y="5676900"/>
          <p14:tracePt t="87526" x="3497263" y="5692775"/>
          <p14:tracePt t="87543" x="3505200" y="5692775"/>
          <p14:tracePt t="87734" x="3505200" y="5699125"/>
          <p14:tracePt t="87742" x="3497263" y="5715000"/>
          <p14:tracePt t="87758" x="3489325" y="5722938"/>
          <p14:tracePt t="87766" x="3467100" y="5730875"/>
          <p14:tracePt t="87777" x="3451225" y="5745163"/>
          <p14:tracePt t="87793" x="3421063" y="5745163"/>
          <p14:tracePt t="87797" x="3413125" y="5745163"/>
          <p14:tracePt t="87827" x="3406775" y="5745163"/>
          <p14:tracePt t="88142" x="3413125" y="5737225"/>
          <p14:tracePt t="88150" x="3421063" y="5737225"/>
          <p14:tracePt t="88160" x="3436938" y="5722938"/>
          <p14:tracePt t="88177" x="3467100" y="5722938"/>
          <p14:tracePt t="88193" x="3475038" y="5715000"/>
          <p14:tracePt t="88238" x="3475038" y="5707063"/>
          <p14:tracePt t="88246" x="3482975" y="5699125"/>
          <p14:tracePt t="88262" x="3482975" y="5692775"/>
          <p14:tracePt t="88278" x="3482975" y="5661025"/>
          <p14:tracePt t="88293" x="3482975" y="5630863"/>
          <p14:tracePt t="88310" x="3482975" y="5584825"/>
          <p14:tracePt t="88327" x="3444875" y="5524500"/>
          <p14:tracePt t="88343" x="3429000" y="5486400"/>
          <p14:tracePt t="88360" x="3413125" y="5426075"/>
          <p14:tracePt t="88377" x="3413125" y="5394325"/>
          <p14:tracePt t="88393" x="3413125" y="5341938"/>
          <p14:tracePt t="88410" x="3413125" y="5311775"/>
          <p14:tracePt t="88427" x="3413125" y="5280025"/>
          <p14:tracePt t="88443" x="3413125" y="5249863"/>
          <p14:tracePt t="88460" x="3413125" y="5219700"/>
          <p14:tracePt t="88478" x="3421063" y="5173663"/>
          <p14:tracePt t="88493" x="3444875" y="5135563"/>
          <p14:tracePt t="88510" x="3459163" y="5121275"/>
          <p14:tracePt t="88527" x="3482975" y="5089525"/>
          <p14:tracePt t="88543" x="3497263" y="5067300"/>
          <p14:tracePt t="88560" x="3513138" y="5037138"/>
          <p14:tracePt t="88576" x="3527425" y="5006975"/>
          <p14:tracePt t="88593" x="3527425" y="4983163"/>
          <p14:tracePt t="88610" x="3543300" y="4953000"/>
          <p14:tracePt t="88627" x="3551238" y="4930775"/>
          <p14:tracePt t="88643" x="3551238" y="4906963"/>
          <p14:tracePt t="88660" x="3559175" y="4868863"/>
          <p14:tracePt t="88678" x="3559175" y="4784725"/>
          <p14:tracePt t="88693" x="3543300" y="4732338"/>
          <p14:tracePt t="88710" x="3521075" y="4664075"/>
          <p14:tracePt t="88727" x="3505200" y="4602163"/>
          <p14:tracePt t="88743" x="3497263" y="4579938"/>
          <p14:tracePt t="88760" x="3482975" y="4549775"/>
          <p14:tracePt t="88777" x="3459163" y="4511675"/>
          <p14:tracePt t="88793" x="3451225" y="4473575"/>
          <p14:tracePt t="88810" x="3429000" y="4441825"/>
          <p14:tracePt t="88827" x="3429000" y="4419600"/>
          <p14:tracePt t="88844" x="3421063" y="4403725"/>
          <p14:tracePt t="88877" x="3421063" y="4381500"/>
          <p14:tracePt t="88893" x="3413125" y="4373563"/>
          <p14:tracePt t="101254" x="3406775" y="4373563"/>
          <p14:tracePt t="101270" x="3390900" y="4373563"/>
          <p14:tracePt t="101422" x="3382963" y="4373563"/>
          <p14:tracePt t="101727" x="3390900" y="4373563"/>
          <p14:tracePt t="101734" x="3398838" y="4373563"/>
          <p14:tracePt t="101742" x="3406775" y="4373563"/>
          <p14:tracePt t="101766" x="3398838" y="4373563"/>
          <p14:tracePt t="101774" x="3398838" y="4381500"/>
          <p14:tracePt t="101822" x="3390900" y="4381500"/>
          <p14:tracePt t="101840" x="3382963" y="4381500"/>
          <p14:tracePt t="101862" x="3368675" y="4381500"/>
          <p14:tracePt t="101871" x="3360738" y="4381500"/>
          <p14:tracePt t="102806" x="3352800" y="4381500"/>
          <p14:tracePt t="102870" x="3344863" y="4381500"/>
          <p14:tracePt t="102878" x="3330575" y="4381500"/>
          <p14:tracePt t="102886" x="3314700" y="4381500"/>
          <p14:tracePt t="102899" x="3306763" y="4381500"/>
          <p14:tracePt t="102915" x="3284538" y="4381500"/>
          <p14:tracePt t="102934" x="3260725" y="4381500"/>
          <p14:tracePt t="102949" x="3246438" y="4381500"/>
          <p14:tracePt t="103278" x="3230563" y="4381500"/>
          <p14:tracePt t="103286" x="3200400" y="4373563"/>
          <p14:tracePt t="103294" x="3170238" y="4365625"/>
          <p14:tracePt t="103310" x="3154363" y="4365625"/>
          <p14:tracePt t="103350" x="3146425" y="4365625"/>
          <p14:tracePt t="103382" x="3132138" y="4365625"/>
          <p14:tracePt t="103422" x="3124200" y="4365625"/>
          <p14:tracePt t="103454" x="3116263" y="4365625"/>
          <p14:tracePt t="103470" x="3108325" y="4365625"/>
          <p14:tracePt t="103486" x="3101975" y="4365625"/>
          <p14:tracePt t="104118" x="3101975" y="4373563"/>
          <p14:tracePt t="104126" x="3094038" y="4419600"/>
          <p14:tracePt t="104135" x="3078163" y="4479925"/>
          <p14:tracePt t="104149" x="3078163" y="4556125"/>
          <p14:tracePt t="104166" x="3078163" y="4846638"/>
          <p14:tracePt t="104182" x="3094038" y="5029200"/>
          <p14:tracePt t="104199" x="3154363" y="5197475"/>
          <p14:tracePt t="104216" x="3178175" y="5311775"/>
          <p14:tracePt t="104232" x="3200400" y="5410200"/>
          <p14:tracePt t="104249" x="3208338" y="5494338"/>
          <p14:tracePt t="104266" x="3216275" y="5554663"/>
          <p14:tracePt t="104282" x="3216275" y="5630863"/>
          <p14:tracePt t="104299" x="3216275" y="5692775"/>
          <p14:tracePt t="104316" x="3216275" y="5745163"/>
          <p14:tracePt t="104333" x="3216275" y="5791200"/>
          <p14:tracePt t="104349" x="3216275" y="5807075"/>
          <p14:tracePt t="104366" x="3216275" y="5813425"/>
          <p14:tracePt t="104383" x="3216275" y="5821363"/>
          <p14:tracePt t="104406" x="3208338" y="5829300"/>
          <p14:tracePt t="104416" x="3208338" y="5837238"/>
          <p14:tracePt t="104433" x="3208338" y="5845175"/>
          <p14:tracePt t="104449" x="3200400" y="5859463"/>
          <p14:tracePt t="104606" x="3208338" y="5837238"/>
          <p14:tracePt t="104614" x="3208338" y="5829300"/>
          <p14:tracePt t="104622" x="3230563" y="5807075"/>
          <p14:tracePt t="104633" x="3246438" y="5783263"/>
          <p14:tracePt t="104649" x="3260725" y="5775325"/>
          <p14:tracePt t="104666" x="3276600" y="5761038"/>
          <p14:tracePt t="104683" x="3284538" y="5761038"/>
          <p14:tracePt t="104699" x="3284538" y="5753100"/>
          <p14:tracePt t="104716" x="3298825" y="5753100"/>
          <p14:tracePt t="104734" x="3306763" y="5753100"/>
          <p14:tracePt t="104749" x="3322638" y="5753100"/>
          <p14:tracePt t="104766" x="3344863" y="5753100"/>
          <p14:tracePt t="104783" x="3375025" y="5753100"/>
          <p14:tracePt t="104799" x="3413125" y="5753100"/>
          <p14:tracePt t="104816" x="3467100" y="5737225"/>
          <p14:tracePt t="104833" x="3505200" y="5730875"/>
          <p14:tracePt t="104849" x="3521075" y="5730875"/>
          <p14:tracePt t="104974" x="3527425" y="5722938"/>
          <p14:tracePt t="104990" x="3527425" y="5715000"/>
          <p14:tracePt t="104998" x="3527425" y="5692775"/>
          <p14:tracePt t="105006" x="3527425" y="5661025"/>
          <p14:tracePt t="105016" x="3527425" y="5646738"/>
          <p14:tracePt t="105033" x="3527425" y="5524500"/>
          <p14:tracePt t="105049" x="3527425" y="5356225"/>
          <p14:tracePt t="105066" x="3527425" y="5189538"/>
          <p14:tracePt t="105083" x="3535363" y="5067300"/>
          <p14:tracePt t="105099" x="3559175" y="4960938"/>
          <p14:tracePt t="105116" x="3573463" y="4876800"/>
          <p14:tracePt t="105133" x="3597275" y="4770438"/>
          <p14:tracePt t="105149" x="3597275" y="4702175"/>
          <p14:tracePt t="105166" x="3603625" y="4640263"/>
          <p14:tracePt t="105183" x="3611563" y="4579938"/>
          <p14:tracePt t="105199" x="3619500" y="4518025"/>
          <p14:tracePt t="105216" x="3619500" y="4487863"/>
          <p14:tracePt t="105233" x="3619500" y="4465638"/>
          <p14:tracePt t="105249" x="3619500" y="4441825"/>
          <p14:tracePt t="105266" x="3619500" y="4427538"/>
          <p14:tracePt t="105283" x="3619500" y="4411663"/>
          <p14:tracePt t="105299" x="3627438" y="4389438"/>
          <p14:tracePt t="105316" x="3627438" y="4359275"/>
          <p14:tracePt t="105333" x="3635375" y="4313238"/>
          <p14:tracePt t="105350" x="3649663" y="4259263"/>
          <p14:tracePt t="105366" x="3649663" y="4206875"/>
          <p14:tracePt t="105383" x="3657600" y="4168775"/>
          <p14:tracePt t="105400" x="3665538" y="4137025"/>
          <p14:tracePt t="105416" x="3665538" y="4130675"/>
          <p14:tracePt t="105582" x="3665538" y="4137025"/>
          <p14:tracePt t="105590" x="3665538" y="4144963"/>
          <p14:tracePt t="105599" x="3665538" y="4183063"/>
          <p14:tracePt t="105616" x="3665538" y="4229100"/>
          <p14:tracePt t="105633" x="3665538" y="4251325"/>
          <p14:tracePt t="105651" x="3665538" y="4275138"/>
          <p14:tracePt t="105667" x="3665538" y="4283075"/>
          <p14:tracePt t="105700" x="3665538" y="4289425"/>
          <p14:tracePt t="105752" x="3657600" y="4289425"/>
          <p14:tracePt t="106158" x="3649663" y="4297363"/>
          <p14:tracePt t="106166" x="3649663" y="4419600"/>
          <p14:tracePt t="106174" x="3679825" y="4579938"/>
          <p14:tracePt t="106183" x="3725863" y="4708525"/>
          <p14:tracePt t="106200" x="3779838" y="4914900"/>
          <p14:tracePt t="106217" x="3856038" y="5143500"/>
          <p14:tracePt t="106233" x="3908425" y="5303838"/>
          <p14:tracePt t="106250" x="3978275" y="5448300"/>
          <p14:tracePt t="106266" x="4022725" y="5570538"/>
          <p14:tracePt t="106284" x="4054475" y="5638800"/>
          <p14:tracePt t="106300" x="4060825" y="5676900"/>
          <p14:tracePt t="106316" x="4060825" y="5699125"/>
          <p14:tracePt t="106333" x="4068763" y="5707063"/>
          <p14:tracePt t="106350" x="4068763" y="5745163"/>
          <p14:tracePt t="106367" x="4068763" y="5768975"/>
          <p14:tracePt t="106383" x="4068763" y="5783263"/>
          <p14:tracePt t="106400" x="4068763" y="5799138"/>
          <p14:tracePt t="106417" x="4068763" y="5807075"/>
          <p14:tracePt t="106433" x="4068763" y="5813425"/>
          <p14:tracePt t="106451" x="4054475" y="5837238"/>
          <p14:tracePt t="106467" x="4022725" y="5875338"/>
          <p14:tracePt t="106483" x="4022725" y="5905500"/>
          <p14:tracePt t="106500" x="4016375" y="5913438"/>
          <p14:tracePt t="106574" x="4016375" y="5905500"/>
          <p14:tracePt t="106582" x="4016375" y="5889625"/>
          <p14:tracePt t="106590" x="4016375" y="5875338"/>
          <p14:tracePt t="106600" x="4016375" y="5859463"/>
          <p14:tracePt t="106617" x="4030663" y="5821363"/>
          <p14:tracePt t="106633" x="4060825" y="5775325"/>
          <p14:tracePt t="106650" x="4092575" y="5737225"/>
          <p14:tracePt t="106667" x="4130675" y="5722938"/>
          <p14:tracePt t="106683" x="4160838" y="5715000"/>
          <p14:tracePt t="106700" x="4198938" y="5707063"/>
          <p14:tracePt t="106718" x="4244975" y="5699125"/>
          <p14:tracePt t="106733" x="4251325" y="5699125"/>
          <p14:tracePt t="106752" x="4267200" y="5699125"/>
          <p14:tracePt t="106767" x="4275138" y="5699125"/>
          <p14:tracePt t="106783" x="4283075" y="5699125"/>
          <p14:tracePt t="106800" x="4289425" y="5699125"/>
          <p14:tracePt t="106854" x="4297363" y="5699125"/>
          <p14:tracePt t="106862" x="4305300" y="5699125"/>
          <p14:tracePt t="106870" x="4313238" y="5699125"/>
          <p14:tracePt t="106883" x="4313238" y="5707063"/>
          <p14:tracePt t="106900" x="4335463" y="5707063"/>
          <p14:tracePt t="107360" x="4343400" y="5707063"/>
          <p14:tracePt t="107382" x="4327525" y="5684838"/>
          <p14:tracePt t="107390" x="4305300" y="5646738"/>
          <p14:tracePt t="107400" x="4283075" y="5622925"/>
          <p14:tracePt t="107417" x="4275138" y="5578475"/>
          <p14:tracePt t="107434" x="4275138" y="5494338"/>
          <p14:tracePt t="107451" x="4275138" y="5380038"/>
          <p14:tracePt t="107467" x="4275138" y="5265738"/>
          <p14:tracePt t="107484" x="4275138" y="5135563"/>
          <p14:tracePt t="107501" x="4297363" y="4937125"/>
          <p14:tracePt t="107517" x="4335463" y="4854575"/>
          <p14:tracePt t="107534" x="4381500" y="4694238"/>
          <p14:tracePt t="107550" x="4411663" y="4602163"/>
          <p14:tracePt t="107567" x="4427538" y="4556125"/>
          <p14:tracePt t="107584" x="4435475" y="4525963"/>
          <p14:tracePt t="107600" x="4449763" y="4479925"/>
          <p14:tracePt t="107617" x="4457700" y="4465638"/>
          <p14:tracePt t="107634" x="4479925" y="4427538"/>
          <p14:tracePt t="107651" x="4495800" y="4403725"/>
          <p14:tracePt t="107667" x="4503738" y="4373563"/>
          <p14:tracePt t="107684" x="4533900" y="4343400"/>
          <p14:tracePt t="107701" x="4572000" y="4313238"/>
          <p14:tracePt t="107717" x="4594225" y="4297363"/>
          <p14:tracePt t="107734" x="4664075" y="4275138"/>
          <p14:tracePt t="107751" x="4694238" y="4251325"/>
          <p14:tracePt t="107767" x="4708525" y="4244975"/>
          <p14:tracePt t="107784" x="4716463" y="4244975"/>
          <p14:tracePt t="107878" x="4732338" y="4244975"/>
          <p14:tracePt t="107886" x="4754563" y="4229100"/>
          <p14:tracePt t="107894" x="4762500" y="4229100"/>
          <p14:tracePt t="107902" x="4778375" y="4229100"/>
          <p14:tracePt t="107917" x="4816475" y="4221163"/>
          <p14:tracePt t="107934" x="4884738" y="4198938"/>
          <p14:tracePt t="107950" x="4968875" y="4183063"/>
          <p14:tracePt t="107967" x="5045075" y="4175125"/>
          <p14:tracePt t="107984" x="5113338" y="4160838"/>
          <p14:tracePt t="108000" x="5135563" y="4152900"/>
          <p14:tracePt t="108017" x="5135563" y="4144963"/>
          <p14:tracePt t="108102" x="5135563" y="4137025"/>
          <p14:tracePt t="108118" x="5127625" y="4122738"/>
          <p14:tracePt t="108126" x="5097463" y="4114800"/>
          <p14:tracePt t="108134" x="5051425" y="4098925"/>
          <p14:tracePt t="108151" x="4968875" y="4076700"/>
          <p14:tracePt t="108167" x="4914900" y="4060825"/>
          <p14:tracePt t="108184" x="4838700" y="4030663"/>
          <p14:tracePt t="108201" x="4784725" y="4022725"/>
          <p14:tracePt t="108217" x="4762500" y="4008438"/>
          <p14:tracePt t="108234" x="4740275" y="4008438"/>
          <p14:tracePt t="108251" x="4708525" y="4000500"/>
          <p14:tracePt t="108267" x="4686300" y="3992563"/>
          <p14:tracePt t="108284" x="4670425" y="3992563"/>
          <p14:tracePt t="108301" x="4632325" y="3984625"/>
          <p14:tracePt t="108334" x="4618038" y="3984625"/>
          <p14:tracePt t="108351" x="4610100" y="3984625"/>
          <p14:tracePt t="108367" x="4594225" y="3984625"/>
          <p14:tracePt t="108423" x="4587875" y="3984625"/>
          <p14:tracePt t="108430" x="4564063" y="3984625"/>
          <p14:tracePt t="108439" x="4556125" y="3978275"/>
          <p14:tracePt t="108451" x="4525963" y="3978275"/>
          <p14:tracePt t="108467" x="4449763" y="3992563"/>
          <p14:tracePt t="108484" x="4397375" y="4022725"/>
          <p14:tracePt t="108501" x="4267200" y="4068763"/>
          <p14:tracePt t="108517" x="4229100" y="4098925"/>
          <p14:tracePt t="108534" x="4213225" y="4106863"/>
          <p14:tracePt t="108551" x="4206875" y="4122738"/>
          <p14:tracePt t="108567" x="4198938" y="4130675"/>
          <p14:tracePt t="108584" x="4198938" y="4160838"/>
          <p14:tracePt t="108601" x="4198938" y="4191000"/>
          <p14:tracePt t="108617" x="4198938" y="4206875"/>
          <p14:tracePt t="108634" x="4198938" y="4237038"/>
          <p14:tracePt t="108651" x="4198938" y="4275138"/>
          <p14:tracePt t="108668" x="4206875" y="4313238"/>
          <p14:tracePt t="108684" x="4275138" y="4373563"/>
          <p14:tracePt t="108701" x="4389438" y="4419600"/>
          <p14:tracePt t="108717" x="4465638" y="4435475"/>
          <p14:tracePt t="108734" x="4572000" y="4449763"/>
          <p14:tracePt t="108751" x="4670425" y="4449763"/>
          <p14:tracePt t="108767" x="4724400" y="4449763"/>
          <p14:tracePt t="108784" x="4762500" y="4449763"/>
          <p14:tracePt t="108801" x="4792663" y="4435475"/>
          <p14:tracePt t="108818" x="4822825" y="4411663"/>
          <p14:tracePt t="108834" x="4838700" y="4381500"/>
          <p14:tracePt t="108851" x="4854575" y="4351338"/>
          <p14:tracePt t="108867" x="4876800" y="4321175"/>
          <p14:tracePt t="108871" x="4876800" y="4305300"/>
          <p14:tracePt t="108884" x="4884738" y="4283075"/>
          <p14:tracePt t="108901" x="4892675" y="4259263"/>
          <p14:tracePt t="108917" x="4892675" y="4213225"/>
          <p14:tracePt t="108934" x="4892675" y="4183063"/>
          <p14:tracePt t="108951" x="4868863" y="4152900"/>
          <p14:tracePt t="108968" x="4808538" y="4122738"/>
          <p14:tracePt t="108984" x="4746625" y="4098925"/>
          <p14:tracePt t="109001" x="4678363" y="4084638"/>
          <p14:tracePt t="109018" x="4632325" y="4068763"/>
          <p14:tracePt t="109034" x="4594225" y="4060825"/>
          <p14:tracePt t="109052" x="4556125" y="4060825"/>
          <p14:tracePt t="109068" x="4525963" y="4060825"/>
          <p14:tracePt t="109085" x="4473575" y="4060825"/>
          <p14:tracePt t="109101" x="4411663" y="4060825"/>
          <p14:tracePt t="109118" x="4343400" y="4114800"/>
          <p14:tracePt t="109134" x="4283075" y="4160838"/>
          <p14:tracePt t="109151" x="4221163" y="4213225"/>
          <p14:tracePt t="109168" x="4198938" y="4275138"/>
          <p14:tracePt t="109184" x="4198938" y="4313238"/>
          <p14:tracePt t="109201" x="4198938" y="4373563"/>
          <p14:tracePt t="109218" x="4206875" y="4419600"/>
          <p14:tracePt t="109234" x="4244975" y="4457700"/>
          <p14:tracePt t="109251" x="4313238" y="4479925"/>
          <p14:tracePt t="109268" x="4381500" y="4495800"/>
          <p14:tracePt t="109285" x="4572000" y="4495800"/>
          <p14:tracePt t="109301" x="4640263" y="4495800"/>
          <p14:tracePt t="109318" x="4778375" y="4487863"/>
          <p14:tracePt t="109334" x="4854575" y="4449763"/>
          <p14:tracePt t="109352" x="4892675" y="4419600"/>
          <p14:tracePt t="109368" x="4914900" y="4373563"/>
          <p14:tracePt t="109384" x="4922838" y="4327525"/>
          <p14:tracePt t="109401" x="4922838" y="4275138"/>
          <p14:tracePt t="109418" x="4922838" y="4237038"/>
          <p14:tracePt t="109434" x="4876800" y="4191000"/>
          <p14:tracePt t="109451" x="4816475" y="4175125"/>
          <p14:tracePt t="109468" x="4724400" y="4152900"/>
          <p14:tracePt t="109485" x="4602163" y="4122738"/>
          <p14:tracePt t="109501" x="4541838" y="4122738"/>
          <p14:tracePt t="109518" x="4419600" y="4122738"/>
          <p14:tracePt t="109534" x="4389438" y="4122738"/>
          <p14:tracePt t="109552" x="4381500" y="4122738"/>
          <p14:tracePt t="109568" x="4373563" y="4137025"/>
          <p14:tracePt t="109584" x="4403725" y="4168775"/>
          <p14:tracePt t="109601" x="4465638" y="4183063"/>
          <p14:tracePt t="109618" x="4541838" y="4206875"/>
          <p14:tracePt t="109635" x="4572000" y="4213225"/>
          <p14:tracePt t="109651" x="4602163" y="4213225"/>
          <p14:tracePt t="109668" x="4610100" y="4213225"/>
          <p14:tracePt t="109684" x="4625975" y="4213225"/>
          <p14:tracePt t="109701" x="4640263" y="4198938"/>
          <p14:tracePt t="109783" x="4640263" y="4191000"/>
          <p14:tracePt t="109801" x="4632325" y="4183063"/>
          <p14:tracePt t="109822" x="4625975" y="4183063"/>
          <p14:tracePt t="109838" x="4618038" y="4183063"/>
          <p14:tracePt t="109854" x="4625975" y="4168775"/>
          <p14:tracePt t="109862" x="4632325" y="4152900"/>
          <p14:tracePt t="109870" x="4648200" y="4152900"/>
          <p14:tracePt t="109885" x="4732338" y="4106863"/>
          <p14:tracePt t="109901" x="4830763" y="4054475"/>
          <p14:tracePt t="109918" x="4914900" y="3992563"/>
          <p14:tracePt t="109934" x="4968875" y="3946525"/>
          <p14:tracePt t="109951" x="4983163" y="3916363"/>
          <p14:tracePt t="109985" x="4983163" y="3902075"/>
          <p14:tracePt t="110001" x="4983163" y="3894138"/>
          <p14:tracePt t="110070" x="4975225" y="3894138"/>
          <p14:tracePt t="110086" x="4960938" y="3894138"/>
          <p14:tracePt t="110094" x="4937125" y="3894138"/>
          <p14:tracePt t="110102" x="4922838" y="3908425"/>
          <p14:tracePt t="110118" x="4816475" y="3970338"/>
          <p14:tracePt t="110135" x="4694238" y="4060825"/>
          <p14:tracePt t="110151" x="4564063" y="4144963"/>
          <p14:tracePt t="110168" x="4411663" y="4229100"/>
          <p14:tracePt t="110185" x="4275138" y="4313238"/>
          <p14:tracePt t="110201" x="4144963" y="4381500"/>
          <p14:tracePt t="110218" x="4092575" y="4427538"/>
          <p14:tracePt t="110294" x="4098925" y="4427538"/>
          <p14:tracePt t="110302" x="4122738" y="4397375"/>
          <p14:tracePt t="110310" x="4191000" y="4359275"/>
          <p14:tracePt t="110318" x="4244975" y="4327525"/>
          <p14:tracePt t="110335" x="4403725" y="4237038"/>
          <p14:tracePt t="110351" x="4610100" y="4144963"/>
          <p14:tracePt t="110368" x="4784725" y="4068763"/>
          <p14:tracePt t="110385" x="4906963" y="4016375"/>
          <p14:tracePt t="110401" x="4953000" y="3992563"/>
          <p14:tracePt t="110470" x="4937125" y="3992563"/>
          <p14:tracePt t="110478" x="4914900" y="3992563"/>
          <p14:tracePt t="110486" x="4884738" y="3992563"/>
          <p14:tracePt t="110501" x="4778375" y="4022725"/>
          <p14:tracePt t="110518" x="4625975" y="4122738"/>
          <p14:tracePt t="110535" x="4465638" y="4198938"/>
          <p14:tracePt t="110551" x="4327525" y="4259263"/>
          <p14:tracePt t="110569" x="4275138" y="4289425"/>
          <p14:tracePt t="110613" x="4283075" y="4289425"/>
          <p14:tracePt t="110621" x="4321175" y="4289425"/>
          <p14:tracePt t="110634" x="4397375" y="4267200"/>
          <p14:tracePt t="110651" x="4549775" y="4221163"/>
          <p14:tracePt t="110669" x="4854575" y="4122738"/>
          <p14:tracePt t="110685" x="4930775" y="4098925"/>
          <p14:tracePt t="110701" x="5075238" y="4046538"/>
          <p14:tracePt t="110718" x="5083175" y="4038600"/>
          <p14:tracePt t="110759" x="5059363" y="4038600"/>
          <p14:tracePt t="110769" x="5013325" y="4038600"/>
          <p14:tracePt t="110785" x="4906963" y="4060825"/>
          <p14:tracePt t="110801" x="4754563" y="4137025"/>
          <p14:tracePt t="110818" x="4618038" y="4206875"/>
          <p14:tracePt t="110835" x="4556125" y="4244975"/>
          <p14:tracePt t="110852" x="4549775" y="4244975"/>
          <p14:tracePt t="110902" x="4587875" y="4244975"/>
          <p14:tracePt t="110910" x="4640263" y="4229100"/>
          <p14:tracePt t="110918" x="4694238" y="4198938"/>
          <p14:tracePt t="110935" x="4816475" y="4137025"/>
          <p14:tracePt t="110952" x="4868863" y="4106863"/>
          <p14:tracePt t="111022" x="4846638" y="4106863"/>
          <p14:tracePt t="111030" x="4792663" y="4130675"/>
          <p14:tracePt t="111038" x="4754563" y="4152900"/>
          <p14:tracePt t="111052" x="4694238" y="4175125"/>
          <p14:tracePt t="111069" x="4549775" y="4237038"/>
          <p14:tracePt t="111086" x="4525963" y="4244975"/>
          <p14:tracePt t="111142" x="4549775" y="4229100"/>
          <p14:tracePt t="111150" x="4618038" y="4198938"/>
          <p14:tracePt t="111158" x="4678363" y="4175125"/>
          <p14:tracePt t="111168" x="4746625" y="4152900"/>
          <p14:tracePt t="111185" x="4860925" y="4106863"/>
          <p14:tracePt t="111202" x="4899025" y="4076700"/>
          <p14:tracePt t="111263" x="4860925" y="4084638"/>
          <p14:tracePt t="111271" x="4830763" y="4106863"/>
          <p14:tracePt t="111278" x="4792663" y="4137025"/>
          <p14:tracePt t="111287" x="4746625" y="4175125"/>
          <p14:tracePt t="111302" x="4625975" y="4229100"/>
          <p14:tracePt t="111318" x="4556125" y="4275138"/>
          <p14:tracePt t="111335" x="4533900" y="4283075"/>
          <p14:tracePt t="111382" x="4564063" y="4259263"/>
          <p14:tracePt t="111390" x="4610100" y="4237038"/>
          <p14:tracePt t="111402" x="4656138" y="4213225"/>
          <p14:tracePt t="111418" x="4724400" y="4152900"/>
          <p14:tracePt t="111435" x="4792663" y="4114800"/>
          <p14:tracePt t="111452" x="4800600" y="4106863"/>
          <p14:tracePt t="111503" x="4792663" y="4106863"/>
          <p14:tracePt t="111510" x="4762500" y="4106863"/>
          <p14:tracePt t="111519" x="4716463" y="4137025"/>
          <p14:tracePt t="111535" x="4602163" y="4191000"/>
          <p14:tracePt t="111552" x="4465638" y="4237038"/>
          <p14:tracePt t="111568" x="4305300" y="4297363"/>
          <p14:tracePt t="111585" x="4229100" y="4313238"/>
          <p14:tracePt t="111602" x="4213225" y="4313238"/>
          <p14:tracePt t="111635" x="4237038" y="4313238"/>
          <p14:tracePt t="111652" x="4397375" y="4283075"/>
          <p14:tracePt t="111669" x="4746625" y="4191000"/>
          <p14:tracePt t="111685" x="4953000" y="4144963"/>
          <p14:tracePt t="111702" x="5029200" y="4114800"/>
          <p14:tracePt t="111742" x="5021263" y="4114800"/>
          <p14:tracePt t="111752" x="4975225" y="4114800"/>
          <p14:tracePt t="111768" x="4816475" y="4130675"/>
          <p14:tracePt t="111785" x="4648200" y="4168775"/>
          <p14:tracePt t="111802" x="4479925" y="4213225"/>
          <p14:tracePt t="111819" x="4403725" y="4244975"/>
          <p14:tracePt t="111835" x="4389438" y="4244975"/>
          <p14:tracePt t="111854" x="4411663" y="4244975"/>
          <p14:tracePt t="111869" x="4556125" y="4237038"/>
          <p14:tracePt t="111885" x="4746625" y="4183063"/>
          <p14:tracePt t="111902" x="4884738" y="4137025"/>
          <p14:tracePt t="111919" x="4906963" y="4122738"/>
          <p14:tracePt t="111952" x="4892675" y="4106863"/>
          <p14:tracePt t="111969" x="4740275" y="4106863"/>
          <p14:tracePt t="111985" x="4594225" y="4106863"/>
          <p14:tracePt t="112002" x="4479925" y="4144963"/>
          <p14:tracePt t="112019" x="4449763" y="4160838"/>
          <p14:tracePt t="112052" x="4479925" y="4160838"/>
          <p14:tracePt t="112069" x="4572000" y="4160838"/>
          <p14:tracePt t="112085" x="4632325" y="4144963"/>
          <p14:tracePt t="112119" x="4640263" y="4137025"/>
          <p14:tracePt t="112150" x="4632325" y="4137025"/>
          <p14:tracePt t="112159" x="4625975" y="4137025"/>
          <p14:tracePt t="112169" x="4610100" y="4144963"/>
          <p14:tracePt t="112185" x="4587875" y="4168775"/>
          <p14:tracePt t="112202" x="4579938" y="4183063"/>
          <p14:tracePt t="112377" x="4572000" y="4183063"/>
          <p14:tracePt t="112382" x="4556125" y="4183063"/>
          <p14:tracePt t="112391" x="4549775" y="4183063"/>
          <p14:tracePt t="112402" x="4533900" y="4191000"/>
          <p14:tracePt t="112419" x="4518025" y="4198938"/>
          <p14:tracePt t="112435" x="4503738" y="4198938"/>
          <p14:tracePt t="112478" x="4525963" y="4183063"/>
          <p14:tracePt t="112486" x="4579938" y="4160838"/>
          <p14:tracePt t="112494" x="4602163" y="4137025"/>
          <p14:tracePt t="112502" x="4648200" y="4122738"/>
          <p14:tracePt t="112519" x="4716463" y="4092575"/>
          <p14:tracePt t="112536" x="4754563" y="4068763"/>
          <p14:tracePt t="112606" x="4746625" y="4068763"/>
          <p14:tracePt t="112613" x="4716463" y="4092575"/>
          <p14:tracePt t="112621" x="4670425" y="4122738"/>
          <p14:tracePt t="112635" x="4625975" y="4152900"/>
          <p14:tracePt t="112654" x="4473575" y="4221163"/>
          <p14:tracePt t="112669" x="4449763" y="4229100"/>
          <p14:tracePt t="112686" x="4441825" y="4229100"/>
          <p14:tracePt t="112719" x="4487863" y="4198938"/>
          <p14:tracePt t="112736" x="4632325" y="4137025"/>
          <p14:tracePt t="112752" x="4770438" y="4084638"/>
          <p14:tracePt t="112769" x="4816475" y="4060825"/>
          <p14:tracePt t="112814" x="4784725" y="4060825"/>
          <p14:tracePt t="112822" x="4740275" y="4060825"/>
          <p14:tracePt t="112836" x="4678363" y="4084638"/>
          <p14:tracePt t="112854" x="4549775" y="4152900"/>
          <p14:tracePt t="112869" x="4533900" y="4160838"/>
          <p14:tracePt t="112886" x="4525963" y="4168775"/>
          <p14:tracePt t="112902" x="4549775" y="4168775"/>
          <p14:tracePt t="112919" x="4648200" y="4168775"/>
          <p14:tracePt t="112936" x="4792663" y="4137025"/>
          <p14:tracePt t="112952" x="4914900" y="4098925"/>
          <p14:tracePt t="112998" x="4876800" y="4098925"/>
          <p14:tracePt t="113006" x="4800600" y="4098925"/>
          <p14:tracePt t="113019" x="4724400" y="4106863"/>
          <p14:tracePt t="113036" x="4618038" y="4130675"/>
          <p14:tracePt t="113052" x="4579938" y="4144963"/>
          <p14:tracePt t="113086" x="4594225" y="4144963"/>
          <p14:tracePt t="113102" x="4656138" y="4144963"/>
          <p14:tracePt t="113119" x="4732338" y="4144963"/>
          <p14:tracePt t="113136" x="4740275" y="4137025"/>
          <p14:tracePt t="113170" x="4732338" y="4114800"/>
          <p14:tracePt t="113186" x="4670425" y="4098925"/>
          <p14:tracePt t="113202" x="4594225" y="4084638"/>
          <p14:tracePt t="113219" x="4533900" y="4068763"/>
          <p14:tracePt t="113236" x="4495800" y="4038600"/>
          <p14:tracePt t="113253" x="4457700" y="3946525"/>
          <p14:tracePt t="113269" x="4449763" y="3810000"/>
          <p14:tracePt t="113286" x="4449763" y="3635375"/>
          <p14:tracePt t="113302" x="4427538" y="3436938"/>
          <p14:tracePt t="113319" x="4373563" y="3162300"/>
          <p14:tracePt t="113336" x="4321175" y="2933700"/>
          <p14:tracePt t="113352" x="4237038" y="2697163"/>
          <p14:tracePt t="113370" x="4160838" y="2498725"/>
          <p14:tracePt t="113373" x="4144963" y="2438400"/>
          <p14:tracePt t="113386" x="4114800" y="2362200"/>
          <p14:tracePt t="113402" x="4068763" y="2239963"/>
          <p14:tracePt t="113419" x="4016375" y="2133600"/>
          <p14:tracePt t="113436" x="3962400" y="2073275"/>
          <p14:tracePt t="113453" x="3902075" y="1981200"/>
          <p14:tracePt t="113469" x="3863975" y="1920875"/>
          <p14:tracePt t="113486" x="3832225" y="1882775"/>
          <p14:tracePt t="113503" x="3802063" y="1836738"/>
          <p14:tracePt t="113519" x="3794125" y="1828800"/>
          <p14:tracePt t="113536" x="3756025" y="1798638"/>
          <p14:tracePt t="113552" x="3717925" y="1790700"/>
          <p14:tracePt t="113570" x="3703638" y="1774825"/>
          <p14:tracePt t="113586" x="3687763" y="1774825"/>
          <p14:tracePt t="113619" x="3679825" y="1774825"/>
          <p14:tracePt t="113654" x="3695700" y="1774825"/>
          <p14:tracePt t="113662" x="3725863" y="1774825"/>
          <p14:tracePt t="113671" x="3771900" y="1782763"/>
          <p14:tracePt t="113686" x="3863975" y="1782763"/>
          <p14:tracePt t="113703" x="3946525" y="1782763"/>
          <p14:tracePt t="113719" x="3978275" y="1768475"/>
          <p14:tracePt t="113759" x="3970338" y="1768475"/>
          <p14:tracePt t="113769" x="3908425" y="1744663"/>
          <p14:tracePt t="113786" x="3840163" y="1736725"/>
          <p14:tracePt t="113803" x="3787775" y="1736725"/>
          <p14:tracePt t="113819" x="3749675" y="1736725"/>
          <p14:tracePt t="113853" x="3932238" y="1760538"/>
          <p14:tracePt t="113871" x="4106863" y="1790700"/>
          <p14:tracePt t="113886" x="4267200" y="1790700"/>
          <p14:tracePt t="113903" x="4327525" y="1798638"/>
          <p14:tracePt t="113936" x="4251325" y="1798638"/>
          <p14:tracePt t="113953" x="4060825" y="1866900"/>
          <p14:tracePt t="113969" x="3878263" y="1965325"/>
          <p14:tracePt t="113986" x="3756025" y="2125663"/>
          <p14:tracePt t="114003" x="3733800" y="2339975"/>
          <p14:tracePt t="114020" x="3817938" y="2651125"/>
          <p14:tracePt t="114036" x="4160838" y="3132138"/>
          <p14:tracePt t="114053" x="4800600" y="3932238"/>
          <p14:tracePt t="114071" x="5135563" y="4373563"/>
          <p14:tracePt t="114086" x="5303838" y="4640263"/>
          <p14:tracePt t="114103" x="5334000" y="4732338"/>
          <p14:tracePt t="114119" x="5334000" y="4746625"/>
          <p14:tracePt t="114136" x="5318125" y="4792663"/>
          <p14:tracePt t="114153" x="5265738" y="4816475"/>
          <p14:tracePt t="114170" x="5227638" y="4830763"/>
          <p14:tracePt t="114186" x="5211763" y="4838700"/>
          <p14:tracePt t="114575" x="5203825" y="4838700"/>
          <p14:tracePt t="114582" x="5173663" y="4838700"/>
          <p14:tracePt t="114589" x="5113338" y="4838700"/>
          <p14:tracePt t="114603" x="5045075" y="4846638"/>
          <p14:tracePt t="114619" x="4922838" y="4899025"/>
          <p14:tracePt t="114636" x="4868863" y="4930775"/>
          <p14:tracePt t="114653" x="4762500" y="4968875"/>
          <p14:tracePt t="114669" x="4732338" y="4983163"/>
          <p14:tracePt t="114686" x="4724400" y="4991100"/>
          <p14:tracePt t="114703" x="4708525" y="4983163"/>
          <p14:tracePt t="114719" x="4702175" y="4960938"/>
          <p14:tracePt t="114736" x="4686300" y="4876800"/>
          <p14:tracePt t="114753" x="4678363" y="4778375"/>
          <p14:tracePt t="114769" x="4670425" y="4694238"/>
          <p14:tracePt t="114786" x="4640263" y="4618038"/>
          <p14:tracePt t="114803" x="4632325" y="4564063"/>
          <p14:tracePt t="114819" x="4625975" y="4525963"/>
          <p14:tracePt t="114836" x="4602163" y="4503738"/>
          <p14:tracePt t="114853" x="4587875" y="4479925"/>
          <p14:tracePt t="114869" x="4564063" y="4465638"/>
          <p14:tracePt t="114886" x="4541838" y="4457700"/>
          <p14:tracePt t="114903" x="4525963" y="4457700"/>
          <p14:tracePt t="114919" x="4518025" y="4457700"/>
          <p14:tracePt t="114936" x="4503738" y="4441825"/>
          <p14:tracePt t="114953" x="4495800" y="4441825"/>
          <p14:tracePt t="115022" x="4487863" y="4435475"/>
          <p14:tracePt t="115031" x="4479925" y="4419600"/>
          <p14:tracePt t="115038" x="4465638" y="4411663"/>
          <p14:tracePt t="115053" x="4441825" y="4389438"/>
          <p14:tracePt t="115070" x="4373563" y="4335463"/>
          <p14:tracePt t="115086" x="4335463" y="4289425"/>
          <p14:tracePt t="115103" x="4313238" y="4259263"/>
          <p14:tracePt t="115120" x="4305300" y="4244975"/>
          <p14:tracePt t="115238" x="4313238" y="4244975"/>
          <p14:tracePt t="115254" x="4321175" y="4244975"/>
          <p14:tracePt t="115271" x="4327525" y="4244975"/>
          <p14:tracePt t="115310" x="4335463" y="4244975"/>
          <p14:tracePt t="115318" x="4351338" y="4259263"/>
          <p14:tracePt t="115334" x="4365625" y="4259263"/>
          <p14:tracePt t="115342" x="4381500" y="4259263"/>
          <p14:tracePt t="115353" x="4389438" y="4259263"/>
          <p14:tracePt t="115370" x="4411663" y="4267200"/>
          <p14:tracePt t="115386" x="4435475" y="4267200"/>
          <p14:tracePt t="115403" x="4465638" y="4275138"/>
          <p14:tracePt t="115420" x="4479925" y="4275138"/>
          <p14:tracePt t="115437" x="4495800" y="4275138"/>
          <p14:tracePt t="115453" x="4495800" y="4283075"/>
          <p14:tracePt t="115470" x="4511675" y="4289425"/>
          <p14:tracePt t="115526" x="4518025" y="4289425"/>
          <p14:tracePt t="115534" x="4533900" y="4289425"/>
          <p14:tracePt t="115542" x="4556125" y="4289425"/>
          <p14:tracePt t="115553" x="4594225" y="4289425"/>
          <p14:tracePt t="115570" x="4702175" y="4289425"/>
          <p14:tracePt t="115587" x="4830763" y="4289425"/>
          <p14:tracePt t="115603" x="4922838" y="4289425"/>
          <p14:tracePt t="115620" x="4930775" y="4289425"/>
          <p14:tracePt t="115703" x="4922838" y="4289425"/>
          <p14:tracePt t="115710" x="4899025" y="4289425"/>
          <p14:tracePt t="115721" x="4876800" y="4289425"/>
          <p14:tracePt t="115737" x="4792663" y="4305300"/>
          <p14:tracePt t="115753" x="4716463" y="4335463"/>
          <p14:tracePt t="115770" x="4594225" y="4389438"/>
          <p14:tracePt t="115787" x="4511675" y="4435475"/>
          <p14:tracePt t="115803" x="4465638" y="4473575"/>
          <p14:tracePt t="115820" x="4457700" y="4479925"/>
          <p14:tracePt t="115838" x="4457700" y="4487863"/>
          <p14:tracePt t="115926" x="4473575" y="4479925"/>
          <p14:tracePt t="115935" x="4487863" y="4465638"/>
          <p14:tracePt t="115942" x="4495800" y="4457700"/>
          <p14:tracePt t="115953" x="4518025" y="4449763"/>
          <p14:tracePt t="115970" x="4549775" y="4397375"/>
          <p14:tracePt t="115987" x="4579938" y="4351338"/>
          <p14:tracePt t="116003" x="4587875" y="4321175"/>
          <p14:tracePt t="116020" x="4594225" y="4289425"/>
          <p14:tracePt t="116037" x="4618038" y="4229100"/>
          <p14:tracePt t="116053" x="4648200" y="4191000"/>
          <p14:tracePt t="116070" x="4678363" y="4137025"/>
          <p14:tracePt t="116087" x="4724400" y="4122738"/>
          <p14:tracePt t="116103" x="4770438" y="4098925"/>
          <p14:tracePt t="116120" x="4808538" y="4084638"/>
          <p14:tracePt t="116137" x="4816475" y="4084638"/>
          <p14:tracePt t="116198" x="4816475" y="4076700"/>
          <p14:tracePt t="116206" x="4830763" y="4076700"/>
          <p14:tracePt t="116214" x="4846638" y="4068763"/>
          <p14:tracePt t="116222" x="4884738" y="4054475"/>
          <p14:tracePt t="116237" x="4930775" y="4038600"/>
          <p14:tracePt t="116253" x="4960938" y="4016375"/>
          <p14:tracePt t="116270" x="4968875" y="4008438"/>
          <p14:tracePt t="116287" x="4968875" y="4000500"/>
          <p14:tracePt t="116304" x="4968875" y="3978275"/>
          <p14:tracePt t="116320" x="4983163" y="3970338"/>
          <p14:tracePt t="116337" x="4991100" y="3954463"/>
          <p14:tracePt t="116406" x="4991100" y="3946525"/>
          <p14:tracePt t="116414" x="4983163" y="3946525"/>
          <p14:tracePt t="116422" x="4968875" y="3946525"/>
          <p14:tracePt t="116437" x="4953000" y="3946525"/>
          <p14:tracePt t="116453" x="4906963" y="3946525"/>
          <p14:tracePt t="116470" x="4830763" y="3954463"/>
          <p14:tracePt t="116488" x="4770438" y="3984625"/>
          <p14:tracePt t="116504" x="4694238" y="4022725"/>
          <p14:tracePt t="116520" x="4632325" y="4054475"/>
          <p14:tracePt t="116537" x="4549775" y="4092575"/>
          <p14:tracePt t="116554" x="4495800" y="4122738"/>
          <p14:tracePt t="116570" x="4419600" y="4144963"/>
          <p14:tracePt t="116587" x="4351338" y="4175125"/>
          <p14:tracePt t="116604" x="4275138" y="4213225"/>
          <p14:tracePt t="116621" x="4122738" y="4275138"/>
          <p14:tracePt t="116637" x="4068763" y="4289425"/>
          <p14:tracePt t="116654" x="3984625" y="4321175"/>
          <p14:tracePt t="116670" x="3940175" y="4343400"/>
          <p14:tracePt t="116687" x="3916363" y="4359275"/>
          <p14:tracePt t="116704" x="3908425" y="4373563"/>
          <p14:tracePt t="116934" x="3908425" y="4419600"/>
          <p14:tracePt t="116942" x="3908425" y="4457700"/>
          <p14:tracePt t="116954" x="3908425" y="4541838"/>
          <p14:tracePt t="116970" x="3954463" y="4754563"/>
          <p14:tracePt t="116987" x="4076700" y="5075238"/>
          <p14:tracePt t="117004" x="4275138" y="5349875"/>
          <p14:tracePt t="117022" x="4632325" y="5638800"/>
          <p14:tracePt t="117038" x="4830763" y="5715000"/>
          <p14:tracePt t="117054" x="4975225" y="5715000"/>
          <p14:tracePt t="117070" x="5045075" y="5715000"/>
          <p14:tracePt t="117087" x="5075238" y="5707063"/>
          <p14:tracePt t="117104" x="5083175" y="5692775"/>
          <p14:tracePt t="117120" x="5083175" y="5661025"/>
          <p14:tracePt t="117139" x="5083175" y="5630863"/>
          <p14:tracePt t="117154" x="5083175" y="5622925"/>
          <p14:tracePt t="117171" x="5083175" y="5616575"/>
          <p14:tracePt t="117187" x="5083175" y="5608638"/>
          <p14:tracePt t="117255" x="5075238" y="5608638"/>
          <p14:tracePt t="117262" x="5059363" y="5608638"/>
          <p14:tracePt t="117272" x="5037138" y="5608638"/>
          <p14:tracePt t="117287" x="4991100" y="5630863"/>
          <p14:tracePt t="117304" x="4922838" y="5661025"/>
          <p14:tracePt t="117320" x="4838700" y="5699125"/>
          <p14:tracePt t="117337" x="4732338" y="5737225"/>
          <p14:tracePt t="117354" x="4594225" y="5807075"/>
          <p14:tracePt t="117370" x="4449763" y="5845175"/>
          <p14:tracePt t="117373" x="4373563" y="5859463"/>
          <p14:tracePt t="117387" x="4313238" y="5883275"/>
          <p14:tracePt t="117404" x="4198938" y="5897563"/>
          <p14:tracePt t="117421" x="4106863" y="5905500"/>
          <p14:tracePt t="117437" x="4092575" y="5905500"/>
          <p14:tracePt t="117472" x="4084638" y="5905500"/>
          <p14:tracePt t="117487" x="4068763" y="5821363"/>
          <p14:tracePt t="117504" x="4054475" y="5676900"/>
          <p14:tracePt t="117521" x="4038600" y="5502275"/>
          <p14:tracePt t="117537" x="4016375" y="5326063"/>
          <p14:tracePt t="117555" x="4000500" y="5173663"/>
          <p14:tracePt t="117571" x="4000500" y="5051425"/>
          <p14:tracePt t="117587" x="4000500" y="4983163"/>
          <p14:tracePt t="117604" x="4000500" y="4914900"/>
          <p14:tracePt t="117621" x="3978275" y="4854575"/>
          <p14:tracePt t="117637" x="3978275" y="4846638"/>
          <p14:tracePt t="117654" x="3970338" y="4830763"/>
          <p14:tracePt t="117671" x="3954463" y="4830763"/>
          <p14:tracePt t="117688" x="3940175" y="4830763"/>
          <p14:tracePt t="117704" x="3932238" y="4816475"/>
          <p14:tracePt t="117721" x="3916363" y="4816475"/>
          <p14:tracePt t="117737" x="3902075" y="4816475"/>
          <p14:tracePt t="117754" x="3886200" y="4816475"/>
          <p14:tracePt t="117771" x="3878263" y="4808538"/>
          <p14:tracePt t="117787" x="3870325" y="4808538"/>
          <p14:tracePt t="117804" x="3863975" y="4808538"/>
          <p14:tracePt t="117870" x="3856038" y="4808538"/>
          <p14:tracePt t="117896" x="3848100" y="4808538"/>
          <p14:tracePt t="117902" x="3825875" y="4816475"/>
          <p14:tracePt t="117918" x="3817938" y="4822825"/>
          <p14:tracePt t="117950" x="3810000" y="4830763"/>
          <p14:tracePt t="118014" x="3802063" y="4830763"/>
          <p14:tracePt t="118022" x="3794125" y="4838700"/>
          <p14:tracePt t="118030" x="3794125" y="4846638"/>
          <p14:tracePt t="118038" x="3779838" y="4846638"/>
          <p14:tracePt t="118054" x="3763963" y="4854575"/>
          <p14:tracePt t="118071" x="3756025" y="4854575"/>
          <p14:tracePt t="118088" x="3756025" y="4860925"/>
          <p14:tracePt t="118182" x="3749675" y="4860925"/>
          <p14:tracePt t="118214" x="3741738" y="4860925"/>
          <p14:tracePt t="118230" x="3733800" y="4860925"/>
          <p14:tracePt t="118246" x="3725863" y="4860925"/>
          <p14:tracePt t="118310" x="3717925" y="4860925"/>
          <p14:tracePt t="118334" x="3703638" y="4860925"/>
          <p14:tracePt t="118343" x="3703638" y="4854575"/>
          <p14:tracePt t="118360" x="3695700" y="4854575"/>
          <p14:tracePt t="118376" x="3695700" y="4838700"/>
          <p14:tracePt t="118390" x="3695700" y="4822825"/>
          <p14:tracePt t="118398" x="3695700" y="4816475"/>
          <p14:tracePt t="118406" x="3687763" y="4808538"/>
          <p14:tracePt t="118421" x="3687763" y="4800600"/>
          <p14:tracePt t="118438" x="3687763" y="4784725"/>
          <p14:tracePt t="118454" x="3687763" y="4778375"/>
          <p14:tracePt t="118550" x="3687763" y="4808538"/>
          <p14:tracePt t="118560" x="3703638" y="4830763"/>
          <p14:tracePt t="118566" x="3711575" y="4846638"/>
          <p14:tracePt t="118575" x="3717925" y="4860925"/>
          <p14:tracePt t="118588" x="3733800" y="4876800"/>
          <p14:tracePt t="118605" x="3749675" y="4892675"/>
          <p14:tracePt t="118621" x="3756025" y="4892675"/>
          <p14:tracePt t="118694" x="3771900" y="4892675"/>
          <p14:tracePt t="118734" x="3771900" y="4884738"/>
          <p14:tracePt t="118775" x="3771900" y="4876800"/>
          <p14:tracePt t="118846" x="3763963" y="4868863"/>
          <p14:tracePt t="118879" x="3756025" y="4868863"/>
          <p14:tracePt t="118886" x="3756025" y="4860925"/>
          <p14:tracePt t="118910" x="3749675" y="4860925"/>
          <p14:tracePt t="118918" x="3741738" y="4860925"/>
          <p14:tracePt t="118926" x="3733800" y="4854575"/>
          <p14:tracePt t="118966" x="3725863" y="4854575"/>
          <p14:tracePt t="121199" x="3711575" y="4868863"/>
          <p14:tracePt t="121208" x="3711575" y="4930775"/>
          <p14:tracePt t="121214" x="3703638" y="4983163"/>
          <p14:tracePt t="121224" x="3703638" y="5051425"/>
          <p14:tracePt t="121239" x="3703638" y="5219700"/>
          <p14:tracePt t="121255" x="3703638" y="5432425"/>
          <p14:tracePt t="121272" x="3711575" y="5584825"/>
          <p14:tracePt t="121289" x="3711575" y="5737225"/>
          <p14:tracePt t="121306" x="3711575" y="5829300"/>
          <p14:tracePt t="121322" x="3711575" y="5883275"/>
          <p14:tracePt t="121339" x="3711575" y="5913438"/>
          <p14:tracePt t="121355" x="3711575" y="5927725"/>
          <p14:tracePt t="121372" x="3703638" y="5935663"/>
          <p14:tracePt t="121375" x="3703638" y="5943600"/>
          <p14:tracePt t="121389" x="3695700" y="5951538"/>
          <p14:tracePt t="121405" x="3695700" y="5959475"/>
          <p14:tracePt t="121422" x="3687763" y="5965825"/>
          <p14:tracePt t="121439" x="3665538" y="5981700"/>
          <p14:tracePt t="121455" x="3635375" y="5989638"/>
          <p14:tracePt t="121472" x="3597275" y="6003925"/>
          <p14:tracePt t="121489" x="3559175" y="6011863"/>
          <p14:tracePt t="121505" x="3521075" y="6027738"/>
          <p14:tracePt t="121539" x="3505200" y="6027738"/>
          <p14:tracePt t="121590" x="3497263" y="6035675"/>
          <p14:tracePt t="121598" x="3482975" y="6049963"/>
          <p14:tracePt t="121607" x="3467100" y="6057900"/>
          <p14:tracePt t="121623" x="3421063" y="6080125"/>
          <p14:tracePt t="121639" x="3390900" y="6111875"/>
          <p14:tracePt t="121655" x="3352800" y="6142038"/>
          <p14:tracePt t="121672" x="3336925" y="6156325"/>
          <p14:tracePt t="121689" x="3330575" y="6156325"/>
          <p14:tracePt t="121798" x="3336925" y="6156325"/>
          <p14:tracePt t="121814" x="3344863" y="6149975"/>
          <p14:tracePt t="121830" x="3352800" y="6142038"/>
          <p14:tracePt t="121838" x="3375025" y="6126163"/>
          <p14:tracePt t="121846" x="3382963" y="6126163"/>
          <p14:tracePt t="121855" x="3390900" y="6118225"/>
          <p14:tracePt t="121872" x="3406775" y="6118225"/>
          <p14:tracePt t="121889" x="3436938" y="6103938"/>
          <p14:tracePt t="121906" x="3459163" y="6103938"/>
          <p14:tracePt t="121922" x="3482975" y="6103938"/>
          <p14:tracePt t="121939" x="3497263" y="6103938"/>
          <p14:tracePt t="121956" x="3521075" y="6103938"/>
          <p14:tracePt t="121972" x="3527425" y="6096000"/>
          <p14:tracePt t="122006" x="3543300" y="6088063"/>
          <p14:tracePt t="122022" x="3551238" y="6073775"/>
          <p14:tracePt t="122056" x="3559175" y="6065838"/>
          <p14:tracePt t="122072" x="3559175" y="6057900"/>
          <p14:tracePt t="122318" x="3565525" y="6049963"/>
          <p14:tracePt t="122326" x="3573463" y="6035675"/>
          <p14:tracePt t="122334" x="3573463" y="6027738"/>
          <p14:tracePt t="122344" x="3573463" y="6011863"/>
          <p14:tracePt t="122356" x="3581400" y="5989638"/>
          <p14:tracePt t="122373" x="3603625" y="5913438"/>
          <p14:tracePt t="122389" x="3627438" y="5851525"/>
          <p14:tracePt t="122406" x="3635375" y="5813425"/>
          <p14:tracePt t="122422" x="3635375" y="5791200"/>
          <p14:tracePt t="122439" x="3641725" y="5761038"/>
          <p14:tracePt t="122456" x="3641725" y="5730875"/>
          <p14:tracePt t="122472" x="3641725" y="5699125"/>
          <p14:tracePt t="122489" x="3641725" y="5668963"/>
          <p14:tracePt t="122506" x="3641725" y="5622925"/>
          <p14:tracePt t="122522" x="3657600" y="5570538"/>
          <p14:tracePt t="122539" x="3665538" y="5508625"/>
          <p14:tracePt t="122556" x="3665538" y="5464175"/>
          <p14:tracePt t="122573" x="3695700" y="5426075"/>
          <p14:tracePt t="122589" x="3703638" y="5387975"/>
          <p14:tracePt t="122605" x="3711575" y="5364163"/>
          <p14:tracePt t="122622" x="3711575" y="5356225"/>
          <p14:tracePt t="122639" x="3717925" y="5341938"/>
          <p14:tracePt t="122672" x="3717925" y="5326063"/>
          <p14:tracePt t="122705" x="3717925" y="5318125"/>
          <p14:tracePt t="122790" x="3717925" y="5311775"/>
          <p14:tracePt t="122798" x="3717925" y="5303838"/>
          <p14:tracePt t="122814" x="3717925" y="5295900"/>
          <p14:tracePt t="122822" x="3717925" y="5287963"/>
          <p14:tracePt t="122839" x="3717925" y="5280025"/>
          <p14:tracePt t="122856" x="3717925" y="5265738"/>
          <p14:tracePt t="122873" x="3717925" y="5257800"/>
          <p14:tracePt t="122889" x="3717925" y="5249863"/>
          <p14:tracePt t="122906" x="3717925" y="5241925"/>
          <p14:tracePt t="123007" x="3717925" y="5235575"/>
          <p14:tracePt t="123118" x="3717925" y="5227638"/>
          <p14:tracePt t="123287" x="3717925" y="5265738"/>
          <p14:tracePt t="123294" x="3717925" y="5326063"/>
          <p14:tracePt t="123306" x="3717925" y="5387975"/>
          <p14:tracePt t="123323" x="3717925" y="5578475"/>
          <p14:tracePt t="123339" x="3717925" y="5775325"/>
          <p14:tracePt t="123356" x="3756025" y="5965825"/>
          <p14:tracePt t="123373" x="3763963" y="6126163"/>
          <p14:tracePt t="123375" x="3763963" y="6194425"/>
          <p14:tracePt t="123390" x="3763963" y="6302375"/>
          <p14:tracePt t="123406" x="3763963" y="6370638"/>
          <p14:tracePt t="123423" x="3763963" y="6408738"/>
          <p14:tracePt t="123439" x="3749675" y="6430963"/>
          <p14:tracePt t="123456" x="3725863" y="6477000"/>
          <p14:tracePt t="123473" x="3703638" y="6507163"/>
          <p14:tracePt t="123489" x="3687763" y="6515100"/>
          <p14:tracePt t="123506" x="3665538" y="6537325"/>
          <p14:tracePt t="123523" x="3657600" y="6545263"/>
          <p14:tracePt t="123539" x="3641725" y="6561138"/>
          <p14:tracePt t="123556" x="3641725" y="6583363"/>
          <p14:tracePt t="123573" x="3627438" y="6607175"/>
          <p14:tracePt t="123589" x="3619500" y="6637338"/>
          <p14:tracePt t="123685" x="3611563" y="6621463"/>
          <p14:tracePt t="123693" x="3603625" y="6599238"/>
          <p14:tracePt t="123701" x="3597275" y="6583363"/>
          <p14:tracePt t="123709" x="3589338" y="6569075"/>
          <p14:tracePt t="123722" x="3589338" y="6561138"/>
          <p14:tracePt t="123739" x="3573463" y="6515100"/>
          <p14:tracePt t="123756" x="3565525" y="6499225"/>
          <p14:tracePt t="123773" x="3565525" y="6469063"/>
          <p14:tracePt t="123789" x="3565525" y="6438900"/>
          <p14:tracePt t="123806" x="3565525" y="6430963"/>
          <p14:tracePt t="123822" x="3565525" y="6416675"/>
          <p14:tracePt t="123856" x="3565525" y="6408738"/>
          <p14:tracePt t="123974" x="3559175" y="6408738"/>
          <p14:tracePt t="123998" x="3559175" y="6416675"/>
          <p14:tracePt t="124086" x="3581400" y="6416675"/>
          <p14:tracePt t="124095" x="3627438" y="6400800"/>
          <p14:tracePt t="124103" x="3687763" y="6362700"/>
          <p14:tracePt t="124110" x="3749675" y="6308725"/>
          <p14:tracePt t="124123" x="3825875" y="6240463"/>
          <p14:tracePt t="124140" x="3954463" y="6096000"/>
          <p14:tracePt t="124157" x="4122738" y="5845175"/>
          <p14:tracePt t="124173" x="4206875" y="5699125"/>
          <p14:tracePt t="124190" x="4267200" y="5546725"/>
          <p14:tracePt t="124206" x="4283075" y="5448300"/>
          <p14:tracePt t="124223" x="4289425" y="5349875"/>
          <p14:tracePt t="124240" x="4289425" y="5280025"/>
          <p14:tracePt t="124257" x="4289425" y="5211763"/>
          <p14:tracePt t="124273" x="4289425" y="5173663"/>
          <p14:tracePt t="124290" x="4289425" y="5135563"/>
          <p14:tracePt t="124307" x="4297363" y="5113338"/>
          <p14:tracePt t="124323" x="4305300" y="5083175"/>
          <p14:tracePt t="124340" x="4313238" y="5059363"/>
          <p14:tracePt t="124357" x="4313238" y="5045075"/>
          <p14:tracePt t="124373" x="4313238" y="5029200"/>
          <p14:tracePt t="124390" x="4313238" y="5013325"/>
          <p14:tracePt t="124406" x="4313238" y="4999038"/>
          <p14:tracePt t="124423" x="4327525" y="4975225"/>
          <p14:tracePt t="124440" x="4327525" y="4953000"/>
          <p14:tracePt t="124457" x="4327525" y="4937125"/>
          <p14:tracePt t="124473" x="4327525" y="4930775"/>
          <p14:tracePt t="124507" x="4327525" y="4914900"/>
          <p14:tracePt t="124523" x="4327525" y="4906963"/>
          <p14:tracePt t="124540" x="4327525" y="4876800"/>
          <p14:tracePt t="124557" x="4335463" y="4846638"/>
          <p14:tracePt t="124573" x="4335463" y="4830763"/>
          <p14:tracePt t="124590" x="4335463" y="4822825"/>
          <p14:tracePt t="124710" x="4335463" y="4808538"/>
          <p14:tracePt t="124719" x="4327525" y="4808538"/>
          <p14:tracePt t="124734" x="4321175" y="4800600"/>
          <p14:tracePt t="124750" x="4313238" y="4800600"/>
          <p14:tracePt t="124766" x="4313238" y="4792663"/>
          <p14:tracePt t="124807" x="4305300" y="4792663"/>
          <p14:tracePt t="124814" x="4305300" y="4784725"/>
          <p14:tracePt t="124846" x="4305300" y="4778375"/>
          <p14:tracePt t="125670" x="4305300" y="4762500"/>
          <p14:tracePt t="125685" x="4321175" y="4716463"/>
          <p14:tracePt t="125693" x="4343400" y="4664075"/>
          <p14:tracePt t="125701" x="4343400" y="4656138"/>
          <p14:tracePt t="125717" x="4343400" y="4648200"/>
          <p14:tracePt t="125726" x="4343400" y="4640263"/>
          <p14:tracePt t="125740" x="4351338" y="4632325"/>
          <p14:tracePt t="125855" x="4351338" y="4640263"/>
          <p14:tracePt t="125862" x="4351338" y="4708525"/>
          <p14:tracePt t="125874" x="4351338" y="4770438"/>
          <p14:tracePt t="125890" x="4335463" y="4884738"/>
          <p14:tracePt t="125908" x="4305300" y="4999038"/>
          <p14:tracePt t="125924" x="4289425" y="5083175"/>
          <p14:tracePt t="125941" x="4289425" y="5203825"/>
          <p14:tracePt t="125957" x="4289425" y="5273675"/>
          <p14:tracePt t="125974" x="4289425" y="5311775"/>
          <p14:tracePt t="125990" x="4289425" y="5334000"/>
          <p14:tracePt t="126087" x="4289425" y="5326063"/>
          <p14:tracePt t="126093" x="4289425" y="5303838"/>
          <p14:tracePt t="126103" x="4289425" y="5295900"/>
          <p14:tracePt t="126110" x="4289425" y="5287963"/>
          <p14:tracePt t="126124" x="4289425" y="5273675"/>
          <p14:tracePt t="126140" x="4289425" y="5257800"/>
          <p14:tracePt t="126289" x="4297363" y="5249863"/>
          <p14:tracePt t="126454" x="4297363" y="5257800"/>
          <p14:tracePt t="126462" x="4297363" y="5273675"/>
          <p14:tracePt t="126474" x="4297363" y="5280025"/>
          <p14:tracePt t="126491" x="4297363" y="5318125"/>
          <p14:tracePt t="126507" x="4297363" y="5372100"/>
          <p14:tracePt t="126524" x="4305300" y="5432425"/>
          <p14:tracePt t="126541" x="4305300" y="5600700"/>
          <p14:tracePt t="126557" x="4321175" y="5722938"/>
          <p14:tracePt t="126574" x="4321175" y="5845175"/>
          <p14:tracePt t="126591" x="4321175" y="5943600"/>
          <p14:tracePt t="126607" x="4327525" y="6027738"/>
          <p14:tracePt t="126624" x="4335463" y="6126163"/>
          <p14:tracePt t="126641" x="4343400" y="6210300"/>
          <p14:tracePt t="126657" x="4359275" y="6270625"/>
          <p14:tracePt t="126674" x="4365625" y="6332538"/>
          <p14:tracePt t="126691" x="4365625" y="6362700"/>
          <p14:tracePt t="126707" x="4365625" y="6400800"/>
          <p14:tracePt t="126725" x="4365625" y="6408738"/>
          <p14:tracePt t="126741" x="4365625" y="6423025"/>
          <p14:tracePt t="126757" x="4365625" y="6430963"/>
          <p14:tracePt t="126774" x="4365625" y="6438900"/>
          <p14:tracePt t="126791" x="4365625" y="6446838"/>
          <p14:tracePt t="126807" x="4365625" y="6454775"/>
          <p14:tracePt t="126841" x="4365625" y="6461125"/>
          <p14:tracePt t="126857" x="4365625" y="6469063"/>
          <p14:tracePt t="126874" x="4365625" y="6484938"/>
          <p14:tracePt t="127022" x="4359275" y="6492875"/>
          <p14:tracePt t="127038" x="4351338" y="6499225"/>
          <p14:tracePt t="127054" x="4343400" y="6507163"/>
          <p14:tracePt t="127062" x="4343400" y="6515100"/>
          <p14:tracePt t="127074" x="4335463" y="6523038"/>
          <p14:tracePt t="127206" x="4343400" y="6515100"/>
          <p14:tracePt t="127630" x="4359275" y="6515100"/>
          <p14:tracePt t="127637" x="4373563" y="6499225"/>
          <p14:tracePt t="127646" x="4389438" y="6484938"/>
          <p14:tracePt t="127657" x="4411663" y="6446838"/>
          <p14:tracePt t="127674" x="4479925" y="6370638"/>
          <p14:tracePt t="127691" x="4572000" y="6278563"/>
          <p14:tracePt t="127707" x="4656138" y="6188075"/>
          <p14:tracePt t="127724" x="4708525" y="6118225"/>
          <p14:tracePt t="127741" x="4746625" y="6027738"/>
          <p14:tracePt t="127757" x="4762500" y="5997575"/>
          <p14:tracePt t="127774" x="4762500" y="5943600"/>
          <p14:tracePt t="127791" x="4762500" y="5883275"/>
          <p14:tracePt t="127807" x="4762500" y="5807075"/>
          <p14:tracePt t="127825" x="4754563" y="5715000"/>
          <p14:tracePt t="127841" x="4724400" y="5622925"/>
          <p14:tracePt t="127857" x="4686300" y="5532438"/>
          <p14:tracePt t="127874" x="4648200" y="5440363"/>
          <p14:tracePt t="127879" x="4632325" y="5394325"/>
          <p14:tracePt t="127891" x="4602163" y="5356225"/>
          <p14:tracePt t="127908" x="4549775" y="5257800"/>
          <p14:tracePt t="127925" x="4465638" y="5159375"/>
          <p14:tracePt t="127941" x="4427538" y="5113338"/>
          <p14:tracePt t="127958" x="4403725" y="5083175"/>
          <p14:tracePt t="127974" x="4381500" y="5075238"/>
          <p14:tracePt t="127991" x="4373563" y="5067300"/>
          <p14:tracePt t="128008" x="4335463" y="5067300"/>
          <p14:tracePt t="128024" x="4289425" y="5051425"/>
          <p14:tracePt t="128041" x="4237038" y="5037138"/>
          <p14:tracePt t="128058" x="4144963" y="5013325"/>
          <p14:tracePt t="128075" x="4046538" y="4975225"/>
          <p14:tracePt t="128092" x="3962400" y="4953000"/>
          <p14:tracePt t="128108" x="3894138" y="4922838"/>
          <p14:tracePt t="128126" x="3794125" y="4906963"/>
          <p14:tracePt t="128141" x="3725863" y="4884738"/>
          <p14:tracePt t="128158" x="3641725" y="4876800"/>
          <p14:tracePt t="128175" x="3597275" y="4876800"/>
          <p14:tracePt t="128192" x="3535363" y="4876800"/>
          <p14:tracePt t="128208" x="3444875" y="4876800"/>
          <p14:tracePt t="128225" x="3322638" y="4906963"/>
          <p14:tracePt t="128241" x="3222625" y="4960938"/>
          <p14:tracePt t="128258" x="3116263" y="5021263"/>
          <p14:tracePt t="128275" x="2971800" y="5097463"/>
          <p14:tracePt t="128291" x="2865438" y="5181600"/>
          <p14:tracePt t="128309" x="2759075" y="5273675"/>
          <p14:tracePt t="128326" x="2720975" y="5326063"/>
          <p14:tracePt t="128341" x="2705100" y="5372100"/>
          <p14:tracePt t="128358" x="2689225" y="5426075"/>
          <p14:tracePt t="128375" x="2667000" y="5486400"/>
          <p14:tracePt t="128391" x="2636838" y="5554663"/>
          <p14:tracePt t="128408" x="2620963" y="5646738"/>
          <p14:tracePt t="128425" x="2582863" y="5761038"/>
          <p14:tracePt t="128441" x="2560638" y="5859463"/>
          <p14:tracePt t="128458" x="2552700" y="5951538"/>
          <p14:tracePt t="128475" x="2544763" y="6057900"/>
          <p14:tracePt t="128491" x="2544763" y="6156325"/>
          <p14:tracePt t="128510" x="2544763" y="6270625"/>
          <p14:tracePt t="128526" x="2544763" y="6332538"/>
          <p14:tracePt t="128541" x="2544763" y="6392863"/>
          <p14:tracePt t="128558" x="2568575" y="6446838"/>
          <p14:tracePt t="128575" x="2613025" y="6507163"/>
          <p14:tracePt t="128591" x="2682875" y="6599238"/>
          <p14:tracePt t="128608" x="2765425" y="6683375"/>
          <p14:tracePt t="128625" x="2879725" y="6765925"/>
          <p14:tracePt t="128641" x="3009900" y="6827838"/>
          <p14:tracePt t="128658" x="3124200" y="6850063"/>
          <p14:tracePt t="128674" x="3268663" y="6850063"/>
          <p14:tracePt t="128691" x="3413125" y="6850063"/>
          <p14:tracePt t="128708" x="3565525" y="6850063"/>
          <p14:tracePt t="128725" x="3794125" y="6842125"/>
          <p14:tracePt t="128741" x="3954463" y="6797675"/>
          <p14:tracePt t="128758" x="4152900" y="6721475"/>
          <p14:tracePt t="128775" x="4297363" y="6629400"/>
          <p14:tracePt t="128791" x="4435475" y="6530975"/>
          <p14:tracePt t="128808" x="4549775" y="6430963"/>
          <p14:tracePt t="128825" x="4618038" y="6340475"/>
          <p14:tracePt t="128841" x="4670425" y="6232525"/>
          <p14:tracePt t="128858" x="4732338" y="6126163"/>
          <p14:tracePt t="128875" x="4770438" y="6027738"/>
          <p14:tracePt t="128880" x="4784725" y="5997575"/>
          <p14:tracePt t="128892" x="4816475" y="5921375"/>
          <p14:tracePt t="128909" x="4854575" y="5791200"/>
          <p14:tracePt t="128925" x="4854575" y="5753100"/>
          <p14:tracePt t="128941" x="4868863" y="5616575"/>
          <p14:tracePt t="128958" x="4868863" y="5532438"/>
          <p14:tracePt t="128975" x="4868863" y="5464175"/>
          <p14:tracePt t="128992" x="4846638" y="5402263"/>
          <p14:tracePt t="129008" x="4822825" y="5334000"/>
          <p14:tracePt t="129026" x="4784725" y="5287963"/>
          <p14:tracePt t="129042" x="4762500" y="5241925"/>
          <p14:tracePt t="129058" x="4746625" y="5211763"/>
          <p14:tracePt t="129075" x="4724400" y="5189538"/>
          <p14:tracePt t="129092" x="4702175" y="5165725"/>
          <p14:tracePt t="129109" x="4648200" y="5151438"/>
          <p14:tracePt t="129125" x="4610100" y="5135563"/>
          <p14:tracePt t="129141" x="4579938" y="5127625"/>
          <p14:tracePt t="129158" x="4533900" y="5127625"/>
          <p14:tracePt t="129175" x="4525963" y="5127625"/>
          <p14:tracePt t="129192" x="4495800" y="5127625"/>
          <p14:tracePt t="129208" x="4479925" y="5127625"/>
          <p14:tracePt t="129225" x="4419600" y="5127625"/>
          <p14:tracePt t="129241" x="4305300" y="5135563"/>
          <p14:tracePt t="129258" x="4144963" y="5173663"/>
          <p14:tracePt t="129275" x="4008438" y="5219700"/>
          <p14:tracePt t="129292" x="3870325" y="5257800"/>
          <p14:tracePt t="129309" x="3695700" y="5311775"/>
          <p14:tracePt t="129326" x="3603625" y="5356225"/>
          <p14:tracePt t="129342" x="3527425" y="5394325"/>
          <p14:tracePt t="129358" x="3482975" y="5440363"/>
          <p14:tracePt t="129375" x="3451225" y="5464175"/>
          <p14:tracePt t="129392" x="3413125" y="5508625"/>
          <p14:tracePt t="129408" x="3360738" y="5584825"/>
          <p14:tracePt t="129425" x="3314700" y="5654675"/>
          <p14:tracePt t="129442" x="3268663" y="5722938"/>
          <p14:tracePt t="129458" x="3222625" y="5845175"/>
          <p14:tracePt t="129475" x="3200400" y="5927725"/>
          <p14:tracePt t="129492" x="3192463" y="6027738"/>
          <p14:tracePt t="129509" x="3178175" y="6156325"/>
          <p14:tracePt t="129525" x="3178175" y="6226175"/>
          <p14:tracePt t="129542" x="3208338" y="6294438"/>
          <p14:tracePt t="129558" x="3230563" y="6332538"/>
          <p14:tracePt t="129575" x="3246438" y="6346825"/>
          <p14:tracePt t="129592" x="3268663" y="6346825"/>
          <p14:tracePt t="129609" x="3322638" y="6354763"/>
          <p14:tracePt t="129625" x="3398838" y="6378575"/>
          <p14:tracePt t="129642" x="3521075" y="6384925"/>
          <p14:tracePt t="129658" x="3703638" y="6384925"/>
          <p14:tracePt t="129675" x="3908425" y="6384925"/>
          <p14:tracePt t="129691" x="4076700" y="6384925"/>
          <p14:tracePt t="129709" x="4283075" y="6378575"/>
          <p14:tracePt t="129725" x="4403725" y="6316663"/>
          <p14:tracePt t="129742" x="4465638" y="6264275"/>
          <p14:tracePt t="129759" x="4518025" y="6172200"/>
          <p14:tracePt t="129775" x="4556125" y="6065838"/>
          <p14:tracePt t="129792" x="4602163" y="5943600"/>
          <p14:tracePt t="129809" x="4625975" y="5791200"/>
          <p14:tracePt t="129825" x="4625975" y="5661025"/>
          <p14:tracePt t="129842" x="4625975" y="5516563"/>
          <p14:tracePt t="129859" x="4602163" y="5394325"/>
          <p14:tracePt t="129875" x="4549775" y="5287963"/>
          <p14:tracePt t="129879" x="4518025" y="5241925"/>
          <p14:tracePt t="129892" x="4479925" y="5197475"/>
          <p14:tracePt t="129909" x="4389438" y="5089525"/>
          <p14:tracePt t="129925" x="4359275" y="5051425"/>
          <p14:tracePt t="129942" x="4327525" y="5021263"/>
          <p14:tracePt t="129959" x="4289425" y="4999038"/>
          <p14:tracePt t="129975" x="4259263" y="4991100"/>
          <p14:tracePt t="129992" x="4221163" y="4975225"/>
          <p14:tracePt t="130009" x="4160838" y="4960938"/>
          <p14:tracePt t="130026" x="4068763" y="4945063"/>
          <p14:tracePt t="130042" x="3978275" y="4945063"/>
          <p14:tracePt t="130059" x="3894138" y="4945063"/>
          <p14:tracePt t="130075" x="3810000" y="4945063"/>
          <p14:tracePt t="130092" x="3649663" y="4999038"/>
          <p14:tracePt t="130109" x="3451225" y="5089525"/>
          <p14:tracePt t="130125" x="3322638" y="5173663"/>
          <p14:tracePt t="130142" x="3246438" y="5280025"/>
          <p14:tracePt t="130159" x="3184525" y="5380038"/>
          <p14:tracePt t="130175" x="3124200" y="5502275"/>
          <p14:tracePt t="130192" x="3108325" y="5608638"/>
          <p14:tracePt t="130209" x="3108325" y="5684838"/>
          <p14:tracePt t="130225" x="3108325" y="5753100"/>
          <p14:tracePt t="130242" x="3108325" y="5807075"/>
          <p14:tracePt t="130259" x="3108325" y="5837238"/>
          <p14:tracePt t="130275" x="3116263" y="5889625"/>
          <p14:tracePt t="130292" x="3162300" y="5959475"/>
          <p14:tracePt t="130309" x="3246438" y="6049963"/>
          <p14:tracePt t="130325" x="3336925" y="6118225"/>
          <p14:tracePt t="130342" x="3444875" y="6172200"/>
          <p14:tracePt t="130359" x="3565525" y="6226175"/>
          <p14:tracePt t="130375" x="3679825" y="6248400"/>
          <p14:tracePt t="130392" x="3810000" y="6278563"/>
          <p14:tracePt t="130409" x="3932238" y="6308725"/>
          <p14:tracePt t="130426" x="4076700" y="6324600"/>
          <p14:tracePt t="130442" x="4237038" y="6332538"/>
          <p14:tracePt t="130459" x="4403725" y="6332538"/>
          <p14:tracePt t="130475" x="4564063" y="6332538"/>
          <p14:tracePt t="130492" x="4732338" y="6302375"/>
          <p14:tracePt t="130509" x="4953000" y="6202363"/>
          <p14:tracePt t="130525" x="5075238" y="6142038"/>
          <p14:tracePt t="130542" x="5165725" y="6073775"/>
          <p14:tracePt t="130559" x="5227638" y="6011863"/>
          <p14:tracePt t="130575" x="5287963" y="5951538"/>
          <p14:tracePt t="130592" x="5334000" y="5883275"/>
          <p14:tracePt t="130609" x="5372100" y="5807075"/>
          <p14:tracePt t="130625" x="5410200" y="5707063"/>
          <p14:tracePt t="130642" x="5418138" y="5638800"/>
          <p14:tracePt t="130659" x="5432425" y="5562600"/>
          <p14:tracePt t="130676" x="5432425" y="5456238"/>
          <p14:tracePt t="130692" x="5432425" y="5364163"/>
          <p14:tracePt t="130709" x="5387975" y="5280025"/>
          <p14:tracePt t="130726" x="5311775" y="5173663"/>
          <p14:tracePt t="130742" x="5249863" y="5121275"/>
          <p14:tracePt t="130759" x="5197475" y="5075238"/>
          <p14:tracePt t="130775" x="5151438" y="5059363"/>
          <p14:tracePt t="130792" x="5113338" y="5059363"/>
          <p14:tracePt t="130809" x="5075238" y="5045075"/>
          <p14:tracePt t="130825" x="5037138" y="5037138"/>
          <p14:tracePt t="130842" x="4937125" y="5037138"/>
          <p14:tracePt t="130859" x="4822825" y="5037138"/>
          <p14:tracePt t="130876" x="4746625" y="5059363"/>
          <p14:tracePt t="130879" x="4678363" y="5083175"/>
          <p14:tracePt t="130892" x="4632325" y="5105400"/>
          <p14:tracePt t="130909" x="4487863" y="5173663"/>
          <p14:tracePt t="130926" x="4419600" y="5235575"/>
          <p14:tracePt t="130942" x="4365625" y="5303838"/>
          <p14:tracePt t="130959" x="4343400" y="5372100"/>
          <p14:tracePt t="130976" x="4327525" y="5470525"/>
          <p14:tracePt t="130992" x="4313238" y="5554663"/>
          <p14:tracePt t="131009" x="4313238" y="5622925"/>
          <p14:tracePt t="131026" x="4313238" y="5676900"/>
          <p14:tracePt t="131042" x="4313238" y="5715000"/>
          <p14:tracePt t="131059" x="4335463" y="5775325"/>
          <p14:tracePt t="131076" x="4373563" y="5813425"/>
          <p14:tracePt t="131093" x="4479925" y="5897563"/>
          <p14:tracePt t="131109" x="4525963" y="5921375"/>
          <p14:tracePt t="131126" x="4746625" y="5951538"/>
          <p14:tracePt t="131142" x="4937125" y="5959475"/>
          <p14:tracePt t="131159" x="5151438" y="5959475"/>
          <p14:tracePt t="131176" x="5311775" y="5927725"/>
          <p14:tracePt t="131192" x="5502275" y="5859463"/>
          <p14:tracePt t="131209" x="5608638" y="5807075"/>
          <p14:tracePt t="131226" x="5684838" y="5730875"/>
          <p14:tracePt t="131242" x="5722938" y="5661025"/>
          <p14:tracePt t="131259" x="5745163" y="5554663"/>
          <p14:tracePt t="131276" x="5745163" y="5432425"/>
          <p14:tracePt t="131293" x="5707063" y="5273675"/>
          <p14:tracePt t="131309" x="5684838" y="5219700"/>
          <p14:tracePt t="131326" x="5532438" y="5113338"/>
          <p14:tracePt t="131342" x="5418138" y="5075238"/>
          <p14:tracePt t="131359" x="5273675" y="5075238"/>
          <p14:tracePt t="131376" x="5143500" y="5075238"/>
          <p14:tracePt t="131392" x="5006975" y="5135563"/>
          <p14:tracePt t="131409" x="4892675" y="5227638"/>
          <p14:tracePt t="131426" x="4784725" y="5341938"/>
          <p14:tracePt t="131442" x="4708525" y="5470525"/>
          <p14:tracePt t="131459" x="4670425" y="5592763"/>
          <p14:tracePt t="131476" x="4664075" y="5707063"/>
          <p14:tracePt t="131493" x="4664075" y="5837238"/>
          <p14:tracePt t="131509" x="4670425" y="5875338"/>
          <p14:tracePt t="131526" x="4708525" y="5921375"/>
          <p14:tracePt t="131542" x="4746625" y="5959475"/>
          <p14:tracePt t="131559" x="4822825" y="5981700"/>
          <p14:tracePt t="131576" x="4945063" y="5981700"/>
          <p14:tracePt t="131592" x="5075238" y="5981700"/>
          <p14:tracePt t="131609" x="5173663" y="5943600"/>
          <p14:tracePt t="131626" x="5227638" y="5883275"/>
          <p14:tracePt t="131642" x="5280025" y="5799138"/>
          <p14:tracePt t="131659" x="5295900" y="5707063"/>
          <p14:tracePt t="131676" x="5295900" y="5654675"/>
          <p14:tracePt t="131692" x="5280025" y="5622925"/>
          <p14:tracePt t="131709" x="5235575" y="5592763"/>
          <p14:tracePt t="131726" x="5189538" y="5584825"/>
          <p14:tracePt t="131743" x="5165725" y="5584825"/>
          <p14:tracePt t="131759" x="5113338" y="5600700"/>
          <p14:tracePt t="131776" x="5067300" y="5668963"/>
          <p14:tracePt t="131792" x="5037138" y="5775325"/>
          <p14:tracePt t="131809" x="5029200" y="5837238"/>
          <p14:tracePt t="131826" x="5029200" y="5883275"/>
          <p14:tracePt t="131843" x="5037138" y="5921375"/>
          <p14:tracePt t="131859" x="5097463" y="5927725"/>
          <p14:tracePt t="131876" x="5159375" y="5927725"/>
          <p14:tracePt t="131880" x="5211763" y="5927725"/>
          <p14:tracePt t="131893" x="5257800" y="5927725"/>
          <p14:tracePt t="131909" x="5349875" y="5875338"/>
          <p14:tracePt t="131926" x="5402263" y="5813425"/>
          <p14:tracePt t="131943" x="5426075" y="5761038"/>
          <p14:tracePt t="131959" x="5432425" y="5722938"/>
          <p14:tracePt t="131976" x="5432425" y="5676900"/>
          <p14:tracePt t="131993" x="5432425" y="5638800"/>
          <p14:tracePt t="132009" x="5432425" y="5608638"/>
          <p14:tracePt t="132026" x="5426075" y="5600700"/>
          <p14:tracePt t="132043" x="5418138" y="5592763"/>
          <p14:tracePt t="132606" x="5432425" y="5554663"/>
          <p14:tracePt t="132614" x="5456238" y="5546725"/>
          <p14:tracePt t="132626" x="5470525" y="5532438"/>
          <p14:tracePt t="132643" x="5486400" y="5516563"/>
          <p14:tracePt t="132659" x="5508625" y="5494338"/>
          <p14:tracePt t="132725" x="5516563" y="5494338"/>
          <p14:tracePt t="132766" x="5508625" y="5494338"/>
          <p14:tracePt t="132774" x="5494338" y="5502275"/>
          <p14:tracePt t="132782" x="5486400" y="5516563"/>
          <p14:tracePt t="132794" x="5464175" y="5540375"/>
          <p14:tracePt t="132809" x="5432425" y="5578475"/>
          <p14:tracePt t="132826" x="5394325" y="5622925"/>
          <p14:tracePt t="132843" x="5349875" y="5668963"/>
          <p14:tracePt t="132859" x="5326063" y="5692775"/>
          <p14:tracePt t="132876" x="5311775" y="5707063"/>
          <p14:tracePt t="132881" x="5303838" y="5715000"/>
          <p14:tracePt t="132895" x="5295900" y="5722938"/>
          <p14:tracePt t="132998" x="5280025" y="5722938"/>
          <p14:tracePt t="133006" x="5273675" y="5722938"/>
          <p14:tracePt t="133022" x="5265738" y="5722938"/>
          <p14:tracePt t="133030" x="5257800" y="5722938"/>
          <p14:tracePt t="133043" x="5249863" y="5722938"/>
          <p14:tracePt t="133060" x="5219700" y="5722938"/>
          <p14:tracePt t="133077" x="5189538" y="5722938"/>
          <p14:tracePt t="133093" x="5173663" y="5730875"/>
          <p14:tracePt t="133110" x="5173663" y="5737225"/>
          <p14:tracePt t="133128" x="5165725" y="5737225"/>
          <p14:tracePt t="133143" x="5159375" y="5737225"/>
          <p14:tracePt t="133160" x="5143500" y="5737225"/>
          <p14:tracePt t="133176" x="5121275" y="5737225"/>
          <p14:tracePt t="133193" x="5097463" y="5745163"/>
          <p14:tracePt t="133210" x="5075238" y="5753100"/>
          <p14:tracePt t="133226" x="5045075" y="5761038"/>
          <p14:tracePt t="133243" x="5029200" y="5768975"/>
          <p14:tracePt t="133260" x="5021263" y="5768975"/>
          <p14:tracePt t="133277" x="4991100" y="5791200"/>
          <p14:tracePt t="133293" x="4983163" y="5807075"/>
          <p14:tracePt t="133310" x="4975225" y="5813425"/>
          <p14:tracePt t="133326" x="4975225" y="5821363"/>
          <p14:tracePt t="133510" x="4983163" y="5821363"/>
          <p14:tracePt t="133518" x="4999038" y="5807075"/>
          <p14:tracePt t="133527" x="5021263" y="5775325"/>
          <p14:tracePt t="133543" x="5089525" y="5699125"/>
          <p14:tracePt t="133560" x="5151438" y="5622925"/>
          <p14:tracePt t="133577" x="5189538" y="5554663"/>
          <p14:tracePt t="133593" x="5235575" y="5478463"/>
          <p14:tracePt t="133610" x="5265738" y="5426075"/>
          <p14:tracePt t="133627" x="5295900" y="5380038"/>
          <p14:tracePt t="133643" x="5303838" y="5349875"/>
          <p14:tracePt t="133660" x="5311775" y="5349875"/>
          <p14:tracePt t="133783" x="5311775" y="5356225"/>
          <p14:tracePt t="133790" x="5311775" y="5426075"/>
          <p14:tracePt t="133800" x="5311775" y="5470525"/>
          <p14:tracePt t="133810" x="5311775" y="5546725"/>
          <p14:tracePt t="133827" x="5326063" y="5676900"/>
          <p14:tracePt t="133843" x="5349875" y="5783263"/>
          <p14:tracePt t="133860" x="5356225" y="5829300"/>
          <p14:tracePt t="133877" x="5356225" y="5845175"/>
          <p14:tracePt t="133926" x="5364163" y="5845175"/>
          <p14:tracePt t="134016" x="5364163" y="5851525"/>
          <p14:tracePt t="134022" x="5364163" y="5875338"/>
          <p14:tracePt t="134030" x="5364163" y="5883275"/>
          <p14:tracePt t="134043" x="5372100" y="5897563"/>
          <p14:tracePt t="134060" x="5380038" y="5913438"/>
          <p14:tracePt t="134077" x="5394325" y="5943600"/>
          <p14:tracePt t="134093" x="5402263" y="5943600"/>
          <p14:tracePt t="134222" x="5410200" y="5943600"/>
          <p14:tracePt t="134254" x="5426075" y="5927725"/>
          <p14:tracePt t="134270" x="5426075" y="5921375"/>
          <p14:tracePt t="134278" x="5426075" y="5913438"/>
          <p14:tracePt t="134285" x="5426075" y="5889625"/>
          <p14:tracePt t="134294" x="5432425" y="5889625"/>
          <p14:tracePt t="134310" x="5432425" y="5859463"/>
          <p14:tracePt t="134327" x="5456238" y="5829300"/>
          <p14:tracePt t="134344" x="5456238" y="5807075"/>
          <p14:tracePt t="134360" x="5464175" y="5799138"/>
          <p14:tracePt t="134377" x="5464175" y="5791200"/>
          <p14:tracePt t="134574" x="5478463" y="5791200"/>
          <p14:tracePt t="134582" x="5486400" y="5799138"/>
          <p14:tracePt t="134593" x="5494338" y="5799138"/>
          <p14:tracePt t="134610" x="5540375" y="5807075"/>
          <p14:tracePt t="134627" x="5554663" y="5807075"/>
          <p14:tracePt t="134644" x="5592763" y="5807075"/>
          <p14:tracePt t="134661" x="5622925" y="5807075"/>
          <p14:tracePt t="134693" x="5630863" y="5807075"/>
          <p14:tracePt t="135014" x="5616575" y="5807075"/>
          <p14:tracePt t="135022" x="5616575" y="5813425"/>
          <p14:tracePt t="135030" x="5608638" y="5813425"/>
          <p14:tracePt t="135071" x="5600700" y="5813425"/>
          <p14:tracePt t="135198" x="5592763" y="5813425"/>
          <p14:tracePt t="135206" x="5584825" y="5813425"/>
          <p14:tracePt t="135222" x="5578475" y="5813425"/>
          <p14:tracePt t="135230" x="5562600" y="5813425"/>
          <p14:tracePt t="135246" x="5516563" y="5845175"/>
          <p14:tracePt t="135261" x="5464175" y="5867400"/>
          <p14:tracePt t="135277" x="5402263" y="5889625"/>
          <p14:tracePt t="135294" x="5341938" y="5905500"/>
          <p14:tracePt t="135310" x="5303838" y="5913438"/>
          <p14:tracePt t="135327" x="5265738" y="5913438"/>
          <p14:tracePt t="135344" x="5257800" y="5913438"/>
          <p14:tracePt t="137056" x="5235575" y="5913438"/>
          <p14:tracePt t="137064" x="5197475" y="5905500"/>
          <p14:tracePt t="137070" x="5173663" y="5897563"/>
          <p14:tracePt t="137079" x="5165725" y="5897563"/>
          <p14:tracePt t="137094" x="5113338" y="5897563"/>
          <p14:tracePt t="137111" x="5067300" y="5883275"/>
          <p14:tracePt t="137128" x="5059363" y="5875338"/>
          <p14:tracePt t="137144" x="5059363" y="5859463"/>
          <p14:tracePt t="137161" x="5059363" y="5837238"/>
          <p14:tracePt t="137178" x="5075238" y="5791200"/>
          <p14:tracePt t="137194" x="5113338" y="5737225"/>
          <p14:tracePt t="137211" x="5135563" y="5715000"/>
          <p14:tracePt t="137228" x="5159375" y="5676900"/>
          <p14:tracePt t="137245" x="5203825" y="5638800"/>
          <p14:tracePt t="137261" x="5265738" y="5608638"/>
          <p14:tracePt t="137279" x="5326063" y="5584825"/>
          <p14:tracePt t="137295" x="5372100" y="5570538"/>
          <p14:tracePt t="137311" x="5456238" y="5546725"/>
          <p14:tracePt t="137328" x="5540375" y="5540375"/>
          <p14:tracePt t="137345" x="5654675" y="5540375"/>
          <p14:tracePt t="137361" x="5761038" y="5540375"/>
          <p14:tracePt t="137366" x="5791200" y="5540375"/>
          <p14:tracePt t="137378" x="5821363" y="5546725"/>
          <p14:tracePt t="137395" x="5867400" y="5570538"/>
          <p14:tracePt t="137411" x="5897563" y="5608638"/>
          <p14:tracePt t="137428" x="5913438" y="5646738"/>
          <p14:tracePt t="137445" x="5913438" y="5768975"/>
          <p14:tracePt t="137461" x="5913438" y="5875338"/>
          <p14:tracePt t="137479" x="5905500" y="5989638"/>
          <p14:tracePt t="137495" x="5859463" y="6088063"/>
          <p14:tracePt t="137511" x="5791200" y="6188075"/>
          <p14:tracePt t="137528" x="5722938" y="6232525"/>
          <p14:tracePt t="137545" x="5661025" y="6240463"/>
          <p14:tracePt t="137562" x="5570538" y="6240463"/>
          <p14:tracePt t="137578" x="5470525" y="6202363"/>
          <p14:tracePt t="137594" x="5341938" y="6134100"/>
          <p14:tracePt t="137611" x="5219700" y="6027738"/>
          <p14:tracePt t="137629" x="5051425" y="5851525"/>
          <p14:tracePt t="137645" x="4999038" y="5761038"/>
          <p14:tracePt t="137661" x="4975225" y="5684838"/>
          <p14:tracePt t="137678" x="4975225" y="5638800"/>
          <p14:tracePt t="137695" x="4975225" y="5570538"/>
          <p14:tracePt t="137711" x="5006975" y="5502275"/>
          <p14:tracePt t="137728" x="5051425" y="5426075"/>
          <p14:tracePt t="137745" x="5143500" y="5372100"/>
          <p14:tracePt t="137761" x="5249863" y="5349875"/>
          <p14:tracePt t="137778" x="5372100" y="5349875"/>
          <p14:tracePt t="137795" x="5448300" y="5349875"/>
          <p14:tracePt t="137811" x="5486400" y="5356225"/>
          <p14:tracePt t="137828" x="5516563" y="5402263"/>
          <p14:tracePt t="137845" x="5540375" y="5508625"/>
          <p14:tracePt t="137862" x="5540375" y="5699125"/>
          <p14:tracePt t="137878" x="5524500" y="5845175"/>
          <p14:tracePt t="137895" x="5448300" y="5973763"/>
          <p14:tracePt t="137911" x="5364163" y="6057900"/>
          <p14:tracePt t="137928" x="5257800" y="6088063"/>
          <p14:tracePt t="137945" x="5159375" y="6088063"/>
          <p14:tracePt t="137962" x="5067300" y="6049963"/>
          <p14:tracePt t="137978" x="4975225" y="5981700"/>
          <p14:tracePt t="137995" x="4914900" y="5921375"/>
          <p14:tracePt t="138012" x="4884738" y="5851525"/>
          <p14:tracePt t="138028" x="4876800" y="5775325"/>
          <p14:tracePt t="138045" x="4884738" y="5676900"/>
          <p14:tracePt t="138062" x="4922838" y="5630863"/>
          <p14:tracePt t="138078" x="4991100" y="5578475"/>
          <p14:tracePt t="138095" x="5067300" y="5562600"/>
          <p14:tracePt t="138112" x="5173663" y="5562600"/>
          <p14:tracePt t="138128" x="5326063" y="5562600"/>
          <p14:tracePt t="138145" x="5486400" y="5562600"/>
          <p14:tracePt t="138162" x="5661025" y="5562600"/>
          <p14:tracePt t="138178" x="5897563" y="5562600"/>
          <p14:tracePt t="138195" x="6232525" y="5562600"/>
          <p14:tracePt t="138213" x="6918325" y="5456238"/>
          <p14:tracePt t="138229" x="7475538" y="5287963"/>
          <p14:tracePt t="138245" x="7734300" y="5181600"/>
          <p14:tracePt t="138262" x="8534400" y="4762500"/>
          <p14:tracePt t="138278" x="8975725" y="4449763"/>
          <p14:tracePt t="138295" x="9288463" y="4183063"/>
          <p14:tracePt t="138312" x="9432925" y="3924300"/>
          <p14:tracePt t="138328" x="9525000" y="3679825"/>
          <p14:tracePt t="138345" x="9563100" y="3475038"/>
          <p14:tracePt t="138362" x="9578975" y="3314700"/>
          <p14:tracePt t="138378" x="9578975" y="3184525"/>
          <p14:tracePt t="138382" x="9578975" y="3124200"/>
          <p14:tracePt t="138395" x="9578975" y="3094038"/>
          <p14:tracePt t="138412" x="9555163" y="3025775"/>
          <p14:tracePt t="138430" x="9410700" y="2933700"/>
          <p14:tracePt t="138445" x="9334500" y="2911475"/>
          <p14:tracePt t="138462" x="9045575" y="2841625"/>
          <p14:tracePt t="138478" x="8869363" y="2797175"/>
          <p14:tracePt t="138495" x="8694738" y="2759075"/>
          <p14:tracePt t="138512" x="8610600" y="2727325"/>
          <p14:tracePt t="138529" x="8602663" y="2727325"/>
          <p14:tracePt t="138622" x="8580438" y="2727325"/>
          <p14:tracePt t="138631" x="8542338" y="2727325"/>
          <p14:tracePt t="138638" x="8412163" y="2789238"/>
          <p14:tracePt t="138647" x="8283575" y="2841625"/>
          <p14:tracePt t="138661" x="8023225" y="2933700"/>
          <p14:tracePt t="138678" x="7650163" y="2994025"/>
          <p14:tracePt t="138695" x="7337425" y="3025775"/>
          <p14:tracePt t="138712" x="7124700" y="3025775"/>
          <p14:tracePt t="138728" x="7010400" y="3025775"/>
          <p14:tracePt t="138745" x="6964363" y="3017838"/>
          <p14:tracePt t="138763" x="6950075" y="3009900"/>
          <p14:tracePt t="138831" x="6988175" y="3009900"/>
          <p14:tracePt t="138838" x="7064375" y="3001963"/>
          <p14:tracePt t="138847" x="7200900" y="3001963"/>
          <p14:tracePt t="138862" x="7673975" y="3001963"/>
          <p14:tracePt t="138878" x="8313738" y="3001963"/>
          <p14:tracePt t="138895" x="8937625" y="3001963"/>
          <p14:tracePt t="138912" x="9394825" y="3001963"/>
          <p14:tracePt t="138928" x="9609138" y="2963863"/>
          <p14:tracePt t="138945" x="9617075" y="2963863"/>
          <p14:tracePt t="138982" x="9593263" y="2955925"/>
          <p14:tracePt t="138995" x="9525000" y="2949575"/>
          <p14:tracePt t="139012" x="9342438" y="2933700"/>
          <p14:tracePt t="139029" x="8847138" y="2994025"/>
          <p14:tracePt t="139045" x="8450263" y="3001963"/>
          <p14:tracePt t="139062" x="8077200" y="3001963"/>
          <p14:tracePt t="139078" x="7864475" y="3001963"/>
          <p14:tracePt t="139095" x="7780338" y="3001963"/>
          <p14:tracePt t="139141" x="7818438" y="3009900"/>
          <p14:tracePt t="139149" x="7886700" y="3025775"/>
          <p14:tracePt t="139161" x="7962900" y="3025775"/>
          <p14:tracePt t="139178" x="8137525" y="3025775"/>
          <p14:tracePt t="139195" x="8267700" y="3025775"/>
          <p14:tracePt t="139212" x="8297863" y="3025775"/>
          <p14:tracePt t="139254" x="8267700" y="3025775"/>
          <p14:tracePt t="139262" x="8213725" y="3017838"/>
          <p14:tracePt t="139279" x="8099425" y="2994025"/>
          <p14:tracePt t="139295" x="7932738" y="2994025"/>
          <p14:tracePt t="139312" x="7840663" y="2994025"/>
          <p14:tracePt t="139329" x="7818438" y="2994025"/>
          <p14:tracePt t="139494" x="7832725" y="2994025"/>
          <p14:tracePt t="139505" x="7864475" y="3001963"/>
          <p14:tracePt t="139512" x="7886700" y="3001963"/>
          <p14:tracePt t="139529" x="7954963" y="3009900"/>
          <p14:tracePt t="139545" x="8054975" y="3009900"/>
          <p14:tracePt t="139562" x="8107363" y="3009900"/>
          <p14:tracePt t="139579" x="8123238" y="3009900"/>
          <p14:tracePt t="139742" x="8145463" y="3001963"/>
          <p14:tracePt t="139751" x="8169275" y="3001963"/>
          <p14:tracePt t="139762" x="8191500" y="3001963"/>
          <p14:tracePt t="139779" x="8229600" y="2987675"/>
          <p14:tracePt t="139795" x="8267700" y="2979738"/>
          <p14:tracePt t="139812" x="8283575" y="2971800"/>
          <p14:tracePt t="140262" x="8267700" y="2971800"/>
          <p14:tracePt t="140270" x="8251825" y="2971800"/>
          <p14:tracePt t="140279" x="8237538" y="2963863"/>
          <p14:tracePt t="140296" x="8191500" y="2963863"/>
          <p14:tracePt t="140312" x="8175625" y="2955925"/>
          <p14:tracePt t="140329" x="8161338" y="2949575"/>
          <p14:tracePt t="140366" x="8153400" y="2941638"/>
          <p14:tracePt t="140379" x="8145463" y="2941638"/>
          <p14:tracePt t="140398" x="8137525" y="2941638"/>
          <p14:tracePt t="140412" x="8131175" y="2941638"/>
          <p14:tracePt t="140429" x="8123238" y="2941638"/>
          <p14:tracePt t="140454" x="8115300" y="2941638"/>
          <p14:tracePt t="140478" x="8107363" y="2941638"/>
          <p14:tracePt t="140502" x="8099425" y="2941638"/>
          <p14:tracePt t="140534" x="8093075" y="2933700"/>
          <p14:tracePt t="140550" x="8085138" y="2933700"/>
          <p14:tracePt t="140558" x="8069263" y="2933700"/>
          <p14:tracePt t="140566" x="8061325" y="2933700"/>
          <p14:tracePt t="140579" x="8047038" y="2925763"/>
          <p14:tracePt t="140596" x="8039100" y="2917825"/>
          <p14:tracePt t="140612" x="8016875" y="2917825"/>
          <p14:tracePt t="140734" x="8008938" y="2917825"/>
          <p14:tracePt t="140766" x="8001000" y="2917825"/>
          <p14:tracePt t="142214" x="7993063" y="2917825"/>
          <p14:tracePt t="142230" x="7978775" y="2917825"/>
          <p14:tracePt t="142254" x="7970838" y="2917825"/>
          <p14:tracePt t="142271" x="7954963" y="2917825"/>
          <p14:tracePt t="142278" x="7924800" y="2917825"/>
          <p14:tracePt t="142286" x="7916863" y="2917825"/>
          <p14:tracePt t="142296" x="7894638" y="2917825"/>
          <p14:tracePt t="142326" x="7886700" y="2917825"/>
          <p14:tracePt t="142334" x="7878763" y="2917825"/>
          <p14:tracePt t="142350" x="7870825" y="2925763"/>
          <p14:tracePt t="142366" x="7864475" y="2925763"/>
          <p14:tracePt t="142380" x="7848600" y="2933700"/>
          <p14:tracePt t="142398" x="7826375" y="2941638"/>
          <p14:tracePt t="142413" x="7810500" y="2941638"/>
          <p14:tracePt t="142430" x="7794625" y="2941638"/>
          <p14:tracePt t="142446" x="7788275" y="2941638"/>
          <p14:tracePt t="142463" x="7780338" y="2941638"/>
          <p14:tracePt t="142480" x="7764463" y="2949575"/>
          <p14:tracePt t="142497" x="7750175" y="2949575"/>
          <p14:tracePt t="142513" x="7726363" y="2949575"/>
          <p14:tracePt t="142530" x="7696200" y="2949575"/>
          <p14:tracePt t="142546" x="7650163" y="2949575"/>
          <p14:tracePt t="142563" x="7642225" y="2949575"/>
          <p14:tracePt t="142580" x="7620000" y="2963863"/>
          <p14:tracePt t="142598" x="7589838" y="2963863"/>
          <p14:tracePt t="142613" x="7581900" y="2963863"/>
          <p14:tracePt t="142630" x="7573963" y="2963863"/>
          <p14:tracePt t="142646" x="7566025" y="2971800"/>
          <p14:tracePt t="143318" x="7581900" y="2979738"/>
          <p14:tracePt t="143326" x="7604125" y="2979738"/>
          <p14:tracePt t="143334" x="7620000" y="2979738"/>
          <p14:tracePt t="143347" x="7635875" y="2987675"/>
          <p14:tracePt t="143363" x="7650163" y="2987675"/>
          <p14:tracePt t="143397" x="7666038" y="2987675"/>
          <p14:tracePt t="143422" x="7673975" y="2987675"/>
          <p14:tracePt t="143454" x="7680325" y="2987675"/>
          <p14:tracePt t="143462" x="7688263" y="2987675"/>
          <p14:tracePt t="143471" x="7696200" y="2987675"/>
          <p14:tracePt t="143487" x="7704138" y="2987675"/>
          <p14:tracePt t="143497" x="7712075" y="2987675"/>
          <p14:tracePt t="143514" x="7726363" y="2979738"/>
          <p14:tracePt t="143530" x="7734300" y="2971800"/>
          <p14:tracePt t="143563" x="7742238" y="2963863"/>
          <p14:tracePt t="143703" x="7750175" y="2955925"/>
          <p14:tracePt t="143742" x="7756525" y="2955925"/>
          <p14:tracePt t="143766" x="7764463" y="2955925"/>
          <p14:tracePt t="143784" x="7772400" y="2949575"/>
          <p14:tracePt t="143846" x="7780338" y="2949575"/>
          <p14:tracePt t="143878" x="7788275" y="2949575"/>
          <p14:tracePt t="143903" x="7794625" y="2949575"/>
          <p14:tracePt t="143910" x="7802563" y="2949575"/>
          <p14:tracePt t="143926" x="7818438" y="2949575"/>
          <p14:tracePt t="143942" x="7826375" y="2949575"/>
          <p14:tracePt t="143951" x="7832725" y="2949575"/>
          <p14:tracePt t="143964" x="7840663" y="2949575"/>
          <p14:tracePt t="143983" x="7864475" y="2949575"/>
          <p14:tracePt t="143997" x="7870825" y="2949575"/>
          <p14:tracePt t="144014" x="7886700" y="2949575"/>
          <p14:tracePt t="144030" x="7894638" y="2949575"/>
          <p14:tracePt t="144064" x="7902575" y="2949575"/>
          <p14:tracePt t="144094" x="7916863" y="2949575"/>
          <p14:tracePt t="144126" x="7924800" y="2949575"/>
          <p14:tracePt t="144158" x="7940675" y="2949575"/>
          <p14:tracePt t="144184" x="7947025" y="2949575"/>
          <p14:tracePt t="144198" x="7954963" y="2949575"/>
          <p14:tracePt t="144206" x="7962900" y="2949575"/>
          <p14:tracePt t="144222" x="7970838" y="2949575"/>
          <p14:tracePt t="144230" x="7978775" y="2949575"/>
          <p14:tracePt t="144247" x="7993063" y="2949575"/>
          <p14:tracePt t="144264" x="8023225" y="2949575"/>
          <p14:tracePt t="144280" x="8047038" y="2949575"/>
          <p14:tracePt t="144297" x="8069263" y="2949575"/>
          <p14:tracePt t="144314" x="8085138" y="2949575"/>
          <p14:tracePt t="144358" x="8093075" y="2941638"/>
          <p14:tracePt t="144422" x="8093075" y="2933700"/>
          <p14:tracePt t="144470" x="8093075" y="2917825"/>
          <p14:tracePt t="144478" x="8085138" y="2917825"/>
          <p14:tracePt t="144486" x="8069263" y="2917825"/>
          <p14:tracePt t="144497" x="8047038" y="2917825"/>
          <p14:tracePt t="144514" x="7985125" y="2917825"/>
          <p14:tracePt t="144530" x="7947025" y="2917825"/>
          <p14:tracePt t="144547" x="7932738" y="2917825"/>
          <p14:tracePt t="144564" x="7924800" y="2911475"/>
          <p14:tracePt t="144597" x="7924800" y="2895600"/>
          <p14:tracePt t="144614" x="7924800" y="2849563"/>
          <p14:tracePt t="144631" x="7924800" y="2827338"/>
          <p14:tracePt t="144647" x="7924800" y="2811463"/>
          <p14:tracePt t="144686" x="7932738" y="2803525"/>
          <p14:tracePt t="144697" x="7940675" y="2803525"/>
          <p14:tracePt t="144713" x="7947025" y="2865438"/>
          <p14:tracePt t="144730" x="7947025" y="2933700"/>
          <p14:tracePt t="144747" x="7947025" y="2994025"/>
          <p14:tracePt t="144763" x="7947025" y="3017838"/>
          <p14:tracePt t="144780" x="7954963" y="3017838"/>
          <p14:tracePt t="144814" x="7993063" y="2987675"/>
          <p14:tracePt t="144830" x="8008938" y="2949575"/>
          <p14:tracePt t="144886" x="8016875" y="2949575"/>
          <p14:tracePt t="144894" x="8023225" y="2949575"/>
          <p14:tracePt t="144902" x="8031163" y="2955925"/>
          <p14:tracePt t="144914" x="8031163" y="2971800"/>
          <p14:tracePt t="144931" x="8031163" y="2994025"/>
          <p14:tracePt t="144974" x="8039100" y="2994025"/>
          <p14:tracePt t="144982" x="8054975" y="2963863"/>
          <p14:tracePt t="144991" x="8061325" y="2917825"/>
          <p14:tracePt t="144998" x="8061325" y="2895600"/>
          <p14:tracePt t="145014" x="8093075" y="2827338"/>
          <p14:tracePt t="145031" x="8099425" y="2797175"/>
          <p14:tracePt t="145047" x="8099425" y="2789238"/>
          <p14:tracePt t="145094" x="8093075" y="2789238"/>
          <p14:tracePt t="145102" x="8061325" y="2819400"/>
          <p14:tracePt t="145114" x="8054975" y="2835275"/>
          <p14:tracePt t="145131" x="8047038" y="2835275"/>
          <p14:tracePt t="145150" x="8039100" y="2835275"/>
          <p14:tracePt t="145164" x="8039100" y="2819400"/>
          <p14:tracePt t="145182" x="8039100" y="2659063"/>
          <p14:tracePt t="145197" x="8047038" y="2536825"/>
          <p14:tracePt t="145214" x="8054975" y="2454275"/>
          <p14:tracePt t="145231" x="8054975" y="2422525"/>
          <p14:tracePt t="145278" x="8054975" y="2430463"/>
          <p14:tracePt t="145286" x="8054975" y="2446338"/>
          <p14:tracePt t="145297" x="8047038" y="2476500"/>
          <p14:tracePt t="145314" x="8039100" y="2492375"/>
          <p14:tracePt t="145331" x="8031163" y="2492375"/>
          <p14:tracePt t="145374" x="8039100" y="2468563"/>
          <p14:tracePt t="145382" x="8047038" y="2438400"/>
          <p14:tracePt t="145390" x="8047038" y="2430463"/>
          <p14:tracePt t="145398" x="8047038" y="2408238"/>
          <p14:tracePt t="145414" x="8047038" y="2392363"/>
          <p14:tracePt t="145472" x="8047038" y="2416175"/>
          <p14:tracePt t="145478" x="8047038" y="2438400"/>
          <p14:tracePt t="145486" x="8047038" y="2468563"/>
          <p14:tracePt t="145498" x="8039100" y="2484438"/>
          <p14:tracePt t="145514" x="8031163" y="2484438"/>
          <p14:tracePt t="145566" x="8031163" y="2476500"/>
          <p14:tracePt t="145574" x="8031163" y="2446338"/>
          <p14:tracePt t="145654" x="8031163" y="2476500"/>
          <p14:tracePt t="145662" x="8031163" y="2506663"/>
          <p14:tracePt t="145671" x="8023225" y="2522538"/>
          <p14:tracePt t="145681" x="8016875" y="2536825"/>
          <p14:tracePt t="145726" x="8016875" y="2514600"/>
          <p14:tracePt t="145734" x="8031163" y="2438400"/>
          <p14:tracePt t="145742" x="8047038" y="2392363"/>
          <p14:tracePt t="145750" x="8061325" y="2362200"/>
          <p14:tracePt t="145765" x="8069263" y="2308225"/>
          <p14:tracePt t="145798" x="8069263" y="2301875"/>
          <p14:tracePt t="145814" x="8069263" y="2316163"/>
          <p14:tracePt t="145831" x="8069263" y="2438400"/>
          <p14:tracePt t="145848" x="8031163" y="2552700"/>
          <p14:tracePt t="145864" x="8008938" y="2606675"/>
          <p14:tracePt t="145881" x="8001000" y="2613025"/>
          <p14:tracePt t="145912" x="8001000" y="2598738"/>
          <p14:tracePt t="145918" x="8016875" y="2536825"/>
          <p14:tracePt t="145931" x="8031163" y="2498725"/>
          <p14:tracePt t="145948" x="8047038" y="2446338"/>
          <p14:tracePt t="145964" x="8054975" y="2430463"/>
          <p14:tracePt t="146014" x="8047038" y="2454275"/>
          <p14:tracePt t="146022" x="8047038" y="2476500"/>
          <p14:tracePt t="146031" x="8039100" y="2498725"/>
          <p14:tracePt t="146048" x="8031163" y="2498725"/>
          <p14:tracePt t="146096" x="8031163" y="2460625"/>
          <p14:tracePt t="146102" x="8031163" y="2446338"/>
          <p14:tracePt t="146114" x="8054975" y="2416175"/>
          <p14:tracePt t="146131" x="8061325" y="2378075"/>
          <p14:tracePt t="146190" x="8061325" y="2422525"/>
          <p14:tracePt t="146198" x="8061325" y="2430463"/>
          <p14:tracePt t="146206" x="8047038" y="2460625"/>
          <p14:tracePt t="146214" x="8047038" y="2468563"/>
          <p14:tracePt t="146270" x="8047038" y="2430463"/>
          <p14:tracePt t="146278" x="8054975" y="2400300"/>
          <p14:tracePt t="146286" x="8069263" y="2362200"/>
          <p14:tracePt t="146298" x="8077200" y="2339975"/>
          <p14:tracePt t="146314" x="8093075" y="2316163"/>
          <p14:tracePt t="146360" x="8093075" y="2332038"/>
          <p14:tracePt t="146366" x="8085138" y="2392363"/>
          <p14:tracePt t="146375" x="8085138" y="2430463"/>
          <p14:tracePt t="146384" x="8077200" y="2468563"/>
          <p14:tracePt t="146398" x="8061325" y="2506663"/>
          <p14:tracePt t="146415" x="8054975" y="2514600"/>
          <p14:tracePt t="146448" x="8069263" y="2506663"/>
          <p14:tracePt t="146465" x="8099425" y="2430463"/>
          <p14:tracePt t="146481" x="8137525" y="2346325"/>
          <p14:tracePt t="146498" x="8137525" y="2339975"/>
          <p14:tracePt t="146534" x="8137525" y="2362200"/>
          <p14:tracePt t="146549" x="8115300" y="2476500"/>
          <p14:tracePt t="146565" x="8069263" y="2590800"/>
          <p14:tracePt t="146581" x="8031163" y="2659063"/>
          <p14:tracePt t="146598" x="8023225" y="2667000"/>
          <p14:tracePt t="146638" x="8039100" y="2620963"/>
          <p14:tracePt t="146648" x="8054975" y="2582863"/>
          <p14:tracePt t="146665" x="8077200" y="2522538"/>
          <p14:tracePt t="146681" x="8077200" y="2492375"/>
          <p14:tracePt t="146726" x="8077200" y="2568575"/>
          <p14:tracePt t="146733" x="8077200" y="2598738"/>
          <p14:tracePt t="146748" x="8061325" y="2659063"/>
          <p14:tracePt t="146764" x="8031163" y="2781300"/>
          <p14:tracePt t="146830" x="8031163" y="2751138"/>
          <p14:tracePt t="146838" x="8039100" y="2720975"/>
          <p14:tracePt t="146848" x="8054975" y="2674938"/>
          <p14:tracePt t="146865" x="8069263" y="2613025"/>
          <p14:tracePt t="146881" x="8077200" y="2590800"/>
          <p14:tracePt t="146958" x="8077200" y="2598738"/>
          <p14:tracePt t="146966" x="8077200" y="2606675"/>
          <p14:tracePt t="147182" x="8077200" y="2628900"/>
          <p14:tracePt t="147199" x="8077200" y="2651125"/>
          <p14:tracePt t="147206" x="8077200" y="2667000"/>
          <p14:tracePt t="147215" x="8077200" y="2682875"/>
          <p14:tracePt t="147231" x="8069263" y="2720975"/>
          <p14:tracePt t="147248" x="8069263" y="2743200"/>
          <p14:tracePt t="147265" x="8069263" y="2765425"/>
          <p14:tracePt t="147282" x="8061325" y="2773363"/>
          <p14:tracePt t="153646" x="8061325" y="2781300"/>
          <p14:tracePt t="153655" x="8077200" y="2857500"/>
          <p14:tracePt t="153662" x="8093075" y="2903538"/>
          <p14:tracePt t="153670" x="8115300" y="2955925"/>
          <p14:tracePt t="153684" x="8131175" y="3025775"/>
          <p14:tracePt t="153701" x="8183563" y="3208338"/>
          <p14:tracePt t="153718" x="8313738" y="3673475"/>
          <p14:tracePt t="153733" x="8404225" y="4022725"/>
          <p14:tracePt t="153750" x="8428038" y="4237038"/>
          <p14:tracePt t="153767" x="8458200" y="4381500"/>
          <p14:tracePt t="153784" x="8466138" y="4419600"/>
          <p14:tracePt t="153801" x="8474075" y="4441825"/>
          <p14:tracePt t="153894" x="8474075" y="4435475"/>
          <p14:tracePt t="153902" x="8488363" y="4427538"/>
          <p14:tracePt t="153911" x="8496300" y="4411663"/>
          <p14:tracePt t="153918" x="8526463" y="4389438"/>
          <p14:tracePt t="153934" x="8542338" y="4373563"/>
          <p14:tracePt t="153951" x="8580438" y="4359275"/>
          <p14:tracePt t="153967" x="8618538" y="4351338"/>
          <p14:tracePt t="153984" x="8648700" y="4351338"/>
          <p14:tracePt t="154001" x="8656638" y="4359275"/>
          <p14:tracePt t="154017" x="8664575" y="4365625"/>
          <p14:tracePt t="154034" x="8664575" y="4381500"/>
          <p14:tracePt t="154051" x="8664575" y="4403725"/>
          <p14:tracePt t="154067" x="8656638" y="4411663"/>
          <p14:tracePt t="154085" x="8632825" y="4427538"/>
          <p14:tracePt t="154101" x="8626475" y="4435475"/>
          <p14:tracePt t="154118" x="8588375" y="4435475"/>
          <p14:tracePt t="154134" x="8556625" y="4435475"/>
          <p14:tracePt t="154151" x="8542338" y="4435475"/>
          <p14:tracePt t="154167" x="8534400" y="4435475"/>
          <p14:tracePt t="154561" x="8542338" y="4435475"/>
          <p14:tracePt t="154566" x="8572500" y="4435475"/>
          <p14:tracePt t="154574" x="8588375" y="4435475"/>
          <p14:tracePt t="154584" x="8626475" y="4435475"/>
          <p14:tracePt t="154601" x="8732838" y="4419600"/>
          <p14:tracePt t="154618" x="8839200" y="4411663"/>
          <p14:tracePt t="154634" x="8953500" y="4411663"/>
          <p14:tracePt t="154651" x="9051925" y="4411663"/>
          <p14:tracePt t="154668" x="9121775" y="4389438"/>
          <p14:tracePt t="154685" x="9159875" y="4389438"/>
          <p14:tracePt t="154701" x="9166225" y="4381500"/>
          <p14:tracePt t="154717" x="9174163" y="4381500"/>
          <p14:tracePt t="154734" x="9182100" y="4381500"/>
          <p14:tracePt t="154751" x="9204325" y="4381500"/>
          <p14:tracePt t="154768" x="9258300" y="4381500"/>
          <p14:tracePt t="154784" x="9334500" y="4381500"/>
          <p14:tracePt t="154801" x="9418638" y="4381500"/>
          <p14:tracePt t="154818" x="9502775" y="4381500"/>
          <p14:tracePt t="154834" x="9563100" y="4381500"/>
          <p14:tracePt t="154851" x="9609138" y="4381500"/>
          <p14:tracePt t="154868" x="9647238" y="4381500"/>
          <p14:tracePt t="154885" x="9661525" y="4389438"/>
          <p14:tracePt t="154918" x="9669463" y="4389438"/>
          <p14:tracePt t="154960" x="9677400" y="4389438"/>
          <p14:tracePt t="154966" x="9693275" y="4381500"/>
          <p14:tracePt t="154982" x="9715500" y="4381500"/>
          <p14:tracePt t="154991" x="9723438" y="4381500"/>
          <p14:tracePt t="155001" x="9745663" y="4381500"/>
          <p14:tracePt t="155018" x="9783763" y="4381500"/>
          <p14:tracePt t="155034" x="9837738" y="4365625"/>
          <p14:tracePt t="155051" x="9875838" y="4359275"/>
          <p14:tracePt t="155068" x="9921875" y="4359275"/>
          <p14:tracePt t="155085" x="9966325" y="4359275"/>
          <p14:tracePt t="155101" x="9974263" y="4359275"/>
          <p14:tracePt t="155118" x="9982200" y="4359275"/>
          <p14:tracePt t="155191" x="9990138" y="4359275"/>
          <p14:tracePt t="155198" x="9998075" y="4359275"/>
          <p14:tracePt t="155214" x="10004425" y="4359275"/>
          <p14:tracePt t="155221" x="10012363" y="4359275"/>
          <p14:tracePt t="155262" x="10020300" y="4359275"/>
          <p14:tracePt t="155454" x="10028238" y="4359275"/>
          <p14:tracePt t="155470" x="10036175" y="4359275"/>
          <p14:tracePt t="155478" x="10042525" y="4359275"/>
          <p14:tracePt t="155486" x="10066338" y="4359275"/>
          <p14:tracePt t="155501" x="10088563" y="4359275"/>
          <p14:tracePt t="155518" x="10112375" y="4359275"/>
          <p14:tracePt t="155535" x="10126663" y="4359275"/>
          <p14:tracePt t="155551" x="10134600" y="4359275"/>
          <p14:tracePt t="156054" x="10134600" y="4373563"/>
          <p14:tracePt t="156063" x="10104438" y="4411663"/>
          <p14:tracePt t="156070" x="10036175" y="4473575"/>
          <p14:tracePt t="156085" x="9936163" y="4533900"/>
          <p14:tracePt t="156101" x="9380538" y="4808538"/>
          <p14:tracePt t="156118" x="8770938" y="5051425"/>
          <p14:tracePt t="156135" x="8069263" y="5349875"/>
          <p14:tracePt t="156151" x="7361238" y="5600700"/>
          <p14:tracePt t="156168" x="6827838" y="5761038"/>
          <p14:tracePt t="156185" x="6446838" y="5883275"/>
          <p14:tracePt t="156201" x="6156325" y="5965825"/>
          <p14:tracePt t="156218" x="5989638" y="6003925"/>
          <p14:tracePt t="156235" x="5905500" y="6027738"/>
          <p14:tracePt t="156251" x="5837238" y="6042025"/>
          <p14:tracePt t="156268" x="5791200" y="6042025"/>
          <p14:tracePt t="156285" x="5707063" y="6042025"/>
          <p14:tracePt t="156301" x="5630863" y="6035675"/>
          <p14:tracePt t="156318" x="5540375" y="6011863"/>
          <p14:tracePt t="156335" x="5478463" y="6003925"/>
          <p14:tracePt t="156352" x="5440363" y="5997575"/>
          <p14:tracePt t="156368" x="5426075" y="5997575"/>
          <p14:tracePt t="156385" x="5410200" y="5997575"/>
          <p14:tracePt t="156430" x="5402263" y="5997575"/>
          <p14:tracePt t="156437" x="5394325" y="5997575"/>
          <p14:tracePt t="156446" x="5372100" y="5997575"/>
          <p14:tracePt t="156454" x="5349875" y="5997575"/>
          <p14:tracePt t="156469" x="5295900" y="5989638"/>
          <p14:tracePt t="156485" x="5273675" y="5981700"/>
          <p14:tracePt t="156501" x="5211763" y="5965825"/>
          <p14:tracePt t="156518" x="5197475" y="5951538"/>
          <p14:tracePt t="156552" x="5197475" y="5921375"/>
          <p14:tracePt t="156568" x="5197475" y="5897563"/>
          <p14:tracePt t="156585" x="5197475" y="5837238"/>
          <p14:tracePt t="156602" x="5197475" y="5761038"/>
          <p14:tracePt t="156618" x="5197475" y="5707063"/>
          <p14:tracePt t="156635" x="5197475" y="5646738"/>
          <p14:tracePt t="156652" x="5197475" y="5592763"/>
          <p14:tracePt t="156669" x="5219700" y="5540375"/>
          <p14:tracePt t="156685" x="5235575" y="5516563"/>
          <p14:tracePt t="156702" x="5280025" y="5464175"/>
          <p14:tracePt t="156718" x="5349875" y="5440363"/>
          <p14:tracePt t="156734" x="5402263" y="5440363"/>
          <p14:tracePt t="156751" x="5470525" y="5432425"/>
          <p14:tracePt t="156768" x="5524500" y="5426075"/>
          <p14:tracePt t="156784" x="5546725" y="5426075"/>
          <p14:tracePt t="156801" x="5578475" y="5426075"/>
          <p14:tracePt t="156818" x="5592763" y="5426075"/>
          <p14:tracePt t="156834" x="5616575" y="5426075"/>
          <p14:tracePt t="156851" x="5630863" y="5426075"/>
          <p14:tracePt t="156868" x="5646738" y="5432425"/>
          <p14:tracePt t="156885" x="5684838" y="5470525"/>
          <p14:tracePt t="156901" x="5722938" y="5524500"/>
          <p14:tracePt t="156918" x="5745163" y="5546725"/>
          <p14:tracePt t="156935" x="5761038" y="5570538"/>
          <p14:tracePt t="156952" x="5761038" y="5600700"/>
          <p14:tracePt t="156968" x="5768975" y="5638800"/>
          <p14:tracePt t="156985" x="5768975" y="5668963"/>
          <p14:tracePt t="157002" x="5768975" y="5715000"/>
          <p14:tracePt t="157019" x="5761038" y="5768975"/>
          <p14:tracePt t="157035" x="5722938" y="5829300"/>
          <p14:tracePt t="157052" x="5661025" y="5889625"/>
          <p14:tracePt t="157069" x="5502275" y="5965825"/>
          <p14:tracePt t="157085" x="5464175" y="5973763"/>
          <p14:tracePt t="157102" x="5295900" y="6003925"/>
          <p14:tracePt t="157118" x="5165725" y="6003925"/>
          <p14:tracePt t="157135" x="5083175" y="6003925"/>
          <p14:tracePt t="157152" x="4999038" y="6003925"/>
          <p14:tracePt t="157168" x="4930775" y="5989638"/>
          <p14:tracePt t="157185" x="4906963" y="5973763"/>
          <p14:tracePt t="157202" x="4892675" y="5935663"/>
          <p14:tracePt t="157219" x="4876800" y="5889625"/>
          <p14:tracePt t="157235" x="4860925" y="5829300"/>
          <p14:tracePt t="157252" x="4860925" y="5753100"/>
          <p14:tracePt t="157269" x="4860925" y="5630863"/>
          <p14:tracePt t="157285" x="4860925" y="5554663"/>
          <p14:tracePt t="157302" x="4899025" y="5456238"/>
          <p14:tracePt t="157318" x="4937125" y="5380038"/>
          <p14:tracePt t="157335" x="5006975" y="5303838"/>
          <p14:tracePt t="157352" x="5113338" y="5241925"/>
          <p14:tracePt t="157368" x="5211763" y="5203825"/>
          <p14:tracePt t="157385" x="5318125" y="5197475"/>
          <p14:tracePt t="157402" x="5418138" y="5197475"/>
          <p14:tracePt t="157418" x="5524500" y="5197475"/>
          <p14:tracePt t="157435" x="5578475" y="5197475"/>
          <p14:tracePt t="157452" x="5616575" y="5219700"/>
          <p14:tracePt t="157469" x="5654675" y="5257800"/>
          <p14:tracePt t="157485" x="5676900" y="5326063"/>
          <p14:tracePt t="157502" x="5692775" y="5418138"/>
          <p14:tracePt t="157519" x="5715000" y="5540375"/>
          <p14:tracePt t="157536" x="5737225" y="5676900"/>
          <p14:tracePt t="157552" x="5737225" y="5783263"/>
          <p14:tracePt t="157568" x="5737225" y="5883275"/>
          <p14:tracePt t="157585" x="5722938" y="5959475"/>
          <p14:tracePt t="157602" x="5692775" y="6011863"/>
          <p14:tracePt t="157619" x="5646738" y="6049963"/>
          <p14:tracePt t="157635" x="5600700" y="6073775"/>
          <p14:tracePt t="157652" x="5524500" y="6088063"/>
          <p14:tracePt t="157669" x="5349875" y="6088063"/>
          <p14:tracePt t="157685" x="5219700" y="6073775"/>
          <p14:tracePt t="157702" x="5089525" y="6011863"/>
          <p14:tracePt t="157718" x="4999038" y="5959475"/>
          <p14:tracePt t="157736" x="4945063" y="5905500"/>
          <p14:tracePt t="157753" x="4914900" y="5845175"/>
          <p14:tracePt t="157769" x="4914900" y="5775325"/>
          <p14:tracePt t="157785" x="4914900" y="5699125"/>
          <p14:tracePt t="157802" x="4922838" y="5608638"/>
          <p14:tracePt t="157819" x="4975225" y="5494338"/>
          <p14:tracePt t="157835" x="5045075" y="5402263"/>
          <p14:tracePt t="157853" x="5173663" y="5303838"/>
          <p14:tracePt t="157869" x="5280025" y="5265738"/>
          <p14:tracePt t="157885" x="5394325" y="5249863"/>
          <p14:tracePt t="157902" x="5532438" y="5241925"/>
          <p14:tracePt t="157919" x="5646738" y="5241925"/>
          <p14:tracePt t="157936" x="5715000" y="5241925"/>
          <p14:tracePt t="157952" x="5737225" y="5249863"/>
          <p14:tracePt t="157969" x="5775325" y="5295900"/>
          <p14:tracePt t="157985" x="5813425" y="5380038"/>
          <p14:tracePt t="158002" x="5829300" y="5502275"/>
          <p14:tracePt t="158019" x="5851525" y="5646738"/>
          <p14:tracePt t="158035" x="5851525" y="5768975"/>
          <p14:tracePt t="158052" x="5851525" y="5889625"/>
          <p14:tracePt t="158070" x="5791200" y="6042025"/>
          <p14:tracePt t="158085" x="5699125" y="6126163"/>
          <p14:tracePt t="158102" x="5608638" y="6164263"/>
          <p14:tracePt t="158119" x="5494338" y="6172200"/>
          <p14:tracePt t="158136" x="5380038" y="6172200"/>
          <p14:tracePt t="158152" x="5287963" y="6118225"/>
          <p14:tracePt t="158169" x="5219700" y="6057900"/>
          <p14:tracePt t="158185" x="5189538" y="5973763"/>
          <p14:tracePt t="158202" x="5159375" y="5889625"/>
          <p14:tracePt t="158219" x="5159375" y="5783263"/>
          <p14:tracePt t="158238" x="5165725" y="5638800"/>
          <p14:tracePt t="158252" x="5181600" y="5592763"/>
          <p14:tracePt t="158269" x="5235575" y="5508625"/>
          <p14:tracePt t="158286" x="5380038" y="5432425"/>
          <p14:tracePt t="158302" x="5470525" y="5410200"/>
          <p14:tracePt t="158319" x="5562600" y="5410200"/>
          <p14:tracePt t="158336" x="5600700" y="5410200"/>
          <p14:tracePt t="158352" x="5622925" y="5410200"/>
          <p14:tracePt t="158369" x="5630863" y="5410200"/>
          <p14:tracePt t="158386" x="5646738" y="5440363"/>
          <p14:tracePt t="158390" x="5654675" y="5456238"/>
          <p14:tracePt t="158402" x="5654675" y="5464175"/>
          <p14:tracePt t="158419" x="5654675" y="5486400"/>
          <p14:tracePt t="158437" x="5668963" y="5516563"/>
          <p14:tracePt t="158452" x="5668963" y="5524500"/>
          <p14:tracePt t="158469" x="5668963" y="5532438"/>
          <p14:tracePt t="158486" x="5676900" y="5540375"/>
          <p14:tracePt t="159214" x="5684838" y="5540375"/>
          <p14:tracePt t="159230" x="5684838" y="5546725"/>
          <p14:tracePt t="159238" x="5692775" y="5562600"/>
          <p14:tracePt t="159246" x="5692775" y="5584825"/>
          <p14:tracePt t="159254" x="5692775" y="5600700"/>
          <p14:tracePt t="159269" x="5692775" y="5654675"/>
          <p14:tracePt t="159286" x="5692775" y="5715000"/>
          <p14:tracePt t="159303" x="5654675" y="5783263"/>
          <p14:tracePt t="159320" x="5592763" y="5829300"/>
          <p14:tracePt t="159336" x="5494338" y="5875338"/>
          <p14:tracePt t="159353" x="5394325" y="5905500"/>
          <p14:tracePt t="159369" x="5303838" y="5905500"/>
          <p14:tracePt t="159386" x="5227638" y="5905500"/>
          <p14:tracePt t="159403" x="5197475" y="5905500"/>
          <p14:tracePt t="159419" x="5189538" y="5905500"/>
          <p14:tracePt t="159436" x="5181600" y="5905500"/>
          <p14:tracePt t="159470" x="5181600" y="5897563"/>
          <p14:tracePt t="159478" x="5181600" y="5883275"/>
          <p14:tracePt t="159494" x="5181600" y="5875338"/>
          <p14:tracePt t="159502" x="5181600" y="5859463"/>
          <p14:tracePt t="159519" x="5181600" y="5845175"/>
          <p14:tracePt t="160126" x="5181600" y="5799138"/>
          <p14:tracePt t="160134" x="5181600" y="5699125"/>
          <p14:tracePt t="160142" x="5181600" y="5616575"/>
          <p14:tracePt t="160153" x="5181600" y="5570538"/>
          <p14:tracePt t="160169" x="5181600" y="5486400"/>
          <p14:tracePt t="160186" x="5181600" y="5341938"/>
          <p14:tracePt t="160203" x="5181600" y="5227638"/>
          <p14:tracePt t="160220" x="5173663" y="5113338"/>
          <p14:tracePt t="160237" x="5143500" y="4960938"/>
          <p14:tracePt t="160253" x="5135563" y="4914900"/>
          <p14:tracePt t="160269" x="5089525" y="4762500"/>
          <p14:tracePt t="160286" x="5051425" y="4664075"/>
          <p14:tracePt t="160303" x="5013325" y="4564063"/>
          <p14:tracePt t="160320" x="4975225" y="4457700"/>
          <p14:tracePt t="160337" x="4945063" y="4365625"/>
          <p14:tracePt t="160353" x="4922838" y="4267200"/>
          <p14:tracePt t="160370" x="4914900" y="4183063"/>
          <p14:tracePt t="160386" x="4914900" y="4106863"/>
          <p14:tracePt t="160389" x="4914900" y="4060825"/>
          <p14:tracePt t="160403" x="4914900" y="4022725"/>
          <p14:tracePt t="160420" x="4960938" y="3954463"/>
          <p14:tracePt t="160437" x="5083175" y="3840163"/>
          <p14:tracePt t="160453" x="5249863" y="3763963"/>
          <p14:tracePt t="160470" x="5486400" y="3665538"/>
          <p14:tracePt t="160486" x="5783263" y="3565525"/>
          <p14:tracePt t="160503" x="6027738" y="3459163"/>
          <p14:tracePt t="160520" x="6270625" y="3360738"/>
          <p14:tracePt t="160537" x="6515100" y="3260725"/>
          <p14:tracePt t="160553" x="6705600" y="3178175"/>
          <p14:tracePt t="160570" x="6865938" y="3124200"/>
          <p14:tracePt t="160586" x="7032625" y="3048000"/>
          <p14:tracePt t="160603" x="7140575" y="3001963"/>
          <p14:tracePt t="160620" x="7200900" y="2979738"/>
          <p14:tracePt t="160839" x="7231063" y="2979738"/>
          <p14:tracePt t="160846" x="7445375" y="2979738"/>
          <p14:tracePt t="160854" x="7848600" y="2933700"/>
          <p14:tracePt t="160870" x="8161338" y="2903538"/>
          <p14:tracePt t="160886" x="8313738" y="2865438"/>
          <p14:tracePt t="160903" x="8466138" y="2819400"/>
          <p14:tracePt t="160920" x="8564563" y="2789238"/>
          <p14:tracePt t="160936" x="8626475" y="2765425"/>
          <p14:tracePt t="160953" x="8640763" y="2765425"/>
          <p14:tracePt t="161054" x="8656638" y="2751138"/>
          <p14:tracePt t="161062" x="8670925" y="2735263"/>
          <p14:tracePt t="161102" x="8678863" y="2727325"/>
          <p14:tracePt t="161142" x="8678863" y="2720975"/>
          <p14:tracePt t="161158" x="8678863" y="2705100"/>
          <p14:tracePt t="161166" x="8632825" y="2697163"/>
          <p14:tracePt t="161173" x="8610600" y="2689225"/>
          <p14:tracePt t="161187" x="8588375" y="2689225"/>
          <p14:tracePt t="161203" x="8542338" y="2689225"/>
          <p14:tracePt t="161220" x="8504238" y="2689225"/>
          <p14:tracePt t="161238" x="8442325" y="2697163"/>
          <p14:tracePt t="161253" x="8412163" y="2713038"/>
          <p14:tracePt t="161270" x="8389938" y="2720975"/>
          <p14:tracePt t="161287" x="8343900" y="2720975"/>
          <p14:tracePt t="161303" x="8297863" y="2727325"/>
          <p14:tracePt t="161320" x="8251825" y="2727325"/>
          <p14:tracePt t="161337" x="8221663" y="2727325"/>
          <p14:tracePt t="161370" x="8207375" y="2727325"/>
          <p14:tracePt t="161430" x="8207375" y="2713038"/>
          <p14:tracePt t="161438" x="8207375" y="2705100"/>
          <p14:tracePt t="161446" x="8207375" y="2697163"/>
          <p14:tracePt t="161462" x="8207375" y="2689225"/>
          <p14:tracePt t="161470" x="8207375" y="2682875"/>
          <p14:tracePt t="161526" x="8207375" y="2674938"/>
          <p14:tracePt t="161534" x="8207375" y="2667000"/>
          <p14:tracePt t="161542" x="8213725" y="2659063"/>
          <p14:tracePt t="161553" x="8221663" y="2644775"/>
          <p14:tracePt t="161570" x="8251825" y="2620963"/>
          <p14:tracePt t="161587" x="8305800" y="2606675"/>
          <p14:tracePt t="161603" x="8343900" y="2582863"/>
          <p14:tracePt t="161621" x="8420100" y="2552700"/>
          <p14:tracePt t="161637" x="8428038" y="2552700"/>
          <p14:tracePt t="161871" x="8420100" y="2552700"/>
          <p14:tracePt t="161878" x="8397875" y="2568575"/>
          <p14:tracePt t="161889" x="8397875" y="2582863"/>
          <p14:tracePt t="161904" x="8382000" y="2606675"/>
          <p14:tracePt t="161920" x="8366125" y="2613025"/>
          <p14:tracePt t="161937" x="8359775" y="2628900"/>
          <p14:tracePt t="161953" x="8343900" y="2644775"/>
          <p14:tracePt t="161970" x="8328025" y="2651125"/>
          <p14:tracePt t="161987" x="8313738" y="2659063"/>
          <p14:tracePt t="162004" x="8283575" y="2659063"/>
          <p14:tracePt t="162021" x="8221663" y="2659063"/>
          <p14:tracePt t="162037" x="8191500" y="2659063"/>
          <p14:tracePt t="162053" x="8085138" y="2644775"/>
          <p14:tracePt t="162070" x="8023225" y="2628900"/>
          <p14:tracePt t="162087" x="7993063" y="2620963"/>
          <p14:tracePt t="162104" x="7978775" y="2613025"/>
          <p14:tracePt t="162198" x="7970838" y="2613025"/>
          <p14:tracePt t="162350" x="7978775" y="2613025"/>
          <p14:tracePt t="162358" x="7985125" y="2613025"/>
          <p14:tracePt t="162390" x="7993063" y="2613025"/>
          <p14:tracePt t="162510" x="7993063" y="2606675"/>
          <p14:tracePt t="162519" x="7993063" y="2598738"/>
          <p14:tracePt t="162525" x="8001000" y="2590800"/>
          <p14:tracePt t="162537" x="8023225" y="2574925"/>
          <p14:tracePt t="162554" x="8047038" y="2568575"/>
          <p14:tracePt t="162571" x="8099425" y="2560638"/>
          <p14:tracePt t="162587" x="8137525" y="2544763"/>
          <p14:tracePt t="162604" x="8161338" y="2544763"/>
          <p14:tracePt t="162621" x="8175625" y="2544763"/>
          <p14:tracePt t="162654" x="8183563" y="2544763"/>
          <p14:tracePt t="162670" x="8191500" y="2544763"/>
          <p14:tracePt t="162687" x="8207375" y="2552700"/>
          <p14:tracePt t="162704" x="8207375" y="2590800"/>
          <p14:tracePt t="162720" x="8207375" y="2606675"/>
          <p14:tracePt t="162737" x="8207375" y="2628900"/>
          <p14:tracePt t="162754" x="8207375" y="2636838"/>
          <p14:tracePt t="162770" x="8207375" y="2644775"/>
          <p14:tracePt t="162805" x="8191500" y="2644775"/>
          <p14:tracePt t="162821" x="8183563" y="2644775"/>
          <p14:tracePt t="162845" x="8175625" y="2644775"/>
          <p14:tracePt t="163030" x="8169275" y="2644775"/>
          <p14:tracePt t="163062" x="8153400" y="2644775"/>
          <p14:tracePt t="163070" x="8137525" y="2667000"/>
          <p14:tracePt t="163078" x="8131175" y="2667000"/>
          <p14:tracePt t="163088" x="8115300" y="2682875"/>
          <p14:tracePt t="163104" x="8107363" y="2697163"/>
          <p14:tracePt t="163121" x="8107363" y="2713038"/>
          <p14:tracePt t="163382" x="8107363" y="2743200"/>
          <p14:tracePt t="163391" x="8107363" y="2797175"/>
          <p14:tracePt t="163398" x="8107363" y="2873375"/>
          <p14:tracePt t="163406" x="8107363" y="2987675"/>
          <p14:tracePt t="163421" x="8107363" y="3086100"/>
          <p14:tracePt t="163437" x="8169275" y="3444875"/>
          <p14:tracePt t="163454" x="8237538" y="3673475"/>
          <p14:tracePt t="163471" x="8313738" y="3856038"/>
          <p14:tracePt t="163487" x="8389938" y="4008438"/>
          <p14:tracePt t="163505" x="8466138" y="4114800"/>
          <p14:tracePt t="163521" x="8518525" y="4160838"/>
          <p14:tracePt t="163537" x="8588375" y="4175125"/>
          <p14:tracePt t="163554" x="8626475" y="4175125"/>
          <p14:tracePt t="163571" x="8670925" y="4175125"/>
          <p14:tracePt t="163588" x="8694738" y="4175125"/>
          <p14:tracePt t="163605" x="8716963" y="4168775"/>
          <p14:tracePt t="163621" x="8724900" y="4160838"/>
          <p14:tracePt t="163678" x="8732838" y="4160838"/>
          <p14:tracePt t="163686" x="8755063" y="4175125"/>
          <p14:tracePt t="163694" x="8763000" y="4213225"/>
          <p14:tracePt t="163704" x="8763000" y="4237038"/>
          <p14:tracePt t="163721" x="8770938" y="4335463"/>
          <p14:tracePt t="163738" x="8770938" y="4449763"/>
          <p14:tracePt t="163754" x="8770938" y="4549775"/>
          <p14:tracePt t="163771" x="8755063" y="4610100"/>
          <p14:tracePt t="163788" x="8724900" y="4640263"/>
          <p14:tracePt t="163805" x="8664575" y="4648200"/>
          <p14:tracePt t="163821" x="8640763" y="4648200"/>
          <p14:tracePt t="163837" x="8572500" y="4602163"/>
          <p14:tracePt t="163854" x="8534400" y="4556125"/>
          <p14:tracePt t="163871" x="8504238" y="4518025"/>
          <p14:tracePt t="164007" x="8488363" y="4518025"/>
          <p14:tracePt t="164014" x="8466138" y="4518025"/>
          <p14:tracePt t="164024" x="8428038" y="4518025"/>
          <p14:tracePt t="164037" x="8313738" y="4525963"/>
          <p14:tracePt t="164054" x="8153400" y="4533900"/>
          <p14:tracePt t="164071" x="7947025" y="4533900"/>
          <p14:tracePt t="164088" x="7756525" y="4533900"/>
          <p14:tracePt t="164104" x="7573963" y="4533900"/>
          <p14:tracePt t="164122" x="7429500" y="4518025"/>
          <p14:tracePt t="164138" x="7331075" y="4495800"/>
          <p14:tracePt t="164155" x="7307263" y="4495800"/>
          <p14:tracePt t="164230" x="7299325" y="4487863"/>
          <p14:tracePt t="164439" x="7307263" y="4479925"/>
          <p14:tracePt t="164446" x="7307263" y="4473575"/>
          <p14:tracePt t="164454" x="7315200" y="4465638"/>
          <p14:tracePt t="164471" x="7337425" y="4435475"/>
          <p14:tracePt t="164488" x="7361238" y="4411663"/>
          <p14:tracePt t="164504" x="7407275" y="4403725"/>
          <p14:tracePt t="164521" x="7459663" y="4403725"/>
          <p14:tracePt t="164538" x="7527925" y="4403725"/>
          <p14:tracePt t="164554" x="7612063" y="4403725"/>
          <p14:tracePt t="164571" x="7718425" y="4403725"/>
          <p14:tracePt t="164588" x="7794625" y="4397375"/>
          <p14:tracePt t="164604" x="7826375" y="4389438"/>
          <p14:tracePt t="164774" x="7826375" y="4403725"/>
          <p14:tracePt t="164782" x="7832725" y="4427538"/>
          <p14:tracePt t="164790" x="7848600" y="4441825"/>
          <p14:tracePt t="164805" x="7870825" y="4465638"/>
          <p14:tracePt t="164821" x="7902575" y="4495800"/>
          <p14:tracePt t="164838" x="7916863" y="4495800"/>
          <p14:tracePt t="164882" x="7932738" y="4495800"/>
          <p14:tracePt t="164888" x="7940675" y="4487863"/>
          <p14:tracePt t="164905" x="7947025" y="4479925"/>
          <p14:tracePt t="164921" x="7954963" y="4473575"/>
          <p14:tracePt t="165078" x="7962900" y="4473575"/>
          <p14:tracePt t="165086" x="7993063" y="4465638"/>
          <p14:tracePt t="165096" x="8061325" y="4457700"/>
          <p14:tracePt t="165105" x="8131175" y="4441825"/>
          <p14:tracePt t="165121" x="8267700" y="4427538"/>
          <p14:tracePt t="165138" x="8397875" y="4397375"/>
          <p14:tracePt t="165155" x="8512175" y="4389438"/>
          <p14:tracePt t="165171" x="8572500" y="4381500"/>
          <p14:tracePt t="165188" x="8572500" y="4373563"/>
          <p14:tracePt t="165406" x="8594725" y="4373563"/>
          <p14:tracePt t="165414" x="8632825" y="4373563"/>
          <p14:tracePt t="165421" x="8678863" y="4365625"/>
          <p14:tracePt t="165438" x="8816975" y="4359275"/>
          <p14:tracePt t="165455" x="8961438" y="4327525"/>
          <p14:tracePt t="165472" x="9121775" y="4327525"/>
          <p14:tracePt t="165488" x="9220200" y="4327525"/>
          <p14:tracePt t="165505" x="9280525" y="4327525"/>
          <p14:tracePt t="165598" x="9288463" y="4327525"/>
          <p14:tracePt t="165630" x="9296400" y="4327525"/>
          <p14:tracePt t="165638" x="9304338" y="4327525"/>
          <p14:tracePt t="165646" x="9326563" y="4327525"/>
          <p14:tracePt t="165655" x="9372600" y="4321175"/>
          <p14:tracePt t="165672" x="9486900" y="4313238"/>
          <p14:tracePt t="165688" x="9647238" y="4289425"/>
          <p14:tracePt t="165705" x="9845675" y="4275138"/>
          <p14:tracePt t="165722" x="9998075" y="4244975"/>
          <p14:tracePt t="165738" x="10074275" y="4237038"/>
          <p14:tracePt t="165854" x="10088563" y="4237038"/>
          <p14:tracePt t="165862" x="10096500" y="4237038"/>
          <p14:tracePt t="165886" x="10104438" y="4237038"/>
          <p14:tracePt t="165893" x="10118725" y="4237038"/>
          <p14:tracePt t="165905" x="10126663" y="4237038"/>
          <p14:tracePt t="165922" x="10156825" y="4237038"/>
          <p14:tracePt t="165938" x="10172700" y="4244975"/>
          <p14:tracePt t="165955" x="10202863" y="4244975"/>
          <p14:tracePt t="166046" x="10210800" y="4251325"/>
          <p14:tracePt t="166078" x="10210800" y="4267200"/>
          <p14:tracePt t="166086" x="10210800" y="4275138"/>
          <p14:tracePt t="166094" x="10210800" y="4289425"/>
          <p14:tracePt t="166105" x="10210800" y="4297363"/>
          <p14:tracePt t="166122" x="10210800" y="4305300"/>
          <p14:tracePt t="166138" x="10210800" y="4313238"/>
          <p14:tracePt t="166263" x="10210800" y="4321175"/>
          <p14:tracePt t="166269" x="10210800" y="4327525"/>
          <p14:tracePt t="166278" x="10202863" y="4327525"/>
          <p14:tracePt t="166294" x="10188575" y="4327525"/>
          <p14:tracePt t="166305" x="10180638" y="4335463"/>
          <p14:tracePt t="166322" x="10156825" y="4351338"/>
          <p14:tracePt t="166338" x="10118725" y="4373563"/>
          <p14:tracePt t="166355" x="10080625" y="4397375"/>
          <p14:tracePt t="166372" x="10042525" y="4411663"/>
          <p14:tracePt t="166389" x="9928225" y="4465638"/>
          <p14:tracePt t="166405" x="9783763" y="4518025"/>
          <p14:tracePt t="166422" x="9578975" y="4572000"/>
          <p14:tracePt t="166439" x="9242425" y="4625975"/>
          <p14:tracePt t="166455" x="8747125" y="4686300"/>
          <p14:tracePt t="166472" x="8275638" y="4754563"/>
          <p14:tracePt t="166489" x="7794625" y="4754563"/>
          <p14:tracePt t="166505" x="7459663" y="4754563"/>
          <p14:tracePt t="166522" x="7261225" y="4754563"/>
          <p14:tracePt t="166539" x="7132638" y="4754563"/>
          <p14:tracePt t="166555" x="7086600" y="4754563"/>
          <p14:tracePt t="166572" x="7078663" y="4754563"/>
          <p14:tracePt t="166589" x="7078663" y="4746625"/>
          <p14:tracePt t="166622" x="7078663" y="4740275"/>
          <p14:tracePt t="166638" x="7078663" y="4732338"/>
          <p14:tracePt t="166654" x="7064375" y="4708525"/>
          <p14:tracePt t="166678" x="7064375" y="4702175"/>
          <p14:tracePt t="166710" x="7064375" y="4694238"/>
          <p14:tracePt t="166726" x="7064375" y="4686300"/>
          <p14:tracePt t="166733" x="7064375" y="4678363"/>
          <p14:tracePt t="166798" x="7064375" y="4670425"/>
          <p14:tracePt t="166838" x="7064375" y="4664075"/>
          <p14:tracePt t="166854" x="7070725" y="4664075"/>
          <p14:tracePt t="166878" x="7078663" y="4664075"/>
          <p14:tracePt t="166974" x="7086600" y="4664075"/>
          <p14:tracePt t="166998" x="7086600" y="4670425"/>
          <p14:tracePt t="167022" x="7086600" y="4678363"/>
          <p14:tracePt t="167030" x="7086600" y="4686300"/>
          <p14:tracePt t="167046" x="7086600" y="4694238"/>
          <p14:tracePt t="167070" x="7086600" y="4702175"/>
          <p14:tracePt t="167094" x="7086600" y="4708525"/>
          <p14:tracePt t="167302" x="7078663" y="4708525"/>
          <p14:tracePt t="170502" x="7078663" y="4716463"/>
          <p14:tracePt t="170510" x="7108825" y="4716463"/>
          <p14:tracePt t="170518" x="7132638" y="4724400"/>
          <p14:tracePt t="170526" x="7146925" y="4724400"/>
          <p14:tracePt t="170540" x="7162800" y="4724400"/>
          <p14:tracePt t="170557" x="7192963" y="4724400"/>
          <p14:tracePt t="170734" x="7200900" y="4724400"/>
          <p14:tracePt t="170742" x="7208838" y="4724400"/>
          <p14:tracePt t="170749" x="7216775" y="4724400"/>
          <p14:tracePt t="170757" x="7223125" y="4724400"/>
          <p14:tracePt t="170781" x="7231063" y="4724400"/>
          <p14:tracePt t="171679" x="7239000" y="4724400"/>
          <p14:tracePt t="171686" x="7239000" y="4740275"/>
          <p14:tracePt t="171694" x="7239000" y="4762500"/>
          <p14:tracePt t="171894" x="7239000" y="4770438"/>
          <p14:tracePt t="171902" x="7261225" y="4770438"/>
          <p14:tracePt t="171910" x="7285038" y="4770438"/>
          <p14:tracePt t="171924" x="7315200" y="4770438"/>
          <p14:tracePt t="171941" x="7391400" y="4740275"/>
          <p14:tracePt t="171957" x="7429500" y="4724400"/>
          <p14:tracePt t="171974" x="7451725" y="4708525"/>
          <p14:tracePt t="171990" x="7467600" y="4702175"/>
          <p14:tracePt t="172024" x="7475538" y="4694238"/>
          <p14:tracePt t="172041" x="7483475" y="4686300"/>
          <p14:tracePt t="172057" x="7489825" y="4678363"/>
          <p14:tracePt t="172074" x="7497763" y="4678363"/>
          <p14:tracePt t="172090" x="7521575" y="4670425"/>
          <p14:tracePt t="172107" x="7543800" y="4664075"/>
          <p14:tracePt t="172124" x="7573963" y="4656138"/>
          <p14:tracePt t="172141" x="7620000" y="4632325"/>
          <p14:tracePt t="172157" x="7658100" y="4625975"/>
          <p14:tracePt t="172175" x="7680325" y="4618038"/>
          <p14:tracePt t="172191" x="7704138" y="4602163"/>
          <p14:tracePt t="172207" x="7712075" y="4602163"/>
          <p14:tracePt t="172224" x="7718425" y="4602163"/>
          <p14:tracePt t="172414" x="7726363" y="4602163"/>
          <p14:tracePt t="172457" x="7734300" y="4602163"/>
          <p14:tracePt t="172639" x="7742238" y="4602163"/>
          <p14:tracePt t="172646" x="7750175" y="4602163"/>
          <p14:tracePt t="172702" x="7756525" y="4602163"/>
          <p14:tracePt t="172710" x="7764463" y="4602163"/>
          <p14:tracePt t="172717" x="7772400" y="4602163"/>
          <p14:tracePt t="172726" x="7788275" y="4602163"/>
          <p14:tracePt t="172740" x="7802563" y="4602163"/>
          <p14:tracePt t="172757" x="7856538" y="4594225"/>
          <p14:tracePt t="172774" x="7902575" y="4579938"/>
          <p14:tracePt t="172790" x="7940675" y="4572000"/>
          <p14:tracePt t="172807" x="7947025" y="4564063"/>
          <p14:tracePt t="172824" x="7954963" y="4564063"/>
          <p14:tracePt t="172982" x="7962900" y="4564063"/>
          <p14:tracePt t="172998" x="7970838" y="4564063"/>
          <p14:tracePt t="173013" x="7993063" y="4564063"/>
          <p14:tracePt t="173021" x="8001000" y="4572000"/>
          <p14:tracePt t="173029" x="8016875" y="4579938"/>
          <p14:tracePt t="173041" x="8023225" y="4579938"/>
          <p14:tracePt t="173057" x="8054975" y="4579938"/>
          <p14:tracePt t="173074" x="8137525" y="4579938"/>
          <p14:tracePt t="173091" x="8175625" y="4579938"/>
          <p14:tracePt t="173108" x="8221663" y="4579938"/>
          <p14:tracePt t="173124" x="8237538" y="4579938"/>
          <p14:tracePt t="173214" x="8245475" y="4579938"/>
          <p14:tracePt t="173238" x="8259763" y="4587875"/>
          <p14:tracePt t="173262" x="8267700" y="4594225"/>
          <p14:tracePt t="173278" x="8283575" y="4610100"/>
          <p14:tracePt t="173286" x="8321675" y="4625975"/>
          <p14:tracePt t="173294" x="8335963" y="4632325"/>
          <p14:tracePt t="173308" x="8366125" y="4648200"/>
          <p14:tracePt t="173325" x="8496300" y="4686300"/>
          <p14:tracePt t="173341" x="8594725" y="4694238"/>
          <p14:tracePt t="173358" x="8716963" y="4694238"/>
          <p14:tracePt t="173374" x="8839200" y="4694238"/>
          <p14:tracePt t="173392" x="8923338" y="4694238"/>
          <p14:tracePt t="173408" x="8975725" y="4694238"/>
          <p14:tracePt t="173425" x="8999538" y="4694238"/>
          <p14:tracePt t="173441" x="9007475" y="4686300"/>
          <p14:tracePt t="173458" x="9029700" y="4670425"/>
          <p14:tracePt t="173474" x="9045575" y="4670425"/>
          <p14:tracePt t="173491" x="9067800" y="4670425"/>
          <p14:tracePt t="173508" x="9097963" y="4664075"/>
          <p14:tracePt t="173526" x="9128125" y="4648200"/>
          <p14:tracePt t="173541" x="9136063" y="4648200"/>
          <p14:tracePt t="173558" x="9182100" y="4648200"/>
          <p14:tracePt t="173574" x="9204325" y="4640263"/>
          <p14:tracePt t="173592" x="9228138" y="4632325"/>
          <p14:tracePt t="173608" x="9242425" y="4632325"/>
          <p14:tracePt t="173624" x="9258300" y="4632325"/>
          <p14:tracePt t="173642" x="9274175" y="4625975"/>
          <p14:tracePt t="173658" x="9280525" y="4625975"/>
          <p14:tracePt t="173691" x="9296400" y="4625975"/>
          <p14:tracePt t="173708" x="9326563" y="4625975"/>
          <p14:tracePt t="173725" x="9388475" y="4625975"/>
          <p14:tracePt t="173741" x="9440863" y="4625975"/>
          <p14:tracePt t="173757" x="9502775" y="4625975"/>
          <p14:tracePt t="173774" x="9578975" y="4625975"/>
          <p14:tracePt t="173791" x="9623425" y="4625975"/>
          <p14:tracePt t="173808" x="9647238" y="4625975"/>
          <p14:tracePt t="173825" x="9655175" y="4625975"/>
          <p14:tracePt t="173878" x="9661525" y="4625975"/>
          <p14:tracePt t="173886" x="9677400" y="4618038"/>
          <p14:tracePt t="173902" x="9693275" y="4618038"/>
          <p14:tracePt t="173910" x="9699625" y="4618038"/>
          <p14:tracePt t="173925" x="9707563" y="4618038"/>
          <p14:tracePt t="173941" x="9731375" y="4610100"/>
          <p14:tracePt t="173958" x="9745663" y="4602163"/>
          <p14:tracePt t="173975" x="9753600" y="4602163"/>
          <p14:tracePt t="173991" x="9769475" y="4602163"/>
          <p14:tracePt t="174008" x="9799638" y="4594225"/>
          <p14:tracePt t="174041" x="9813925" y="4594225"/>
          <p14:tracePt t="174198" x="9829800" y="4594225"/>
          <p14:tracePt t="174206" x="9852025" y="4587875"/>
          <p14:tracePt t="174558" x="9867900" y="4587875"/>
          <p14:tracePt t="174566" x="9883775" y="4587875"/>
          <p14:tracePt t="174582" x="9890125" y="4594225"/>
          <p14:tracePt t="174599" x="9898063" y="4594225"/>
          <p14:tracePt t="174630" x="9906000" y="4602163"/>
          <p14:tracePt t="174733" x="9890125" y="4625975"/>
          <p14:tracePt t="174742" x="9845675" y="4648200"/>
          <p14:tracePt t="174750" x="9799638" y="4664075"/>
          <p14:tracePt t="174758" x="9715500" y="4694238"/>
          <p14:tracePt t="174775" x="9540875" y="4746625"/>
          <p14:tracePt t="174792" x="9304338" y="4800600"/>
          <p14:tracePt t="174808" x="9075738" y="4830763"/>
          <p14:tracePt t="174825" x="8869363" y="4846638"/>
          <p14:tracePt t="174842" x="8686800" y="4846638"/>
          <p14:tracePt t="174858" x="8526463" y="4846638"/>
          <p14:tracePt t="174875" x="8412163" y="4846638"/>
          <p14:tracePt t="174892" x="8305800" y="4846638"/>
          <p14:tracePt t="174909" x="8199438" y="4838700"/>
          <p14:tracePt t="174925" x="8175625" y="4830763"/>
          <p14:tracePt t="174941" x="8093075" y="4830763"/>
          <p14:tracePt t="174958" x="8054975" y="4830763"/>
          <p14:tracePt t="174975" x="8001000" y="4830763"/>
          <p14:tracePt t="174992" x="7970838" y="4830763"/>
          <p14:tracePt t="175008" x="7916863" y="4830763"/>
          <p14:tracePt t="175025" x="7864475" y="4830763"/>
          <p14:tracePt t="175042" x="7818438" y="4830763"/>
          <p14:tracePt t="175058" x="7780338" y="4830763"/>
          <p14:tracePt t="175075" x="7764463" y="4830763"/>
          <p14:tracePt t="175092" x="7742238" y="4830763"/>
          <p14:tracePt t="175109" x="7704138" y="4830763"/>
          <p14:tracePt t="175125" x="7673975" y="4830763"/>
          <p14:tracePt t="175142" x="7650163" y="4830763"/>
          <p14:tracePt t="175158" x="7642225" y="4830763"/>
          <p14:tracePt t="175175" x="7627938" y="4830763"/>
          <p14:tracePt t="176518" x="7620000" y="4830763"/>
          <p14:tracePt t="176526" x="7513638" y="4784725"/>
          <p14:tracePt t="176534" x="7178675" y="4670425"/>
          <p14:tracePt t="176542" x="6934200" y="4602163"/>
          <p14:tracePt t="176559" x="6765925" y="4556125"/>
          <p14:tracePt t="176575" x="6645275" y="4473575"/>
          <p14:tracePt t="176592" x="6499225" y="4305300"/>
          <p14:tracePt t="176609" x="6378575" y="4168775"/>
          <p14:tracePt t="176626" x="6308725" y="4046538"/>
          <p14:tracePt t="176642" x="6232525" y="3894138"/>
          <p14:tracePt t="176659" x="6126163" y="3711575"/>
          <p14:tracePt t="176676" x="5989638" y="3521075"/>
          <p14:tracePt t="176693" x="5761038" y="3238500"/>
          <p14:tracePt t="176709" x="5592763" y="3108325"/>
          <p14:tracePt t="176725" x="5440363" y="2979738"/>
          <p14:tracePt t="176742" x="5318125" y="2903538"/>
          <p14:tracePt t="176758" x="5219700" y="2827338"/>
          <p14:tracePt t="176775" x="5113338" y="2781300"/>
          <p14:tracePt t="176792" x="5021263" y="2759075"/>
          <p14:tracePt t="176809" x="4975225" y="2751138"/>
          <p14:tracePt t="176825" x="4846638" y="2743200"/>
          <p14:tracePt t="176842" x="4754563" y="2743200"/>
          <p14:tracePt t="176859" x="4694238" y="2743200"/>
          <p14:tracePt t="176876" x="4610100" y="2743200"/>
          <p14:tracePt t="176894" x="4579938" y="2743200"/>
          <p14:tracePt t="176909" x="4572000" y="2743200"/>
          <p14:tracePt t="176926" x="4564063" y="2743200"/>
          <p14:tracePt t="176950" x="4556125" y="2751138"/>
          <p14:tracePt t="176966" x="4549775" y="2759075"/>
          <p14:tracePt t="176976" x="4549775" y="2781300"/>
          <p14:tracePt t="176992" x="4549775" y="2835275"/>
          <p14:tracePt t="177009" x="4610100" y="2963863"/>
          <p14:tracePt t="177026" x="4716463" y="3140075"/>
          <p14:tracePt t="177042" x="4906963" y="3398838"/>
          <p14:tracePt t="177059" x="5189538" y="3635375"/>
          <p14:tracePt t="177076" x="5638800" y="3886200"/>
          <p14:tracePt t="177093" x="6240463" y="4221163"/>
          <p14:tracePt t="177109" x="6515100" y="4351338"/>
          <p14:tracePt t="177126" x="6645275" y="4419600"/>
          <p14:tracePt t="177142" x="6675438" y="4449763"/>
          <p14:tracePt t="177222" x="6651625" y="4449763"/>
          <p14:tracePt t="177230" x="6599238" y="4441825"/>
          <p14:tracePt t="177242" x="6537325" y="4427538"/>
          <p14:tracePt t="177259" x="6316663" y="4343400"/>
          <p14:tracePt t="177276" x="5768975" y="4122738"/>
          <p14:tracePt t="177293" x="4868863" y="3695700"/>
          <p14:tracePt t="177309" x="4359275" y="3375025"/>
          <p14:tracePt t="177326" x="4016375" y="3108325"/>
          <p14:tracePt t="177342" x="3832225" y="2955925"/>
          <p14:tracePt t="177359" x="3741738" y="2865438"/>
          <p14:tracePt t="177376" x="3695700" y="2797175"/>
          <p14:tracePt t="177393" x="3649663" y="2735263"/>
          <p14:tracePt t="177397" x="3635375" y="2720975"/>
          <p14:tracePt t="177409" x="3603625" y="2674938"/>
          <p14:tracePt t="177426" x="3543300" y="2590800"/>
          <p14:tracePt t="177442" x="3459163" y="2498725"/>
          <p14:tracePt t="177459" x="3368675" y="2392363"/>
          <p14:tracePt t="177476" x="3292475" y="2293938"/>
          <p14:tracePt t="177493" x="3124200" y="2087563"/>
          <p14:tracePt t="177509" x="3055938" y="1981200"/>
          <p14:tracePt t="177526" x="3001963" y="1897063"/>
          <p14:tracePt t="177543" x="2979738" y="1866900"/>
          <p14:tracePt t="178086" x="2979738" y="1882775"/>
          <p14:tracePt t="178094" x="2979738" y="1981200"/>
          <p14:tracePt t="178102" x="2994025" y="2125663"/>
          <p14:tracePt t="178110" x="2994025" y="2232025"/>
          <p14:tracePt t="178127" x="3001963" y="2408238"/>
          <p14:tracePt t="178143" x="3001963" y="2454275"/>
          <p14:tracePt t="178358" x="3001963" y="2460625"/>
          <p14:tracePt t="178942" x="3025775" y="2492375"/>
          <p14:tracePt t="178950" x="3178175" y="2590800"/>
          <p14:tracePt t="178960" x="3421063" y="2759075"/>
          <p14:tracePt t="178977" x="3725863" y="2941638"/>
          <p14:tracePt t="178993" x="3779838" y="2971800"/>
          <p14:tracePt t="179010" x="3794125" y="2987675"/>
          <p14:tracePt t="179026" x="3840163" y="3094038"/>
          <p14:tracePt t="179043" x="3908425" y="3208338"/>
          <p14:tracePt t="179060" x="3992563" y="3306763"/>
          <p14:tracePt t="179078" x="4183063" y="3421063"/>
          <p14:tracePt t="179093" x="4283075" y="3467100"/>
          <p14:tracePt t="179110" x="4327525" y="3489325"/>
          <p14:tracePt t="179126" x="4351338" y="3489325"/>
          <p14:tracePt t="179143" x="4359275" y="3489325"/>
          <p14:tracePt t="179160" x="4373563" y="3497263"/>
          <p14:tracePt t="179177" x="4419600" y="3513138"/>
          <p14:tracePt t="179194" x="4533900" y="3535363"/>
          <p14:tracePt t="179210" x="4732338" y="3573463"/>
          <p14:tracePt t="179226" x="4899025" y="3597275"/>
          <p14:tracePt t="179243" x="5013325" y="3611563"/>
          <p14:tracePt t="179260" x="5127625" y="3619500"/>
          <p14:tracePt t="179277" x="5219700" y="3635375"/>
          <p14:tracePt t="179293" x="5364163" y="3679825"/>
          <p14:tracePt t="179310" x="5494338" y="3711575"/>
          <p14:tracePt t="179326" x="5622925" y="3756025"/>
          <p14:tracePt t="179343" x="5737225" y="3794125"/>
          <p14:tracePt t="179360" x="5889625" y="3856038"/>
          <p14:tracePt t="179376" x="6088063" y="3978275"/>
          <p14:tracePt t="179395" x="6370638" y="4137025"/>
          <p14:tracePt t="179410" x="6667500" y="4305300"/>
          <p14:tracePt t="179427" x="6934200" y="4465638"/>
          <p14:tracePt t="179430" x="7048500" y="4525963"/>
          <p14:tracePt t="179443" x="7132638" y="4556125"/>
          <p14:tracePt t="179460" x="7323138" y="4610100"/>
          <p14:tracePt t="179477" x="7513638" y="4640263"/>
          <p14:tracePt t="179494" x="7604125" y="4656138"/>
          <p14:tracePt t="179511" x="7696200" y="4670425"/>
          <p14:tracePt t="179527" x="7764463" y="4678363"/>
          <p14:tracePt t="179543" x="7848600" y="4702175"/>
          <p14:tracePt t="179560" x="7924800" y="4708525"/>
          <p14:tracePt t="179577" x="7985125" y="4716463"/>
          <p14:tracePt t="179594" x="8039100" y="4716463"/>
          <p14:tracePt t="179610" x="8099425" y="4740275"/>
          <p14:tracePt t="179627" x="8153400" y="4740275"/>
          <p14:tracePt t="179643" x="8191500" y="4746625"/>
          <p14:tracePt t="179660" x="8267700" y="4746625"/>
          <p14:tracePt t="179677" x="8389938" y="4746625"/>
          <p14:tracePt t="179693" x="8428038" y="4746625"/>
          <p14:tracePt t="179710" x="8466138" y="4740275"/>
          <p14:tracePt t="179727" x="8496300" y="4732338"/>
          <p14:tracePt t="179743" x="8526463" y="4732338"/>
          <p14:tracePt t="179760" x="8572500" y="4724400"/>
          <p14:tracePt t="179777" x="8632825" y="4708525"/>
          <p14:tracePt t="179793" x="8686800" y="4708525"/>
          <p14:tracePt t="179811" x="8740775" y="4702175"/>
          <p14:tracePt t="179827" x="8763000" y="4702175"/>
          <p14:tracePt t="179843" x="8801100" y="4678363"/>
          <p14:tracePt t="179860" x="8861425" y="4678363"/>
          <p14:tracePt t="179877" x="8945563" y="4664075"/>
          <p14:tracePt t="179893" x="8991600" y="4664075"/>
          <p14:tracePt t="179910" x="9029700" y="4664075"/>
          <p14:tracePt t="179927" x="9059863" y="4664075"/>
          <p14:tracePt t="179943" x="9090025" y="4664075"/>
          <p14:tracePt t="179960" x="9121775" y="4664075"/>
          <p14:tracePt t="179977" x="9174163" y="4664075"/>
          <p14:tracePt t="179993" x="9228138" y="4664075"/>
          <p14:tracePt t="180011" x="9304338" y="4686300"/>
          <p14:tracePt t="180026" x="9326563" y="4686300"/>
          <p14:tracePt t="180269" x="9334500" y="4686300"/>
          <p14:tracePt t="180277" x="9342438" y="4686300"/>
          <p14:tracePt t="180293" x="9350375" y="4686300"/>
          <p14:tracePt t="180310" x="9356725" y="4686300"/>
          <p14:tracePt t="180326" x="9372600" y="4686300"/>
          <p14:tracePt t="180334" x="9380538" y="4694238"/>
          <p14:tracePt t="180344" x="9388475" y="4702175"/>
          <p14:tracePt t="180360" x="9394825" y="4708525"/>
          <p14:tracePt t="180377" x="9410700" y="4724400"/>
          <p14:tracePt t="180394" x="9418638" y="4724400"/>
          <p14:tracePt t="180462" x="9426575" y="4724400"/>
          <p14:tracePt t="180471" x="9418638" y="4694238"/>
          <p14:tracePt t="180478" x="9394825" y="4678363"/>
          <p14:tracePt t="180494" x="9136063" y="4549775"/>
          <p14:tracePt t="180511" x="8953500" y="4479925"/>
          <p14:tracePt t="180527" x="8816975" y="4411663"/>
          <p14:tracePt t="180544" x="8793163" y="4411663"/>
          <p14:tracePt t="180638" x="8785225" y="4403725"/>
          <p14:tracePt t="180694" x="8778875" y="4397375"/>
          <p14:tracePt t="180727" x="8785225" y="4411663"/>
          <p14:tracePt t="180743" x="8785225" y="4419600"/>
          <p14:tracePt t="180758" x="8785225" y="4435475"/>
          <p14:tracePt t="180766" x="8785225" y="4449763"/>
          <p14:tracePt t="180777" x="8785225" y="4473575"/>
          <p14:tracePt t="180794" x="8778875" y="4518025"/>
          <p14:tracePt t="180811" x="8716963" y="4579938"/>
          <p14:tracePt t="180827" x="8626475" y="4640263"/>
          <p14:tracePt t="180843" x="8518525" y="4686300"/>
          <p14:tracePt t="180860" x="8412163" y="4724400"/>
          <p14:tracePt t="180877" x="8251825" y="4770438"/>
          <p14:tracePt t="180893" x="8123238" y="4784725"/>
          <p14:tracePt t="180910" x="8031163" y="4808538"/>
          <p14:tracePt t="180927" x="7924800" y="4838700"/>
          <p14:tracePt t="180943" x="7826375" y="4860925"/>
          <p14:tracePt t="180960" x="7750175" y="4892675"/>
          <p14:tracePt t="180977" x="7650163" y="4914900"/>
          <p14:tracePt t="180993" x="7604125" y="4914900"/>
          <p14:tracePt t="181010" x="7573963" y="4914900"/>
          <p14:tracePt t="181027" x="7535863" y="4914900"/>
          <p14:tracePt t="181044" x="7497763" y="4899025"/>
          <p14:tracePt t="181061" x="7459663" y="4884738"/>
          <p14:tracePt t="181077" x="7413625" y="4838700"/>
          <p14:tracePt t="181094" x="7375525" y="4816475"/>
          <p14:tracePt t="181110" x="7345363" y="4800600"/>
          <p14:tracePt t="181127" x="7337425" y="4792663"/>
          <p14:tracePt t="181494" x="7345363" y="4800600"/>
          <p14:tracePt t="181502" x="7353300" y="4830763"/>
          <p14:tracePt t="181510" x="7375525" y="4868863"/>
          <p14:tracePt t="181527" x="7413625" y="4914900"/>
          <p14:tracePt t="181544" x="7497763" y="4968875"/>
          <p14:tracePt t="181561" x="7573963" y="5006975"/>
          <p14:tracePt t="181577" x="7650163" y="5021263"/>
          <p14:tracePt t="181594" x="7718425" y="5037138"/>
          <p14:tracePt t="181611" x="7780338" y="5045075"/>
          <p14:tracePt t="181627" x="7818438" y="5045075"/>
          <p14:tracePt t="181644" x="7856538" y="5045075"/>
          <p14:tracePt t="181661" x="7864475" y="5045075"/>
          <p14:tracePt t="181677" x="7886700" y="5045075"/>
          <p14:tracePt t="181694" x="7894638" y="5037138"/>
          <p14:tracePt t="181711" x="7916863" y="5037138"/>
          <p14:tracePt t="181727" x="7932738" y="5037138"/>
          <p14:tracePt t="181744" x="7962900" y="5037138"/>
          <p14:tracePt t="181761" x="7978775" y="5037138"/>
          <p14:tracePt t="181777" x="7985125" y="5037138"/>
          <p14:tracePt t="181794" x="8008938" y="5037138"/>
          <p14:tracePt t="181811" x="8016875" y="5037138"/>
          <p14:tracePt t="181827" x="8031163" y="5037138"/>
          <p14:tracePt t="182062" x="8039100" y="5037138"/>
          <p14:tracePt t="182070" x="8039100" y="5029200"/>
          <p14:tracePt t="182078" x="8039100" y="5021263"/>
          <p14:tracePt t="182358" x="8031163" y="5021263"/>
          <p14:tracePt t="182366" x="8061325" y="5021263"/>
          <p14:tracePt t="182378" x="8123238" y="5021263"/>
          <p14:tracePt t="182394" x="8207375" y="5021263"/>
          <p14:tracePt t="182411" x="8328025" y="5021263"/>
          <p14:tracePt t="182427" x="8458200" y="5021263"/>
          <p14:tracePt t="182430" x="8518525" y="5021263"/>
          <p14:tracePt t="182445" x="8580438" y="5021263"/>
          <p14:tracePt t="182461" x="8740775" y="5021263"/>
          <p14:tracePt t="182478" x="8861425" y="5021263"/>
          <p14:tracePt t="182494" x="8953500" y="5021263"/>
          <p14:tracePt t="182511" x="9029700" y="5021263"/>
          <p14:tracePt t="182527" x="9097963" y="5021263"/>
          <p14:tracePt t="182544" x="9204325" y="5021263"/>
          <p14:tracePt t="182561" x="9296400" y="5021263"/>
          <p14:tracePt t="182578" x="9380538" y="5021263"/>
          <p14:tracePt t="182594" x="9448800" y="5021263"/>
          <p14:tracePt t="182612" x="9494838" y="5021263"/>
          <p14:tracePt t="182628" x="9532938" y="5021263"/>
          <p14:tracePt t="182645" x="9563100" y="5029200"/>
          <p14:tracePt t="182661" x="9617075" y="5045075"/>
          <p14:tracePt t="182678" x="9723438" y="5051425"/>
          <p14:tracePt t="182694" x="9783763" y="5067300"/>
          <p14:tracePt t="182711" x="9829800" y="5067300"/>
          <p14:tracePt t="182728" x="9852025" y="5067300"/>
          <p14:tracePt t="182744" x="9852025" y="5075238"/>
          <p14:tracePt t="182814" x="9852025" y="5089525"/>
          <p14:tracePt t="182821" x="9845675" y="5097463"/>
          <p14:tracePt t="182830" x="9821863" y="5121275"/>
          <p14:tracePt t="182845" x="9731375" y="5173663"/>
          <p14:tracePt t="182861" x="9593263" y="5227638"/>
          <p14:tracePt t="182878" x="9402763" y="5280025"/>
          <p14:tracePt t="182894" x="9182100" y="5341938"/>
          <p14:tracePt t="182911" x="8869363" y="5372100"/>
          <p14:tracePt t="182928" x="8626475" y="5410200"/>
          <p14:tracePt t="182944" x="8412163" y="5440363"/>
          <p14:tracePt t="182961" x="8267700" y="5440363"/>
          <p14:tracePt t="182978" x="8183563" y="5440363"/>
          <p14:tracePt t="182995" x="8131175" y="5440363"/>
          <p14:tracePt t="183011" x="8085138" y="5440363"/>
          <p14:tracePt t="183028" x="8039100" y="5440363"/>
          <p14:tracePt t="183045" x="7916863" y="5448300"/>
          <p14:tracePt t="183061" x="7832725" y="5448300"/>
          <p14:tracePt t="183078" x="7772400" y="5448300"/>
          <p14:tracePt t="183094" x="7726363" y="5448300"/>
          <p14:tracePt t="183111" x="7688263" y="5448300"/>
          <p14:tracePt t="183128" x="7658100" y="5448300"/>
          <p14:tracePt t="183144" x="7627938" y="5456238"/>
          <p14:tracePt t="183161" x="7589838" y="5456238"/>
          <p14:tracePt t="183178" x="7543800" y="5456238"/>
          <p14:tracePt t="183194" x="7505700" y="5456238"/>
          <p14:tracePt t="183211" x="7489825" y="5456238"/>
          <p14:tracePt t="183228" x="7483475" y="5456238"/>
          <p14:tracePt t="183742" x="7513638" y="5456238"/>
          <p14:tracePt t="183750" x="7527925" y="5456238"/>
          <p14:tracePt t="183761" x="7535863" y="5456238"/>
          <p14:tracePt t="183778" x="7573963" y="5456238"/>
          <p14:tracePt t="183795" x="7620000" y="5456238"/>
          <p14:tracePt t="183813" x="7658100" y="5456238"/>
          <p14:tracePt t="183828" x="7673975" y="5448300"/>
          <p14:tracePt t="183845" x="7688263" y="5440363"/>
          <p14:tracePt t="184094" x="7704138" y="5426075"/>
          <p14:tracePt t="184102" x="7712075" y="5418138"/>
          <p14:tracePt t="184111" x="7718425" y="5394325"/>
          <p14:tracePt t="184134" x="7718425" y="5387975"/>
          <p14:tracePt t="184398" x="7718425" y="5394325"/>
          <p14:tracePt t="184423" x="7726363" y="5394325"/>
          <p14:tracePt t="184430" x="7734300" y="5394325"/>
          <p14:tracePt t="184438" x="7742238" y="5394325"/>
          <p14:tracePt t="184463" x="7750175" y="5394325"/>
          <p14:tracePt t="184471" x="7772400" y="5394325"/>
          <p14:tracePt t="184478" x="7794625" y="5394325"/>
          <p14:tracePt t="184496" x="7802563" y="5394325"/>
          <p14:tracePt t="184512" x="7832725" y="5394325"/>
          <p14:tracePt t="184529" x="7878763" y="5394325"/>
          <p14:tracePt t="184545" x="7932738" y="5394325"/>
          <p14:tracePt t="184562" x="7978775" y="5394325"/>
          <p14:tracePt t="184578" x="8023225" y="5394325"/>
          <p14:tracePt t="184595" x="8054975" y="5387975"/>
          <p14:tracePt t="184662" x="8061325" y="5387975"/>
          <p14:tracePt t="184670" x="8085138" y="5387975"/>
          <p14:tracePt t="184679" x="8099425" y="5387975"/>
          <p14:tracePt t="184696" x="8137525" y="5387975"/>
          <p14:tracePt t="184712" x="8183563" y="5387975"/>
          <p14:tracePt t="184728" x="8213725" y="5380038"/>
          <p14:tracePt t="184745" x="8237538" y="5380038"/>
          <p14:tracePt t="184762" x="8259763" y="5372100"/>
          <p14:tracePt t="184778" x="8275638" y="5356225"/>
          <p14:tracePt t="184796" x="8297863" y="5356225"/>
          <p14:tracePt t="184812" x="8321675" y="5349875"/>
          <p14:tracePt t="184830" x="8382000" y="5334000"/>
          <p14:tracePt t="184845" x="8435975" y="5326063"/>
          <p14:tracePt t="184862" x="8488363" y="5318125"/>
          <p14:tracePt t="184878" x="8572500" y="5311775"/>
          <p14:tracePt t="184896" x="8648700" y="5303838"/>
          <p14:tracePt t="184911" x="8716963" y="5295900"/>
          <p14:tracePt t="184928" x="8778875" y="5295900"/>
          <p14:tracePt t="184945" x="8839200" y="5287963"/>
          <p14:tracePt t="184961" x="8937625" y="5273675"/>
          <p14:tracePt t="184978" x="9051925" y="5265738"/>
          <p14:tracePt t="184995" x="9159875" y="5265738"/>
          <p14:tracePt t="185012" x="9274175" y="5265738"/>
          <p14:tracePt t="185029" x="9418638" y="5265738"/>
          <p14:tracePt t="185045" x="9478963" y="5273675"/>
          <p14:tracePt t="185062" x="9502775" y="5295900"/>
          <p14:tracePt t="185079" x="9517063" y="5295900"/>
          <p14:tracePt t="185095" x="9517063" y="5311775"/>
          <p14:tracePt t="185112" x="9517063" y="5326063"/>
          <p14:tracePt t="185129" x="9509125" y="5349875"/>
          <p14:tracePt t="185145" x="9418638" y="5418138"/>
          <p14:tracePt t="185162" x="9266238" y="5508625"/>
          <p14:tracePt t="185179" x="8983663" y="5608638"/>
          <p14:tracePt t="185195" x="8732838" y="5692775"/>
          <p14:tracePt t="185213" x="8466138" y="5753100"/>
          <p14:tracePt t="185230" x="8335963" y="5775325"/>
          <p14:tracePt t="185245" x="8289925" y="5775325"/>
          <p14:tracePt t="185262" x="8229600" y="5783263"/>
          <p14:tracePt t="185279" x="8161338" y="5783263"/>
          <p14:tracePt t="185295" x="8093075" y="5791200"/>
          <p14:tracePt t="185312" x="7993063" y="5791200"/>
          <p14:tracePt t="185329" x="7932738" y="5791200"/>
          <p14:tracePt t="185345" x="7902575" y="5791200"/>
          <p14:tracePt t="185362" x="7878763" y="5791200"/>
          <p14:tracePt t="185379" x="7870825" y="5791200"/>
          <p14:tracePt t="185395" x="7848600" y="5791200"/>
          <p14:tracePt t="185414" x="7780338" y="5791200"/>
          <p14:tracePt t="185429" x="7750175" y="5791200"/>
          <p14:tracePt t="185445" x="7642225" y="5791200"/>
          <p14:tracePt t="185462" x="7604125" y="5791200"/>
          <p14:tracePt t="185479" x="7566025" y="5791200"/>
          <p14:tracePt t="185496" x="7551738" y="5791200"/>
          <p14:tracePt t="185512" x="7527925" y="5791200"/>
          <p14:tracePt t="185530" x="7521575" y="5791200"/>
          <p14:tracePt t="185727" x="7527925" y="5791200"/>
          <p14:tracePt t="185734" x="7535863" y="5775325"/>
          <p14:tracePt t="185745" x="7559675" y="5775325"/>
          <p14:tracePt t="185762" x="7589838" y="5768975"/>
          <p14:tracePt t="185779" x="7620000" y="5761038"/>
          <p14:tracePt t="185796" x="7650163" y="5753100"/>
          <p14:tracePt t="185813" x="7712075" y="5730875"/>
          <p14:tracePt t="185829" x="7734300" y="5722938"/>
          <p14:tracePt t="185846" x="7780338" y="5715000"/>
          <p14:tracePt t="185862" x="7818438" y="5699125"/>
          <p14:tracePt t="185879" x="7840663" y="5692775"/>
          <p14:tracePt t="185896" x="7870825" y="5692775"/>
          <p14:tracePt t="185912" x="7902575" y="5676900"/>
          <p14:tracePt t="185929" x="7932738" y="5668963"/>
          <p14:tracePt t="185945" x="7947025" y="5661025"/>
          <p14:tracePt t="185962" x="7962900" y="5661025"/>
          <p14:tracePt t="185979" x="7993063" y="5661025"/>
          <p14:tracePt t="185995" x="8001000" y="5654675"/>
          <p14:tracePt t="186012" x="8023225" y="5654675"/>
          <p14:tracePt t="186029" x="8054975" y="5654675"/>
          <p14:tracePt t="186045" x="8069263" y="5654675"/>
          <p14:tracePt t="186062" x="8099425" y="5654675"/>
          <p14:tracePt t="186079" x="8131175" y="5654675"/>
          <p14:tracePt t="186095" x="8169275" y="5654675"/>
          <p14:tracePt t="186112" x="8199438" y="5654675"/>
          <p14:tracePt t="186129" x="8229600" y="5654675"/>
          <p14:tracePt t="186145" x="8251825" y="5654675"/>
          <p14:tracePt t="186162" x="8259763" y="5654675"/>
          <p14:tracePt t="186179" x="8275638" y="5654675"/>
          <p14:tracePt t="186195" x="8297863" y="5654675"/>
          <p14:tracePt t="186212" x="8328025" y="5654675"/>
          <p14:tracePt t="186229" x="8359775" y="5661025"/>
          <p14:tracePt t="186246" x="8382000" y="5661025"/>
          <p14:tracePt t="186262" x="8404225" y="5668963"/>
          <p14:tracePt t="186279" x="8428038" y="5668963"/>
          <p14:tracePt t="186296" x="8435975" y="5668963"/>
          <p14:tracePt t="186312" x="8442325" y="5668963"/>
          <p14:tracePt t="186329" x="8450263" y="5668963"/>
          <p14:tracePt t="186346" x="8458200" y="5668963"/>
          <p14:tracePt t="186362" x="8474075" y="5668963"/>
          <p14:tracePt t="186379" x="8480425" y="5668963"/>
          <p14:tracePt t="186396" x="8496300" y="5668963"/>
          <p14:tracePt t="186413" x="8518525" y="5668963"/>
          <p14:tracePt t="186430" x="8534400" y="5668963"/>
          <p14:tracePt t="186446" x="8564563" y="5668963"/>
          <p14:tracePt t="186463" x="8594725" y="5668963"/>
          <p14:tracePt t="186479" x="8632825" y="5668963"/>
          <p14:tracePt t="186496" x="8670925" y="5668963"/>
          <p14:tracePt t="186512" x="8709025" y="5668963"/>
          <p14:tracePt t="186529" x="8755063" y="5668963"/>
          <p14:tracePt t="186545" x="8809038" y="5668963"/>
          <p14:tracePt t="186562" x="8861425" y="5668963"/>
          <p14:tracePt t="186579" x="8923338" y="5661025"/>
          <p14:tracePt t="186595" x="8975725" y="5638800"/>
          <p14:tracePt t="186612" x="9037638" y="5630863"/>
          <p14:tracePt t="186628" x="9059863" y="5622925"/>
          <p14:tracePt t="186645" x="9083675" y="5616575"/>
          <p14:tracePt t="186662" x="9121775" y="5616575"/>
          <p14:tracePt t="186679" x="9166225" y="5608638"/>
          <p14:tracePt t="186695" x="9212263" y="5600700"/>
          <p14:tracePt t="186713" x="9266238" y="5600700"/>
          <p14:tracePt t="186731" x="9334500" y="5584825"/>
          <p14:tracePt t="186746" x="9402763" y="5578475"/>
          <p14:tracePt t="186763" x="9464675" y="5562600"/>
          <p14:tracePt t="186779" x="9532938" y="5562600"/>
          <p14:tracePt t="186797" x="9578975" y="5546725"/>
          <p14:tracePt t="186813" x="9617075" y="5546725"/>
          <p14:tracePt t="186829" x="9639300" y="5540375"/>
          <p14:tracePt t="186846" x="9669463" y="5540375"/>
          <p14:tracePt t="186863" x="9715500" y="5540375"/>
          <p14:tracePt t="186879" x="9753600" y="5540375"/>
          <p14:tracePt t="186896" x="9807575" y="5540375"/>
          <p14:tracePt t="186913" x="9859963" y="5540375"/>
          <p14:tracePt t="186930" x="9906000" y="5540375"/>
          <p14:tracePt t="186935" x="9921875" y="5540375"/>
          <p14:tracePt t="186946" x="9936163" y="5540375"/>
          <p14:tracePt t="186962" x="9952038" y="5540375"/>
          <p14:tracePt t="187022" x="9952038" y="5546725"/>
          <p14:tracePt t="187030" x="9928225" y="5562600"/>
          <p14:tracePt t="187038" x="9890125" y="5592763"/>
          <p14:tracePt t="187046" x="9837738" y="5630863"/>
          <p14:tracePt t="187063" x="9609138" y="5753100"/>
          <p14:tracePt t="187079" x="9304338" y="5875338"/>
          <p14:tracePt t="187096" x="8869363" y="5997575"/>
          <p14:tracePt t="187113" x="8488363" y="6065838"/>
          <p14:tracePt t="187130" x="8213725" y="6103938"/>
          <p14:tracePt t="187146" x="8047038" y="6118225"/>
          <p14:tracePt t="187163" x="7894638" y="6118225"/>
          <p14:tracePt t="187179" x="7810500" y="6118225"/>
          <p14:tracePt t="187197" x="7666038" y="6118225"/>
          <p14:tracePt t="187213" x="7612063" y="6118225"/>
          <p14:tracePt t="187229" x="7489825" y="6118225"/>
          <p14:tracePt t="187246" x="7407275" y="6118225"/>
          <p14:tracePt t="187263" x="7361238" y="6111875"/>
          <p14:tracePt t="187279" x="7315200" y="6111875"/>
          <p14:tracePt t="187296" x="7261225" y="6111875"/>
          <p14:tracePt t="187313" x="7216775" y="6111875"/>
          <p14:tracePt t="187329" x="7178675" y="6111875"/>
          <p14:tracePt t="187346" x="7124700" y="6111875"/>
          <p14:tracePt t="187363" x="7078663" y="6111875"/>
          <p14:tracePt t="187379" x="7040563" y="6111875"/>
          <p14:tracePt t="187396" x="7026275" y="6111875"/>
          <p14:tracePt t="187510" x="7032625" y="6103938"/>
          <p14:tracePt t="187518" x="7048500" y="6096000"/>
          <p14:tracePt t="187529" x="7064375" y="6088063"/>
          <p14:tracePt t="187546" x="7132638" y="6073775"/>
          <p14:tracePt t="187563" x="7192963" y="6065838"/>
          <p14:tracePt t="187580" x="7285038" y="6049963"/>
          <p14:tracePt t="187597" x="7345363" y="6035675"/>
          <p14:tracePt t="187613" x="7361238" y="6035675"/>
          <p14:tracePt t="187630" x="7369175" y="6035675"/>
          <p14:tracePt t="187646" x="7399338" y="6027738"/>
          <p14:tracePt t="187663" x="7445375" y="6019800"/>
          <p14:tracePt t="187680" x="7505700" y="6019800"/>
          <p14:tracePt t="187696" x="7559675" y="6019800"/>
          <p14:tracePt t="187713" x="7604125" y="6019800"/>
          <p14:tracePt t="187730" x="7620000" y="6019800"/>
          <p14:tracePt t="187746" x="7627938" y="6019800"/>
          <p14:tracePt t="187763" x="7642225" y="6019800"/>
          <p14:tracePt t="187780" x="7673975" y="6019800"/>
          <p14:tracePt t="187797" x="7726363" y="6019800"/>
          <p14:tracePt t="187813" x="7756525" y="6019800"/>
          <p14:tracePt t="187830" x="7794625" y="6019800"/>
          <p14:tracePt t="187846" x="7832725" y="6019800"/>
          <p14:tracePt t="187863" x="7886700" y="6019800"/>
          <p14:tracePt t="187880" x="7924800" y="6011863"/>
          <p14:tracePt t="187896" x="7962900" y="6011863"/>
          <p14:tracePt t="187913" x="7993063" y="6003925"/>
          <p14:tracePt t="187930" x="8039100" y="5989638"/>
          <p14:tracePt t="187933" x="8047038" y="5989638"/>
          <p14:tracePt t="187946" x="8069263" y="5989638"/>
          <p14:tracePt t="187963" x="8131175" y="5981700"/>
          <p14:tracePt t="187980" x="8213725" y="5965825"/>
          <p14:tracePt t="187997" x="8305800" y="5959475"/>
          <p14:tracePt t="188013" x="8374063" y="5943600"/>
          <p14:tracePt t="188030" x="8420100" y="5935663"/>
          <p14:tracePt t="188046" x="8458200" y="5935663"/>
          <p14:tracePt t="188063" x="8480425" y="5927725"/>
          <p14:tracePt t="188080" x="8504238" y="5927725"/>
          <p14:tracePt t="188096" x="8526463" y="5921375"/>
          <p14:tracePt t="188113" x="8556625" y="5921375"/>
          <p14:tracePt t="188130" x="8602663" y="5913438"/>
          <p14:tracePt t="188146" x="8640763" y="5913438"/>
          <p14:tracePt t="188163" x="8678863" y="5913438"/>
          <p14:tracePt t="188180" x="8709025" y="5897563"/>
          <p14:tracePt t="188197" x="8740775" y="5897563"/>
          <p14:tracePt t="188213" x="8763000" y="5897563"/>
          <p14:tracePt t="188230" x="8793163" y="5897563"/>
          <p14:tracePt t="188246" x="8823325" y="5897563"/>
          <p14:tracePt t="188263" x="8869363" y="5897563"/>
          <p14:tracePt t="188280" x="8907463" y="5897563"/>
          <p14:tracePt t="188296" x="8923338" y="5897563"/>
          <p14:tracePt t="188313" x="8945563" y="5897563"/>
          <p14:tracePt t="188330" x="8961438" y="5897563"/>
          <p14:tracePt t="188347" x="8975725" y="5897563"/>
          <p14:tracePt t="188363" x="8999538" y="5897563"/>
          <p14:tracePt t="188380" x="9037638" y="5905500"/>
          <p14:tracePt t="188396" x="9059863" y="5913438"/>
          <p14:tracePt t="188446" x="9029700" y="5913438"/>
          <p14:tracePt t="188454" x="8975725" y="5905500"/>
          <p14:tracePt t="188463" x="8861425" y="5875338"/>
          <p14:tracePt t="188480" x="8588375" y="5821363"/>
          <p14:tracePt t="188497" x="8488363" y="5791200"/>
          <p14:tracePt t="188806" x="8480425" y="5791200"/>
          <p14:tracePt t="188822" x="8480425" y="5799138"/>
          <p14:tracePt t="188911" x="8488363" y="5807075"/>
          <p14:tracePt t="188918" x="8496300" y="5807075"/>
          <p14:tracePt t="188930" x="8526463" y="5813425"/>
          <p14:tracePt t="188947" x="8556625" y="5821363"/>
          <p14:tracePt t="188965" x="8664575" y="5837238"/>
          <p14:tracePt t="188981" x="8747125" y="5845175"/>
          <p14:tracePt t="188997" x="8793163" y="5851525"/>
          <p14:tracePt t="189013" x="8931275" y="5851525"/>
          <p14:tracePt t="189030" x="8999538" y="5851525"/>
          <p14:tracePt t="189048" x="9051925" y="5851525"/>
          <p14:tracePt t="189064" x="9097963" y="5851525"/>
          <p14:tracePt t="189080" x="9144000" y="5845175"/>
          <p14:tracePt t="189097" x="9174163" y="5837238"/>
          <p14:tracePt t="189113" x="9236075" y="5829300"/>
          <p14:tracePt t="189130" x="9342438" y="5807075"/>
          <p14:tracePt t="189147" x="9486900" y="5799138"/>
          <p14:tracePt t="189166" x="9699625" y="5799138"/>
          <p14:tracePt t="189180" x="9761538" y="5799138"/>
          <p14:tracePt t="189197" x="9807575" y="5799138"/>
          <p14:tracePt t="189213" x="9852025" y="5799138"/>
          <p14:tracePt t="189247" x="9875838" y="5799138"/>
          <p14:tracePt t="189264" x="9883775" y="5807075"/>
          <p14:tracePt t="189280" x="9898063" y="5821363"/>
          <p14:tracePt t="189297" x="9898063" y="5837238"/>
          <p14:tracePt t="189314" x="9898063" y="5883275"/>
          <p14:tracePt t="189330" x="9859963" y="5935663"/>
          <p14:tracePt t="189347" x="9737725" y="6003925"/>
          <p14:tracePt t="189363" x="9532938" y="6096000"/>
          <p14:tracePt t="189382" x="9197975" y="6172200"/>
          <p14:tracePt t="189397" x="8907463" y="6218238"/>
          <p14:tracePt t="189413" x="8664575" y="6232525"/>
          <p14:tracePt t="189430" x="8480425" y="6232525"/>
          <p14:tracePt t="189447" x="8359775" y="6232525"/>
          <p14:tracePt t="189463" x="8297863" y="6232525"/>
          <p14:tracePt t="189481" x="8267700" y="6232525"/>
          <p14:tracePt t="189497" x="8229600" y="6232525"/>
          <p14:tracePt t="189513" x="8207375" y="6226175"/>
          <p14:tracePt t="189530" x="8175625" y="6218238"/>
          <p14:tracePt t="189548" x="8145463" y="6210300"/>
          <p14:tracePt t="189563" x="8107363" y="6202363"/>
          <p14:tracePt t="189581" x="8085138" y="6194425"/>
          <p14:tracePt t="189598" x="8069263" y="6194425"/>
          <p14:tracePt t="189613" x="8054975" y="6194425"/>
          <p14:tracePt t="189630" x="8047038" y="6194425"/>
          <p14:tracePt t="189718" x="8039100" y="6194425"/>
          <p14:tracePt t="189758" x="8031163" y="6194425"/>
          <p14:tracePt t="189768" x="8023225" y="6194425"/>
          <p14:tracePt t="189774" x="8016875" y="6194425"/>
          <p14:tracePt t="189783" x="7993063" y="6194425"/>
          <p14:tracePt t="189797" x="7985125" y="6194425"/>
          <p14:tracePt t="189814" x="7962900" y="6194425"/>
          <p14:tracePt t="189830" x="7940675" y="6202363"/>
          <p14:tracePt t="189847" x="7908925" y="6202363"/>
          <p14:tracePt t="189864" x="7840663" y="6210300"/>
          <p14:tracePt t="189880" x="7788275" y="6210300"/>
          <p14:tracePt t="189897" x="7712075" y="6232525"/>
          <p14:tracePt t="189914" x="7642225" y="6240463"/>
          <p14:tracePt t="189930" x="7612063" y="6240463"/>
          <p14:tracePt t="189933" x="7604125" y="6240463"/>
          <p14:tracePt t="189947" x="7597775" y="6240463"/>
          <p14:tracePt t="189998" x="7589838" y="6240463"/>
          <p14:tracePt t="190006" x="7573963" y="6240463"/>
          <p14:tracePt t="190014" x="7559675" y="6240463"/>
          <p14:tracePt t="190030" x="7505700" y="6248400"/>
          <p14:tracePt t="190048" x="7451725" y="6248400"/>
          <p14:tracePt t="190064" x="7429500" y="6248400"/>
          <p14:tracePt t="190118" x="7407275" y="6248400"/>
          <p14:tracePt t="190126" x="7391400" y="6248400"/>
          <p14:tracePt t="190133" x="7375525" y="6248400"/>
          <p14:tracePt t="190147" x="7369175" y="6248400"/>
          <p14:tracePt t="190165" x="7269163" y="6248400"/>
          <p14:tracePt t="190181" x="7246938" y="6248400"/>
          <p14:tracePt t="190197" x="7246938" y="6240463"/>
          <p14:tracePt t="190310" x="7239000" y="6240463"/>
          <p14:tracePt t="190326" x="7223125" y="6240463"/>
          <p14:tracePt t="190333" x="7216775" y="6240463"/>
          <p14:tracePt t="190342" x="7200900" y="6248400"/>
          <p14:tracePt t="190358" x="7185025" y="6264275"/>
          <p14:tracePt t="190366" x="7178675" y="6270625"/>
          <p14:tracePt t="190382" x="7170738" y="6270625"/>
          <p14:tracePt t="190398" x="7154863" y="6286500"/>
          <p14:tracePt t="190414" x="7146925" y="6286500"/>
          <p14:tracePt t="190439" x="7140575" y="6294438"/>
          <p14:tracePt t="190518" x="7124700" y="6294438"/>
          <p14:tracePt t="190526" x="7094538" y="6308725"/>
          <p14:tracePt t="190534" x="7056438" y="6324600"/>
          <p14:tracePt t="190574" x="7040563" y="6332538"/>
          <p14:tracePt t="190582" x="7018338" y="6340475"/>
          <p14:tracePt t="190590" x="6980238" y="6346825"/>
          <p14:tracePt t="190982" x="7002463" y="6362700"/>
          <p14:tracePt t="190990" x="7056438" y="6378575"/>
          <p14:tracePt t="190998" x="7124700" y="6392863"/>
          <p14:tracePt t="191014" x="7285038" y="6423025"/>
          <p14:tracePt t="191031" x="7604125" y="6438900"/>
          <p14:tracePt t="191048" x="7772400" y="6438900"/>
          <p14:tracePt t="191064" x="7818438" y="6454775"/>
          <p14:tracePt t="191110" x="7826375" y="6454775"/>
          <p14:tracePt t="191286" x="7870825" y="6454775"/>
          <p14:tracePt t="191294" x="7932738" y="6416675"/>
          <p14:tracePt t="191301" x="8016875" y="6378575"/>
          <p14:tracePt t="191314" x="8131175" y="6308725"/>
          <p14:tracePt t="191331" x="8534400" y="6073775"/>
          <p14:tracePt t="191348" x="8999538" y="5807075"/>
          <p14:tracePt t="191365" x="9471025" y="5562600"/>
          <p14:tracePt t="191381" x="9540875" y="5532438"/>
          <p14:tracePt t="191398" x="9547225" y="5516563"/>
          <p14:tracePt t="200311" x="9547225" y="5418138"/>
          <p14:tracePt t="200318" x="9547225" y="5235575"/>
          <p14:tracePt t="200327" x="9585325" y="5037138"/>
          <p14:tracePt t="200334" x="9609138" y="4945063"/>
          <p14:tracePt t="200352" x="9685338" y="4694238"/>
          <p14:tracePt t="200367" x="9859963" y="4305300"/>
          <p14:tracePt t="200384" x="9990138" y="3978275"/>
          <p14:tracePt t="200401" x="10112375" y="3695700"/>
          <p14:tracePt t="200417" x="10164763" y="3543300"/>
          <p14:tracePt t="200434" x="10172700" y="3513138"/>
          <p14:tracePt t="200518" x="10180638" y="3513138"/>
          <p14:tracePt t="200534" x="10180638" y="3543300"/>
          <p14:tracePt t="200543" x="10202863" y="3603625"/>
          <p14:tracePt t="200552" x="10202863" y="3611563"/>
          <p14:tracePt t="200568" x="10202863" y="3649663"/>
          <p14:tracePt t="200584" x="10194925" y="3679825"/>
          <p14:tracePt t="200601" x="10156825" y="3733800"/>
          <p14:tracePt t="200618" x="10096500" y="3779838"/>
          <p14:tracePt t="200634" x="9966325" y="3856038"/>
          <p14:tracePt t="200651" x="9813925" y="3940175"/>
          <p14:tracePt t="200668" x="9693275" y="4008438"/>
          <p14:tracePt t="200685" x="9478963" y="4106863"/>
          <p14:tracePt t="200701" x="9448800" y="4122738"/>
          <p14:tracePt t="200718" x="9402763" y="4137025"/>
          <p14:tracePt t="201535" x="9394825" y="4137025"/>
          <p14:tracePt t="201550" x="9394825" y="4144963"/>
          <p14:tracePt t="201558" x="9394825" y="4168775"/>
          <p14:tracePt t="201568" x="9388475" y="4221163"/>
          <p14:tracePt t="201585" x="9350375" y="4327525"/>
          <p14:tracePt t="201601" x="9334500" y="4389438"/>
          <p14:tracePt t="201618" x="9312275" y="4465638"/>
          <p14:tracePt t="201635" x="9288463" y="4503738"/>
          <p14:tracePt t="201652" x="9274175" y="4525963"/>
          <p14:tracePt t="201668" x="9266238" y="4525963"/>
          <p14:tracePt t="201686" x="9250363" y="4525963"/>
          <p14:tracePt t="201717" x="9242425" y="4525963"/>
          <p14:tracePt t="201750" x="9236075" y="4525963"/>
          <p14:tracePt t="201783" x="9228138" y="4525963"/>
          <p14:tracePt t="201806" x="9212263" y="4525963"/>
          <p14:tracePt t="201815" x="9197975" y="4525963"/>
          <p14:tracePt t="201821" x="9174163" y="4525963"/>
          <p14:tracePt t="201835" x="9166225" y="4525963"/>
          <p14:tracePt t="201851" x="9128125" y="4533900"/>
          <p14:tracePt t="201868" x="9097963" y="4541838"/>
          <p14:tracePt t="202518" x="9090025" y="4541838"/>
          <p14:tracePt t="202542" x="9083675" y="4541838"/>
          <p14:tracePt t="202598" x="9067800" y="4533900"/>
          <p14:tracePt t="202614" x="9067800" y="4525963"/>
          <p14:tracePt t="202630" x="9067800" y="4518025"/>
          <p14:tracePt t="202638" x="9067800" y="4511675"/>
          <p14:tracePt t="202646" x="9067800" y="4503738"/>
          <p14:tracePt t="205718" x="9067800" y="4495800"/>
          <p14:tracePt t="205726" x="9045575" y="4479925"/>
          <p14:tracePt t="205736" x="8999538" y="4465638"/>
          <p14:tracePt t="205753" x="8983663" y="4465638"/>
          <p14:tracePt t="205770" x="8969375" y="4465638"/>
          <p14:tracePt t="205786" x="8923338" y="4441825"/>
          <p14:tracePt t="205803" x="8847138" y="4419600"/>
          <p14:tracePt t="205819" x="8778875" y="4419600"/>
          <p14:tracePt t="205837" x="8648700" y="4435475"/>
          <p14:tracePt t="205853" x="8626475" y="4435475"/>
          <p14:tracePt t="205869" x="8618538" y="4435475"/>
          <p14:tracePt t="208558" x="8602663" y="4449763"/>
          <p14:tracePt t="208566" x="8580438" y="4457700"/>
          <p14:tracePt t="208573" x="8466138" y="4541838"/>
          <p14:tracePt t="208587" x="8289925" y="4678363"/>
          <p14:tracePt t="208605" x="7658100" y="4914900"/>
          <p14:tracePt t="208621" x="7208838" y="5029200"/>
          <p14:tracePt t="208637" x="6858000" y="5121275"/>
          <p14:tracePt t="208654" x="6637338" y="5189538"/>
          <p14:tracePt t="208670" x="6515100" y="5203825"/>
          <p14:tracePt t="208688" x="6454775" y="5227638"/>
          <p14:tracePt t="208888" x="6469063" y="5227638"/>
          <p14:tracePt t="208894" x="6469063" y="5211763"/>
          <p14:tracePt t="208904" x="6499225" y="5197475"/>
          <p14:tracePt t="208921" x="6545263" y="5159375"/>
          <p14:tracePt t="208937" x="6591300" y="5127625"/>
          <p14:tracePt t="208954" x="6637338" y="5097463"/>
          <p14:tracePt t="208958" x="6645275" y="5097463"/>
          <p14:tracePt t="208971" x="6659563" y="5089525"/>
          <p14:tracePt t="208987" x="6689725" y="5059363"/>
          <p14:tracePt t="209004" x="6697663" y="5059363"/>
          <p14:tracePt t="209038" x="6697663" y="505142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09382" y="534157"/>
            <a:ext cx="7779167"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8.2  </a:t>
            </a:r>
            <a:r>
              <a:rPr lang="en-US" sz="2800" b="1" dirty="0">
                <a:latin typeface="Times New Roman" panose="02020603050405020304" pitchFamily="18" charset="0"/>
                <a:cs typeface="Times New Roman" panose="02020603050405020304" pitchFamily="18" charset="0"/>
              </a:rPr>
              <a:t>Testing the Difference Between Means </a:t>
            </a:r>
            <a:endParaRPr lang="en-US" sz="2800" b="1" dirty="0" smtClean="0">
              <a:latin typeface="Times New Roman" panose="02020603050405020304" pitchFamily="18" charset="0"/>
              <a:cs typeface="Times New Roman" panose="02020603050405020304" pitchFamily="18" charset="0"/>
            </a:endParaRPr>
          </a:p>
          <a:p>
            <a:pPr>
              <a:defRPr/>
            </a:pPr>
            <a:r>
              <a:rPr lang="en-US" sz="2800" b="1" dirty="0" smtClean="0">
                <a:latin typeface="Times New Roman" panose="02020603050405020304" pitchFamily="18" charset="0"/>
                <a:cs typeface="Times New Roman" panose="02020603050405020304" pitchFamily="18" charset="0"/>
              </a:rPr>
              <a:t>(</a:t>
            </a:r>
            <a:r>
              <a:rPr lang="en-US" sz="2800" b="1" dirty="0">
                <a:latin typeface="Times New Roman" panose="02020603050405020304" pitchFamily="18" charset="0"/>
                <a:cs typeface="Times New Roman" panose="02020603050405020304" pitchFamily="18" charset="0"/>
              </a:rPr>
              <a:t>Small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237827" y="1593895"/>
            <a:ext cx="5354884" cy="3471720"/>
          </a:xfrm>
          <a:prstGeom prst="rect">
            <a:avLst/>
          </a:prstGeom>
        </p:spPr>
        <p:txBody>
          <a:bodyPr wrap="square">
            <a:spAutoFit/>
          </a:bodyPr>
          <a:lstStyle/>
          <a:p>
            <a:pPr algn="just"/>
            <a:r>
              <a:rPr lang="en-US" altLang="en-US" dirty="0"/>
              <a:t>If samples of size less than 30 are taken from normally-distributed populations, a </a:t>
            </a:r>
            <a:r>
              <a:rPr lang="en-US" altLang="en-US" i="1" dirty="0"/>
              <a:t>t</a:t>
            </a:r>
            <a:r>
              <a:rPr lang="en-US" altLang="en-US" dirty="0"/>
              <a:t>-test may be used to test the difference between the population means </a:t>
            </a:r>
            <a:r>
              <a:rPr lang="el-GR" altLang="en-US" dirty="0"/>
              <a:t>μ</a:t>
            </a:r>
            <a:r>
              <a:rPr lang="en-US" altLang="en-US" baseline="-25000" dirty="0"/>
              <a:t>1</a:t>
            </a:r>
            <a:r>
              <a:rPr lang="en-US" altLang="en-US" dirty="0"/>
              <a:t> and </a:t>
            </a:r>
            <a:r>
              <a:rPr lang="el-GR" altLang="en-US" dirty="0"/>
              <a:t>μ</a:t>
            </a:r>
            <a:r>
              <a:rPr lang="en-US" altLang="en-US" baseline="-25000" dirty="0"/>
              <a:t>2</a:t>
            </a:r>
            <a:r>
              <a:rPr lang="en-US" altLang="en-US" dirty="0" smtClean="0"/>
              <a:t>.</a:t>
            </a:r>
          </a:p>
          <a:p>
            <a:pPr algn="just"/>
            <a:endParaRPr lang="en-US" altLang="en-US" dirty="0"/>
          </a:p>
          <a:p>
            <a:pPr algn="just"/>
            <a:r>
              <a:rPr lang="en-US" altLang="en-US" b="1" dirty="0"/>
              <a:t>Three conditions are necessary to use a </a:t>
            </a:r>
            <a:r>
              <a:rPr lang="en-US" altLang="en-US" b="1" i="1" dirty="0"/>
              <a:t>t-</a:t>
            </a:r>
            <a:r>
              <a:rPr lang="en-US" altLang="en-US" b="1" dirty="0"/>
              <a:t>test for small independent </a:t>
            </a:r>
            <a:r>
              <a:rPr lang="en-US" altLang="en-US" b="1" dirty="0" smtClean="0"/>
              <a:t>samples:</a:t>
            </a:r>
            <a:endParaRPr lang="en-US" altLang="en-US" b="1" dirty="0"/>
          </a:p>
          <a:p>
            <a:pPr marL="933450" lvl="1" indent="-533400">
              <a:spcBef>
                <a:spcPct val="40000"/>
              </a:spcBef>
              <a:buFont typeface="Wingdings" panose="05000000000000000000" pitchFamily="2" charset="2"/>
              <a:buAutoNum type="arabicPeriod"/>
            </a:pPr>
            <a:r>
              <a:rPr lang="en-US" altLang="en-US" dirty="0"/>
              <a:t>The samples must be randomly selected.</a:t>
            </a:r>
          </a:p>
          <a:p>
            <a:pPr marL="933450" lvl="1" indent="-533400">
              <a:spcBef>
                <a:spcPct val="40000"/>
              </a:spcBef>
              <a:buFont typeface="Wingdings" panose="05000000000000000000" pitchFamily="2" charset="2"/>
              <a:buAutoNum type="arabicPeriod"/>
            </a:pPr>
            <a:r>
              <a:rPr lang="en-US" altLang="en-US" dirty="0"/>
              <a:t>The samples must be independent.</a:t>
            </a:r>
          </a:p>
          <a:p>
            <a:pPr marL="933450" lvl="1" indent="-533400">
              <a:spcBef>
                <a:spcPct val="40000"/>
              </a:spcBef>
              <a:buFont typeface="Wingdings" panose="05000000000000000000" pitchFamily="2" charset="2"/>
              <a:buAutoNum type="arabicPeriod"/>
            </a:pPr>
            <a:r>
              <a:rPr lang="en-US" altLang="en-US" dirty="0"/>
              <a:t>Each population must have a normal distribution.</a:t>
            </a:r>
          </a:p>
        </p:txBody>
      </p:sp>
      <p:sp>
        <p:nvSpPr>
          <p:cNvPr id="8" name="Rectangle 7"/>
          <p:cNvSpPr/>
          <p:nvPr/>
        </p:nvSpPr>
        <p:spPr>
          <a:xfrm>
            <a:off x="6525941" y="2314092"/>
            <a:ext cx="5354884" cy="2031325"/>
          </a:xfrm>
          <a:prstGeom prst="rect">
            <a:avLst/>
          </a:prstGeom>
        </p:spPr>
        <p:txBody>
          <a:bodyPr wrap="square">
            <a:spAutoFit/>
          </a:bodyPr>
          <a:lstStyle/>
          <a:p>
            <a:pPr algn="r"/>
            <a:r>
              <a:rPr lang="ar-EG" altLang="en-US" dirty="0"/>
              <a:t>إذا تم أخذ عينات بحجم أقل من 30 من مجموعات سكانية موزعة بشكل طبيعي، فيمكن استخدامها لاختبار الفرق بين متوسطات السكان.</a:t>
            </a:r>
          </a:p>
          <a:p>
            <a:pPr algn="r"/>
            <a:endParaRPr lang="ar-EG" altLang="en-US" dirty="0"/>
          </a:p>
          <a:p>
            <a:pPr algn="r"/>
            <a:r>
              <a:rPr lang="ar-EG" altLang="en-US" dirty="0"/>
              <a:t>هناك ثلاثة شروط ضرورية لاستخدام </a:t>
            </a:r>
            <a:r>
              <a:rPr lang="ar-EG" altLang="en-US" dirty="0" smtClean="0"/>
              <a:t>للعينات </a:t>
            </a:r>
            <a:r>
              <a:rPr lang="ar-EG" altLang="en-US" dirty="0"/>
              <a:t>المستقلة الصغيرة:</a:t>
            </a:r>
          </a:p>
          <a:p>
            <a:pPr algn="r"/>
            <a:r>
              <a:rPr lang="ar-EG" altLang="en-US" dirty="0"/>
              <a:t>يجب أن يتم اختيار العينات عشوائيا.</a:t>
            </a:r>
          </a:p>
          <a:p>
            <a:pPr algn="r"/>
            <a:r>
              <a:rPr lang="ar-EG" altLang="en-US" dirty="0"/>
              <a:t>يجب أن تكون العينات مستقلة.</a:t>
            </a:r>
          </a:p>
          <a:p>
            <a:pPr algn="r"/>
            <a:r>
              <a:rPr lang="ar-EG" altLang="en-US" dirty="0"/>
              <a:t>يجب أن يكون لكل مجتمع التوزيع الطبيعي.</a:t>
            </a:r>
            <a:endParaRPr lang="en-US" altLang="en-US" dirty="0"/>
          </a:p>
        </p:txBody>
      </p:sp>
    </p:spTree>
    <p:extLst>
      <p:ext uri="{BB962C8B-B14F-4D97-AF65-F5344CB8AC3E}">
        <p14:creationId xmlns:p14="http://schemas.microsoft.com/office/powerpoint/2010/main" val="994684455"/>
      </p:ext>
    </p:extLst>
  </p:cSld>
  <p:clrMapOvr>
    <a:masterClrMapping/>
  </p:clrMapOvr>
  <mc:AlternateContent xmlns:mc="http://schemas.openxmlformats.org/markup-compatibility/2006" xmlns:p14="http://schemas.microsoft.com/office/powerpoint/2010/main">
    <mc:Choice Requires="p14">
      <p:transition p14:dur="10" advTm="73167"/>
    </mc:Choice>
    <mc:Fallback xmlns="">
      <p:transition advTm="73167"/>
    </mc:Fallback>
  </mc:AlternateContent>
  <p:timing>
    <p:tnLst>
      <p:par>
        <p:cTn id="1" dur="indefinite" restart="never" nodeType="tmRoot"/>
      </p:par>
    </p:tnLst>
  </p:timing>
  <p:extLst mod="1">
    <p:ext uri="{3A86A75C-4F4B-4683-9AE1-C65F6400EC91}">
      <p14:laserTraceLst xmlns:p14="http://schemas.microsoft.com/office/powerpoint/2010/main">
        <p14:tracePtLst>
          <p14:tracePt t="10815" x="6659563" y="5051425"/>
          <p14:tracePt t="10823" x="6575425" y="5037138"/>
          <p14:tracePt t="10836" x="6492875" y="4999038"/>
          <p14:tracePt t="10854" x="6408738" y="4968875"/>
          <p14:tracePt t="10870" x="6346825" y="4945063"/>
          <p14:tracePt t="10887" x="6149975" y="4876800"/>
          <p14:tracePt t="10903" x="5592763" y="4732338"/>
          <p14:tracePt t="10921" x="4754563" y="4518025"/>
          <p14:tracePt t="10936" x="3725863" y="4229100"/>
          <p14:tracePt t="10953" x="2574925" y="4046538"/>
          <p14:tracePt t="10970" x="1539875" y="3894138"/>
          <p14:tracePt t="10986" x="846138" y="3749675"/>
          <p14:tracePt t="11004" x="571500" y="3673475"/>
          <p14:tracePt t="11020" x="465138" y="3635375"/>
          <p14:tracePt t="11143" x="465138" y="3627438"/>
          <p14:tracePt t="11151" x="465138" y="3619500"/>
          <p14:tracePt t="11158" x="465138" y="3573463"/>
          <p14:tracePt t="11170" x="517525" y="3436938"/>
          <p14:tracePt t="11186" x="693738" y="3025775"/>
          <p14:tracePt t="11203" x="815975" y="2606675"/>
          <p14:tracePt t="11220" x="838200" y="2187575"/>
          <p14:tracePt t="11236" x="838200" y="1851025"/>
          <p14:tracePt t="11254" x="876300" y="1477963"/>
          <p14:tracePt t="11270" x="898525" y="1303338"/>
          <p14:tracePt t="11286" x="930275" y="1196975"/>
          <p14:tracePt t="11303" x="944563" y="1150938"/>
          <p14:tracePt t="11320" x="944563" y="1135063"/>
          <p14:tracePt t="11353" x="952500" y="1135063"/>
          <p14:tracePt t="11624" x="974725" y="1143000"/>
          <p14:tracePt t="11631" x="1020763" y="1158875"/>
          <p14:tracePt t="11638" x="1082675" y="1196975"/>
          <p14:tracePt t="11654" x="1265238" y="1341438"/>
          <p14:tracePt t="11670" x="1470025" y="1447800"/>
          <p14:tracePt t="11686" x="1730375" y="1516063"/>
          <p14:tracePt t="11703" x="2179638" y="1616075"/>
          <p14:tracePt t="11719" x="2841625" y="1630363"/>
          <p14:tracePt t="11736" x="3336925" y="1630363"/>
          <p14:tracePt t="11753" x="3711575" y="1630363"/>
          <p14:tracePt t="11769" x="4198938" y="1616075"/>
          <p14:tracePt t="11786" x="4511675" y="1570038"/>
          <p14:tracePt t="11803" x="4724400" y="1516063"/>
          <p14:tracePt t="11819" x="4846638" y="1470025"/>
          <p14:tracePt t="11836" x="4922838" y="1425575"/>
          <p14:tracePt t="11853" x="4960938" y="1401763"/>
          <p14:tracePt t="11927" x="4975225" y="1401763"/>
          <p14:tracePt t="11935" x="5006975" y="1401763"/>
          <p14:tracePt t="11943" x="5037138" y="1401763"/>
          <p14:tracePt t="11953" x="5089525" y="1401763"/>
          <p14:tracePt t="11970" x="5227638" y="1431925"/>
          <p14:tracePt t="11987" x="5432425" y="1508125"/>
          <p14:tracePt t="12003" x="5761038" y="1584325"/>
          <p14:tracePt t="12020" x="5913438" y="1608138"/>
          <p14:tracePt t="12037" x="6027738" y="1608138"/>
          <p14:tracePt t="12040" x="6049963" y="1608138"/>
          <p14:tracePt t="12053" x="6057900" y="1608138"/>
          <p14:tracePt t="12103" x="6049963" y="1608138"/>
          <p14:tracePt t="12111" x="5997575" y="1600200"/>
          <p14:tracePt t="12120" x="5943600" y="1592263"/>
          <p14:tracePt t="12137" x="5867400" y="1562100"/>
          <p14:tracePt t="12153" x="5821363" y="1554163"/>
          <p14:tracePt t="12170" x="5813425" y="1554163"/>
          <p14:tracePt t="13080" x="5807075" y="1570038"/>
          <p14:tracePt t="13088" x="5791200" y="1622425"/>
          <p14:tracePt t="13096" x="5791200" y="1630363"/>
          <p14:tracePt t="13104" x="5791200" y="1646238"/>
          <p14:tracePt t="13120" x="5791200" y="1654175"/>
          <p14:tracePt t="13687" x="5783263" y="1660525"/>
          <p14:tracePt t="13726" x="5737225" y="1660525"/>
          <p14:tracePt t="13734" x="5654675" y="1660525"/>
          <p14:tracePt t="13742" x="5570538" y="1646238"/>
          <p14:tracePt t="13753" x="5470525" y="1638300"/>
          <p14:tracePt t="13770" x="5249863" y="1638300"/>
          <p14:tracePt t="13787" x="4953000" y="1638300"/>
          <p14:tracePt t="13803" x="4556125" y="1638300"/>
          <p14:tracePt t="13820" x="4084638" y="1638300"/>
          <p14:tracePt t="13837" x="3436938" y="1638300"/>
          <p14:tracePt t="13853" x="3170238" y="1638300"/>
          <p14:tracePt t="13870" x="2994025" y="1638300"/>
          <p14:tracePt t="13887" x="2917825" y="1622425"/>
          <p14:tracePt t="13975" x="2911475" y="1616075"/>
          <p14:tracePt t="15063" x="2895600" y="1616075"/>
          <p14:tracePt t="15072" x="2873375" y="1616075"/>
          <p14:tracePt t="15079" x="2865438" y="1616075"/>
          <p14:tracePt t="15087" x="2849563" y="1616075"/>
          <p14:tracePt t="15104" x="2819400" y="1608138"/>
          <p14:tracePt t="15121" x="2759075" y="1584325"/>
          <p14:tracePt t="15138" x="2713038" y="1577975"/>
          <p14:tracePt t="15154" x="2674938" y="1562100"/>
          <p14:tracePt t="15171" x="2651125" y="1554163"/>
          <p14:tracePt t="15187" x="2644775" y="1554163"/>
          <p14:tracePt t="15204" x="2628900" y="1546225"/>
          <p14:tracePt t="15221" x="2620963" y="1546225"/>
          <p14:tracePt t="15237" x="2590800" y="1539875"/>
          <p14:tracePt t="15254" x="2590800" y="1531938"/>
          <p14:tracePt t="15302" x="2574925" y="1531938"/>
          <p14:tracePt t="15310" x="2568575" y="1531938"/>
          <p14:tracePt t="15321" x="2552700" y="1531938"/>
          <p14:tracePt t="15337" x="2506663" y="1524000"/>
          <p14:tracePt t="15354" x="2454275" y="1501775"/>
          <p14:tracePt t="15371" x="2339975" y="1485900"/>
          <p14:tracePt t="15388" x="2239963" y="1470025"/>
          <p14:tracePt t="15404" x="2217738" y="1463675"/>
          <p14:tracePt t="15421" x="2187575" y="1463675"/>
          <p14:tracePt t="18534" x="2201863" y="1463675"/>
          <p14:tracePt t="18543" x="2308225" y="1485900"/>
          <p14:tracePt t="18556" x="2416175" y="1516063"/>
          <p14:tracePt t="18572" x="2659063" y="1584325"/>
          <p14:tracePt t="18590" x="3140075" y="1730375"/>
          <p14:tracePt t="18606" x="3406775" y="1782763"/>
          <p14:tracePt t="18622" x="4503738" y="1897063"/>
          <p14:tracePt t="18639" x="5059363" y="1897063"/>
          <p14:tracePt t="18656" x="5432425" y="1897063"/>
          <p14:tracePt t="18672" x="5791200" y="1897063"/>
          <p14:tracePt t="18689" x="5959475" y="1897063"/>
          <p14:tracePt t="18706" x="5989638" y="1897063"/>
          <p14:tracePt t="18863" x="5997575" y="1912938"/>
          <p14:tracePt t="18873" x="5997575" y="1951038"/>
          <p14:tracePt t="18882" x="5997575" y="1973263"/>
          <p14:tracePt t="18891" x="5997575" y="1981200"/>
          <p14:tracePt t="18906" x="5997575" y="1997075"/>
          <p14:tracePt t="18922" x="5997575" y="2011363"/>
          <p14:tracePt t="18956" x="5989638" y="2011363"/>
          <p14:tracePt t="19015" x="5989638" y="2019300"/>
          <p14:tracePt t="19023" x="6042025" y="2035175"/>
          <p14:tracePt t="19031" x="6111875" y="2041525"/>
          <p14:tracePt t="19039" x="6194425" y="2057400"/>
          <p14:tracePt t="19056" x="6392863" y="2057400"/>
          <p14:tracePt t="19072" x="6575425" y="2057400"/>
          <p14:tracePt t="19089" x="6659563" y="2057400"/>
          <p14:tracePt t="19106" x="6667500" y="2057400"/>
          <p14:tracePt t="25615" x="6667500" y="2111375"/>
          <p14:tracePt t="25622" x="6651625" y="2209800"/>
          <p14:tracePt t="25631" x="6629400" y="2239963"/>
          <p14:tracePt t="25642" x="6613525" y="2270125"/>
          <p14:tracePt t="25658" x="6530975" y="2362200"/>
          <p14:tracePt t="25675" x="6408738" y="2446338"/>
          <p14:tracePt t="25692" x="6256338" y="2514600"/>
          <p14:tracePt t="25708" x="6027738" y="2560638"/>
          <p14:tracePt t="25726" x="5562600" y="2574925"/>
          <p14:tracePt t="25742" x="5356225" y="2574925"/>
          <p14:tracePt t="25758" x="5219700" y="2574925"/>
          <p14:tracePt t="25776" x="5113338" y="2574925"/>
          <p14:tracePt t="25791" x="5083175" y="2560638"/>
          <p14:tracePt t="25808" x="5083175" y="2544763"/>
          <p14:tracePt t="25825" x="5083175" y="2498725"/>
          <p14:tracePt t="25842" x="5089525" y="2430463"/>
          <p14:tracePt t="25858" x="5143500" y="2339975"/>
          <p14:tracePt t="25875" x="5211763" y="2270125"/>
          <p14:tracePt t="25892" x="5318125" y="2193925"/>
          <p14:tracePt t="25908" x="5456238" y="2141538"/>
          <p14:tracePt t="25926" x="5722938" y="2095500"/>
          <p14:tracePt t="25942" x="5791200" y="2087563"/>
          <p14:tracePt t="25959" x="6003925" y="2111375"/>
          <p14:tracePt t="25975" x="6134100" y="2201863"/>
          <p14:tracePt t="25992" x="6188075" y="2354263"/>
          <p14:tracePt t="26008" x="6202363" y="2536825"/>
          <p14:tracePt t="26025" x="6172200" y="2705100"/>
          <p14:tracePt t="26042" x="6073775" y="2835275"/>
          <p14:tracePt t="26059" x="5913438" y="2911475"/>
          <p14:tracePt t="26075" x="5745163" y="2933700"/>
          <p14:tracePt t="26092" x="5592763" y="2903538"/>
          <p14:tracePt t="26095" x="5540375" y="2841625"/>
          <p14:tracePt t="26109" x="5508625" y="2789238"/>
          <p14:tracePt t="26126" x="5494338" y="2606675"/>
          <p14:tracePt t="26142" x="5540375" y="2446338"/>
          <p14:tracePt t="26158" x="5684838" y="2332038"/>
          <p14:tracePt t="26175" x="5965825" y="2239963"/>
          <p14:tracePt t="26191" x="6218238" y="2239963"/>
          <p14:tracePt t="26208" x="6346825" y="2270125"/>
          <p14:tracePt t="26225" x="6362700" y="2301875"/>
          <p14:tracePt t="26241" x="6370638" y="2408238"/>
          <p14:tracePt t="26258" x="6316663" y="2514600"/>
          <p14:tracePt t="26275" x="6210300" y="2620963"/>
          <p14:tracePt t="26291" x="6111875" y="2667000"/>
          <p14:tracePt t="26308" x="6080125" y="2682875"/>
          <p14:tracePt t="26430" x="6080125" y="2667000"/>
          <p14:tracePt t="33463" x="6065838" y="2667000"/>
          <p14:tracePt t="33478" x="6049963" y="2689225"/>
          <p14:tracePt t="33487" x="6027738" y="2773363"/>
          <p14:tracePt t="33494" x="6019800" y="2865438"/>
          <p14:tracePt t="33511" x="6011863" y="2979738"/>
          <p14:tracePt t="33528" x="6103938" y="3055938"/>
          <p14:tracePt t="33544" x="6264275" y="3154363"/>
          <p14:tracePt t="33561" x="6530975" y="3330575"/>
          <p14:tracePt t="33578" x="6842125" y="3565525"/>
          <p14:tracePt t="33596" x="7170738" y="3817938"/>
          <p14:tracePt t="33600" x="7315200" y="3916363"/>
          <p14:tracePt t="33611" x="7421563" y="3992563"/>
          <p14:tracePt t="33628" x="7573963" y="4114800"/>
          <p14:tracePt t="33645" x="7696200" y="4229100"/>
          <p14:tracePt t="33662" x="7696200" y="4237038"/>
          <p14:tracePt t="33703" x="7696200" y="4244975"/>
          <p14:tracePt t="33711" x="7688263" y="4259263"/>
          <p14:tracePt t="33728" x="7642225" y="4259263"/>
          <p14:tracePt t="33745" x="7612063" y="4259263"/>
          <p14:tracePt t="33761" x="7597775" y="4259263"/>
          <p14:tracePt t="33778" x="7589838" y="4259263"/>
          <p14:tracePt t="33878" x="7581900" y="4259263"/>
          <p14:tracePt t="33887" x="7566025" y="4259263"/>
          <p14:tracePt t="33896" x="7543800" y="4251325"/>
          <p14:tracePt t="33911" x="7513638" y="4244975"/>
          <p14:tracePt t="33928" x="7483475" y="4237038"/>
          <p14:tracePt t="33944" x="7437438" y="4221163"/>
          <p14:tracePt t="33961" x="7375525" y="4206875"/>
          <p14:tracePt t="33978" x="7337425" y="4191000"/>
          <p14:tracePt t="33995" x="7299325" y="4183063"/>
          <p14:tracePt t="34011" x="7269163" y="4175125"/>
          <p14:tracePt t="34028" x="7261225" y="4175125"/>
          <p14:tracePt t="34439" x="7246938" y="4175125"/>
          <p14:tracePt t="34446" x="7223125" y="4175125"/>
          <p14:tracePt t="34455" x="7178675" y="4198938"/>
          <p14:tracePt t="34463" x="7140575" y="4259263"/>
          <p14:tracePt t="34478" x="7102475" y="4335463"/>
          <p14:tracePt t="34495" x="7070725" y="4397375"/>
          <p14:tracePt t="34513" x="7032625" y="4487863"/>
          <p14:tracePt t="34528" x="6994525" y="4564063"/>
          <p14:tracePt t="34545" x="6934200" y="4640263"/>
          <p14:tracePt t="34561" x="6888163" y="4694238"/>
          <p14:tracePt t="34578" x="6827838" y="4716463"/>
          <p14:tracePt t="34595" x="6797675" y="4732338"/>
          <p14:tracePt t="34612" x="6781800" y="4732338"/>
          <p14:tracePt t="34616" x="6773863" y="4732338"/>
          <p14:tracePt t="34630" x="6759575" y="4732338"/>
          <p14:tracePt t="34645" x="6751638" y="4732338"/>
          <p14:tracePt t="34661" x="6751638" y="4740275"/>
          <p14:tracePt t="34678" x="6735763" y="4746625"/>
          <p14:tracePt t="34695" x="6727825" y="4746625"/>
          <p14:tracePt t="34712" x="6713538" y="4746625"/>
          <p14:tracePt t="34728" x="6697663" y="4754563"/>
          <p14:tracePt t="34745" x="6689725" y="4754563"/>
          <p14:tracePt t="35134" x="6675438" y="4754563"/>
          <p14:tracePt t="35142" x="6659563" y="4762500"/>
          <p14:tracePt t="35150" x="6637338" y="4778375"/>
          <p14:tracePt t="35162" x="6599238" y="4816475"/>
          <p14:tracePt t="35178" x="6553200" y="4868863"/>
          <p14:tracePt t="35195" x="6507163" y="4945063"/>
          <p14:tracePt t="35212" x="6438900" y="5029200"/>
          <p14:tracePt t="35228" x="6384925" y="5113338"/>
          <p14:tracePt t="35246" x="6302375" y="5219700"/>
          <p14:tracePt t="35262" x="6278563" y="5249863"/>
          <p14:tracePt t="35278" x="6270625" y="5265738"/>
          <p14:tracePt t="35295" x="6264275" y="5265738"/>
          <p14:tracePt t="36359" x="6264275" y="5273675"/>
          <p14:tracePt t="36382" x="6256338" y="5287963"/>
          <p14:tracePt t="36391" x="6232525" y="5334000"/>
          <p14:tracePt t="36398" x="6202363" y="5380038"/>
          <p14:tracePt t="36412" x="6188075" y="5410200"/>
          <p14:tracePt t="36430" x="6088063" y="5494338"/>
          <p14:tracePt t="36445" x="6049963" y="5524500"/>
          <p14:tracePt t="36462" x="5905500" y="5592763"/>
          <p14:tracePt t="36479" x="5821363" y="5630863"/>
          <p14:tracePt t="36495" x="5715000" y="5661025"/>
          <p14:tracePt t="36513" x="5661025" y="5668963"/>
          <p14:tracePt t="36529" x="5616575" y="5676900"/>
          <p14:tracePt t="36546" x="5584825" y="5684838"/>
          <p14:tracePt t="36562" x="5570538" y="5692775"/>
          <p14:tracePt t="36579" x="5546725" y="5699125"/>
          <p14:tracePt t="36596" x="5524500" y="5722938"/>
          <p14:tracePt t="36612" x="5516563" y="5730875"/>
          <p14:tracePt t="36630" x="5486400" y="5737225"/>
          <p14:tracePt t="36645" x="5478463" y="5745163"/>
          <p14:tracePt t="36662" x="5456238" y="5745163"/>
          <p14:tracePt t="36679" x="5440363" y="5745163"/>
          <p14:tracePt t="36713" x="5426075" y="5745163"/>
          <p14:tracePt t="36729" x="5418138" y="5745163"/>
          <p14:tracePt t="36762" x="5410200" y="5737225"/>
          <p14:tracePt t="38207" x="5432425" y="5737225"/>
          <p14:tracePt t="38214" x="5554663" y="5737225"/>
          <p14:tracePt t="38223" x="5768975" y="5730875"/>
          <p14:tracePt t="38231" x="5989638" y="5692775"/>
          <p14:tracePt t="38246" x="6302375" y="5654675"/>
          <p14:tracePt t="38263" x="6523038" y="5622925"/>
          <p14:tracePt t="38279" x="6789738" y="5608638"/>
          <p14:tracePt t="38296" x="7070725" y="5584825"/>
          <p14:tracePt t="38313" x="7254875" y="5584825"/>
          <p14:tracePt t="38330" x="7361238" y="5584825"/>
          <p14:tracePt t="38346" x="7383463" y="5584825"/>
          <p14:tracePt t="38398" x="7361238" y="5578475"/>
          <p14:tracePt t="38407" x="7285038" y="5578475"/>
          <p14:tracePt t="38417" x="7146925" y="5578475"/>
          <p14:tracePt t="38430" x="6956425" y="5578475"/>
          <p14:tracePt t="38446" x="6210300" y="5578475"/>
          <p14:tracePt t="38463" x="5859463" y="5578475"/>
          <p14:tracePt t="38480" x="5668963" y="5578475"/>
          <p14:tracePt t="38496" x="5600700" y="5578475"/>
          <p14:tracePt t="38530" x="5592763" y="5578475"/>
          <p14:tracePt t="38546" x="5654675" y="5600700"/>
          <p14:tracePt t="38563" x="5845175" y="5600700"/>
          <p14:tracePt t="38580" x="6096000" y="5600700"/>
          <p14:tracePt t="38596" x="6286500" y="5600700"/>
          <p14:tracePt t="38614" x="6362700" y="5600700"/>
          <p14:tracePt t="38678" x="6354763" y="5600700"/>
          <p14:tracePt t="38686" x="6316663" y="5600700"/>
          <p14:tracePt t="38696" x="6264275" y="5584825"/>
          <p14:tracePt t="38713" x="6202363" y="5562600"/>
          <p14:tracePt t="38729" x="6194425" y="5562600"/>
          <p14:tracePt t="39199" x="6188075" y="5562600"/>
          <p14:tracePt t="39208" x="6188075" y="5540375"/>
          <p14:tracePt t="39215" x="6188075" y="5402263"/>
          <p14:tracePt t="39230" x="6134100" y="4770438"/>
          <p14:tracePt t="39246" x="5989638" y="4084638"/>
          <p14:tracePt t="39263" x="5845175" y="3603625"/>
          <p14:tracePt t="39280" x="5799138" y="3192463"/>
          <p14:tracePt t="39297" x="5753100" y="2933700"/>
          <p14:tracePt t="39314" x="5730875" y="2789238"/>
          <p14:tracePt t="39330" x="5692775" y="2667000"/>
          <p14:tracePt t="39347" x="5600700" y="2536825"/>
          <p14:tracePt t="39363" x="5440363" y="2408238"/>
          <p14:tracePt t="39380" x="5249863" y="2332038"/>
          <p14:tracePt t="39398" x="4960938" y="2247900"/>
          <p14:tracePt t="39414" x="4770438" y="2217738"/>
          <p14:tracePt t="39430" x="4503738" y="2201863"/>
          <p14:tracePt t="39447" x="4251325" y="2201863"/>
          <p14:tracePt t="39463" x="4191000" y="2201863"/>
          <p14:tracePt t="39558" x="4191000" y="2209800"/>
          <p14:tracePt t="39566" x="4198938" y="2239963"/>
          <p14:tracePt t="39580" x="4213225" y="2270125"/>
          <p14:tracePt t="39598" x="4343400" y="2339975"/>
          <p14:tracePt t="39614" x="4503738" y="2384425"/>
          <p14:tracePt t="39630" x="4694238" y="2438400"/>
          <p14:tracePt t="39647" x="4884738" y="2484438"/>
          <p14:tracePt t="39663" x="5089525" y="2484438"/>
          <p14:tracePt t="39680" x="5326063" y="2484438"/>
          <p14:tracePt t="39697" x="5478463" y="2460625"/>
          <p14:tracePt t="39713" x="5532438" y="2446338"/>
          <p14:tracePt t="39766" x="5456238" y="2408238"/>
          <p14:tracePt t="39775" x="5265738" y="2346325"/>
          <p14:tracePt t="39787" x="5045075" y="2286000"/>
          <p14:tracePt t="39796" x="4830763" y="2225675"/>
          <p14:tracePt t="39813" x="4579938" y="2163763"/>
          <p14:tracePt t="39926" x="4572000" y="2155825"/>
          <p14:tracePt t="39934" x="4594225" y="2155825"/>
          <p14:tracePt t="39947" x="4694238" y="2163763"/>
          <p14:tracePt t="39963" x="4854575" y="2217738"/>
          <p14:tracePt t="39980" x="4892675" y="2225675"/>
          <p14:tracePt t="40158" x="4906963" y="2232025"/>
          <p14:tracePt t="40167" x="4999038" y="2278063"/>
          <p14:tracePt t="40180" x="5181600" y="2354263"/>
          <p14:tracePt t="40197" x="5875338" y="2803525"/>
          <p14:tracePt t="40213" x="6142038" y="2987675"/>
          <p14:tracePt t="40230" x="7018338" y="3276600"/>
          <p14:tracePt t="40247" x="7467600" y="3390900"/>
          <p14:tracePt t="40264" x="7704138" y="3429000"/>
          <p14:tracePt t="40280" x="7802563" y="3436938"/>
          <p14:tracePt t="40297" x="7810500" y="3436938"/>
          <p14:tracePt t="40330" x="7764463" y="3467100"/>
          <p14:tracePt t="40347" x="7612063" y="3505200"/>
          <p14:tracePt t="40364" x="7445375" y="3559175"/>
          <p14:tracePt t="40380" x="7277100" y="3611563"/>
          <p14:tracePt t="40398" x="7102475" y="3687763"/>
          <p14:tracePt t="40413" x="7078663" y="3695700"/>
          <p14:tracePt t="40430" x="7056438" y="3703638"/>
          <p14:tracePt t="41783" x="7048500" y="3711575"/>
          <p14:tracePt t="41791" x="7026275" y="3711575"/>
          <p14:tracePt t="41799" x="7002463" y="3711575"/>
          <p14:tracePt t="41814" x="6980238" y="3711575"/>
          <p14:tracePt t="41831" x="6964363" y="3711575"/>
          <p14:tracePt t="41848" x="6942138" y="3703638"/>
          <p14:tracePt t="41864" x="6911975" y="3695700"/>
          <p14:tracePt t="41881" x="6888163" y="3687763"/>
          <p14:tracePt t="41897" x="6873875" y="3687763"/>
          <p14:tracePt t="41914" x="6865938" y="3687763"/>
          <p14:tracePt t="41931" x="6858000" y="3679825"/>
          <p14:tracePt t="67494" x="6842125" y="3673475"/>
          <p14:tracePt t="67502" x="6804025" y="3665538"/>
          <p14:tracePt t="67510" x="6727825" y="3665538"/>
          <p14:tracePt t="67524" x="6583363" y="3756025"/>
          <p14:tracePt t="67540" x="6042025" y="4183063"/>
          <p14:tracePt t="67557" x="5516563" y="4473575"/>
          <p14:tracePt t="67573" x="5227638" y="4602163"/>
          <p14:tracePt t="67590" x="5059363" y="4670425"/>
          <p14:tracePt t="67607" x="4930775" y="4784725"/>
          <p14:tracePt t="67623" x="4838700" y="4899025"/>
          <p14:tracePt t="67640" x="4800600" y="4953000"/>
          <p14:tracePt t="67910" x="4808538" y="4945063"/>
          <p14:tracePt t="67918" x="4846638" y="4922838"/>
          <p14:tracePt t="67926" x="4922838" y="4868863"/>
          <p14:tracePt t="67940" x="5006975" y="4816475"/>
          <p14:tracePt t="67958" x="5265738" y="4640263"/>
          <p14:tracePt t="67974" x="5402263" y="4525963"/>
          <p14:tracePt t="67991" x="5502275" y="4457700"/>
          <p14:tracePt t="68007" x="5546725" y="4419600"/>
          <p14:tracePt t="68024" x="5554663" y="441960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020726" y="382772"/>
            <a:ext cx="7276606"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Testing </a:t>
            </a:r>
            <a:r>
              <a:rPr lang="en-US" sz="2800" b="1" dirty="0">
                <a:latin typeface="Times New Roman" panose="02020603050405020304" pitchFamily="18" charset="0"/>
                <a:cs typeface="Times New Roman" panose="02020603050405020304" pitchFamily="18" charset="0"/>
              </a:rPr>
              <a:t>the Difference Between Means </a:t>
            </a:r>
          </a:p>
          <a:p>
            <a:pPr>
              <a:defRPr/>
            </a:pPr>
            <a:r>
              <a:rPr lang="en-US" sz="2800" b="1" dirty="0">
                <a:latin typeface="Times New Roman" panose="02020603050405020304" pitchFamily="18" charset="0"/>
                <a:cs typeface="Times New Roman" panose="02020603050405020304" pitchFamily="18" charset="0"/>
              </a:rPr>
              <a:t>     (Small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903872" y="1672918"/>
            <a:ext cx="8368146" cy="3508653"/>
          </a:xfrm>
          <a:prstGeom prst="rect">
            <a:avLst/>
          </a:prstGeom>
        </p:spPr>
        <p:txBody>
          <a:bodyPr wrap="square">
            <a:spAutoFit/>
          </a:bodyPr>
          <a:lstStyle/>
          <a:p>
            <a:r>
              <a:rPr lang="en-US" altLang="en-US" sz="2800" dirty="0"/>
              <a:t>The </a:t>
            </a:r>
            <a:r>
              <a:rPr lang="en-US" altLang="en-US" sz="2800" b="1" dirty="0"/>
              <a:t>standardized test statistic </a:t>
            </a:r>
            <a:r>
              <a:rPr lang="en-US" altLang="en-US" sz="2800" dirty="0"/>
              <a:t>is</a:t>
            </a:r>
          </a:p>
          <a:p>
            <a:endParaRPr lang="en-US" altLang="en-US" sz="2800" dirty="0"/>
          </a:p>
          <a:p>
            <a:endParaRPr lang="en-US" altLang="en-US" sz="2800" dirty="0"/>
          </a:p>
          <a:p>
            <a:endParaRPr lang="en-US" altLang="en-US" sz="2800" dirty="0"/>
          </a:p>
          <a:p>
            <a:pPr algn="just"/>
            <a:r>
              <a:rPr lang="en-US" altLang="en-US" sz="2800" dirty="0"/>
              <a:t>The standard error and the degrees of freedom of </a:t>
            </a:r>
            <a:r>
              <a:rPr lang="en-US" altLang="en-US" sz="2800" dirty="0" smtClean="0"/>
              <a:t>the sampling </a:t>
            </a:r>
            <a:r>
              <a:rPr lang="en-US" altLang="en-US" sz="2800" dirty="0"/>
              <a:t>distribution depend on whether </a:t>
            </a:r>
            <a:r>
              <a:rPr lang="en-US" altLang="en-US" sz="2800" dirty="0" smtClean="0"/>
              <a:t>the population </a:t>
            </a:r>
            <a:r>
              <a:rPr lang="en-US" altLang="en-US" sz="2800" dirty="0"/>
              <a:t>variances </a:t>
            </a:r>
            <a:r>
              <a:rPr lang="en-US" altLang="en-US" sz="2800" dirty="0" smtClean="0"/>
              <a:t>are </a:t>
            </a:r>
            <a:r>
              <a:rPr lang="en-US" altLang="en-US" sz="2800" dirty="0"/>
              <a:t>equal.</a:t>
            </a:r>
          </a:p>
          <a:p>
            <a:endParaRPr lang="en-US" altLang="en-US" sz="2600" dirty="0"/>
          </a:p>
        </p:txBody>
      </p:sp>
      <p:graphicFrame>
        <p:nvGraphicFramePr>
          <p:cNvPr id="6" name="Object 4"/>
          <p:cNvGraphicFramePr>
            <a:graphicFrameLocks noChangeAspect="1"/>
          </p:cNvGraphicFramePr>
          <p:nvPr>
            <p:extLst>
              <p:ext uri="{D42A27DB-BD31-4B8C-83A1-F6EECF244321}">
                <p14:modId xmlns:p14="http://schemas.microsoft.com/office/powerpoint/2010/main" val="3627333686"/>
              </p:ext>
            </p:extLst>
          </p:nvPr>
        </p:nvGraphicFramePr>
        <p:xfrm>
          <a:off x="3884321" y="2387600"/>
          <a:ext cx="3201987" cy="944563"/>
        </p:xfrm>
        <a:graphic>
          <a:graphicData uri="http://schemas.openxmlformats.org/presentationml/2006/ole">
            <mc:AlternateContent xmlns:mc="http://schemas.openxmlformats.org/markup-compatibility/2006">
              <mc:Choice xmlns:v="urn:schemas-microsoft-com:vml" Requires="v">
                <p:oleObj spid="_x0000_s1050" name="Equation" r:id="rId4" imgW="2666880" imgH="787320" progId="Equation.DSMT4">
                  <p:embed/>
                </p:oleObj>
              </mc:Choice>
              <mc:Fallback>
                <p:oleObj name="Equation" r:id="rId4" imgW="2666880" imgH="787320" progId="Equation.DSMT4">
                  <p:embed/>
                  <p:pic>
                    <p:nvPicPr>
                      <p:cNvPr id="11"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4321" y="2387600"/>
                        <a:ext cx="3201987" cy="944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956454200"/>
      </p:ext>
    </p:extLst>
  </p:cSld>
  <p:clrMapOvr>
    <a:masterClrMapping/>
  </p:clrMapOvr>
  <mc:AlternateContent xmlns:mc="http://schemas.openxmlformats.org/markup-compatibility/2006" xmlns:p14="http://schemas.microsoft.com/office/powerpoint/2010/main">
    <mc:Choice Requires="p14">
      <p:transition p14:dur="10" advTm="62936"/>
    </mc:Choice>
    <mc:Fallback xmlns="">
      <p:transition advTm="62936"/>
    </mc:Fallback>
  </mc:AlternateContent>
  <p:timing>
    <p:tnLst>
      <p:par>
        <p:cTn id="1" dur="indefinite" restart="never" nodeType="tmRoot"/>
      </p:par>
    </p:tnLst>
  </p:timing>
  <p:extLst mod="1">
    <p:ext uri="{3A86A75C-4F4B-4683-9AE1-C65F6400EC91}">
      <p14:laserTraceLst xmlns:p14="http://schemas.microsoft.com/office/powerpoint/2010/main">
        <p14:tracePtLst>
          <p14:tracePt t="2751" x="5349875" y="4343400"/>
          <p14:tracePt t="2761" x="4854575" y="4198938"/>
          <p14:tracePt t="2770" x="4441825" y="4092575"/>
          <p14:tracePt t="2780" x="4191000" y="3984625"/>
          <p14:tracePt t="2793" x="4122738" y="3962400"/>
          <p14:tracePt t="2810" x="4114800" y="3954463"/>
          <p14:tracePt t="2826" x="4060825" y="3886200"/>
          <p14:tracePt t="2843" x="3978275" y="3741738"/>
          <p14:tracePt t="2859" x="3924300" y="3619500"/>
          <p14:tracePt t="2876" x="3924300" y="3527425"/>
          <p14:tracePt t="2893" x="3924300" y="3444875"/>
          <p14:tracePt t="2909" x="3924300" y="3330575"/>
          <p14:tracePt t="2927" x="3962400" y="3192463"/>
          <p14:tracePt t="2943" x="3978275" y="3132138"/>
          <p14:tracePt t="2959" x="3978275" y="3124200"/>
          <p14:tracePt t="3090" x="3984625" y="3116263"/>
          <p14:tracePt t="3343" x="3978275" y="3108325"/>
          <p14:tracePt t="3355" x="3970338" y="3101975"/>
          <p14:tracePt t="3368" x="3932238" y="3086100"/>
          <p14:tracePt t="3379" x="3902075" y="3040063"/>
          <p14:tracePt t="3393" x="3810000" y="2933700"/>
          <p14:tracePt t="3409" x="3787775" y="2917825"/>
          <p14:tracePt t="3426" x="3763963" y="2911475"/>
          <p14:tracePt t="3807" x="3763963" y="2903538"/>
          <p14:tracePt t="3819" x="3779838" y="2887663"/>
          <p14:tracePt t="3831" x="3840163" y="2835275"/>
          <p14:tracePt t="3843" x="3863975" y="2819400"/>
          <p14:tracePt t="3860" x="3940175" y="2765425"/>
          <p14:tracePt t="3876" x="4054475" y="2659063"/>
          <p14:tracePt t="3893" x="4114800" y="2613025"/>
          <p14:tracePt t="3910" x="4191000" y="2552700"/>
          <p14:tracePt t="3926" x="4275138" y="2492375"/>
          <p14:tracePt t="3943" x="4313238" y="2468563"/>
          <p14:tracePt t="3960" x="4335463" y="2446338"/>
          <p14:tracePt t="3976" x="4359275" y="2422525"/>
          <p14:tracePt t="3993" x="4381500" y="2408238"/>
          <p14:tracePt t="4255" x="4397375" y="2408238"/>
          <p14:tracePt t="4268" x="4533900" y="2408238"/>
          <p14:tracePt t="4281" x="4822825" y="2408238"/>
          <p14:tracePt t="4293" x="4922838" y="2408238"/>
          <p14:tracePt t="4310" x="5227638" y="2400300"/>
          <p14:tracePt t="4326" x="5426075" y="2378075"/>
          <p14:tracePt t="4343" x="5592763" y="2354263"/>
          <p14:tracePt t="4360" x="5783263" y="2332038"/>
          <p14:tracePt t="4376" x="5913438" y="2316163"/>
          <p14:tracePt t="4393" x="5965825" y="2308225"/>
          <p14:tracePt t="4410" x="5973763" y="2301875"/>
          <p14:tracePt t="4543" x="5981700" y="2301875"/>
          <p14:tracePt t="4556" x="6003925" y="2301875"/>
          <p14:tracePt t="4567" x="6027738" y="2301875"/>
          <p14:tracePt t="4959" x="6035675" y="2301875"/>
          <p14:tracePt t="4971" x="6049963" y="2301875"/>
          <p14:tracePt t="4983" x="6126163" y="2263775"/>
          <p14:tracePt t="4994" x="6142038" y="2247900"/>
          <p14:tracePt t="5010" x="6149975" y="2247900"/>
          <p14:tracePt t="5027" x="6172200" y="2232025"/>
          <p14:tracePt t="5136" x="6164263" y="2225675"/>
          <p14:tracePt t="5143" x="6142038" y="2225675"/>
          <p14:tracePt t="5154" x="6118225" y="2217738"/>
          <p14:tracePt t="5160" x="6096000" y="2217738"/>
          <p14:tracePt t="5177" x="6065838" y="2209800"/>
          <p14:tracePt t="5194" x="6035675" y="2201863"/>
          <p14:tracePt t="5210" x="6019800" y="2201863"/>
          <p14:tracePt t="5227" x="6003925" y="2193925"/>
          <p14:tracePt t="5841" x="5997575" y="2193925"/>
          <p14:tracePt t="5847" x="5973763" y="2193925"/>
          <p14:tracePt t="5860" x="5905500" y="2171700"/>
          <p14:tracePt t="5877" x="5722938" y="2187575"/>
          <p14:tracePt t="5894" x="5508625" y="2255838"/>
          <p14:tracePt t="5911" x="5372100" y="2316163"/>
          <p14:tracePt t="5927" x="5265738" y="2370138"/>
          <p14:tracePt t="5944" x="5219700" y="2400300"/>
          <p14:tracePt t="5960" x="5197475" y="2416175"/>
          <p14:tracePt t="5977" x="5189538" y="2422525"/>
          <p14:tracePt t="6025" x="5189538" y="2430463"/>
          <p14:tracePt t="7168" x="5181600" y="2438400"/>
          <p14:tracePt t="7180" x="5143500" y="2476500"/>
          <p14:tracePt t="7195" x="5037138" y="2582863"/>
          <p14:tracePt t="7211" x="4930775" y="2644775"/>
          <p14:tracePt t="7228" x="4800600" y="2720975"/>
          <p14:tracePt t="7244" x="4664075" y="2773363"/>
          <p14:tracePt t="7261" x="4556125" y="2811463"/>
          <p14:tracePt t="7277" x="4435475" y="2835275"/>
          <p14:tracePt t="7294" x="4335463" y="2865438"/>
          <p14:tracePt t="7311" x="4213225" y="2887663"/>
          <p14:tracePt t="7328" x="4152900" y="2887663"/>
          <p14:tracePt t="7344" x="4122738" y="2887663"/>
          <p14:tracePt t="7361" x="4084638" y="2895600"/>
          <p14:tracePt t="7377" x="4076700" y="2895600"/>
          <p14:tracePt t="7394" x="4068763" y="2895600"/>
          <p14:tracePt t="7411" x="4060825" y="2895600"/>
          <p14:tracePt t="7427" x="4054475" y="2895600"/>
          <p14:tracePt t="7461" x="4046538" y="2895600"/>
          <p14:tracePt t="7478" x="3978275" y="2925763"/>
          <p14:tracePt t="7494" x="3946525" y="2949575"/>
          <p14:tracePt t="7511" x="3902075" y="2994025"/>
          <p14:tracePt t="7528" x="3870325" y="3025775"/>
          <p14:tracePt t="7544" x="3840163" y="3048000"/>
          <p14:tracePt t="7561" x="3832225" y="3063875"/>
          <p14:tracePt t="8104" x="3840163" y="3063875"/>
          <p14:tracePt t="8116" x="3886200" y="3048000"/>
          <p14:tracePt t="8128" x="4038600" y="3009900"/>
          <p14:tracePt t="8145" x="4160838" y="2971800"/>
          <p14:tracePt t="8161" x="4267200" y="2949575"/>
          <p14:tracePt t="8178" x="4359275" y="2917825"/>
          <p14:tracePt t="8194" x="4419600" y="2887663"/>
          <p14:tracePt t="8335" x="4419600" y="2879725"/>
          <p14:tracePt t="8351" x="4427538" y="2865438"/>
          <p14:tracePt t="8363" x="4427538" y="2857500"/>
          <p14:tracePt t="8379" x="4427538" y="2841625"/>
          <p14:tracePt t="8395" x="4427538" y="2819400"/>
          <p14:tracePt t="8411" x="4427538" y="2803525"/>
          <p14:tracePt t="8428" x="4435475" y="2789238"/>
          <p14:tracePt t="8445" x="4449763" y="2765425"/>
          <p14:tracePt t="8461" x="4465638" y="2743200"/>
          <p14:tracePt t="8478" x="4479925" y="2727325"/>
          <p14:tracePt t="8495" x="4487863" y="2727325"/>
          <p14:tracePt t="8511" x="4511675" y="2727325"/>
          <p14:tracePt t="8528" x="4518025" y="2727325"/>
          <p14:tracePt t="8545" x="4533900" y="2727325"/>
          <p14:tracePt t="8647" x="4541838" y="2727325"/>
          <p14:tracePt t="8654" x="4549775" y="2720975"/>
          <p14:tracePt t="8663" x="4564063" y="2713038"/>
          <p14:tracePt t="8678" x="4564063" y="2705100"/>
          <p14:tracePt t="8695" x="4564063" y="2689225"/>
          <p14:tracePt t="8711" x="4564063" y="2682875"/>
          <p14:tracePt t="8728" x="4572000" y="2667000"/>
          <p14:tracePt t="8840" x="4579938" y="2667000"/>
          <p14:tracePt t="8850" x="4587875" y="2667000"/>
          <p14:tracePt t="8861" x="4594225" y="2689225"/>
          <p14:tracePt t="8878" x="4625975" y="2759075"/>
          <p14:tracePt t="8895" x="4648200" y="2803525"/>
          <p14:tracePt t="9017" x="4648200" y="2797175"/>
          <p14:tracePt t="9030" x="4648200" y="2735263"/>
          <p14:tracePt t="9045" x="4648200" y="2720975"/>
          <p14:tracePt t="9062" x="4648200" y="2674938"/>
          <p14:tracePt t="9078" x="4656138" y="2620963"/>
          <p14:tracePt t="9095" x="4678363" y="2590800"/>
          <p14:tracePt t="9112" x="4678363" y="2574925"/>
          <p14:tracePt t="9128" x="4686300" y="2568575"/>
          <p14:tracePt t="9145" x="4694238" y="2552700"/>
          <p14:tracePt t="9162" x="4716463" y="2552700"/>
          <p14:tracePt t="9178" x="4762500" y="2552700"/>
          <p14:tracePt t="9195" x="4846638" y="2574925"/>
          <p14:tracePt t="9212" x="4937125" y="2598738"/>
          <p14:tracePt t="9228" x="5097463" y="2651125"/>
          <p14:tracePt t="9245" x="5197475" y="2667000"/>
          <p14:tracePt t="9262" x="5235575" y="2682875"/>
          <p14:tracePt t="9385" x="5235575" y="2689225"/>
          <p14:tracePt t="9407" x="5241925" y="2689225"/>
          <p14:tracePt t="9423" x="5265738" y="2705100"/>
          <p14:tracePt t="9436" x="5265738" y="2713038"/>
          <p14:tracePt t="9447" x="5295900" y="2735263"/>
          <p14:tracePt t="9462" x="5334000" y="2765425"/>
          <p14:tracePt t="9478" x="5364163" y="2765425"/>
          <p14:tracePt t="9511" x="5372100" y="2765425"/>
          <p14:tracePt t="9543" x="5387975" y="2765425"/>
          <p14:tracePt t="9555" x="5394325" y="2765425"/>
          <p14:tracePt t="9567" x="5394325" y="2743200"/>
          <p14:tracePt t="9578" x="5387975" y="2720975"/>
          <p14:tracePt t="9595" x="5380038" y="2705100"/>
          <p14:tracePt t="9612" x="5372100" y="2689225"/>
          <p14:tracePt t="9903" x="5364163" y="2689225"/>
          <p14:tracePt t="9915" x="5356225" y="2689225"/>
          <p14:tracePt t="9952" x="5349875" y="2689225"/>
          <p14:tracePt t="10119" x="5349875" y="2682875"/>
          <p14:tracePt t="10131" x="5349875" y="2667000"/>
          <p14:tracePt t="10146" x="5349875" y="2636838"/>
          <p14:tracePt t="10162" x="5349875" y="2606675"/>
          <p14:tracePt t="10179" x="5349875" y="2568575"/>
          <p14:tracePt t="10195" x="5349875" y="2522538"/>
          <p14:tracePt t="10213" x="5349875" y="2492375"/>
          <p14:tracePt t="10229" x="5349875" y="2476500"/>
          <p14:tracePt t="10246" x="5349875" y="2468563"/>
          <p14:tracePt t="10367" x="5349875" y="2476500"/>
          <p14:tracePt t="10383" x="5349875" y="2484438"/>
          <p14:tracePt t="10396" x="5364163" y="2506663"/>
          <p14:tracePt t="10412" x="5372100" y="2552700"/>
          <p14:tracePt t="10429" x="5394325" y="2598738"/>
          <p14:tracePt t="10446" x="5402263" y="2628900"/>
          <p14:tracePt t="10479" x="5402263" y="2636838"/>
          <p14:tracePt t="10495" x="5402263" y="2644775"/>
          <p14:tracePt t="10512" x="5402263" y="2651125"/>
          <p14:tracePt t="10529" x="5402263" y="2659063"/>
          <p14:tracePt t="10546" x="5402263" y="2667000"/>
          <p14:tracePt t="10575" x="5402263" y="2674938"/>
          <p14:tracePt t="10591" x="5394325" y="2674938"/>
          <p14:tracePt t="10607" x="5387975" y="2674938"/>
          <p14:tracePt t="10619" x="5372100" y="2674938"/>
          <p14:tracePt t="10630" x="5356225" y="2674938"/>
          <p14:tracePt t="10646" x="5341938" y="2674938"/>
          <p14:tracePt t="10662" x="5334000" y="2674938"/>
          <p14:tracePt t="10713" x="5326063" y="2674938"/>
          <p14:tracePt t="10725" x="5318125" y="2674938"/>
          <p14:tracePt t="15831" x="5334000" y="2674938"/>
          <p14:tracePt t="15843" x="5402263" y="2682875"/>
          <p14:tracePt t="15855" x="5532438" y="2720975"/>
          <p14:tracePt t="15866" x="5584825" y="2720975"/>
          <p14:tracePt t="15881" x="5768975" y="2720975"/>
          <p14:tracePt t="15897" x="5973763" y="2713038"/>
          <p14:tracePt t="15914" x="6156325" y="2713038"/>
          <p14:tracePt t="15931" x="6256338" y="2697163"/>
          <p14:tracePt t="15947" x="6278563" y="2697163"/>
          <p14:tracePt t="16263" x="6286500" y="2689225"/>
          <p14:tracePt t="16367" x="6294438" y="2689225"/>
          <p14:tracePt t="16379" x="6324600" y="2689225"/>
          <p14:tracePt t="16390" x="6408738" y="2689225"/>
          <p14:tracePt t="16403" x="6477000" y="2689225"/>
          <p14:tracePt t="16414" x="6645275" y="2689225"/>
          <p14:tracePt t="16431" x="6819900" y="2689225"/>
          <p14:tracePt t="16448" x="6972300" y="2689225"/>
          <p14:tracePt t="16464" x="7094538" y="2689225"/>
          <p14:tracePt t="16481" x="7146925" y="2689225"/>
          <p14:tracePt t="16497" x="7154863" y="2689225"/>
          <p14:tracePt t="16567" x="7154863" y="2682875"/>
          <p14:tracePt t="16579" x="7132638" y="2674938"/>
          <p14:tracePt t="16590" x="7086600" y="2667000"/>
          <p14:tracePt t="16614" x="6942138" y="2659063"/>
          <p14:tracePt t="16632" x="6781800" y="2667000"/>
          <p14:tracePt t="16648" x="6613525" y="2674938"/>
          <p14:tracePt t="16664" x="6408738" y="2674938"/>
          <p14:tracePt t="16681" x="6240463" y="2674938"/>
          <p14:tracePt t="16698" x="6164263" y="2674938"/>
          <p14:tracePt t="16714" x="6156325" y="2674938"/>
          <p14:tracePt t="16766" x="6172200" y="2689225"/>
          <p14:tracePt t="16774" x="6210300" y="2697163"/>
          <p14:tracePt t="16782" x="6232525" y="2697163"/>
          <p14:tracePt t="16798" x="6270625" y="2705100"/>
          <p14:tracePt t="16814" x="6286500" y="2705100"/>
          <p14:tracePt t="17359" x="6286500" y="2713038"/>
          <p14:tracePt t="17375" x="6286500" y="2720975"/>
          <p14:tracePt t="17388" x="6286500" y="2735263"/>
          <p14:tracePt t="17398" x="6286500" y="2743200"/>
          <p14:tracePt t="17415" x="6332538" y="2773363"/>
          <p14:tracePt t="17431" x="6362700" y="2773363"/>
          <p14:tracePt t="17448" x="6438900" y="2773363"/>
          <p14:tracePt t="17465" x="6523038" y="2773363"/>
          <p14:tracePt t="17481" x="6569075" y="2765425"/>
          <p14:tracePt t="17498" x="6599238" y="2759075"/>
          <p14:tracePt t="17515" x="6613525" y="2743200"/>
          <p14:tracePt t="17631" x="6629400" y="2743200"/>
          <p14:tracePt t="17643" x="6645275" y="2743200"/>
          <p14:tracePt t="17654" x="6659563" y="2743200"/>
          <p14:tracePt t="17666" x="6667500" y="2743200"/>
          <p14:tracePt t="17681" x="6675438" y="2743200"/>
          <p14:tracePt t="17698" x="6697663" y="2743200"/>
          <p14:tracePt t="17715" x="6727825" y="2743200"/>
          <p14:tracePt t="17731" x="6751638" y="2743200"/>
          <p14:tracePt t="17748" x="6765925" y="2735263"/>
          <p14:tracePt t="17765" x="6773863" y="2735263"/>
          <p14:tracePt t="17781" x="6797675" y="2727325"/>
          <p14:tracePt t="17798" x="6804025" y="2727325"/>
          <p14:tracePt t="17815" x="6811963" y="2727325"/>
          <p14:tracePt t="17831" x="6819900" y="2727325"/>
          <p14:tracePt t="17870" x="6819900" y="2720975"/>
          <p14:tracePt t="17881" x="6835775" y="2720975"/>
          <p14:tracePt t="17898" x="6865938" y="2705100"/>
          <p14:tracePt t="17915" x="6896100" y="2682875"/>
          <p14:tracePt t="17932" x="6918325" y="2667000"/>
          <p14:tracePt t="17948" x="6950075" y="2651125"/>
          <p14:tracePt t="17965" x="6964363" y="2628900"/>
          <p14:tracePt t="17982" x="6980238" y="2620963"/>
          <p14:tracePt t="17998" x="6988175" y="2613025"/>
          <p14:tracePt t="18143" x="6972300" y="2606675"/>
          <p14:tracePt t="18155" x="6956425" y="2606675"/>
          <p14:tracePt t="18167" x="6888163" y="2606675"/>
          <p14:tracePt t="18181" x="6811963" y="2606675"/>
          <p14:tracePt t="18198" x="6591300" y="2606675"/>
          <p14:tracePt t="18215" x="6477000" y="2606675"/>
          <p14:tracePt t="18231" x="6430963" y="2606675"/>
          <p14:tracePt t="18248" x="6416675" y="2606675"/>
          <p14:tracePt t="18286" x="6430963" y="2613025"/>
          <p14:tracePt t="18298" x="6461125" y="2620963"/>
          <p14:tracePt t="18315" x="6583363" y="2628900"/>
          <p14:tracePt t="18332" x="6735763" y="2628900"/>
          <p14:tracePt t="18348" x="6858000" y="2606675"/>
          <p14:tracePt t="18365" x="6911975" y="2606675"/>
          <p14:tracePt t="18382" x="6918325" y="2606675"/>
          <p14:tracePt t="18417" x="6865938" y="2598738"/>
          <p14:tracePt t="18428" x="6781800" y="2598738"/>
          <p14:tracePt t="18441" x="6621463" y="2598738"/>
          <p14:tracePt t="18452" x="6523038" y="2598738"/>
          <p14:tracePt t="18465" x="6278563" y="2598738"/>
          <p14:tracePt t="18482" x="6118225" y="2613025"/>
          <p14:tracePt t="18498" x="6096000" y="2613025"/>
          <p14:tracePt t="18515" x="6088063" y="2620963"/>
          <p14:tracePt t="18532" x="6103938" y="2628900"/>
          <p14:tracePt t="18548" x="6188075" y="2636838"/>
          <p14:tracePt t="18565" x="6324600" y="2636838"/>
          <p14:tracePt t="18582" x="6430963" y="2636838"/>
          <p14:tracePt t="18630" x="6438900" y="2636838"/>
          <p14:tracePt t="18638" x="6430963" y="2628900"/>
          <p14:tracePt t="18648" x="6400800" y="2620963"/>
          <p14:tracePt t="18665" x="6340475" y="2606675"/>
          <p14:tracePt t="18682" x="6264275" y="2574925"/>
          <p14:tracePt t="18698" x="6232525" y="2574925"/>
          <p14:tracePt t="18742" x="6226175" y="2574925"/>
          <p14:tracePt t="18750" x="6240463" y="2590800"/>
          <p14:tracePt t="18765" x="6270625" y="2620963"/>
          <p14:tracePt t="18782" x="6423025" y="2697163"/>
          <p14:tracePt t="18798" x="6599238" y="2735263"/>
          <p14:tracePt t="18815" x="6804025" y="2735263"/>
          <p14:tracePt t="18832" x="6988175" y="2735263"/>
          <p14:tracePt t="18849" x="7094538" y="2682875"/>
          <p14:tracePt t="18865" x="7146925" y="2628900"/>
          <p14:tracePt t="18882" x="7154863" y="2590800"/>
          <p14:tracePt t="18898" x="7070725" y="2522538"/>
          <p14:tracePt t="18915" x="6850063" y="2438400"/>
          <p14:tracePt t="18932" x="6553200" y="2384425"/>
          <p14:tracePt t="18948" x="6256338" y="2378075"/>
          <p14:tracePt t="18965" x="6057900" y="2460625"/>
          <p14:tracePt t="18982" x="5837238" y="2689225"/>
          <p14:tracePt t="18998" x="5791200" y="2803525"/>
          <p14:tracePt t="19015" x="5791200" y="2857500"/>
          <p14:tracePt t="19032" x="5829300" y="2873375"/>
          <p14:tracePt t="19049" x="5927725" y="2873375"/>
          <p14:tracePt t="19065" x="6080125" y="2841625"/>
          <p14:tracePt t="19082" x="6194425" y="2773363"/>
          <p14:tracePt t="19098" x="6232525" y="2713038"/>
          <p14:tracePt t="19115" x="6240463" y="2682875"/>
          <p14:tracePt t="19132" x="6240463" y="2667000"/>
          <p14:tracePt t="19148" x="6188075" y="2651125"/>
          <p14:tracePt t="19165" x="6088063" y="2644775"/>
          <p14:tracePt t="19167" x="6042025" y="2644775"/>
          <p14:tracePt t="19182" x="6003925" y="2651125"/>
          <p14:tracePt t="19198" x="5973763" y="2713038"/>
          <p14:tracePt t="19215" x="5973763" y="2759075"/>
          <p14:tracePt t="19232" x="6049963" y="2781300"/>
          <p14:tracePt t="19249" x="6172200" y="2781300"/>
          <p14:tracePt t="19265" x="6370638" y="2765425"/>
          <p14:tracePt t="19282" x="6507163" y="2682875"/>
          <p14:tracePt t="19299" x="6575425" y="2613025"/>
          <p14:tracePt t="19332" x="6569075" y="2598738"/>
          <p14:tracePt t="19349" x="6461125" y="2590800"/>
          <p14:tracePt t="19365" x="6392863" y="2590800"/>
          <p14:tracePt t="19382" x="6302375" y="2628900"/>
          <p14:tracePt t="19399" x="6294438" y="2636838"/>
          <p14:tracePt t="19415" x="6294438" y="2651125"/>
          <p14:tracePt t="19432" x="6324600" y="2659063"/>
          <p14:tracePt t="19449" x="6362700" y="2659063"/>
          <p14:tracePt t="19465" x="6370638" y="2659063"/>
          <p14:tracePt t="19975" x="6354763" y="2659063"/>
          <p14:tracePt t="19982" x="6332538" y="2659063"/>
          <p14:tracePt t="19992" x="6278563" y="2720975"/>
          <p14:tracePt t="20002" x="6240463" y="2773363"/>
          <p14:tracePt t="20015" x="6088063" y="2879725"/>
          <p14:tracePt t="20032" x="5951538" y="2963863"/>
          <p14:tracePt t="20049" x="5829300" y="3025775"/>
          <p14:tracePt t="20065" x="5737225" y="3086100"/>
          <p14:tracePt t="20082" x="5692775" y="3124200"/>
          <p14:tracePt t="20099" x="5692775" y="3146425"/>
          <p14:tracePt t="20116" x="5692775" y="3162300"/>
          <p14:tracePt t="20132" x="5684838" y="3170238"/>
          <p14:tracePt t="20149" x="5684838" y="3184525"/>
          <p14:tracePt t="20287" x="5654675" y="3154363"/>
          <p14:tracePt t="20301" x="5699125" y="3146425"/>
          <p14:tracePt t="20340" x="5791200" y="3154363"/>
          <p14:tracePt t="20407" x="5775325" y="3154363"/>
          <p14:tracePt t="20419" x="5761038" y="3146425"/>
          <p14:tracePt t="20433" x="5715000" y="3116263"/>
          <p14:tracePt t="20449" x="5676900" y="3094038"/>
          <p14:tracePt t="20466" x="5638800" y="3070225"/>
          <p14:tracePt t="20482" x="5616575" y="3055938"/>
          <p14:tracePt t="20499" x="5608638" y="3040063"/>
          <p14:tracePt t="20516" x="5578475" y="3032125"/>
          <p14:tracePt t="20532" x="5554663" y="3009900"/>
          <p14:tracePt t="20549" x="5540375" y="3001963"/>
          <p14:tracePt t="20566" x="5494338" y="2994025"/>
          <p14:tracePt t="20582" x="5470525" y="2987675"/>
          <p14:tracePt t="20599" x="5448300" y="2987675"/>
          <p14:tracePt t="20616" x="5426075" y="2987675"/>
          <p14:tracePt t="20632" x="5394325" y="2987675"/>
          <p14:tracePt t="20649" x="5372100" y="2987675"/>
          <p14:tracePt t="20666" x="5326063" y="2994025"/>
          <p14:tracePt t="20682" x="5295900" y="3017838"/>
          <p14:tracePt t="20699" x="5265738" y="3040063"/>
          <p14:tracePt t="20716" x="5249863" y="3055938"/>
          <p14:tracePt t="20732" x="5249863" y="3078163"/>
          <p14:tracePt t="20749" x="5241925" y="3101975"/>
          <p14:tracePt t="20766" x="5241925" y="3140075"/>
          <p14:tracePt t="20782" x="5257800" y="3200400"/>
          <p14:tracePt t="20799" x="5287963" y="3238500"/>
          <p14:tracePt t="20816" x="5349875" y="3292475"/>
          <p14:tracePt t="20832" x="5426075" y="3330575"/>
          <p14:tracePt t="20849" x="5532438" y="3360738"/>
          <p14:tracePt t="20866" x="5684838" y="3390900"/>
          <p14:tracePt t="20882" x="5845175" y="3390900"/>
          <p14:tracePt t="20899" x="5981700" y="3390900"/>
          <p14:tracePt t="20916" x="6103938" y="3375025"/>
          <p14:tracePt t="20932" x="6172200" y="3336925"/>
          <p14:tracePt t="20949" x="6210300" y="3306763"/>
          <p14:tracePt t="20966" x="6226175" y="3254375"/>
          <p14:tracePt t="20982" x="6232525" y="3200400"/>
          <p14:tracePt t="20999" x="6232525" y="3124200"/>
          <p14:tracePt t="21016" x="6218238" y="3063875"/>
          <p14:tracePt t="21033" x="6172200" y="2987675"/>
          <p14:tracePt t="21049" x="6149975" y="2941638"/>
          <p14:tracePt t="21066" x="6118225" y="2903538"/>
          <p14:tracePt t="21083" x="6073775" y="2879725"/>
          <p14:tracePt t="21099" x="6027738" y="2865438"/>
          <p14:tracePt t="21116" x="5959475" y="2849563"/>
          <p14:tracePt t="21133" x="5889625" y="2849563"/>
          <p14:tracePt t="21150" x="5745163" y="2841625"/>
          <p14:tracePt t="21166" x="5684838" y="2841625"/>
          <p14:tracePt t="21183" x="5478463" y="2903538"/>
          <p14:tracePt t="21199" x="5341938" y="2979738"/>
          <p14:tracePt t="21216" x="5227638" y="3048000"/>
          <p14:tracePt t="21233" x="5181600" y="3116263"/>
          <p14:tracePt t="21249" x="5143500" y="3184525"/>
          <p14:tracePt t="21266" x="5127625" y="3230563"/>
          <p14:tracePt t="21283" x="5121275" y="3268663"/>
          <p14:tracePt t="21299" x="5121275" y="3306763"/>
          <p14:tracePt t="21316" x="5127625" y="3322638"/>
          <p14:tracePt t="21333" x="5135563" y="3336925"/>
          <p14:tracePt t="21349" x="5143500" y="3336925"/>
          <p14:tracePt t="21367" x="5151438" y="3336925"/>
          <p14:tracePt t="21383" x="5173663" y="3336925"/>
          <p14:tracePt t="21399" x="5197475" y="3292475"/>
          <p14:tracePt t="21416" x="5235575" y="3222625"/>
          <p14:tracePt t="21433" x="5280025" y="3162300"/>
          <p14:tracePt t="21449" x="5311775" y="3124200"/>
          <p14:tracePt t="21466" x="5349875" y="3078163"/>
          <p14:tracePt t="21483" x="5364163" y="3055938"/>
          <p14:tracePt t="21518" x="5372100" y="3055938"/>
          <p14:tracePt t="21533" x="5380038" y="3055938"/>
          <p14:tracePt t="21550" x="5410200" y="3055938"/>
          <p14:tracePt t="21566" x="5440363" y="3063875"/>
          <p14:tracePt t="21583" x="5508625" y="3116263"/>
          <p14:tracePt t="21599" x="5554663" y="3184525"/>
          <p14:tracePt t="21616" x="5600700" y="3254375"/>
          <p14:tracePt t="21633" x="5646738" y="3336925"/>
          <p14:tracePt t="21650" x="5654675" y="3344863"/>
          <p14:tracePt t="21711" x="5654675" y="3330575"/>
          <p14:tracePt t="21724" x="5654675" y="3306763"/>
          <p14:tracePt t="21739" x="5654675" y="3276600"/>
          <p14:tracePt t="21753" x="5654675" y="3238500"/>
          <p14:tracePt t="21767" x="5654675" y="3208338"/>
          <p14:tracePt t="21838" x="5654675" y="3222625"/>
          <p14:tracePt t="21846" x="5646738" y="3292475"/>
          <p14:tracePt t="21854" x="5646738" y="3322638"/>
          <p14:tracePt t="21866" x="5646738" y="3352800"/>
          <p14:tracePt t="21883" x="5622925" y="3375025"/>
          <p14:tracePt t="21958" x="5622925" y="3368675"/>
          <p14:tracePt t="21966" x="5622925" y="3352800"/>
          <p14:tracePt t="21974" x="5622925" y="3322638"/>
          <p14:tracePt t="21983" x="5622925" y="3298825"/>
          <p14:tracePt t="22000" x="5622925" y="3260725"/>
          <p14:tracePt t="22016" x="5622925" y="3238500"/>
          <p14:tracePt t="22033" x="5630863" y="3216275"/>
          <p14:tracePt t="22049" x="5638800" y="3216275"/>
          <p14:tracePt t="22066" x="5668963" y="3216275"/>
          <p14:tracePt t="22083" x="5676900" y="3216275"/>
          <p14:tracePt t="22100" x="5707063" y="3216275"/>
          <p14:tracePt t="22116" x="5745163" y="3216275"/>
          <p14:tracePt t="22150" x="5761038" y="3216275"/>
          <p14:tracePt t="22166" x="5761038" y="3200400"/>
          <p14:tracePt t="22183" x="5761038" y="3170238"/>
          <p14:tracePt t="22200" x="5761038" y="3140075"/>
          <p14:tracePt t="22216" x="5737225" y="3108325"/>
          <p14:tracePt t="22233" x="5715000" y="3078163"/>
          <p14:tracePt t="22318" x="5722938" y="3086100"/>
          <p14:tracePt t="22327" x="5745163" y="3108325"/>
          <p14:tracePt t="22334" x="5753100" y="3124200"/>
          <p14:tracePt t="22350" x="5783263" y="3162300"/>
          <p14:tracePt t="22366" x="5799138" y="3178175"/>
          <p14:tracePt t="22383" x="5807075" y="3184525"/>
          <p14:tracePt t="22447" x="5821363" y="3184525"/>
          <p14:tracePt t="22503" x="5829300" y="3184525"/>
          <p14:tracePt t="22516" x="5837238" y="3184525"/>
          <p14:tracePt t="22529" x="5867400" y="3184525"/>
          <p14:tracePt t="22537" x="5889625" y="3184525"/>
          <p14:tracePt t="22550" x="5935663" y="3184525"/>
          <p14:tracePt t="22566" x="5965825" y="3162300"/>
          <p14:tracePt t="22583" x="5989638" y="3162300"/>
          <p14:tracePt t="22600" x="5997575" y="3154363"/>
          <p14:tracePt t="22807" x="5997575" y="3170238"/>
          <p14:tracePt t="22819" x="5997575" y="3178175"/>
          <p14:tracePt t="22834" x="5997575" y="3184525"/>
          <p14:tracePt t="22850" x="5997575" y="3192463"/>
          <p14:tracePt t="22867" x="5997575" y="3200400"/>
          <p14:tracePt t="22919" x="5981700" y="3200400"/>
          <p14:tracePt t="22950" x="5981700" y="3192463"/>
          <p14:tracePt t="22958" x="5981700" y="3184525"/>
          <p14:tracePt t="22974" x="5981700" y="3178175"/>
          <p14:tracePt t="22990" x="5981700" y="3162300"/>
          <p14:tracePt t="23006" x="5989638" y="3162300"/>
          <p14:tracePt t="23022" x="5997575" y="3154363"/>
          <p14:tracePt t="23033" x="6011863" y="3154363"/>
          <p14:tracePt t="23050" x="6049963" y="3154363"/>
          <p14:tracePt t="23067" x="6096000" y="3154363"/>
          <p14:tracePt t="23083" x="6142038" y="3154363"/>
          <p14:tracePt t="23100" x="6180138" y="3154363"/>
          <p14:tracePt t="23116" x="6188075" y="3154363"/>
          <p14:tracePt t="23133" x="6194425" y="3154363"/>
          <p14:tracePt t="23150" x="6202363" y="3140075"/>
          <p14:tracePt t="23151" x="6210300" y="3124200"/>
          <p14:tracePt t="23166" x="6210300" y="3108325"/>
          <p14:tracePt t="23183" x="6210300" y="3070225"/>
          <p14:tracePt t="23200" x="6210300" y="3040063"/>
          <p14:tracePt t="23216" x="6188075" y="3001963"/>
          <p14:tracePt t="23233" x="6156325" y="2963863"/>
          <p14:tracePt t="23250" x="6118225" y="2933700"/>
          <p14:tracePt t="23266" x="6057900" y="2911475"/>
          <p14:tracePt t="23283" x="6011863" y="2879725"/>
          <p14:tracePt t="23300" x="5989638" y="2879725"/>
          <p14:tracePt t="23316" x="5965825" y="2873375"/>
          <p14:tracePt t="23333" x="5943600" y="2865438"/>
          <p14:tracePt t="23350" x="5913438" y="2857500"/>
          <p14:tracePt t="23367" x="5897563" y="2849563"/>
          <p14:tracePt t="23383" x="5867400" y="2841625"/>
          <p14:tracePt t="23400" x="5845175" y="2841625"/>
          <p14:tracePt t="23417" x="5813425" y="2827338"/>
          <p14:tracePt t="23433" x="5775325" y="2819400"/>
          <p14:tracePt t="23450" x="5753100" y="2811463"/>
          <p14:tracePt t="23467" x="5722938" y="2811463"/>
          <p14:tracePt t="23483" x="5692775" y="2797175"/>
          <p14:tracePt t="23500" x="5668963" y="2797175"/>
          <p14:tracePt t="23517" x="5646738" y="2797175"/>
          <p14:tracePt t="23533" x="5622925" y="2797175"/>
          <p14:tracePt t="23550" x="5592763" y="2797175"/>
          <p14:tracePt t="23567" x="5578475" y="2797175"/>
          <p14:tracePt t="23583" x="5562600" y="2797175"/>
          <p14:tracePt t="23600" x="5540375" y="2803525"/>
          <p14:tracePt t="23617" x="5508625" y="2819400"/>
          <p14:tracePt t="23633" x="5478463" y="2827338"/>
          <p14:tracePt t="23650" x="5456238" y="2849563"/>
          <p14:tracePt t="23667" x="5418138" y="2857500"/>
          <p14:tracePt t="23683" x="5394325" y="2873375"/>
          <p14:tracePt t="23700" x="5372100" y="2887663"/>
          <p14:tracePt t="23717" x="5356225" y="2903538"/>
          <p14:tracePt t="23734" x="5341938" y="2925763"/>
          <p14:tracePt t="23750" x="5334000" y="2925763"/>
          <p14:tracePt t="23767" x="5334000" y="2933700"/>
          <p14:tracePt t="23783" x="5326063" y="2933700"/>
          <p14:tracePt t="23801" x="5311775" y="2949575"/>
          <p14:tracePt t="23817" x="5303838" y="2971800"/>
          <p14:tracePt t="23834" x="5295900" y="2979738"/>
          <p14:tracePt t="23850" x="5273675" y="3001963"/>
          <p14:tracePt t="23867" x="5265738" y="3009900"/>
          <p14:tracePt t="23884" x="5257800" y="3025775"/>
          <p14:tracePt t="23901" x="5241925" y="3040063"/>
          <p14:tracePt t="23917" x="5241925" y="3048000"/>
          <p14:tracePt t="23934" x="5235575" y="3086100"/>
          <p14:tracePt t="23950" x="5219700" y="3101975"/>
          <p14:tracePt t="23967" x="5219700" y="3124200"/>
          <p14:tracePt t="23984" x="5219700" y="3146425"/>
          <p14:tracePt t="24000" x="5219700" y="3170238"/>
          <p14:tracePt t="24017" x="5219700" y="3192463"/>
          <p14:tracePt t="24034" x="5219700" y="3222625"/>
          <p14:tracePt t="24050" x="5219700" y="3254375"/>
          <p14:tracePt t="24067" x="5219700" y="3284538"/>
          <p14:tracePt t="24084" x="5219700" y="3306763"/>
          <p14:tracePt t="24100" x="5219700" y="3330575"/>
          <p14:tracePt t="24118" x="5219700" y="3352800"/>
          <p14:tracePt t="24134" x="5219700" y="3368675"/>
          <p14:tracePt t="24150" x="5257800" y="3413125"/>
          <p14:tracePt t="24167" x="5273675" y="3436938"/>
          <p14:tracePt t="24184" x="5311775" y="3459163"/>
          <p14:tracePt t="24200" x="5356225" y="3475038"/>
          <p14:tracePt t="24218" x="5410200" y="3505200"/>
          <p14:tracePt t="24234" x="5470525" y="3513138"/>
          <p14:tracePt t="24250" x="5532438" y="3521075"/>
          <p14:tracePt t="24267" x="5584825" y="3527425"/>
          <p14:tracePt t="24284" x="5646738" y="3527425"/>
          <p14:tracePt t="24300" x="5684838" y="3527425"/>
          <p14:tracePt t="24318" x="5715000" y="3527425"/>
          <p14:tracePt t="24334" x="5761038" y="3521075"/>
          <p14:tracePt t="24350" x="5775325" y="3505200"/>
          <p14:tracePt t="24367" x="5791200" y="3489325"/>
          <p14:tracePt t="24384" x="5829300" y="3467100"/>
          <p14:tracePt t="24401" x="5867400" y="3444875"/>
          <p14:tracePt t="24417" x="5905500" y="3406775"/>
          <p14:tracePt t="24434" x="5935663" y="3375025"/>
          <p14:tracePt t="24450" x="5965825" y="3344863"/>
          <p14:tracePt t="24468" x="5989638" y="3322638"/>
          <p14:tracePt t="24484" x="5997575" y="3298825"/>
          <p14:tracePt t="24501" x="6003925" y="3268663"/>
          <p14:tracePt t="24517" x="6011863" y="3246438"/>
          <p14:tracePt t="24534" x="6011863" y="3184525"/>
          <p14:tracePt t="24551" x="6011863" y="3146425"/>
          <p14:tracePt t="24567" x="6011863" y="3108325"/>
          <p14:tracePt t="24584" x="6011863" y="3078163"/>
          <p14:tracePt t="24601" x="6003925" y="3048000"/>
          <p14:tracePt t="24617" x="5989638" y="3009900"/>
          <p14:tracePt t="24634" x="5959475" y="2979738"/>
          <p14:tracePt t="24650" x="5943600" y="2963863"/>
          <p14:tracePt t="24667" x="5913438" y="2933700"/>
          <p14:tracePt t="24684" x="5883275" y="2911475"/>
          <p14:tracePt t="24701" x="5845175" y="2895600"/>
          <p14:tracePt t="24717" x="5799138" y="2873375"/>
          <p14:tracePt t="24734" x="5737225" y="2849563"/>
          <p14:tracePt t="24750" x="5676900" y="2827338"/>
          <p14:tracePt t="24767" x="5622925" y="2811463"/>
          <p14:tracePt t="24784" x="5578475" y="2811463"/>
          <p14:tracePt t="24801" x="5524500" y="2797175"/>
          <p14:tracePt t="24817" x="5486400" y="2789238"/>
          <p14:tracePt t="24834" x="5448300" y="2789238"/>
          <p14:tracePt t="24851" x="5426075" y="2789238"/>
          <p14:tracePt t="24867" x="5387975" y="2789238"/>
          <p14:tracePt t="24884" x="5356225" y="2789238"/>
          <p14:tracePt t="24901" x="5349875" y="2789238"/>
          <p14:tracePt t="24918" x="5311775" y="2789238"/>
          <p14:tracePt t="24934" x="5303838" y="2789238"/>
          <p14:tracePt t="24951" x="5257800" y="2797175"/>
          <p14:tracePt t="24968" x="5235575" y="2803525"/>
          <p14:tracePt t="24984" x="5203825" y="2819400"/>
          <p14:tracePt t="25001" x="5181600" y="2827338"/>
          <p14:tracePt t="25017" x="5159375" y="2835275"/>
          <p14:tracePt t="25034" x="5135563" y="2849563"/>
          <p14:tracePt t="25051" x="5105400" y="2873375"/>
          <p14:tracePt t="25067" x="5089525" y="2879725"/>
          <p14:tracePt t="25084" x="5059363" y="2911475"/>
          <p14:tracePt t="25101" x="5013325" y="2949575"/>
          <p14:tracePt t="25117" x="4983163" y="2987675"/>
          <p14:tracePt t="25134" x="4945063" y="3017838"/>
          <p14:tracePt t="25151" x="4922838" y="3055938"/>
          <p14:tracePt t="25167" x="4914900" y="3094038"/>
          <p14:tracePt t="25184" x="4914900" y="3101975"/>
          <p14:tracePt t="25201" x="4914900" y="3132138"/>
          <p14:tracePt t="25218" x="4914900" y="3146425"/>
          <p14:tracePt t="25234" x="4914900" y="3162300"/>
          <p14:tracePt t="25251" x="4914900" y="3178175"/>
          <p14:tracePt t="25268" x="4914900" y="3192463"/>
          <p14:tracePt t="25284" x="4914900" y="3200400"/>
          <p14:tracePt t="25301" x="4914900" y="3216275"/>
          <p14:tracePt t="25318" x="4914900" y="3222625"/>
          <p14:tracePt t="25334" x="4914900" y="3260725"/>
          <p14:tracePt t="25351" x="4914900" y="3276600"/>
          <p14:tracePt t="25367" x="4930775" y="3292475"/>
          <p14:tracePt t="25384" x="4937125" y="3306763"/>
          <p14:tracePt t="25401" x="4953000" y="3322638"/>
          <p14:tracePt t="25418" x="4968875" y="3344863"/>
          <p14:tracePt t="25434" x="4983163" y="3368675"/>
          <p14:tracePt t="25451" x="5006975" y="3390900"/>
          <p14:tracePt t="25468" x="5051425" y="3406775"/>
          <p14:tracePt t="25484" x="5097463" y="3429000"/>
          <p14:tracePt t="25501" x="5143500" y="3451225"/>
          <p14:tracePt t="25518" x="5197475" y="3467100"/>
          <p14:tracePt t="25534" x="5219700" y="3475038"/>
          <p14:tracePt t="25551" x="5257800" y="3482975"/>
          <p14:tracePt t="25568" x="5311775" y="3489325"/>
          <p14:tracePt t="25584" x="5356225" y="3497263"/>
          <p14:tracePt t="25601" x="5402263" y="3497263"/>
          <p14:tracePt t="25618" x="5486400" y="3497263"/>
          <p14:tracePt t="25634" x="5546725" y="3497263"/>
          <p14:tracePt t="25651" x="5608638" y="3497263"/>
          <p14:tracePt t="25668" x="5654675" y="3497263"/>
          <p14:tracePt t="25670" x="5676900" y="3497263"/>
          <p14:tracePt t="25684" x="5699125" y="3497263"/>
          <p14:tracePt t="25701" x="5745163" y="3482975"/>
          <p14:tracePt t="25718" x="5783263" y="3467100"/>
          <p14:tracePt t="25734" x="5807075" y="3451225"/>
          <p14:tracePt t="25751" x="5821363" y="3444875"/>
          <p14:tracePt t="25768" x="5829300" y="3436938"/>
          <p14:tracePt t="25784" x="5845175" y="3413125"/>
          <p14:tracePt t="25801" x="5859463" y="3375025"/>
          <p14:tracePt t="25818" x="5875338" y="3352800"/>
          <p14:tracePt t="25834" x="5883275" y="3314700"/>
          <p14:tracePt t="25851" x="5897563" y="3292475"/>
          <p14:tracePt t="25868" x="5905500" y="3254375"/>
          <p14:tracePt t="25884" x="5905500" y="3208338"/>
          <p14:tracePt t="25901" x="5921375" y="3178175"/>
          <p14:tracePt t="25918" x="5921375" y="3124200"/>
          <p14:tracePt t="25934" x="5921375" y="3094038"/>
          <p14:tracePt t="25951" x="5921375" y="3055938"/>
          <p14:tracePt t="25968" x="5913438" y="3025775"/>
          <p14:tracePt t="25984" x="5897563" y="3001963"/>
          <p14:tracePt t="26001" x="5889625" y="2979738"/>
          <p14:tracePt t="26018" x="5859463" y="2941638"/>
          <p14:tracePt t="26034" x="5829300" y="2911475"/>
          <p14:tracePt t="26051" x="5807075" y="2895600"/>
          <p14:tracePt t="26068" x="5791200" y="2879725"/>
          <p14:tracePt t="26084" x="5761038" y="2857500"/>
          <p14:tracePt t="26101" x="5722938" y="2849563"/>
          <p14:tracePt t="26118" x="5684838" y="2841625"/>
          <p14:tracePt t="26134" x="5646738" y="2827338"/>
          <p14:tracePt t="26151" x="5616575" y="2819400"/>
          <p14:tracePt t="26168" x="5584825" y="2811463"/>
          <p14:tracePt t="26184" x="5562600" y="2803525"/>
          <p14:tracePt t="26201" x="5524500" y="2803525"/>
          <p14:tracePt t="26218" x="5478463" y="2803525"/>
          <p14:tracePt t="26234" x="5440363" y="2803525"/>
          <p14:tracePt t="26251" x="5372100" y="2835275"/>
          <p14:tracePt t="26268" x="5318125" y="2873375"/>
          <p14:tracePt t="26284" x="5273675" y="2911475"/>
          <p14:tracePt t="26301" x="5227638" y="2971800"/>
          <p14:tracePt t="26318" x="5219700" y="2987675"/>
          <p14:tracePt t="26334" x="5203825" y="3009900"/>
          <p14:tracePt t="26368" x="5203825" y="3017838"/>
          <p14:tracePt t="26385" x="5203825" y="3032125"/>
          <p14:tracePt t="26402" x="5203825" y="3055938"/>
          <p14:tracePt t="26435" x="5203825" y="3086100"/>
          <p14:tracePt t="26452" x="5203825" y="3132138"/>
          <p14:tracePt t="26468" x="5219700" y="3170238"/>
          <p14:tracePt t="26485" x="5241925" y="3208338"/>
          <p14:tracePt t="26502" x="5265738" y="3238500"/>
          <p14:tracePt t="26519" x="5295900" y="3292475"/>
          <p14:tracePt t="26534" x="5318125" y="3322638"/>
          <p14:tracePt t="26551" x="5334000" y="3336925"/>
          <p14:tracePt t="26568" x="5349875" y="3344863"/>
          <p14:tracePt t="26601" x="5364163" y="3352800"/>
          <p14:tracePt t="26618" x="5372100" y="3360738"/>
          <p14:tracePt t="26635" x="5394325" y="3368675"/>
          <p14:tracePt t="26651" x="5456238" y="3382963"/>
          <p14:tracePt t="26668" x="5546725" y="3398838"/>
          <p14:tracePt t="26685" x="5676900" y="3413125"/>
          <p14:tracePt t="26701" x="5807075" y="3429000"/>
          <p14:tracePt t="26718" x="5989638" y="3429000"/>
          <p14:tracePt t="26735" x="6073775" y="3429000"/>
          <p14:tracePt t="26751" x="6118225" y="3429000"/>
          <p14:tracePt t="26768" x="6126163" y="3429000"/>
          <p14:tracePt t="26785" x="6142038" y="3429000"/>
          <p14:tracePt t="26801" x="6149975" y="3413125"/>
          <p14:tracePt t="26818" x="6156325" y="3390900"/>
          <p14:tracePt t="26835" x="6172200" y="3360738"/>
          <p14:tracePt t="26851" x="6188075" y="3336925"/>
          <p14:tracePt t="26868" x="6202363" y="3314700"/>
          <p14:tracePt t="26885" x="6210300" y="3276600"/>
          <p14:tracePt t="26901" x="6218238" y="3230563"/>
          <p14:tracePt t="26918" x="6226175" y="3170238"/>
          <p14:tracePt t="26935" x="6226175" y="3124200"/>
          <p14:tracePt t="26951" x="6226175" y="3078163"/>
          <p14:tracePt t="26968" x="6218238" y="3032125"/>
          <p14:tracePt t="26985" x="6202363" y="2979738"/>
          <p14:tracePt t="27001" x="6172200" y="2941638"/>
          <p14:tracePt t="27018" x="6126163" y="2895600"/>
          <p14:tracePt t="27035" x="6088063" y="2857500"/>
          <p14:tracePt t="27051" x="6049963" y="2835275"/>
          <p14:tracePt t="27068" x="5989638" y="2811463"/>
          <p14:tracePt t="27085" x="5943600" y="2789238"/>
          <p14:tracePt t="27102" x="5859463" y="2765425"/>
          <p14:tracePt t="27118" x="5829300" y="2759075"/>
          <p14:tracePt t="27135" x="5737225" y="2735263"/>
          <p14:tracePt t="27151" x="5676900" y="2727325"/>
          <p14:tracePt t="27169" x="5600700" y="2727325"/>
          <p14:tracePt t="27185" x="5562600" y="2727325"/>
          <p14:tracePt t="27201" x="5502275" y="2727325"/>
          <p14:tracePt t="27218" x="5456238" y="2727325"/>
          <p14:tracePt t="27235" x="5418138" y="2727325"/>
          <p14:tracePt t="27251" x="5372100" y="2727325"/>
          <p14:tracePt t="27268" x="5326063" y="2759075"/>
          <p14:tracePt t="27285" x="5287963" y="2781300"/>
          <p14:tracePt t="27301" x="5249863" y="2827338"/>
          <p14:tracePt t="27318" x="5181600" y="2903538"/>
          <p14:tracePt t="27335" x="5143500" y="2949575"/>
          <p14:tracePt t="27351" x="5127625" y="2987675"/>
          <p14:tracePt t="27369" x="5105400" y="3048000"/>
          <p14:tracePt t="27385" x="5105400" y="3078163"/>
          <p14:tracePt t="27401" x="5097463" y="3124200"/>
          <p14:tracePt t="27418" x="5097463" y="3154363"/>
          <p14:tracePt t="27435" x="5097463" y="3200400"/>
          <p14:tracePt t="27452" x="5097463" y="3238500"/>
          <p14:tracePt t="27468" x="5097463" y="3246438"/>
          <p14:tracePt t="27485" x="5097463" y="3268663"/>
          <p14:tracePt t="27503" x="5105400" y="3314700"/>
          <p14:tracePt t="27518" x="5121275" y="3336925"/>
          <p14:tracePt t="27535" x="5143500" y="3375025"/>
          <p14:tracePt t="27552" x="5197475" y="3413125"/>
          <p14:tracePt t="27569" x="5249863" y="3444875"/>
          <p14:tracePt t="27585" x="5341938" y="3482975"/>
          <p14:tracePt t="27602" x="5456238" y="3521075"/>
          <p14:tracePt t="27618" x="5578475" y="3535363"/>
          <p14:tracePt t="27635" x="5715000" y="3551238"/>
          <p14:tracePt t="27652" x="5859463" y="3551238"/>
          <p14:tracePt t="27668" x="5997575" y="3551238"/>
          <p14:tracePt t="27685" x="6088063" y="3551238"/>
          <p14:tracePt t="27702" x="6226175" y="3527425"/>
          <p14:tracePt t="27718" x="6286500" y="3489325"/>
          <p14:tracePt t="27735" x="6316663" y="3475038"/>
          <p14:tracePt t="27752" x="6332538" y="3436938"/>
          <p14:tracePt t="27768" x="6354763" y="3398838"/>
          <p14:tracePt t="27785" x="6378575" y="3344863"/>
          <p14:tracePt t="27802" x="6384925" y="3276600"/>
          <p14:tracePt t="27818" x="6392863" y="3200400"/>
          <p14:tracePt t="27835" x="6392863" y="3146425"/>
          <p14:tracePt t="27852" x="6392863" y="3078163"/>
          <p14:tracePt t="27869" x="6384925" y="3025775"/>
          <p14:tracePt t="27885" x="6346825" y="2963863"/>
          <p14:tracePt t="27902" x="6308725" y="2887663"/>
          <p14:tracePt t="27918" x="6286500" y="2849563"/>
          <p14:tracePt t="27935" x="6256338" y="2819400"/>
          <p14:tracePt t="27952" x="6194425" y="2789238"/>
          <p14:tracePt t="27968" x="6126163" y="2759075"/>
          <p14:tracePt t="27985" x="6027738" y="2727325"/>
          <p14:tracePt t="28002" x="5943600" y="2720975"/>
          <p14:tracePt t="28018" x="5859463" y="2713038"/>
          <p14:tracePt t="28035" x="5745163" y="2697163"/>
          <p14:tracePt t="28052" x="5654675" y="2697163"/>
          <p14:tracePt t="28069" x="5578475" y="2697163"/>
          <p14:tracePt t="28085" x="5516563" y="2697163"/>
          <p14:tracePt t="28102" x="5418138" y="2697163"/>
          <p14:tracePt t="28118" x="5364163" y="2697163"/>
          <p14:tracePt t="28135" x="5334000" y="2697163"/>
          <p14:tracePt t="28152" x="5318125" y="2697163"/>
          <p14:tracePt t="28168" x="5303838" y="2697163"/>
          <p14:tracePt t="28185" x="5287963" y="2713038"/>
          <p14:tracePt t="28202" x="5280025" y="2720975"/>
          <p14:tracePt t="28219" x="5265738" y="2727325"/>
          <p14:tracePt t="28235" x="5241925" y="2751138"/>
          <p14:tracePt t="28252" x="5227638" y="2765425"/>
          <p14:tracePt t="28269" x="5227638" y="2781300"/>
          <p14:tracePt t="28285" x="5211763" y="2797175"/>
          <p14:tracePt t="28302" x="5189538" y="2849563"/>
          <p14:tracePt t="28319" x="5173663" y="2879725"/>
          <p14:tracePt t="28335" x="5173663" y="2911475"/>
          <p14:tracePt t="28352" x="5159375" y="2949575"/>
          <p14:tracePt t="28369" x="5159375" y="2971800"/>
          <p14:tracePt t="28385" x="5159375" y="3001963"/>
          <p14:tracePt t="28402" x="5159375" y="3032125"/>
          <p14:tracePt t="28419" x="5159375" y="3070225"/>
          <p14:tracePt t="28435" x="5165725" y="3116263"/>
          <p14:tracePt t="28452" x="5197475" y="3162300"/>
          <p14:tracePt t="28469" x="5211763" y="3200400"/>
          <p14:tracePt t="28485" x="5241925" y="3254375"/>
          <p14:tracePt t="28502" x="5273675" y="3284538"/>
          <p14:tracePt t="28519" x="5341938" y="3330575"/>
          <p14:tracePt t="28535" x="5418138" y="3344863"/>
          <p14:tracePt t="28552" x="5508625" y="3375025"/>
          <p14:tracePt t="28569" x="5600700" y="3390900"/>
          <p14:tracePt t="28585" x="5699125" y="3406775"/>
          <p14:tracePt t="28602" x="5829300" y="3413125"/>
          <p14:tracePt t="28619" x="5959475" y="3413125"/>
          <p14:tracePt t="28635" x="6049963" y="3413125"/>
          <p14:tracePt t="28652" x="6142038" y="3413125"/>
          <p14:tracePt t="28669" x="6218238" y="3413125"/>
          <p14:tracePt t="28686" x="6264275" y="3406775"/>
          <p14:tracePt t="28702" x="6270625" y="3406775"/>
          <p14:tracePt t="28719" x="6270625" y="3398838"/>
          <p14:tracePt t="28735" x="6286500" y="3382963"/>
          <p14:tracePt t="28752" x="6294438" y="3368675"/>
          <p14:tracePt t="28769" x="6308725" y="3336925"/>
          <p14:tracePt t="28786" x="6324600" y="3314700"/>
          <p14:tracePt t="28802" x="6324600" y="3284538"/>
          <p14:tracePt t="28819" x="6324600" y="3260725"/>
          <p14:tracePt t="28835" x="6324600" y="3230563"/>
          <p14:tracePt t="28852" x="6324600" y="3222625"/>
          <p14:tracePt t="28869" x="6324600" y="3200400"/>
          <p14:tracePt t="28886" x="6324600" y="3184525"/>
          <p14:tracePt t="28919" x="6324600" y="3178175"/>
          <p14:tracePt t="32543" x="6324600" y="3170238"/>
          <p14:tracePt t="32557" x="6316663" y="3154363"/>
          <p14:tracePt t="32583" x="6294438" y="3154363"/>
          <p14:tracePt t="32596" x="6256338" y="3154363"/>
          <p14:tracePt t="32607" x="6188075" y="3154363"/>
          <p14:tracePt t="32620" x="6180138" y="3154363"/>
          <p14:tracePt t="32637" x="6142038" y="3154363"/>
          <p14:tracePt t="32903" x="6142038" y="3162300"/>
          <p14:tracePt t="32915" x="6149975" y="3170238"/>
          <p14:tracePt t="32990" x="6134100" y="3170238"/>
          <p14:tracePt t="32998" x="6118225" y="3154363"/>
          <p14:tracePt t="33009" x="6103938" y="3140075"/>
          <p14:tracePt t="33021" x="6096000" y="3116263"/>
          <p14:tracePt t="33037" x="6073775" y="3094038"/>
          <p14:tracePt t="33054" x="6042025" y="3078163"/>
          <p14:tracePt t="33070" x="6011863" y="3070225"/>
          <p14:tracePt t="33087" x="5981700" y="3055938"/>
          <p14:tracePt t="33104" x="5935663" y="3032125"/>
          <p14:tracePt t="33120" x="5889625" y="3009900"/>
          <p14:tracePt t="33137" x="5845175" y="2987675"/>
          <p14:tracePt t="33154" x="5791200" y="2963863"/>
          <p14:tracePt t="33170" x="5730875" y="2949575"/>
          <p14:tracePt t="33187" x="5699125" y="2941638"/>
          <p14:tracePt t="33203" x="5638800" y="2925763"/>
          <p14:tracePt t="33220" x="5608638" y="2917825"/>
          <p14:tracePt t="33237" x="5570538" y="2911475"/>
          <p14:tracePt t="33254" x="5502275" y="2903538"/>
          <p14:tracePt t="33270" x="5464175" y="2903538"/>
          <p14:tracePt t="33287" x="5410200" y="2903538"/>
          <p14:tracePt t="33304" x="5372100" y="2903538"/>
          <p14:tracePt t="33320" x="5334000" y="2903538"/>
          <p14:tracePt t="33337" x="5303838" y="2903538"/>
          <p14:tracePt t="33354" x="5273675" y="2903538"/>
          <p14:tracePt t="33370" x="5235575" y="2917825"/>
          <p14:tracePt t="33387" x="5197475" y="2925763"/>
          <p14:tracePt t="33404" x="5159375" y="2949575"/>
          <p14:tracePt t="33420" x="5135563" y="2963863"/>
          <p14:tracePt t="33437" x="5121275" y="2987675"/>
          <p14:tracePt t="33454" x="5067300" y="3055938"/>
          <p14:tracePt t="33470" x="5059363" y="3094038"/>
          <p14:tracePt t="33487" x="5045075" y="3146425"/>
          <p14:tracePt t="33504" x="5045075" y="3200400"/>
          <p14:tracePt t="33520" x="5045075" y="3254375"/>
          <p14:tracePt t="33537" x="5045075" y="3292475"/>
          <p14:tracePt t="33554" x="5045075" y="3336925"/>
          <p14:tracePt t="33570" x="5045075" y="3368675"/>
          <p14:tracePt t="33587" x="5067300" y="3406775"/>
          <p14:tracePt t="33604" x="5083175" y="3429000"/>
          <p14:tracePt t="33620" x="5097463" y="3444875"/>
          <p14:tracePt t="33637" x="5121275" y="3459163"/>
          <p14:tracePt t="33654" x="5143500" y="3467100"/>
          <p14:tracePt t="33655" x="5159375" y="3482975"/>
          <p14:tracePt t="33670" x="5197475" y="3482975"/>
          <p14:tracePt t="33687" x="5249863" y="3482975"/>
          <p14:tracePt t="33704" x="5311775" y="3489325"/>
          <p14:tracePt t="33720" x="5372100" y="3489325"/>
          <p14:tracePt t="33737" x="5418138" y="3489325"/>
          <p14:tracePt t="33754" x="5470525" y="3489325"/>
          <p14:tracePt t="33770" x="5508625" y="3489325"/>
          <p14:tracePt t="33787" x="5532438" y="3489325"/>
          <p14:tracePt t="33804" x="5570538" y="3475038"/>
          <p14:tracePt t="33820" x="5600700" y="3475038"/>
          <p14:tracePt t="33837" x="5630863" y="3459163"/>
          <p14:tracePt t="33854" x="5684838" y="3451225"/>
          <p14:tracePt t="33870" x="5722938" y="3429000"/>
          <p14:tracePt t="33887" x="5775325" y="3421063"/>
          <p14:tracePt t="33904" x="5821363" y="3406775"/>
          <p14:tracePt t="33920" x="5867400" y="3390900"/>
          <p14:tracePt t="33937" x="5905500" y="3368675"/>
          <p14:tracePt t="33954" x="5921375" y="3360738"/>
          <p14:tracePt t="33987" x="5927725" y="3352800"/>
          <p14:tracePt t="34004" x="5935663" y="3344863"/>
          <p14:tracePt t="34021" x="5943600" y="3330575"/>
          <p14:tracePt t="34037" x="5951538" y="3314700"/>
          <p14:tracePt t="34054" x="5951538" y="3292475"/>
          <p14:tracePt t="34071" x="5959475" y="3246438"/>
          <p14:tracePt t="34087" x="5959475" y="3192463"/>
          <p14:tracePt t="34104" x="5959475" y="3162300"/>
          <p14:tracePt t="34120" x="5959475" y="3132138"/>
          <p14:tracePt t="34137" x="5921375" y="3094038"/>
          <p14:tracePt t="34154" x="5875338" y="3048000"/>
          <p14:tracePt t="34171" x="5829300" y="3009900"/>
          <p14:tracePt t="34187" x="5783263" y="2979738"/>
          <p14:tracePt t="34204" x="5730875" y="2963863"/>
          <p14:tracePt t="34221" x="5668963" y="2941638"/>
          <p14:tracePt t="34237" x="5622925" y="2917825"/>
          <p14:tracePt t="34254" x="5584825" y="2911475"/>
          <p14:tracePt t="34271" x="5554663" y="2911475"/>
          <p14:tracePt t="34288" x="5532438" y="2911475"/>
          <p14:tracePt t="34305" x="5502275" y="2911475"/>
          <p14:tracePt t="34321" x="5456238" y="2911475"/>
          <p14:tracePt t="34337" x="5426075" y="2925763"/>
          <p14:tracePt t="34354" x="5380038" y="2949575"/>
          <p14:tracePt t="34371" x="5356225" y="2955925"/>
          <p14:tracePt t="34387" x="5326063" y="2979738"/>
          <p14:tracePt t="34404" x="5303838" y="3001963"/>
          <p14:tracePt t="34421" x="5287963" y="3025775"/>
          <p14:tracePt t="34438" x="5265738" y="3048000"/>
          <p14:tracePt t="34454" x="5249863" y="3094038"/>
          <p14:tracePt t="34471" x="5241925" y="3132138"/>
          <p14:tracePt t="34487" x="5235575" y="3170238"/>
          <p14:tracePt t="34505" x="5227638" y="3208338"/>
          <p14:tracePt t="34521" x="5227638" y="3254375"/>
          <p14:tracePt t="34537" x="5227638" y="3276600"/>
          <p14:tracePt t="34554" x="5227638" y="3298825"/>
          <p14:tracePt t="34571" x="5227638" y="3314700"/>
          <p14:tracePt t="34588" x="5235575" y="3336925"/>
          <p14:tracePt t="34604" x="5257800" y="3375025"/>
          <p14:tracePt t="34621" x="5287963" y="3413125"/>
          <p14:tracePt t="34638" x="5372100" y="3467100"/>
          <p14:tracePt t="34654" x="5440363" y="3497263"/>
          <p14:tracePt t="34671" x="5516563" y="3513138"/>
          <p14:tracePt t="34688" x="5616575" y="3527425"/>
          <p14:tracePt t="34704" x="5707063" y="3527425"/>
          <p14:tracePt t="34721" x="5837238" y="3527425"/>
          <p14:tracePt t="34738" x="5951538" y="3527425"/>
          <p14:tracePt t="34754" x="6035675" y="3527425"/>
          <p14:tracePt t="34771" x="6111875" y="3513138"/>
          <p14:tracePt t="34788" x="6156325" y="3497263"/>
          <p14:tracePt t="34804" x="6172200" y="3475038"/>
          <p14:tracePt t="34821" x="6188075" y="3444875"/>
          <p14:tracePt t="34838" x="6194425" y="3390900"/>
          <p14:tracePt t="34854" x="6194425" y="3375025"/>
          <p14:tracePt t="34871" x="6202363" y="3322638"/>
          <p14:tracePt t="34888" x="6202363" y="3292475"/>
          <p14:tracePt t="34904" x="6202363" y="3238500"/>
          <p14:tracePt t="34921" x="6202363" y="3208338"/>
          <p14:tracePt t="34937" x="6202363" y="3170238"/>
          <p14:tracePt t="34954" x="6180138" y="3124200"/>
          <p14:tracePt t="34971" x="6156325" y="3078163"/>
          <p14:tracePt t="34988" x="6134100" y="3048000"/>
          <p14:tracePt t="35005" x="6103938" y="3025775"/>
          <p14:tracePt t="35021" x="6073775" y="3001963"/>
          <p14:tracePt t="35038" x="6003925" y="2971800"/>
          <p14:tracePt t="35055" x="5959475" y="2963863"/>
          <p14:tracePt t="35071" x="5921375" y="2955925"/>
          <p14:tracePt t="35088" x="5867400" y="2941638"/>
          <p14:tracePt t="35104" x="5829300" y="2941638"/>
          <p14:tracePt t="35121" x="5775325" y="2941638"/>
          <p14:tracePt t="35138" x="5730875" y="2941638"/>
          <p14:tracePt t="35155" x="5684838" y="2941638"/>
          <p14:tracePt t="35159" x="5654675" y="2941638"/>
          <p14:tracePt t="35171" x="5630863" y="2941638"/>
          <p14:tracePt t="35188" x="5578475" y="2941638"/>
          <p14:tracePt t="35205" x="5524500" y="2941638"/>
          <p14:tracePt t="35221" x="5486400" y="2941638"/>
          <p14:tracePt t="35238" x="5440363" y="2941638"/>
          <p14:tracePt t="35254" x="5402263" y="2941638"/>
          <p14:tracePt t="35271" x="5387975" y="2941638"/>
          <p14:tracePt t="35288" x="5372100" y="2949575"/>
          <p14:tracePt t="35305" x="5364163" y="2949575"/>
          <p14:tracePt t="35321" x="5349875" y="2955925"/>
          <p14:tracePt t="35338" x="5341938" y="2963863"/>
          <p14:tracePt t="35354" x="5334000" y="2971800"/>
          <p14:tracePt t="35372" x="5318125" y="2979738"/>
          <p14:tracePt t="35388" x="5318125" y="2987675"/>
          <p14:tracePt t="35423" x="5311775" y="2987675"/>
          <p14:tracePt t="35439" x="5303838" y="3001963"/>
          <p14:tracePt t="35454" x="5295900" y="3025775"/>
          <p14:tracePt t="35471" x="5280025" y="3040063"/>
          <p14:tracePt t="35488" x="5265738" y="3070225"/>
          <p14:tracePt t="35504" x="5257800" y="3108325"/>
          <p14:tracePt t="35521" x="5235575" y="3154363"/>
          <p14:tracePt t="35538" x="5235575" y="3170238"/>
          <p14:tracePt t="35554" x="5235575" y="3192463"/>
          <p14:tracePt t="35571" x="5235575" y="3208338"/>
          <p14:tracePt t="35588" x="5235575" y="3216275"/>
          <p14:tracePt t="35604" x="5235575" y="3238500"/>
          <p14:tracePt t="35621" x="5235575" y="3254375"/>
          <p14:tracePt t="35638" x="5235575" y="3284538"/>
          <p14:tracePt t="35654" x="5235575" y="3322638"/>
          <p14:tracePt t="35671" x="5235575" y="3352800"/>
          <p14:tracePt t="35688" x="5241925" y="3375025"/>
          <p14:tracePt t="35705" x="5257800" y="3390900"/>
          <p14:tracePt t="35721" x="5280025" y="3421063"/>
          <p14:tracePt t="35738" x="5295900" y="3436938"/>
          <p14:tracePt t="35755" x="5334000" y="3459163"/>
          <p14:tracePt t="35771" x="5372100" y="3482975"/>
          <p14:tracePt t="35788" x="5440363" y="3505200"/>
          <p14:tracePt t="35805" x="5508625" y="3527425"/>
          <p14:tracePt t="35821" x="5578475" y="3527425"/>
          <p14:tracePt t="35838" x="5661025" y="3535363"/>
          <p14:tracePt t="35855" x="5761038" y="3551238"/>
          <p14:tracePt t="35871" x="5821363" y="3551238"/>
          <p14:tracePt t="35888" x="5867400" y="3551238"/>
          <p14:tracePt t="35906" x="5913438" y="3551238"/>
          <p14:tracePt t="35921" x="5943600" y="3551238"/>
          <p14:tracePt t="35938" x="5959475" y="3543300"/>
          <p14:tracePt t="35955" x="5997575" y="3513138"/>
          <p14:tracePt t="35971" x="6027738" y="3489325"/>
          <p14:tracePt t="35988" x="6057900" y="3459163"/>
          <p14:tracePt t="36005" x="6088063" y="3429000"/>
          <p14:tracePt t="36021" x="6111875" y="3398838"/>
          <p14:tracePt t="36038" x="6118225" y="3382963"/>
          <p14:tracePt t="36055" x="6134100" y="3336925"/>
          <p14:tracePt t="36071" x="6134100" y="3306763"/>
          <p14:tracePt t="36088" x="6142038" y="3260725"/>
          <p14:tracePt t="36105" x="6142038" y="3216275"/>
          <p14:tracePt t="36121" x="6142038" y="3162300"/>
          <p14:tracePt t="36138" x="6142038" y="3116263"/>
          <p14:tracePt t="36155" x="6142038" y="3086100"/>
          <p14:tracePt t="36172" x="6103938" y="3048000"/>
          <p14:tracePt t="36188" x="6080125" y="3009900"/>
          <p14:tracePt t="36207" x="6003925" y="2955925"/>
          <p14:tracePt t="36222" x="5951538" y="2925763"/>
          <p14:tracePt t="36239" x="5935663" y="2917825"/>
          <p14:tracePt t="36255" x="5867400" y="2887663"/>
          <p14:tracePt t="36271" x="5829300" y="2879725"/>
          <p14:tracePt t="36288" x="5783263" y="2865438"/>
          <p14:tracePt t="36305" x="5745163" y="2857500"/>
          <p14:tracePt t="36321" x="5707063" y="2841625"/>
          <p14:tracePt t="36338" x="5676900" y="2835275"/>
          <p14:tracePt t="36355" x="5638800" y="2835275"/>
          <p14:tracePt t="36372" x="5600700" y="2835275"/>
          <p14:tracePt t="36388" x="5554663" y="2835275"/>
          <p14:tracePt t="36405" x="5508625" y="2835275"/>
          <p14:tracePt t="36422" x="5440363" y="2841625"/>
          <p14:tracePt t="36438" x="5394325" y="2865438"/>
          <p14:tracePt t="36455" x="5364163" y="2873375"/>
          <p14:tracePt t="36472" x="5349875" y="2879725"/>
          <p14:tracePt t="36488" x="5334000" y="2895600"/>
          <p14:tracePt t="36505" x="5318125" y="2903538"/>
          <p14:tracePt t="36522" x="5295900" y="2933700"/>
          <p14:tracePt t="36538" x="5265738" y="2979738"/>
          <p14:tracePt t="36555" x="5241925" y="3025775"/>
          <p14:tracePt t="36572" x="5219700" y="3078163"/>
          <p14:tracePt t="36588" x="5219700" y="3108325"/>
          <p14:tracePt t="36605" x="5203825" y="3140075"/>
          <p14:tracePt t="36622" x="5197475" y="3170238"/>
          <p14:tracePt t="36638" x="5197475" y="3200400"/>
          <p14:tracePt t="36655" x="5197475" y="3230563"/>
          <p14:tracePt t="36672" x="5197475" y="3284538"/>
          <p14:tracePt t="36688" x="5197475" y="3322638"/>
          <p14:tracePt t="36705" x="5203825" y="3368675"/>
          <p14:tracePt t="36722" x="5227638" y="3413125"/>
          <p14:tracePt t="36738" x="5249863" y="3444875"/>
          <p14:tracePt t="36755" x="5273675" y="3467100"/>
          <p14:tracePt t="36772" x="5295900" y="3489325"/>
          <p14:tracePt t="36788" x="5341938" y="3513138"/>
          <p14:tracePt t="36805" x="5432425" y="3551238"/>
          <p14:tracePt t="36822" x="5608638" y="3589338"/>
          <p14:tracePt t="36838" x="5745163" y="3597275"/>
          <p14:tracePt t="36855" x="5889625" y="3597275"/>
          <p14:tracePt t="36872" x="5997575" y="3597275"/>
          <p14:tracePt t="36888" x="6088063" y="3597275"/>
          <p14:tracePt t="36905" x="6134100" y="3581400"/>
          <p14:tracePt t="36922" x="6149975" y="3565525"/>
          <p14:tracePt t="36938" x="6172200" y="3551238"/>
          <p14:tracePt t="36955" x="6188075" y="3535363"/>
          <p14:tracePt t="36972" x="6194425" y="3513138"/>
          <p14:tracePt t="36988" x="6210300" y="3482975"/>
          <p14:tracePt t="37005" x="6248400" y="3429000"/>
          <p14:tracePt t="37022" x="6256338" y="3398838"/>
          <p14:tracePt t="37038" x="6270625" y="3375025"/>
          <p14:tracePt t="37055" x="6270625" y="3360738"/>
          <p14:tracePt t="37072" x="6270625" y="3336925"/>
          <p14:tracePt t="37088" x="6270625" y="3330575"/>
          <p14:tracePt t="37105" x="6270625" y="3314700"/>
          <p14:tracePt t="37142" x="6270625" y="3306763"/>
          <p14:tracePt t="37167" x="6270625" y="3298825"/>
          <p14:tracePt t="37199" x="6256338" y="3298825"/>
          <p14:tracePt t="37211" x="6248400" y="3292475"/>
          <p14:tracePt t="37225" x="6210300" y="3260725"/>
          <p14:tracePt t="37239" x="6180138" y="32385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03499" y="268963"/>
            <a:ext cx="7201212"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Testing </a:t>
            </a:r>
            <a:r>
              <a:rPr lang="en-US" sz="2800" b="1" dirty="0">
                <a:latin typeface="Times New Roman" panose="02020603050405020304" pitchFamily="18" charset="0"/>
                <a:cs typeface="Times New Roman" panose="02020603050405020304" pitchFamily="18" charset="0"/>
              </a:rPr>
              <a:t>the Difference Between </a:t>
            </a:r>
            <a:r>
              <a:rPr lang="en-US" sz="2800" b="1" dirty="0" smtClean="0">
                <a:latin typeface="Times New Roman" panose="02020603050405020304" pitchFamily="18" charset="0"/>
                <a:cs typeface="Times New Roman" panose="02020603050405020304" pitchFamily="18" charset="0"/>
              </a:rPr>
              <a:t>Means</a:t>
            </a:r>
          </a:p>
          <a:p>
            <a:pPr>
              <a:defRPr/>
            </a:pPr>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Small Independent Samples)</a:t>
            </a:r>
          </a:p>
          <a:p>
            <a:r>
              <a:rPr lang="en-US" altLang="en-US" sz="2800" b="1" dirty="0">
                <a:latin typeface="Times New Roman" panose="02020603050405020304" pitchFamily="18" charset="0"/>
                <a:cs typeface="Times New Roman" panose="02020603050405020304" pitchFamily="18" charset="0"/>
              </a:rPr>
              <a:t> </a:t>
            </a:r>
          </a:p>
        </p:txBody>
      </p:sp>
      <p:pic>
        <p:nvPicPr>
          <p:cNvPr id="5" name="Picture 4"/>
          <p:cNvPicPr>
            <a:picLocks noChangeAspect="1"/>
          </p:cNvPicPr>
          <p:nvPr/>
        </p:nvPicPr>
        <p:blipFill>
          <a:blip r:embed="rId3"/>
          <a:stretch>
            <a:fillRect/>
          </a:stretch>
        </p:blipFill>
        <p:spPr>
          <a:xfrm>
            <a:off x="1654995" y="1349156"/>
            <a:ext cx="9429750" cy="4943475"/>
          </a:xfrm>
          <a:prstGeom prst="rect">
            <a:avLst/>
          </a:prstGeom>
        </p:spPr>
      </p:pic>
    </p:spTree>
    <p:extLst>
      <p:ext uri="{BB962C8B-B14F-4D97-AF65-F5344CB8AC3E}">
        <p14:creationId xmlns:p14="http://schemas.microsoft.com/office/powerpoint/2010/main" val="1309000750"/>
      </p:ext>
    </p:extLst>
  </p:cSld>
  <p:clrMapOvr>
    <a:masterClrMapping/>
  </p:clrMapOvr>
  <mc:AlternateContent xmlns:mc="http://schemas.openxmlformats.org/markup-compatibility/2006" xmlns:p14="http://schemas.microsoft.com/office/powerpoint/2010/main">
    <mc:Choice Requires="p14">
      <p:transition p14:dur="10" advTm="151088"/>
    </mc:Choice>
    <mc:Fallback xmlns="">
      <p:transition advTm="151088"/>
    </mc:Fallback>
  </mc:AlternateContent>
  <p:timing>
    <p:tnLst>
      <p:par>
        <p:cTn id="1" dur="indefinite" restart="never" nodeType="tmRoot"/>
      </p:par>
    </p:tnLst>
  </p:timing>
  <p:extLst mod="1">
    <p:ext uri="{3A86A75C-4F4B-4683-9AE1-C65F6400EC91}">
      <p14:laserTraceLst xmlns:p14="http://schemas.microsoft.com/office/powerpoint/2010/main">
        <p14:tracePtLst>
          <p14:tracePt t="1287" x="6180138" y="3222625"/>
          <p14:tracePt t="1295" x="6126163" y="3192463"/>
          <p14:tracePt t="1303" x="6027738" y="3124200"/>
          <p14:tracePt t="1313" x="5799138" y="2841625"/>
          <p14:tracePt t="1329" x="4930775" y="2263775"/>
          <p14:tracePt t="1623" x="4906963" y="2263775"/>
          <p14:tracePt t="1631" x="4860925" y="2263775"/>
          <p14:tracePt t="1639" x="4778375" y="2293938"/>
          <p14:tracePt t="1648" x="4670425" y="2332038"/>
          <p14:tracePt t="1664" x="4283075" y="2506663"/>
          <p14:tracePt t="1679" x="3749675" y="2727325"/>
          <p14:tracePt t="1696" x="3132138" y="2994025"/>
          <p14:tracePt t="1712" x="2651125" y="3140075"/>
          <p14:tracePt t="1729" x="2362200" y="3178175"/>
          <p14:tracePt t="1745" x="2217738" y="3178175"/>
          <p14:tracePt t="1762" x="2171700" y="3170238"/>
          <p14:tracePt t="1779" x="2163763" y="3162300"/>
          <p14:tracePt t="1822" x="2163763" y="3154363"/>
          <p14:tracePt t="1830" x="2163763" y="3146425"/>
          <p14:tracePt t="1928" x="2163763" y="3124200"/>
          <p14:tracePt t="1935" x="2179638" y="3063875"/>
          <p14:tracePt t="1946" x="2232025" y="2971800"/>
          <p14:tracePt t="1963" x="2370138" y="2773363"/>
          <p14:tracePt t="1979" x="2492375" y="2613025"/>
          <p14:tracePt t="1996" x="2598738" y="2460625"/>
          <p14:tracePt t="2013" x="2689225" y="2332038"/>
          <p14:tracePt t="2030" x="2751138" y="2209800"/>
          <p14:tracePt t="2063" x="2759075" y="2171700"/>
          <p14:tracePt t="2080" x="2759075" y="2155825"/>
          <p14:tracePt t="2096" x="2759075" y="2133600"/>
          <p14:tracePt t="2113" x="2759075" y="2111375"/>
          <p14:tracePt t="2703" x="2879725" y="2133600"/>
          <p14:tracePt t="2711" x="3178175" y="2270125"/>
          <p14:tracePt t="2719" x="3436938" y="2384425"/>
          <p14:tracePt t="2730" x="3535363" y="2438400"/>
          <p14:tracePt t="2746" x="3573463" y="2446338"/>
          <p14:tracePt t="2785" x="3581400" y="2446338"/>
          <p14:tracePt t="2797" x="3603625" y="2446338"/>
          <p14:tracePt t="2813" x="3679825" y="2468563"/>
          <p14:tracePt t="2830" x="3878263" y="2446338"/>
          <p14:tracePt t="2846" x="3962400" y="2392363"/>
          <p14:tracePt t="2863" x="3970338" y="2392363"/>
          <p14:tracePt t="2975" x="3962400" y="2392363"/>
          <p14:tracePt t="2984" x="3886200" y="2378075"/>
          <p14:tracePt t="2991" x="3810000" y="2354263"/>
          <p14:tracePt t="3000" x="3749675" y="2332038"/>
          <p14:tracePt t="3015" x="3641725" y="2308225"/>
          <p14:tracePt t="3030" x="3635375" y="2308225"/>
          <p14:tracePt t="3855" x="3641725" y="2286000"/>
          <p14:tracePt t="3864" x="3695700" y="2286000"/>
          <p14:tracePt t="3871" x="3733800" y="2286000"/>
          <p14:tracePt t="3880" x="3763963" y="2293938"/>
          <p14:tracePt t="3897" x="3810000" y="2316163"/>
          <p14:tracePt t="3914" x="3870325" y="2324100"/>
          <p14:tracePt t="3930" x="3894138" y="2332038"/>
          <p14:tracePt t="3947" x="3916363" y="2339975"/>
          <p14:tracePt t="4794" x="3924300" y="2354263"/>
          <p14:tracePt t="4799" x="3916363" y="2354263"/>
          <p14:tracePt t="4855" x="3902075" y="2354263"/>
          <p14:tracePt t="4863" x="3878263" y="2339975"/>
          <p14:tracePt t="4871" x="3848100" y="2308225"/>
          <p14:tracePt t="4881" x="3825875" y="2278063"/>
          <p14:tracePt t="4897" x="3794125" y="2263775"/>
          <p14:tracePt t="4914" x="3763963" y="2239963"/>
          <p14:tracePt t="4931" x="3703638" y="2201863"/>
          <p14:tracePt t="4947" x="3641725" y="2155825"/>
          <p14:tracePt t="4964" x="3603625" y="2125663"/>
          <p14:tracePt t="4982" x="3603625" y="2103438"/>
          <p14:tracePt t="4998" x="3581400" y="2073275"/>
          <p14:tracePt t="5014" x="3573463" y="2065338"/>
          <p14:tracePt t="5031" x="3573463" y="2041525"/>
          <p14:tracePt t="5047" x="3573463" y="2027238"/>
          <p14:tracePt t="5081" x="3559175" y="2003425"/>
          <p14:tracePt t="5097" x="3551238" y="1973263"/>
          <p14:tracePt t="5114" x="3521075" y="1943100"/>
          <p14:tracePt t="5131" x="3505200" y="1935163"/>
          <p14:tracePt t="5415" x="3497263" y="1935163"/>
          <p14:tracePt t="5425" x="3451225" y="1927225"/>
          <p14:tracePt t="5431" x="3406775" y="1912938"/>
          <p14:tracePt t="5447" x="3322638" y="1851025"/>
          <p14:tracePt t="5464" x="3298825" y="1820863"/>
          <p14:tracePt t="5481" x="3298825" y="1790700"/>
          <p14:tracePt t="6439" x="3284538" y="1782763"/>
          <p14:tracePt t="6447" x="3268663" y="1774825"/>
          <p14:tracePt t="6463" x="3260725" y="1774825"/>
          <p14:tracePt t="6471" x="3254375" y="1774825"/>
          <p14:tracePt t="6481" x="3238500" y="1768475"/>
          <p14:tracePt t="7063" x="3246438" y="1768475"/>
          <p14:tracePt t="7071" x="3284538" y="1768475"/>
          <p14:tracePt t="7081" x="3314700" y="1782763"/>
          <p14:tracePt t="7098" x="3375025" y="1798638"/>
          <p14:tracePt t="7115" x="3413125" y="1806575"/>
          <p14:tracePt t="7131" x="3459163" y="1812925"/>
          <p14:tracePt t="7148" x="3535363" y="1820863"/>
          <p14:tracePt t="7165" x="3597275" y="1820863"/>
          <p14:tracePt t="7181" x="3641725" y="1820863"/>
          <p14:tracePt t="7199" x="3679825" y="1820863"/>
          <p14:tracePt t="7215" x="3695700" y="1820863"/>
          <p14:tracePt t="7231" x="3717925" y="1820863"/>
          <p14:tracePt t="7248" x="3741738" y="1820863"/>
          <p14:tracePt t="7265" x="3794125" y="1820863"/>
          <p14:tracePt t="7281" x="3840163" y="1820863"/>
          <p14:tracePt t="7299" x="3940175" y="1828800"/>
          <p14:tracePt t="7302" x="4008438" y="1836738"/>
          <p14:tracePt t="7315" x="4060825" y="1836738"/>
          <p14:tracePt t="7331" x="4183063" y="1851025"/>
          <p14:tracePt t="7348" x="4289425" y="1858963"/>
          <p14:tracePt t="7365" x="4335463" y="1858963"/>
          <p14:tracePt t="7381" x="4343400" y="1858963"/>
          <p14:tracePt t="7823" x="4359275" y="1858963"/>
          <p14:tracePt t="7832" x="4397375" y="1851025"/>
          <p14:tracePt t="7839" x="4441825" y="1844675"/>
          <p14:tracePt t="7848" x="4473575" y="1844675"/>
          <p14:tracePt t="7865" x="4533900" y="1828800"/>
          <p14:tracePt t="7882" x="4602163" y="1820863"/>
          <p14:tracePt t="7899" x="4670425" y="1820863"/>
          <p14:tracePt t="7915" x="4732338" y="1820863"/>
          <p14:tracePt t="7932" x="4770438" y="1820863"/>
          <p14:tracePt t="7948" x="4816475" y="1820863"/>
          <p14:tracePt t="7965" x="4838700" y="1820863"/>
          <p14:tracePt t="7982" x="4899025" y="1828800"/>
          <p14:tracePt t="7998" x="4930775" y="1828800"/>
          <p14:tracePt t="8015" x="4960938" y="1828800"/>
          <p14:tracePt t="8032" x="4975225" y="1828800"/>
          <p14:tracePt t="8080" x="4983163" y="1828800"/>
          <p14:tracePt t="8088" x="4991100" y="1828800"/>
          <p14:tracePt t="8099" x="5006975" y="1828800"/>
          <p14:tracePt t="8115" x="5037138" y="1820863"/>
          <p14:tracePt t="8132" x="5067300" y="1812925"/>
          <p14:tracePt t="8149" x="5089525" y="1812925"/>
          <p14:tracePt t="8165" x="5105400" y="1812925"/>
          <p14:tracePt t="8182" x="5113338" y="1812925"/>
          <p14:tracePt t="9198" x="5059363" y="1790700"/>
          <p14:tracePt t="9206" x="4991100" y="1774825"/>
          <p14:tracePt t="9215" x="4937125" y="1760538"/>
          <p14:tracePt t="9232" x="4838700" y="1736725"/>
          <p14:tracePt t="9249" x="4746625" y="1736725"/>
          <p14:tracePt t="9265" x="4610100" y="1752600"/>
          <p14:tracePt t="9282" x="4479925" y="1768475"/>
          <p14:tracePt t="9299" x="4397375" y="1774825"/>
          <p14:tracePt t="9316" x="4313238" y="1798638"/>
          <p14:tracePt t="9319" x="4289425" y="1806575"/>
          <p14:tracePt t="9332" x="4259263" y="1806575"/>
          <p14:tracePt t="9349" x="4229100" y="1806575"/>
          <p14:tracePt t="9366" x="4175125" y="1806575"/>
          <p14:tracePt t="9382" x="4130675" y="1806575"/>
          <p14:tracePt t="9399" x="4000500" y="1790700"/>
          <p14:tracePt t="9416" x="3856038" y="1774825"/>
          <p14:tracePt t="9432" x="3703638" y="1760538"/>
          <p14:tracePt t="9449" x="3573463" y="1752600"/>
          <p14:tracePt t="9465" x="3475038" y="1752600"/>
          <p14:tracePt t="9482" x="3444875" y="1752600"/>
          <p14:tracePt t="9499" x="3436938" y="1752600"/>
          <p14:tracePt t="9631" x="3444875" y="1752600"/>
          <p14:tracePt t="9641" x="3467100" y="1752600"/>
          <p14:tracePt t="9649" x="3497263" y="1752600"/>
          <p14:tracePt t="9666" x="3551238" y="1752600"/>
          <p14:tracePt t="9682" x="3635375" y="1752600"/>
          <p14:tracePt t="9699" x="3741738" y="1752600"/>
          <p14:tracePt t="9716" x="3863975" y="1752600"/>
          <p14:tracePt t="9732" x="3932238" y="1744663"/>
          <p14:tracePt t="9749" x="3954463" y="1736725"/>
          <p14:tracePt t="9841" x="3984625" y="1736725"/>
          <p14:tracePt t="9847" x="4016375" y="1736725"/>
          <p14:tracePt t="9855" x="4068763" y="1736725"/>
          <p14:tracePt t="9866" x="4084638" y="1736725"/>
          <p14:tracePt t="9882" x="4175125" y="1760538"/>
          <p14:tracePt t="9899" x="4297363" y="1768475"/>
          <p14:tracePt t="9916" x="4397375" y="1768475"/>
          <p14:tracePt t="9933" x="4479925" y="1768475"/>
          <p14:tracePt t="9949" x="4541838" y="1768475"/>
          <p14:tracePt t="9966" x="4564063" y="1768475"/>
          <p14:tracePt t="10073" x="4572000" y="1768475"/>
          <p14:tracePt t="10079" x="4594225" y="1768475"/>
          <p14:tracePt t="10087" x="4625975" y="1768475"/>
          <p14:tracePt t="10099" x="4656138" y="1768475"/>
          <p14:tracePt t="10116" x="4732338" y="1768475"/>
          <p14:tracePt t="10132" x="4830763" y="1768475"/>
          <p14:tracePt t="10149" x="4945063" y="1782763"/>
          <p14:tracePt t="10166" x="5121275" y="1806575"/>
          <p14:tracePt t="10182" x="5227638" y="1828800"/>
          <p14:tracePt t="10200" x="5303838" y="1836738"/>
          <p14:tracePt t="10216" x="5380038" y="1844675"/>
          <p14:tracePt t="10232" x="5426075" y="1858963"/>
          <p14:tracePt t="10249" x="5456238" y="1858963"/>
          <p14:tracePt t="10266" x="5464175" y="1858963"/>
          <p14:tracePt t="10759" x="5464175" y="1866900"/>
          <p14:tracePt t="10768" x="5432425" y="1889125"/>
          <p14:tracePt t="10775" x="5349875" y="2035175"/>
          <p14:tracePt t="10783" x="5265738" y="2301875"/>
          <p14:tracePt t="10799" x="5083175" y="2917825"/>
          <p14:tracePt t="10816" x="4860925" y="3627438"/>
          <p14:tracePt t="10833" x="4503738" y="4313238"/>
          <p14:tracePt t="10849" x="4084638" y="4892675"/>
          <p14:tracePt t="10866" x="3725863" y="5257800"/>
          <p14:tracePt t="10883" x="3436938" y="5448300"/>
          <p14:tracePt t="10900" x="3254375" y="5532438"/>
          <p14:tracePt t="10916" x="3132138" y="5532438"/>
          <p14:tracePt t="10933" x="3048000" y="5516563"/>
          <p14:tracePt t="10950" x="2903538" y="5418138"/>
          <p14:tracePt t="10966" x="2857500" y="5326063"/>
          <p14:tracePt t="10983" x="2835275" y="5235575"/>
          <p14:tracePt t="10999" x="2819400" y="5135563"/>
          <p14:tracePt t="11016" x="2819400" y="5089525"/>
          <p14:tracePt t="11050" x="2819400" y="5083175"/>
          <p14:tracePt t="11103" x="2819400" y="5075238"/>
          <p14:tracePt t="11111" x="2819400" y="5059363"/>
          <p14:tracePt t="11119" x="2827338" y="5021263"/>
          <p14:tracePt t="11133" x="2857500" y="4999038"/>
          <p14:tracePt t="11150" x="2979738" y="4884738"/>
          <p14:tracePt t="11166" x="3040063" y="4800600"/>
          <p14:tracePt t="11183" x="3094038" y="4716463"/>
          <p14:tracePt t="11199" x="3140075" y="4640263"/>
          <p14:tracePt t="11216" x="3170238" y="4594225"/>
          <p14:tracePt t="11233" x="3192463" y="4556125"/>
          <p14:tracePt t="11250" x="3192463" y="4541838"/>
          <p14:tracePt t="11266" x="3192463" y="4511675"/>
          <p14:tracePt t="11283" x="3192463" y="4487863"/>
          <p14:tracePt t="11300" x="3192463" y="4465638"/>
          <p14:tracePt t="11316" x="3192463" y="4435475"/>
          <p14:tracePt t="11320" x="3192463" y="4427538"/>
          <p14:tracePt t="11333" x="3184525" y="4411663"/>
          <p14:tracePt t="11350" x="3184525" y="4389438"/>
          <p14:tracePt t="11366" x="3184525" y="4359275"/>
          <p14:tracePt t="11383" x="3184525" y="4343400"/>
          <p14:tracePt t="11400" x="3184525" y="4305300"/>
          <p14:tracePt t="11416" x="3192463" y="4289425"/>
          <p14:tracePt t="11433" x="3192463" y="4283075"/>
          <p14:tracePt t="11703" x="3200400" y="4283075"/>
          <p14:tracePt t="11711" x="3254375" y="4283075"/>
          <p14:tracePt t="11719" x="3306763" y="4283075"/>
          <p14:tracePt t="11733" x="3322638" y="4283075"/>
          <p14:tracePt t="11750" x="3375025" y="4297363"/>
          <p14:tracePt t="11766" x="3467100" y="4305300"/>
          <p14:tracePt t="11783" x="3603625" y="4305300"/>
          <p14:tracePt t="11800" x="3810000" y="4305300"/>
          <p14:tracePt t="11816" x="4038600" y="4305300"/>
          <p14:tracePt t="11833" x="4289425" y="4305300"/>
          <p14:tracePt t="11850" x="4487863" y="4305300"/>
          <p14:tracePt t="11866" x="4625975" y="4305300"/>
          <p14:tracePt t="11883" x="4724400" y="4305300"/>
          <p14:tracePt t="11900" x="4754563" y="4289425"/>
          <p14:tracePt t="11951" x="4762500" y="4289425"/>
          <p14:tracePt t="11967" x="4778375" y="4289425"/>
          <p14:tracePt t="11975" x="4800600" y="4283075"/>
          <p14:tracePt t="11983" x="4830763" y="4283075"/>
          <p14:tracePt t="12000" x="4953000" y="4283075"/>
          <p14:tracePt t="12017" x="5121275" y="4283075"/>
          <p14:tracePt t="12033" x="5287963" y="4283075"/>
          <p14:tracePt t="12050" x="5440363" y="4283075"/>
          <p14:tracePt t="12066" x="5546725" y="4283075"/>
          <p14:tracePt t="12083" x="5592763" y="4283075"/>
          <p14:tracePt t="12100" x="5600700" y="4283075"/>
          <p14:tracePt t="12190" x="5616575" y="4283075"/>
          <p14:tracePt t="12198" x="5630863" y="4283075"/>
          <p14:tracePt t="12206" x="5654675" y="4283075"/>
          <p14:tracePt t="12217" x="5676900" y="4283075"/>
          <p14:tracePt t="12233" x="5761038" y="4283075"/>
          <p14:tracePt t="12250" x="5867400" y="4283075"/>
          <p14:tracePt t="12267" x="5973763" y="4283075"/>
          <p14:tracePt t="12283" x="6096000" y="4283075"/>
          <p14:tracePt t="12300" x="6188075" y="4275138"/>
          <p14:tracePt t="12317" x="6226175" y="4275138"/>
          <p14:tracePt t="12321" x="6232525" y="4259263"/>
          <p14:tracePt t="12471" x="6240463" y="4259263"/>
          <p14:tracePt t="12480" x="6256338" y="4259263"/>
          <p14:tracePt t="12487" x="6264275" y="4259263"/>
          <p14:tracePt t="12500" x="6286500" y="4259263"/>
          <p14:tracePt t="12518" x="6316663" y="4259263"/>
          <p14:tracePt t="12533" x="6346825" y="4259263"/>
          <p14:tracePt t="12550" x="6354763" y="4259263"/>
          <p14:tracePt t="13152" x="6354763" y="4251325"/>
          <p14:tracePt t="13159" x="6308725" y="4244975"/>
          <p14:tracePt t="13169" x="6264275" y="4221163"/>
          <p14:tracePt t="13183" x="6180138" y="4191000"/>
          <p14:tracePt t="13200" x="6049963" y="4152900"/>
          <p14:tracePt t="13217" x="5883275" y="4098925"/>
          <p14:tracePt t="13233" x="5630863" y="4016375"/>
          <p14:tracePt t="13250" x="5295900" y="3924300"/>
          <p14:tracePt t="13268" x="5051425" y="3832225"/>
          <p14:tracePt t="13283" x="4838700" y="3749675"/>
          <p14:tracePt t="13300" x="4648200" y="3657600"/>
          <p14:tracePt t="13317" x="4449763" y="3543300"/>
          <p14:tracePt t="13334" x="4267200" y="3436938"/>
          <p14:tracePt t="13350" x="4175125" y="3368675"/>
          <p14:tracePt t="13367" x="4098925" y="3314700"/>
          <p14:tracePt t="13384" x="4046538" y="3268663"/>
          <p14:tracePt t="13401" x="4030663" y="3246438"/>
          <p14:tracePt t="13434" x="4022725" y="3222625"/>
          <p14:tracePt t="13451" x="4016375" y="3184525"/>
          <p14:tracePt t="13469" x="4000500" y="3124200"/>
          <p14:tracePt t="13484" x="3992563" y="3048000"/>
          <p14:tracePt t="13500" x="3984625" y="2971800"/>
          <p14:tracePt t="13519" x="3970338" y="2841625"/>
          <p14:tracePt t="13534" x="3954463" y="2789238"/>
          <p14:tracePt t="13550" x="3946525" y="2705100"/>
          <p14:tracePt t="13567" x="3908425" y="2606675"/>
          <p14:tracePt t="13584" x="3878263" y="2492375"/>
          <p14:tracePt t="13600" x="3856038" y="2430463"/>
          <p14:tracePt t="13617" x="3794125" y="2346325"/>
          <p14:tracePt t="13634" x="3687763" y="2255838"/>
          <p14:tracePt t="13650" x="3543300" y="2149475"/>
          <p14:tracePt t="13667" x="3390900" y="2049463"/>
          <p14:tracePt t="13684" x="3254375" y="1965325"/>
          <p14:tracePt t="13700" x="3101975" y="1882775"/>
          <p14:tracePt t="13717" x="3017838" y="1828800"/>
          <p14:tracePt t="13734" x="2979738" y="1790700"/>
          <p14:tracePt t="13750" x="2955925" y="1736725"/>
          <p14:tracePt t="13767" x="2955925" y="1714500"/>
          <p14:tracePt t="13784" x="2955925" y="1706563"/>
          <p14:tracePt t="14167" x="2955925" y="1698625"/>
          <p14:tracePt t="14175" x="2963863" y="1698625"/>
          <p14:tracePt t="14191" x="2979738" y="1714500"/>
          <p14:tracePt t="14201" x="2987675" y="1714500"/>
          <p14:tracePt t="14217" x="3032125" y="1736725"/>
          <p14:tracePt t="14234" x="3070225" y="1744663"/>
          <p14:tracePt t="14250" x="3124200" y="1752600"/>
          <p14:tracePt t="14267" x="3170238" y="1768475"/>
          <p14:tracePt t="14284" x="3184525" y="1768475"/>
          <p14:tracePt t="14301" x="3216275" y="1774825"/>
          <p14:tracePt t="14317" x="3260725" y="1782763"/>
          <p14:tracePt t="14334" x="3268663" y="1782763"/>
          <p14:tracePt t="14359" x="3292475" y="1782763"/>
          <p14:tracePt t="14367" x="3306763" y="1798638"/>
          <p14:tracePt t="14384" x="3322638" y="1798638"/>
          <p14:tracePt t="14401" x="3375025" y="1798638"/>
          <p14:tracePt t="14418" x="3444875" y="1798638"/>
          <p14:tracePt t="14434" x="3521075" y="1806575"/>
          <p14:tracePt t="14451" x="3627438" y="1806575"/>
          <p14:tracePt t="14467" x="3749675" y="1806575"/>
          <p14:tracePt t="14484" x="3856038" y="1806575"/>
          <p14:tracePt t="14501" x="3946525" y="1806575"/>
          <p14:tracePt t="14519" x="4106863" y="1806575"/>
          <p14:tracePt t="14535" x="4191000" y="1806575"/>
          <p14:tracePt t="14551" x="4237038" y="1806575"/>
          <p14:tracePt t="14567" x="4259263" y="1798638"/>
          <p14:tracePt t="14584" x="4267200" y="1798638"/>
          <p14:tracePt t="14601" x="4283075" y="1798638"/>
          <p14:tracePt t="14639" x="4289425" y="1798638"/>
          <p14:tracePt t="14651" x="4305300" y="1798638"/>
          <p14:tracePt t="14667" x="4351338" y="1798638"/>
          <p14:tracePt t="14684" x="4435475" y="1798638"/>
          <p14:tracePt t="14701" x="4533900" y="1798638"/>
          <p14:tracePt t="14720" x="4724400" y="1798638"/>
          <p14:tracePt t="14734" x="4816475" y="1798638"/>
          <p14:tracePt t="14751" x="4868863" y="1798638"/>
          <p14:tracePt t="14768" x="4876800" y="1798638"/>
          <p14:tracePt t="14823" x="4884738" y="1798638"/>
          <p14:tracePt t="14831" x="4899025" y="1798638"/>
          <p14:tracePt t="14839" x="4922838" y="1806575"/>
          <p14:tracePt t="14851" x="4937125" y="1806575"/>
          <p14:tracePt t="14868" x="5029200" y="1806575"/>
          <p14:tracePt t="14884" x="5113338" y="1806575"/>
          <p14:tracePt t="14901" x="5197475" y="1806575"/>
          <p14:tracePt t="14919" x="5295900" y="1806575"/>
          <p14:tracePt t="14934" x="5303838" y="1806575"/>
          <p14:tracePt t="14951" x="5318125" y="1806575"/>
          <p14:tracePt t="14983" x="5318125" y="1812925"/>
          <p14:tracePt t="15031" x="5318125" y="1820863"/>
          <p14:tracePt t="15039" x="5318125" y="1858963"/>
          <p14:tracePt t="15051" x="5318125" y="1935163"/>
          <p14:tracePt t="15068" x="5311775" y="2057400"/>
          <p14:tracePt t="15084" x="5265738" y="2201863"/>
          <p14:tracePt t="15101" x="5181600" y="2346325"/>
          <p14:tracePt t="15118" x="5006975" y="2552700"/>
          <p14:tracePt t="15134" x="4808538" y="2705100"/>
          <p14:tracePt t="15151" x="4487863" y="2873375"/>
          <p14:tracePt t="15168" x="4098925" y="3055938"/>
          <p14:tracePt t="15184" x="3817938" y="3146425"/>
          <p14:tracePt t="15201" x="3627438" y="3216275"/>
          <p14:tracePt t="15218" x="3475038" y="3260725"/>
          <p14:tracePt t="15234" x="3336925" y="3276600"/>
          <p14:tracePt t="15251" x="3230563" y="3298825"/>
          <p14:tracePt t="15268" x="3162300" y="3298825"/>
          <p14:tracePt t="15284" x="3086100" y="3306763"/>
          <p14:tracePt t="15301" x="3032125" y="3314700"/>
          <p14:tracePt t="15318" x="2979738" y="3314700"/>
          <p14:tracePt t="15334" x="2971800" y="3314700"/>
          <p14:tracePt t="15338" x="2963863" y="3330575"/>
          <p14:tracePt t="15351" x="2955925" y="3330575"/>
          <p14:tracePt t="15368" x="2949575" y="3330575"/>
          <p14:tracePt t="15384" x="2941638" y="3330575"/>
          <p14:tracePt t="15401" x="2933700" y="3322638"/>
          <p14:tracePt t="15418" x="2917825" y="3306763"/>
          <p14:tracePt t="15434" x="2917825" y="3292475"/>
          <p14:tracePt t="15451" x="2917825" y="3268663"/>
          <p14:tracePt t="15468" x="2917825" y="3238500"/>
          <p14:tracePt t="15484" x="2917825" y="3208338"/>
          <p14:tracePt t="15501" x="2917825" y="3170238"/>
          <p14:tracePt t="15518" x="2917825" y="3116263"/>
          <p14:tracePt t="15534" x="2917825" y="3040063"/>
          <p14:tracePt t="15551" x="2917825" y="3001963"/>
          <p14:tracePt t="15568" x="2917825" y="2971800"/>
          <p14:tracePt t="15585" x="2917825" y="2933700"/>
          <p14:tracePt t="15601" x="2941638" y="2903538"/>
          <p14:tracePt t="15618" x="2955925" y="2887663"/>
          <p14:tracePt t="15635" x="2987675" y="2873375"/>
          <p14:tracePt t="15652" x="3032125" y="2865438"/>
          <p14:tracePt t="15668" x="3086100" y="2857500"/>
          <p14:tracePt t="15684" x="3162300" y="2857500"/>
          <p14:tracePt t="15701" x="3208338" y="2857500"/>
          <p14:tracePt t="15718" x="3260725" y="2849563"/>
          <p14:tracePt t="15735" x="3260725" y="2841625"/>
          <p14:tracePt t="15751" x="3268663" y="2841625"/>
          <p14:tracePt t="15768" x="3298825" y="2841625"/>
          <p14:tracePt t="15785" x="3306763" y="2841625"/>
          <p14:tracePt t="15801" x="3336925" y="2865438"/>
          <p14:tracePt t="15818" x="3375025" y="2903538"/>
          <p14:tracePt t="15835" x="3413125" y="2963863"/>
          <p14:tracePt t="15851" x="3444875" y="3032125"/>
          <p14:tracePt t="15868" x="3482975" y="3116263"/>
          <p14:tracePt t="15885" x="3513138" y="3208338"/>
          <p14:tracePt t="15901" x="3527425" y="3292475"/>
          <p14:tracePt t="15919" x="3535363" y="3390900"/>
          <p14:tracePt t="15935" x="3535363" y="3429000"/>
          <p14:tracePt t="15951" x="3527425" y="3482975"/>
          <p14:tracePt t="15968" x="3459163" y="3551238"/>
          <p14:tracePt t="15985" x="3352800" y="3589338"/>
          <p14:tracePt t="16001" x="3238500" y="3603625"/>
          <p14:tracePt t="16018" x="3078163" y="3603625"/>
          <p14:tracePt t="16034" x="2865438" y="3597275"/>
          <p14:tracePt t="16051" x="2697163" y="3543300"/>
          <p14:tracePt t="16068" x="2590800" y="3475038"/>
          <p14:tracePt t="16085" x="2544763" y="3413125"/>
          <p14:tracePt t="16101" x="2544763" y="3336925"/>
          <p14:tracePt t="16119" x="2552700" y="3192463"/>
          <p14:tracePt t="16135" x="2651125" y="3055938"/>
          <p14:tracePt t="16151" x="2789238" y="2971800"/>
          <p14:tracePt t="16168" x="2949575" y="2925763"/>
          <p14:tracePt t="16185" x="3108325" y="2917825"/>
          <p14:tracePt t="16201" x="3292475" y="2917825"/>
          <p14:tracePt t="16218" x="3497263" y="2941638"/>
          <p14:tracePt t="16234" x="3787775" y="3025775"/>
          <p14:tracePt t="16251" x="4098925" y="3162300"/>
          <p14:tracePt t="16268" x="4403725" y="3276600"/>
          <p14:tracePt t="16284" x="4656138" y="3360738"/>
          <p14:tracePt t="16301" x="4860925" y="3398838"/>
          <p14:tracePt t="16318" x="5067300" y="3406775"/>
          <p14:tracePt t="16334" x="5165725" y="3398838"/>
          <p14:tracePt t="16351" x="5257800" y="3352800"/>
          <p14:tracePt t="16368" x="5326063" y="3314700"/>
          <p14:tracePt t="16384" x="5440363" y="3260725"/>
          <p14:tracePt t="16401" x="5600700" y="3230563"/>
          <p14:tracePt t="16418" x="5821363" y="3200400"/>
          <p14:tracePt t="16434" x="6118225" y="3200400"/>
          <p14:tracePt t="16451" x="6507163" y="3200400"/>
          <p14:tracePt t="16468" x="6865938" y="3200400"/>
          <p14:tracePt t="16485" x="7154863" y="3200400"/>
          <p14:tracePt t="16501" x="7399338" y="3208338"/>
          <p14:tracePt t="16518" x="7535863" y="3222625"/>
          <p14:tracePt t="16535" x="7573963" y="3230563"/>
          <p14:tracePt t="16568" x="7527925" y="3238500"/>
          <p14:tracePt t="16585" x="7383463" y="3246438"/>
          <p14:tracePt t="16601" x="7178675" y="3260725"/>
          <p14:tracePt t="16618" x="6789738" y="3306763"/>
          <p14:tracePt t="16635" x="6188075" y="3306763"/>
          <p14:tracePt t="16651" x="5668963" y="3306763"/>
          <p14:tracePt t="16668" x="5295900" y="3306763"/>
          <p14:tracePt t="16685" x="5059363" y="3306763"/>
          <p14:tracePt t="16701" x="4922838" y="3284538"/>
          <p14:tracePt t="16718" x="4860925" y="3238500"/>
          <p14:tracePt t="16735" x="4860925" y="3222625"/>
          <p14:tracePt t="16751" x="4854575" y="3208338"/>
          <p14:tracePt t="16768" x="4860925" y="3178175"/>
          <p14:tracePt t="16785" x="4884738" y="3140075"/>
          <p14:tracePt t="16801" x="4906963" y="3108325"/>
          <p14:tracePt t="16818" x="4937125" y="3055938"/>
          <p14:tracePt t="16835" x="4983163" y="3001963"/>
          <p14:tracePt t="16851" x="5045075" y="2963863"/>
          <p14:tracePt t="16868" x="5135563" y="2917825"/>
          <p14:tracePt t="16885" x="5265738" y="2873375"/>
          <p14:tracePt t="16901" x="5394325" y="2865438"/>
          <p14:tracePt t="16918" x="5600700" y="2849563"/>
          <p14:tracePt t="16935" x="5692775" y="2849563"/>
          <p14:tracePt t="16951" x="5753100" y="2857500"/>
          <p14:tracePt t="16968" x="5775325" y="2879725"/>
          <p14:tracePt t="16985" x="5791200" y="2941638"/>
          <p14:tracePt t="17001" x="5791200" y="3025775"/>
          <p14:tracePt t="17018" x="5768975" y="3132138"/>
          <p14:tracePt t="17035" x="5676900" y="3200400"/>
          <p14:tracePt t="17051" x="5546725" y="3238500"/>
          <p14:tracePt t="17068" x="5394325" y="3238500"/>
          <p14:tracePt t="17085" x="5235575" y="3238500"/>
          <p14:tracePt t="17102" x="5089525" y="3208338"/>
          <p14:tracePt t="17119" x="5067300" y="3192463"/>
          <p14:tracePt t="17135" x="5059363" y="3178175"/>
          <p14:tracePt t="17152" x="5059363" y="3154363"/>
          <p14:tracePt t="17169" x="5059363" y="3132138"/>
          <p14:tracePt t="17185" x="5059363" y="3124200"/>
          <p14:tracePt t="17202" x="5059363" y="3108325"/>
          <p14:tracePt t="17471" x="5021263" y="3101975"/>
          <p14:tracePt t="17479" x="4960938" y="3086100"/>
          <p14:tracePt t="17487" x="4914900" y="3070225"/>
          <p14:tracePt t="17502" x="4838700" y="3048000"/>
          <p14:tracePt t="17518" x="4778375" y="3032125"/>
          <p14:tracePt t="17537" x="4702175" y="3017838"/>
          <p14:tracePt t="17552" x="4640263" y="2994025"/>
          <p14:tracePt t="17569" x="4610100" y="2987675"/>
          <p14:tracePt t="17585" x="4556125" y="2987675"/>
          <p14:tracePt t="17602" x="4525963" y="2987675"/>
          <p14:tracePt t="17619" x="4503738" y="2987675"/>
          <p14:tracePt t="17636" x="4473575" y="2987675"/>
          <p14:tracePt t="17652" x="4419600" y="3009900"/>
          <p14:tracePt t="17668" x="4359275" y="3025775"/>
          <p14:tracePt t="17685" x="4289425" y="3048000"/>
          <p14:tracePt t="17702" x="4160838" y="3101975"/>
          <p14:tracePt t="17719" x="4098925" y="3108325"/>
          <p14:tracePt t="17735" x="4046538" y="3116263"/>
          <p14:tracePt t="17753" x="4016375" y="3116263"/>
          <p14:tracePt t="17769" x="4000500" y="3116263"/>
          <p14:tracePt t="17802" x="3992563" y="3116263"/>
          <p14:tracePt t="17819" x="3984625" y="3108325"/>
          <p14:tracePt t="17835" x="3954463" y="3040063"/>
          <p14:tracePt t="17852" x="3908425" y="2941638"/>
          <p14:tracePt t="17855" x="3886200" y="2903538"/>
          <p14:tracePt t="17869" x="3856038" y="2865438"/>
          <p14:tracePt t="17885" x="3825875" y="2803525"/>
          <p14:tracePt t="17902" x="3817938" y="2781300"/>
          <p14:tracePt t="17991" x="3817938" y="2789238"/>
          <p14:tracePt t="18000" x="3817938" y="2803525"/>
          <p14:tracePt t="18007" x="3817938" y="2819400"/>
          <p14:tracePt t="18019" x="3817938" y="2841625"/>
          <p14:tracePt t="18035" x="3817938" y="2873375"/>
          <p14:tracePt t="18052" x="3817938" y="2895600"/>
          <p14:tracePt t="18069" x="3817938" y="2925763"/>
          <p14:tracePt t="18085" x="3817938" y="2955925"/>
          <p14:tracePt t="18102" x="3817938" y="3001963"/>
          <p14:tracePt t="18119" x="3817938" y="3048000"/>
          <p14:tracePt t="18135" x="3817938" y="3078163"/>
          <p14:tracePt t="18152" x="3817938" y="3116263"/>
          <p14:tracePt t="18169" x="3817938" y="3170238"/>
          <p14:tracePt t="18185" x="3817938" y="3216275"/>
          <p14:tracePt t="18202" x="3817938" y="3246438"/>
          <p14:tracePt t="18218" x="3817938" y="3254375"/>
          <p14:tracePt t="18235" x="3817938" y="3268663"/>
          <p14:tracePt t="18252" x="3817938" y="3276600"/>
          <p14:tracePt t="18269" x="3817938" y="3292475"/>
          <p14:tracePt t="18399" x="3817938" y="3246438"/>
          <p14:tracePt t="18407" x="3817938" y="3208338"/>
          <p14:tracePt t="18419" x="3817938" y="3162300"/>
          <p14:tracePt t="18436" x="3832225" y="3001963"/>
          <p14:tracePt t="18452" x="3863975" y="2841625"/>
          <p14:tracePt t="18469" x="3886200" y="2720975"/>
          <p14:tracePt t="18486" x="3946525" y="2544763"/>
          <p14:tracePt t="18502" x="3954463" y="2492375"/>
          <p14:tracePt t="18519" x="3978275" y="2384425"/>
          <p14:tracePt t="18537" x="3992563" y="2339975"/>
          <p14:tracePt t="18552" x="4008438" y="2316163"/>
          <p14:tracePt t="18569" x="4008438" y="2308225"/>
          <p14:tracePt t="18586" x="4008438" y="2301875"/>
          <p14:tracePt t="18623" x="4016375" y="2301875"/>
          <p14:tracePt t="18636" x="4038600" y="2308225"/>
          <p14:tracePt t="18652" x="4106863" y="2324100"/>
          <p14:tracePt t="18669" x="4198938" y="2332038"/>
          <p14:tracePt t="18687" x="4465638" y="2332038"/>
          <p14:tracePt t="18703" x="4724400" y="2346325"/>
          <p14:tracePt t="18719" x="5013325" y="2346325"/>
          <p14:tracePt t="18736" x="5364163" y="2346325"/>
          <p14:tracePt t="18752" x="5737225" y="2346325"/>
          <p14:tracePt t="18769" x="6073775" y="2346325"/>
          <p14:tracePt t="18786" x="6384925" y="2346325"/>
          <p14:tracePt t="18802" x="6613525" y="2346325"/>
          <p14:tracePt t="18819" x="6819900" y="2346325"/>
          <p14:tracePt t="18836" x="6918325" y="2346325"/>
          <p14:tracePt t="18852" x="6934200" y="2346325"/>
          <p14:tracePt t="18920" x="6911975" y="2346325"/>
          <p14:tracePt t="18927" x="6873875" y="2346325"/>
          <p14:tracePt t="18936" x="6804025" y="2346325"/>
          <p14:tracePt t="18952" x="6599238" y="2422525"/>
          <p14:tracePt t="18969" x="6248400" y="2514600"/>
          <p14:tracePt t="18986" x="5813425" y="2636838"/>
          <p14:tracePt t="19003" x="5356225" y="2781300"/>
          <p14:tracePt t="19019" x="4953000" y="2865438"/>
          <p14:tracePt t="19037" x="4664075" y="2903538"/>
          <p14:tracePt t="19052" x="4479925" y="2917825"/>
          <p14:tracePt t="19069" x="4411663" y="2917825"/>
          <p14:tracePt t="19086" x="4397375" y="2917825"/>
          <p14:tracePt t="19151" x="4373563" y="2917825"/>
          <p14:tracePt t="19159" x="4335463" y="2917825"/>
          <p14:tracePt t="19169" x="4297363" y="2917825"/>
          <p14:tracePt t="19186" x="4213225" y="2925763"/>
          <p14:tracePt t="19202" x="4137025" y="2925763"/>
          <p14:tracePt t="19220" x="4068763" y="2925763"/>
          <p14:tracePt t="19236" x="4038600" y="2925763"/>
          <p14:tracePt t="19269" x="4030663" y="2925763"/>
          <p14:tracePt t="19286" x="4030663" y="2911475"/>
          <p14:tracePt t="19302" x="4030663" y="2887663"/>
          <p14:tracePt t="19320" x="4030663" y="2857500"/>
          <p14:tracePt t="19336" x="4046538" y="2819400"/>
          <p14:tracePt t="19353" x="4068763" y="2789238"/>
          <p14:tracePt t="19369" x="4076700" y="2781300"/>
          <p14:tracePt t="19386" x="4084638" y="2773363"/>
          <p14:tracePt t="19419" x="4084638" y="2765425"/>
          <p14:tracePt t="19436" x="4092575" y="2765425"/>
          <p14:tracePt t="19453" x="4114800" y="2773363"/>
          <p14:tracePt t="19469" x="4152900" y="2797175"/>
          <p14:tracePt t="19486" x="4213225" y="2827338"/>
          <p14:tracePt t="19502" x="4297363" y="2879725"/>
          <p14:tracePt t="19519" x="4321175" y="2887663"/>
          <p14:tracePt t="19536" x="4343400" y="2887663"/>
          <p14:tracePt t="19553" x="4365625" y="2887663"/>
          <p14:tracePt t="19569" x="4373563" y="2887663"/>
          <p14:tracePt t="19586" x="4389438" y="2887663"/>
          <p14:tracePt t="19603" x="4397375" y="2879725"/>
          <p14:tracePt t="19619" x="4411663" y="2873375"/>
          <p14:tracePt t="19636" x="4441825" y="2857500"/>
          <p14:tracePt t="19653" x="4473575" y="2835275"/>
          <p14:tracePt t="19669" x="4511675" y="2803525"/>
          <p14:tracePt t="19686" x="4549775" y="2781300"/>
          <p14:tracePt t="19703" x="4564063" y="2773363"/>
          <p14:tracePt t="19719" x="4572000" y="2765425"/>
          <p14:tracePt t="19736" x="4587875" y="2759075"/>
          <p14:tracePt t="19753" x="4602163" y="2751138"/>
          <p14:tracePt t="19769" x="4618038" y="2751138"/>
          <p14:tracePt t="19786" x="4625975" y="2751138"/>
          <p14:tracePt t="19803" x="4640263" y="2751138"/>
          <p14:tracePt t="19819" x="4656138" y="2751138"/>
          <p14:tracePt t="19836" x="4670425" y="2765425"/>
          <p14:tracePt t="19853" x="4694238" y="2789238"/>
          <p14:tracePt t="19856" x="4702175" y="2797175"/>
          <p14:tracePt t="20278" x="4694238" y="2797175"/>
          <p14:tracePt t="20367" x="4694238" y="2803525"/>
          <p14:tracePt t="20655" x="4678363" y="2803525"/>
          <p14:tracePt t="20664" x="4664075" y="2803525"/>
          <p14:tracePt t="20671" x="4640263" y="2797175"/>
          <p14:tracePt t="20686" x="4610100" y="2797175"/>
          <p14:tracePt t="20703" x="4579938" y="2797175"/>
          <p14:tracePt t="20720" x="4533900" y="2797175"/>
          <p14:tracePt t="20736" x="4518025" y="2797175"/>
          <p14:tracePt t="20753" x="4511675" y="2797175"/>
          <p14:tracePt t="20799" x="4495800" y="2797175"/>
          <p14:tracePt t="20807" x="4465638" y="2803525"/>
          <p14:tracePt t="20820" x="4441825" y="2811463"/>
          <p14:tracePt t="20836" x="4397375" y="2827338"/>
          <p14:tracePt t="20853" x="4297363" y="2835275"/>
          <p14:tracePt t="20854" x="4237038" y="2849563"/>
          <p14:tracePt t="20870" x="4168775" y="2865438"/>
          <p14:tracePt t="20886" x="4137025" y="2873375"/>
          <p14:tracePt t="20903" x="4130675" y="2873375"/>
          <p14:tracePt t="21136" x="4137025" y="2873375"/>
          <p14:tracePt t="21143" x="4144963" y="2879725"/>
          <p14:tracePt t="21153" x="4168775" y="2879725"/>
          <p14:tracePt t="21170" x="4213225" y="2879725"/>
          <p14:tracePt t="21186" x="4283075" y="2873375"/>
          <p14:tracePt t="21203" x="4351338" y="2857500"/>
          <p14:tracePt t="21219" x="4419600" y="2827338"/>
          <p14:tracePt t="21236" x="4449763" y="2819400"/>
          <p14:tracePt t="21253" x="4473575" y="2803525"/>
          <p14:tracePt t="21269" x="4479925" y="2803525"/>
          <p14:tracePt t="21286" x="4511675" y="2803525"/>
          <p14:tracePt t="21303" x="4525963" y="2803525"/>
          <p14:tracePt t="21320" x="4556125" y="2811463"/>
          <p14:tracePt t="21338" x="4594225" y="2811463"/>
          <p14:tracePt t="21353" x="4618038" y="2811463"/>
          <p14:tracePt t="21370" x="4640263" y="2811463"/>
          <p14:tracePt t="22103" x="4670425" y="2811463"/>
          <p14:tracePt t="22111" x="4694238" y="2819400"/>
          <p14:tracePt t="22120" x="4732338" y="2819400"/>
          <p14:tracePt t="22137" x="4838700" y="2819400"/>
          <p14:tracePt t="22153" x="4899025" y="2819400"/>
          <p14:tracePt t="22170" x="4945063" y="2819400"/>
          <p14:tracePt t="22187" x="4960938" y="2819400"/>
          <p14:tracePt t="22503" x="4960938" y="2835275"/>
          <p14:tracePt t="22511" x="4960938" y="2849563"/>
          <p14:tracePt t="22520" x="4960938" y="2857500"/>
          <p14:tracePt t="22537" x="4960938" y="2873375"/>
          <p14:tracePt t="22554" x="4960938" y="2879725"/>
          <p14:tracePt t="22663" x="4960938" y="2857500"/>
          <p14:tracePt t="22671" x="4960938" y="2835275"/>
          <p14:tracePt t="22679" x="4960938" y="2819400"/>
          <p14:tracePt t="22688" x="4953000" y="2773363"/>
          <p14:tracePt t="22704" x="4945063" y="2705100"/>
          <p14:tracePt t="22721" x="4945063" y="2659063"/>
          <p14:tracePt t="22737" x="4945063" y="2606675"/>
          <p14:tracePt t="22755" x="4945063" y="2582863"/>
          <p14:tracePt t="23151" x="4945063" y="2606675"/>
          <p14:tracePt t="23159" x="4945063" y="2628900"/>
          <p14:tracePt t="23171" x="4945063" y="2674938"/>
          <p14:tracePt t="23188" x="4960938" y="2727325"/>
          <p14:tracePt t="23204" x="4968875" y="2765425"/>
          <p14:tracePt t="23220" x="4983163" y="2781300"/>
          <p14:tracePt t="23237" x="4999038" y="2797175"/>
          <p14:tracePt t="23254" x="5037138" y="2819400"/>
          <p14:tracePt t="23270" x="5051425" y="2819400"/>
          <p14:tracePt t="23287" x="5059363" y="2827338"/>
          <p14:tracePt t="23304" x="5067300" y="2827338"/>
          <p14:tracePt t="23320" x="5075238" y="2827338"/>
          <p14:tracePt t="23337" x="5083175" y="2827338"/>
          <p14:tracePt t="23354" x="5097463" y="2819400"/>
          <p14:tracePt t="23370" x="5127625" y="2811463"/>
          <p14:tracePt t="23387" x="5151438" y="2803525"/>
          <p14:tracePt t="23404" x="5181600" y="2803525"/>
          <p14:tracePt t="23420" x="5197475" y="2803525"/>
          <p14:tracePt t="23437" x="5211763" y="2803525"/>
          <p14:tracePt t="23583" x="5235575" y="2803525"/>
          <p14:tracePt t="23599" x="5249863" y="2803525"/>
          <p14:tracePt t="23607" x="5257800" y="2803525"/>
          <p14:tracePt t="23623" x="5273675" y="2803525"/>
          <p14:tracePt t="23631" x="5295900" y="2803525"/>
          <p14:tracePt t="23639" x="5311775" y="2803525"/>
          <p14:tracePt t="23654" x="5326063" y="2803525"/>
          <p14:tracePt t="23671" x="5334000" y="2803525"/>
          <p14:tracePt t="23687" x="5349875" y="2803525"/>
          <p14:tracePt t="23704" x="5356225" y="2803525"/>
          <p14:tracePt t="23721" x="5356225" y="2797175"/>
          <p14:tracePt t="23737" x="5364163" y="2797175"/>
          <p14:tracePt t="23754" x="5372100" y="2789238"/>
          <p14:tracePt t="23839" x="5380038" y="2789238"/>
          <p14:tracePt t="23856" x="5394325" y="2789238"/>
          <p14:tracePt t="23863" x="5402263" y="2789238"/>
          <p14:tracePt t="23871" x="5410200" y="2789238"/>
          <p14:tracePt t="23887" x="5418138" y="2789238"/>
          <p14:tracePt t="23904" x="5426075" y="2789238"/>
          <p14:tracePt t="23993" x="5440363" y="2789238"/>
          <p14:tracePt t="23999" x="5464175" y="2789238"/>
          <p14:tracePt t="24007" x="5470525" y="2789238"/>
          <p14:tracePt t="24022" x="5516563" y="2789238"/>
          <p14:tracePt t="24038" x="5578475" y="2789238"/>
          <p14:tracePt t="24054" x="5600700" y="2789238"/>
          <p14:tracePt t="24071" x="5715000" y="2819400"/>
          <p14:tracePt t="24088" x="5730875" y="2819400"/>
          <p14:tracePt t="24208" x="5737225" y="2819400"/>
          <p14:tracePt t="24271" x="5745163" y="2819400"/>
          <p14:tracePt t="24287" x="5753100" y="2819400"/>
          <p14:tracePt t="24295" x="5768975" y="2819400"/>
          <p14:tracePt t="24304" x="5791200" y="2819400"/>
          <p14:tracePt t="24321" x="5829300" y="2819400"/>
          <p14:tracePt t="24338" x="5889625" y="2819400"/>
          <p14:tracePt t="24354" x="5921375" y="2819400"/>
          <p14:tracePt t="24371" x="5935663" y="2819400"/>
          <p14:tracePt t="24374" x="5943600" y="2819400"/>
          <p14:tracePt t="24687" x="5959475" y="2819400"/>
          <p14:tracePt t="24695" x="5981700" y="2819400"/>
          <p14:tracePt t="24704" x="6019800" y="2819400"/>
          <p14:tracePt t="24721" x="6103938" y="2819400"/>
          <p14:tracePt t="24738" x="6180138" y="2819400"/>
          <p14:tracePt t="24754" x="6226175" y="2819400"/>
          <p14:tracePt t="24771" x="6248400" y="2819400"/>
          <p14:tracePt t="24943" x="6264275" y="2827338"/>
          <p14:tracePt t="24951" x="6270625" y="2827338"/>
          <p14:tracePt t="24975" x="6278563" y="2827338"/>
          <p14:tracePt t="24983" x="6278563" y="2841625"/>
          <p14:tracePt t="24991" x="6286500" y="2849563"/>
          <p14:tracePt t="25103" x="6286500" y="2857500"/>
          <p14:tracePt t="25160" x="6278563" y="2857500"/>
          <p14:tracePt t="25167" x="6278563" y="2849563"/>
          <p14:tracePt t="25175" x="6278563" y="2835275"/>
          <p14:tracePt t="25188" x="6278563" y="2819400"/>
          <p14:tracePt t="25205" x="6278563" y="2797175"/>
          <p14:tracePt t="25221" x="6278563" y="2751138"/>
          <p14:tracePt t="25238" x="6278563" y="2713038"/>
          <p14:tracePt t="25254" x="6278563" y="2628900"/>
          <p14:tracePt t="25271" x="6278563" y="2582863"/>
          <p14:tracePt t="25288" x="6286500" y="2560638"/>
          <p14:tracePt t="25304" x="6294438" y="2536825"/>
          <p14:tracePt t="25321" x="6294438" y="2530475"/>
          <p14:tracePt t="25607" x="6294438" y="2536825"/>
          <p14:tracePt t="25615" x="6278563" y="2552700"/>
          <p14:tracePt t="25623" x="6270625" y="2574925"/>
          <p14:tracePt t="25638" x="6264275" y="2606675"/>
          <p14:tracePt t="25655" x="6172200" y="2759075"/>
          <p14:tracePt t="25671" x="6118225" y="2857500"/>
          <p14:tracePt t="25688" x="6057900" y="2963863"/>
          <p14:tracePt t="25705" x="5997575" y="3017838"/>
          <p14:tracePt t="25721" x="5921375" y="3040063"/>
          <p14:tracePt t="25738" x="5837238" y="3063875"/>
          <p14:tracePt t="25755" x="5745163" y="3086100"/>
          <p14:tracePt t="25771" x="5600700" y="3108325"/>
          <p14:tracePt t="25788" x="5478463" y="3140075"/>
          <p14:tracePt t="25805" x="5334000" y="3184525"/>
          <p14:tracePt t="25822" x="5181600" y="3216275"/>
          <p14:tracePt t="25838" x="5151438" y="3216275"/>
          <p14:tracePt t="25856" x="5097463" y="3222625"/>
          <p14:tracePt t="25871" x="5089525" y="3222625"/>
          <p14:tracePt t="25903" x="5075238" y="3222625"/>
          <p14:tracePt t="25927" x="5067300" y="3230563"/>
          <p14:tracePt t="25943" x="5059363" y="3230563"/>
          <p14:tracePt t="25959" x="5059363" y="3238500"/>
          <p14:tracePt t="26031" x="5051425" y="3238500"/>
          <p14:tracePt t="26064" x="5045075" y="3238500"/>
          <p14:tracePt t="26071" x="5029200" y="3238500"/>
          <p14:tracePt t="26087" x="5021263" y="3238500"/>
          <p14:tracePt t="26095" x="4999038" y="3238500"/>
          <p14:tracePt t="26105" x="4991100" y="3238500"/>
          <p14:tracePt t="26122" x="4960938" y="3230563"/>
          <p14:tracePt t="26138" x="4922838" y="3208338"/>
          <p14:tracePt t="26155" x="4892675" y="3192463"/>
          <p14:tracePt t="26172" x="4868863" y="3178175"/>
          <p14:tracePt t="26188" x="4838700" y="3170238"/>
          <p14:tracePt t="26205" x="4800600" y="3146425"/>
          <p14:tracePt t="26222" x="4754563" y="3132138"/>
          <p14:tracePt t="26238" x="4746625" y="3124200"/>
          <p14:tracePt t="26255" x="4732338" y="3116263"/>
          <p14:tracePt t="26351" x="4724400" y="3116263"/>
          <p14:tracePt t="26487" x="4716463" y="3116263"/>
          <p14:tracePt t="26511" x="4716463" y="3124200"/>
          <p14:tracePt t="26519" x="4716463" y="3132138"/>
          <p14:tracePt t="26527" x="4716463" y="3140075"/>
          <p14:tracePt t="26543" x="4716463" y="3146425"/>
          <p14:tracePt t="26559" x="4716463" y="3154363"/>
          <p14:tracePt t="26572" x="4716463" y="3162300"/>
          <p14:tracePt t="26588" x="4724400" y="3170238"/>
          <p14:tracePt t="26991" x="4732338" y="3178175"/>
          <p14:tracePt t="26999" x="4740275" y="3192463"/>
          <p14:tracePt t="27007" x="4746625" y="3222625"/>
          <p14:tracePt t="27022" x="4754563" y="3230563"/>
          <p14:tracePt t="27039" x="4770438" y="3238500"/>
          <p14:tracePt t="27056" x="4784725" y="3246438"/>
          <p14:tracePt t="27072" x="4800600" y="3246438"/>
          <p14:tracePt t="27089" x="4800600" y="3254375"/>
          <p14:tracePt t="27105" x="4816475" y="3254375"/>
          <p14:tracePt t="27139" x="4822825" y="3254375"/>
          <p14:tracePt t="27155" x="4838700" y="3254375"/>
          <p14:tracePt t="27172" x="4860925" y="3246438"/>
          <p14:tracePt t="27189" x="4876800" y="3238500"/>
          <p14:tracePt t="27206" x="4914900" y="3216275"/>
          <p14:tracePt t="27222" x="4922838" y="3208338"/>
          <p14:tracePt t="27238" x="4937125" y="3192463"/>
          <p14:tracePt t="27255" x="4960938" y="3184525"/>
          <p14:tracePt t="27272" x="4983163" y="3170238"/>
          <p14:tracePt t="27288" x="4999038" y="3154363"/>
          <p14:tracePt t="27305" x="5013325" y="3146425"/>
          <p14:tracePt t="27322" x="5021263" y="3140075"/>
          <p14:tracePt t="27355" x="5029200" y="3132138"/>
          <p14:tracePt t="27398" x="5037138" y="3132138"/>
          <p14:tracePt t="27488" x="5045075" y="3132138"/>
          <p14:tracePt t="27521" x="5059363" y="3132138"/>
          <p14:tracePt t="27543" x="5067300" y="3140075"/>
          <p14:tracePt t="27552" x="5075238" y="3146425"/>
          <p14:tracePt t="27560" x="5075238" y="3154363"/>
          <p14:tracePt t="27572" x="5083175" y="3162300"/>
          <p14:tracePt t="27589" x="5089525" y="3170238"/>
          <p14:tracePt t="27606" x="5097463" y="3184525"/>
          <p14:tracePt t="27639" x="5097463" y="3192463"/>
          <p14:tracePt t="27655" x="5105400" y="3192463"/>
          <p14:tracePt t="27679" x="5113338" y="3192463"/>
          <p14:tracePt t="27775" x="5127625" y="3192463"/>
          <p14:tracePt t="27799" x="5135563" y="3192463"/>
          <p14:tracePt t="28079" x="5151438" y="3192463"/>
          <p14:tracePt t="28087" x="5181600" y="3192463"/>
          <p14:tracePt t="28095" x="5235575" y="3192463"/>
          <p14:tracePt t="28106" x="5295900" y="3184525"/>
          <p14:tracePt t="28122" x="5426075" y="3170238"/>
          <p14:tracePt t="28139" x="5540375" y="3146425"/>
          <p14:tracePt t="28156" x="5608638" y="3140075"/>
          <p14:tracePt t="28172" x="5668963" y="3140075"/>
          <p14:tracePt t="28189" x="5684838" y="3140075"/>
          <p14:tracePt t="28231" x="5692775" y="3140075"/>
          <p14:tracePt t="28264" x="5707063" y="3140075"/>
          <p14:tracePt t="28279" x="5707063" y="3146425"/>
          <p14:tracePt t="28287" x="5715000" y="3146425"/>
          <p14:tracePt t="29346" x="5761038" y="3146425"/>
          <p14:tracePt t="29351" x="5821363" y="3146425"/>
          <p14:tracePt t="29359" x="5897563" y="3146425"/>
          <p14:tracePt t="29373" x="6003925" y="3146425"/>
          <p14:tracePt t="29390" x="6354763" y="3124200"/>
          <p14:tracePt t="29406" x="6477000" y="3124200"/>
          <p14:tracePt t="29423" x="6835775" y="3078163"/>
          <p14:tracePt t="29440" x="6972300" y="3040063"/>
          <p14:tracePt t="29457" x="7040563" y="2994025"/>
          <p14:tracePt t="29473" x="7048500" y="2987675"/>
          <p14:tracePt t="29490" x="7056438" y="2979738"/>
          <p14:tracePt t="29506" x="7056438" y="2963863"/>
          <p14:tracePt t="29523" x="7056438" y="2949575"/>
          <p14:tracePt t="29539" x="7056438" y="2933700"/>
          <p14:tracePt t="29655" x="7048500" y="2925763"/>
          <p14:tracePt t="29663" x="7032625" y="2903538"/>
          <p14:tracePt t="29673" x="7018338" y="2903538"/>
          <p14:tracePt t="29690" x="6972300" y="2879725"/>
          <p14:tracePt t="29706" x="6942138" y="2873375"/>
          <p14:tracePt t="29723" x="6926263" y="2873375"/>
          <p14:tracePt t="29740" x="6918325" y="2873375"/>
          <p14:tracePt t="29756" x="6888163" y="2887663"/>
          <p14:tracePt t="29773" x="6858000" y="2925763"/>
          <p14:tracePt t="29790" x="6804025" y="2987675"/>
          <p14:tracePt t="29806" x="6789738" y="3001963"/>
          <p14:tracePt t="29823" x="6781800" y="3009900"/>
          <p14:tracePt t="30079" x="6781800" y="3025775"/>
          <p14:tracePt t="30095" x="6804025" y="3025775"/>
          <p14:tracePt t="30103" x="6811963" y="3025775"/>
          <p14:tracePt t="30111" x="6827838" y="3032125"/>
          <p14:tracePt t="30123" x="6850063" y="3032125"/>
          <p14:tracePt t="30140" x="6904038" y="3032125"/>
          <p14:tracePt t="30156" x="6956425" y="2994025"/>
          <p14:tracePt t="30175" x="6988175" y="2933700"/>
          <p14:tracePt t="30190" x="6994525" y="2895600"/>
          <p14:tracePt t="30206" x="6994525" y="2849563"/>
          <p14:tracePt t="30223" x="7002463" y="2835275"/>
          <p14:tracePt t="30240" x="7002463" y="2827338"/>
          <p14:tracePt t="30279" x="7002463" y="2819400"/>
          <p14:tracePt t="30295" x="6994525" y="2819400"/>
          <p14:tracePt t="30307" x="6988175" y="2841625"/>
          <p14:tracePt t="30323" x="6980238" y="2903538"/>
          <p14:tracePt t="30340" x="6972300" y="2971800"/>
          <p14:tracePt t="30357" x="6964363" y="3040063"/>
          <p14:tracePt t="30375" x="6964363" y="3124200"/>
          <p14:tracePt t="30390" x="6964363" y="3178175"/>
          <p14:tracePt t="30406" x="6964363" y="3216275"/>
          <p14:tracePt t="30423" x="6964363" y="3254375"/>
          <p14:tracePt t="30440" x="6964363" y="3268663"/>
          <p14:tracePt t="30568" x="6972300" y="3246438"/>
          <p14:tracePt t="30575" x="6972300" y="3230563"/>
          <p14:tracePt t="30584" x="6980238" y="3200400"/>
          <p14:tracePt t="30592" x="6980238" y="3178175"/>
          <p14:tracePt t="30607" x="6994525" y="3055938"/>
          <p14:tracePt t="30623" x="7018338" y="2941638"/>
          <p14:tracePt t="30640" x="7032625" y="2797175"/>
          <p14:tracePt t="30657" x="7056438" y="2682875"/>
          <p14:tracePt t="30673" x="7064375" y="2598738"/>
          <p14:tracePt t="30690" x="7078663" y="2514600"/>
          <p14:tracePt t="30707" x="7078663" y="2460625"/>
          <p14:tracePt t="30723" x="7094538" y="2422525"/>
          <p14:tracePt t="30740" x="7094538" y="2416175"/>
          <p14:tracePt t="30823" x="7108825" y="2416175"/>
          <p14:tracePt t="30832" x="7124700" y="2416175"/>
          <p14:tracePt t="30847" x="7140575" y="2416175"/>
          <p14:tracePt t="30857" x="7162800" y="2422525"/>
          <p14:tracePt t="30874" x="7216775" y="2438400"/>
          <p14:tracePt t="30890" x="7315200" y="2438400"/>
          <p14:tracePt t="30907" x="7437438" y="2454275"/>
          <p14:tracePt t="30923" x="7589838" y="2460625"/>
          <p14:tracePt t="30940" x="7764463" y="2460625"/>
          <p14:tracePt t="30957" x="7962900" y="2460625"/>
          <p14:tracePt t="30974" x="8207375" y="2460625"/>
          <p14:tracePt t="30990" x="8283575" y="2460625"/>
          <p14:tracePt t="31007" x="8435975" y="2460625"/>
          <p14:tracePt t="31024" x="8488363" y="2460625"/>
          <p14:tracePt t="31040" x="8504238" y="2460625"/>
          <p14:tracePt t="31143" x="8496300" y="2460625"/>
          <p14:tracePt t="31151" x="8458200" y="2460625"/>
          <p14:tracePt t="31159" x="8389938" y="2522538"/>
          <p14:tracePt t="31174" x="8259763" y="2620963"/>
          <p14:tracePt t="31190" x="8061325" y="2713038"/>
          <p14:tracePt t="31207" x="7810500" y="2781300"/>
          <p14:tracePt t="31223" x="7642225" y="2811463"/>
          <p14:tracePt t="31240" x="7513638" y="2827338"/>
          <p14:tracePt t="31257" x="7437438" y="2827338"/>
          <p14:tracePt t="31274" x="7407275" y="2811463"/>
          <p14:tracePt t="31290" x="7383463" y="2789238"/>
          <p14:tracePt t="31307" x="7375525" y="2765425"/>
          <p14:tracePt t="31324" x="7369175" y="2735263"/>
          <p14:tracePt t="31340" x="7353300" y="2697163"/>
          <p14:tracePt t="31357" x="7331075" y="2651125"/>
          <p14:tracePt t="31374" x="7292975" y="2606675"/>
          <p14:tracePt t="31390" x="7277100" y="2582863"/>
          <p14:tracePt t="31407" x="7246938" y="2560638"/>
          <p14:tracePt t="31423" x="7223125" y="2544763"/>
          <p14:tracePt t="31559" x="7223125" y="2582863"/>
          <p14:tracePt t="31567" x="7223125" y="2620963"/>
          <p14:tracePt t="31578" x="7223125" y="2667000"/>
          <p14:tracePt t="31590" x="7223125" y="2759075"/>
          <p14:tracePt t="31607" x="7223125" y="2819400"/>
          <p14:tracePt t="31624" x="7216775" y="2857500"/>
          <p14:tracePt t="31640" x="7216775" y="2879725"/>
          <p14:tracePt t="31657" x="7216775" y="2887663"/>
          <p14:tracePt t="31727" x="7216775" y="2895600"/>
          <p14:tracePt t="31752" x="7223125" y="2895600"/>
          <p14:tracePt t="31759" x="7231063" y="2903538"/>
          <p14:tracePt t="31768" x="7239000" y="2903538"/>
          <p14:tracePt t="31778" x="7246938" y="2903538"/>
          <p14:tracePt t="31790" x="7269163" y="2911475"/>
          <p14:tracePt t="31807" x="7277100" y="2911475"/>
          <p14:tracePt t="31855" x="7285038" y="2925763"/>
          <p14:tracePt t="31863" x="7292975" y="2941638"/>
          <p14:tracePt t="31874" x="7292975" y="2949575"/>
          <p14:tracePt t="31890" x="7292975" y="2971800"/>
          <p14:tracePt t="31907" x="7292975" y="2994025"/>
          <p14:tracePt t="31924" x="7277100" y="3017838"/>
          <p14:tracePt t="31940" x="7223125" y="3032125"/>
          <p14:tracePt t="31957" x="7154863" y="3032125"/>
          <p14:tracePt t="31974" x="7048500" y="3032125"/>
          <p14:tracePt t="31990" x="7010400" y="3048000"/>
          <p14:tracePt t="32024" x="7002463" y="3055938"/>
          <p14:tracePt t="32047" x="7002463" y="3078163"/>
          <p14:tracePt t="32057" x="7002463" y="3086100"/>
          <p14:tracePt t="32074" x="7010400" y="3108325"/>
          <p14:tracePt t="32091" x="7018338" y="3162300"/>
          <p14:tracePt t="32107" x="7040563" y="3222625"/>
          <p14:tracePt t="32124" x="7040563" y="3254375"/>
          <p14:tracePt t="32141" x="7048500" y="3268663"/>
          <p14:tracePt t="32215" x="7048500" y="3276600"/>
          <p14:tracePt t="32222" x="7064375" y="3268663"/>
          <p14:tracePt t="32230" x="7064375" y="3254375"/>
          <p14:tracePt t="32240" x="7064375" y="3222625"/>
          <p14:tracePt t="32257" x="7102475" y="3162300"/>
          <p14:tracePt t="32274" x="7140575" y="3101975"/>
          <p14:tracePt t="32291" x="7185025" y="3070225"/>
          <p14:tracePt t="32307" x="7231063" y="3055938"/>
          <p14:tracePt t="32324" x="7277100" y="3048000"/>
          <p14:tracePt t="32341" x="7323138" y="3048000"/>
          <p14:tracePt t="32357" x="7345363" y="3048000"/>
          <p14:tracePt t="32374" x="7383463" y="3070225"/>
          <p14:tracePt t="32391" x="7391400" y="3078163"/>
          <p14:tracePt t="32447" x="7399338" y="3078163"/>
          <p14:tracePt t="32455" x="7413625" y="3078163"/>
          <p14:tracePt t="32463" x="7421563" y="3078163"/>
          <p14:tracePt t="32474" x="7421563" y="3055938"/>
          <p14:tracePt t="32491" x="7451725" y="3017838"/>
          <p14:tracePt t="32507" x="7475538" y="2955925"/>
          <p14:tracePt t="32524" x="7505700" y="2917825"/>
          <p14:tracePt t="32541" x="7527925" y="2903538"/>
          <p14:tracePt t="32558" x="7559675" y="2903538"/>
          <p14:tracePt t="32574" x="7581900" y="2903538"/>
          <p14:tracePt t="32592" x="7612063" y="2903538"/>
          <p14:tracePt t="32607" x="7635875" y="2911475"/>
          <p14:tracePt t="32624" x="7658100" y="2925763"/>
          <p14:tracePt t="32641" x="7680325" y="2925763"/>
          <p14:tracePt t="32679" x="7688263" y="2925763"/>
          <p14:tracePt t="32703" x="7696200" y="2925763"/>
          <p14:tracePt t="32711" x="7704138" y="2917825"/>
          <p14:tracePt t="32724" x="7718425" y="2903538"/>
          <p14:tracePt t="32741" x="7726363" y="2895600"/>
          <p14:tracePt t="32758" x="7756525" y="2865438"/>
          <p14:tracePt t="32774" x="7772400" y="2849563"/>
          <p14:tracePt t="32792" x="7832725" y="2803525"/>
          <p14:tracePt t="32808" x="7894638" y="2759075"/>
          <p14:tracePt t="32824" x="7916863" y="2743200"/>
          <p14:tracePt t="32841" x="7947025" y="2720975"/>
          <p14:tracePt t="32857" x="7954963" y="2713038"/>
          <p14:tracePt t="32951" x="7978775" y="2789238"/>
          <p14:tracePt t="32959" x="7985125" y="2873375"/>
          <p14:tracePt t="32967" x="8008938" y="2933700"/>
          <p14:tracePt t="32976" x="8016875" y="3017838"/>
          <p14:tracePt t="32991" x="8023225" y="3132138"/>
          <p14:tracePt t="33008" x="8023225" y="3178175"/>
          <p14:tracePt t="33024" x="8023225" y="3184525"/>
          <p14:tracePt t="33041" x="8023225" y="3192463"/>
          <p14:tracePt t="33057" x="8023225" y="3200400"/>
          <p14:tracePt t="33074" x="7993063" y="3192463"/>
          <p14:tracePt t="33091" x="7940675" y="3178175"/>
          <p14:tracePt t="33108" x="7870825" y="3140075"/>
          <p14:tracePt t="33124" x="7840663" y="3124200"/>
          <p14:tracePt t="33391" x="7832725" y="3124200"/>
          <p14:tracePt t="33399" x="7810500" y="3124200"/>
          <p14:tracePt t="33407" x="7772400" y="3124200"/>
          <p14:tracePt t="33425" x="7696200" y="3146425"/>
          <p14:tracePt t="33441" x="7559675" y="3184525"/>
          <p14:tracePt t="33458" x="7399338" y="3216275"/>
          <p14:tracePt t="33474" x="7208838" y="3238500"/>
          <p14:tracePt t="33491" x="7064375" y="3268663"/>
          <p14:tracePt t="33508" x="6994525" y="3276600"/>
          <p14:tracePt t="33524" x="6964363" y="3276600"/>
          <p14:tracePt t="35694" x="6942138" y="3276600"/>
          <p14:tracePt t="35702" x="6850063" y="3276600"/>
          <p14:tracePt t="35710" x="6713538" y="3246438"/>
          <p14:tracePt t="35725" x="6583363" y="3208338"/>
          <p14:tracePt t="35741" x="6378575" y="3154363"/>
          <p14:tracePt t="35758" x="6226175" y="3132138"/>
          <p14:tracePt t="35775" x="6088063" y="3132138"/>
          <p14:tracePt t="35791" x="5997575" y="3132138"/>
          <p14:tracePt t="35808" x="5913438" y="3146425"/>
          <p14:tracePt t="35825" x="5845175" y="3170238"/>
          <p14:tracePt t="35841" x="5791200" y="3184525"/>
          <p14:tracePt t="35858" x="5753100" y="3208338"/>
          <p14:tracePt t="35875" x="5684838" y="3230563"/>
          <p14:tracePt t="35891" x="5654675" y="3246438"/>
          <p14:tracePt t="35908" x="5608638" y="3260725"/>
          <p14:tracePt t="35925" x="5540375" y="3284538"/>
          <p14:tracePt t="35941" x="5486400" y="3292475"/>
          <p14:tracePt t="35958" x="5440363" y="3298825"/>
          <p14:tracePt t="35975" x="5418138" y="3314700"/>
          <p14:tracePt t="35991" x="5402263" y="3314700"/>
          <p14:tracePt t="36008" x="5394325" y="3314700"/>
          <p14:tracePt t="36041" x="5380038" y="3314700"/>
          <p14:tracePt t="36058" x="5356225" y="3322638"/>
          <p14:tracePt t="36091" x="5349875" y="3322638"/>
          <p14:tracePt t="36108" x="5349875" y="3330575"/>
          <p14:tracePt t="36495" x="5326063" y="3336925"/>
          <p14:tracePt t="36504" x="5280025" y="3330575"/>
          <p14:tracePt t="36511" x="5249863" y="3322638"/>
          <p14:tracePt t="36526" x="5189538" y="3298825"/>
          <p14:tracePt t="36542" x="5165725" y="3298825"/>
          <p14:tracePt t="36559" x="5051425" y="3306763"/>
          <p14:tracePt t="36575" x="5006975" y="3314700"/>
          <p14:tracePt t="36593" x="4983163" y="3322638"/>
          <p14:tracePt t="37856" x="5021263" y="3322638"/>
          <p14:tracePt t="37863" x="5089525" y="3322638"/>
          <p14:tracePt t="37871" x="5159375" y="3306763"/>
          <p14:tracePt t="37879" x="5189538" y="3298825"/>
          <p14:tracePt t="40479" x="5189538" y="3292475"/>
          <p14:tracePt t="40487" x="5159375" y="3292475"/>
          <p14:tracePt t="40496" x="5113338" y="3276600"/>
          <p14:tracePt t="40510" x="5083175" y="3276600"/>
          <p14:tracePt t="40527" x="5045075" y="3276600"/>
          <p14:tracePt t="40544" x="5013325" y="3292475"/>
          <p14:tracePt t="40560" x="4991100" y="3306763"/>
          <p14:tracePt t="40577" x="4960938" y="3330575"/>
          <p14:tracePt t="40594" x="4945063" y="3336925"/>
          <p14:tracePt t="40611" x="4930775" y="3352800"/>
          <p14:tracePt t="40627" x="4906963" y="3360738"/>
          <p14:tracePt t="40644" x="4899025" y="3360738"/>
          <p14:tracePt t="40660" x="4884738" y="3360738"/>
          <p14:tracePt t="40677" x="4876800" y="3368675"/>
          <p14:tracePt t="40694" x="4860925" y="3375025"/>
          <p14:tracePt t="40710" x="4846638" y="3382963"/>
          <p14:tracePt t="40727" x="4830763" y="3398838"/>
          <p14:tracePt t="40744" x="4816475" y="3421063"/>
          <p14:tracePt t="40761" x="4792663" y="3451225"/>
          <p14:tracePt t="40777" x="4778375" y="3489325"/>
          <p14:tracePt t="40794" x="4762500" y="3505200"/>
          <p14:tracePt t="40811" x="4746625" y="3505200"/>
          <p14:tracePt t="41121" x="4746625" y="3513138"/>
          <p14:tracePt t="41127" x="4746625" y="3527425"/>
          <p14:tracePt t="41136" x="4746625" y="3535363"/>
          <p14:tracePt t="41144" x="4740275" y="3543300"/>
          <p14:tracePt t="41223" x="4732338" y="3543300"/>
          <p14:tracePt t="41231" x="4724400" y="3543300"/>
          <p14:tracePt t="41247" x="4708525" y="3543300"/>
          <p14:tracePt t="41703" x="4702175" y="3543300"/>
          <p14:tracePt t="41711" x="4648200" y="3543300"/>
          <p14:tracePt t="41719" x="4587875" y="3521075"/>
          <p14:tracePt t="41727" x="4549775" y="3521075"/>
          <p14:tracePt t="41744" x="4541838" y="3521075"/>
          <p14:tracePt t="41761" x="4533900" y="3513138"/>
          <p14:tracePt t="41777" x="4479925" y="3497263"/>
          <p14:tracePt t="41794" x="4435475" y="3489325"/>
          <p14:tracePt t="41812" x="4411663" y="3482975"/>
          <p14:tracePt t="41827" x="4351338" y="3467100"/>
          <p14:tracePt t="41844" x="4267200" y="3436938"/>
          <p14:tracePt t="41861" x="4175125" y="3413125"/>
          <p14:tracePt t="41878" x="4092575" y="3398838"/>
          <p14:tracePt t="41894" x="4054475" y="3398838"/>
          <p14:tracePt t="41911" x="3984625" y="3398838"/>
          <p14:tracePt t="41927" x="3946525" y="3398838"/>
          <p14:tracePt t="41944" x="3902075" y="3398838"/>
          <p14:tracePt t="41961" x="3848100" y="3398838"/>
          <p14:tracePt t="41978" x="3817938" y="3390900"/>
          <p14:tracePt t="41994" x="3787775" y="3382963"/>
          <p14:tracePt t="42011" x="3763963" y="3360738"/>
          <p14:tracePt t="42027" x="3741738" y="3336925"/>
          <p14:tracePt t="42044" x="3733800" y="3336925"/>
          <p14:tracePt t="42061" x="3733800" y="3330575"/>
          <p14:tracePt t="42191" x="3733800" y="3322638"/>
          <p14:tracePt t="42199" x="3733800" y="3298825"/>
          <p14:tracePt t="42212" x="3749675" y="3254375"/>
          <p14:tracePt t="42228" x="3787775" y="3162300"/>
          <p14:tracePt t="42244" x="3802063" y="3078163"/>
          <p14:tracePt t="42261" x="3840163" y="2979738"/>
          <p14:tracePt t="42278" x="3916363" y="2682875"/>
          <p14:tracePt t="42294" x="3954463" y="2454275"/>
          <p14:tracePt t="42311" x="3970338" y="2255838"/>
          <p14:tracePt t="42328" x="3978275" y="2141538"/>
          <p14:tracePt t="42344" x="3978275" y="2079625"/>
          <p14:tracePt t="42361" x="3978275" y="2027238"/>
          <p14:tracePt t="42639" x="3970338" y="2019300"/>
          <p14:tracePt t="42647" x="3940175" y="2011363"/>
          <p14:tracePt t="42655" x="3908425" y="2003425"/>
          <p14:tracePt t="42663" x="3870325" y="1989138"/>
          <p14:tracePt t="42678" x="3840163" y="1981200"/>
          <p14:tracePt t="42694" x="3725863" y="1951038"/>
          <p14:tracePt t="42712" x="3611563" y="1935163"/>
          <p14:tracePt t="42728" x="3451225" y="1935163"/>
          <p14:tracePt t="42744" x="3336925" y="1935163"/>
          <p14:tracePt t="42761" x="3222625" y="1935163"/>
          <p14:tracePt t="42778" x="3146425" y="1920875"/>
          <p14:tracePt t="42794" x="3108325" y="1905000"/>
          <p14:tracePt t="42811" x="3094038" y="1897063"/>
          <p14:tracePt t="42999" x="3108325" y="1897063"/>
          <p14:tracePt t="43007" x="3132138" y="1897063"/>
          <p14:tracePt t="43015" x="3162300" y="1897063"/>
          <p14:tracePt t="43028" x="3238500" y="1882775"/>
          <p14:tracePt t="43044" x="3375025" y="1866900"/>
          <p14:tracePt t="43061" x="3551238" y="1866900"/>
          <p14:tracePt t="43078" x="3749675" y="1866900"/>
          <p14:tracePt t="43094" x="3978275" y="1858963"/>
          <p14:tracePt t="43111" x="4114800" y="1844675"/>
          <p14:tracePt t="43128" x="4198938" y="1844675"/>
          <p14:tracePt t="43144" x="4259263" y="1844675"/>
          <p14:tracePt t="43161" x="4305300" y="1844675"/>
          <p14:tracePt t="43178" x="4351338" y="1851025"/>
          <p14:tracePt t="43194" x="4403725" y="1866900"/>
          <p14:tracePt t="43212" x="4465638" y="1866900"/>
          <p14:tracePt t="43228" x="4549775" y="1874838"/>
          <p14:tracePt t="43244" x="4648200" y="1874838"/>
          <p14:tracePt t="43261" x="4754563" y="1874838"/>
          <p14:tracePt t="43278" x="4937125" y="1866900"/>
          <p14:tracePt t="43295" x="5089525" y="1851025"/>
          <p14:tracePt t="43311" x="5235575" y="1812925"/>
          <p14:tracePt t="43328" x="5334000" y="1790700"/>
          <p14:tracePt t="43345" x="5380038" y="1782763"/>
          <p14:tracePt t="43361" x="5387975" y="1774825"/>
          <p14:tracePt t="43417" x="5402263" y="1760538"/>
          <p14:tracePt t="43423" x="5432425" y="1752600"/>
          <p14:tracePt t="43432" x="5456238" y="1730375"/>
          <p14:tracePt t="43444" x="5470525" y="1722438"/>
          <p14:tracePt t="43462" x="5532438" y="1676400"/>
          <p14:tracePt t="43478" x="5554663" y="1660525"/>
          <p14:tracePt t="43495" x="5570538" y="1638300"/>
          <p14:tracePt t="43511" x="5578475" y="1616075"/>
          <p14:tracePt t="43529" x="5578475" y="1570038"/>
          <p14:tracePt t="43545" x="5578475" y="1524000"/>
          <p14:tracePt t="43561" x="5540375" y="1463675"/>
          <p14:tracePt t="43578" x="5456238" y="1393825"/>
          <p14:tracePt t="43595" x="5364163" y="1349375"/>
          <p14:tracePt t="43611" x="5235575" y="1303338"/>
          <p14:tracePt t="43628" x="5097463" y="1249363"/>
          <p14:tracePt t="43645" x="4899025" y="1196975"/>
          <p14:tracePt t="43662" x="4708525" y="1143000"/>
          <p14:tracePt t="43678" x="4503738" y="1104900"/>
          <p14:tracePt t="43695" x="4198938" y="1066800"/>
          <p14:tracePt t="43711" x="3940175" y="1044575"/>
          <p14:tracePt t="43729" x="3733800" y="1044575"/>
          <p14:tracePt t="43745" x="3527425" y="1044575"/>
          <p14:tracePt t="43761" x="3344863" y="1044575"/>
          <p14:tracePt t="43778" x="3178175" y="1044575"/>
          <p14:tracePt t="43795" x="2987675" y="1082675"/>
          <p14:tracePt t="43811" x="2827338" y="1135063"/>
          <p14:tracePt t="43828" x="2689225" y="1173163"/>
          <p14:tracePt t="43846" x="2536825" y="1235075"/>
          <p14:tracePt t="43862" x="2362200" y="1311275"/>
          <p14:tracePt t="43878" x="2324100" y="1333500"/>
          <p14:tracePt t="43895" x="2225675" y="1393825"/>
          <p14:tracePt t="43911" x="2155825" y="1447800"/>
          <p14:tracePt t="43929" x="2141538" y="1501775"/>
          <p14:tracePt t="43945" x="2125663" y="1584325"/>
          <p14:tracePt t="43962" x="2125663" y="1706563"/>
          <p14:tracePt t="43978" x="2125663" y="1882775"/>
          <p14:tracePt t="43995" x="2141538" y="2095500"/>
          <p14:tracePt t="44011" x="2209800" y="2354263"/>
          <p14:tracePt t="44028" x="2293938" y="2628900"/>
          <p14:tracePt t="44046" x="2438400" y="3146425"/>
          <p14:tracePt t="44062" x="2498725" y="3429000"/>
          <p14:tracePt t="44079" x="2530475" y="3611563"/>
          <p14:tracePt t="44095" x="2530475" y="3725863"/>
          <p14:tracePt t="44112" x="2492375" y="3810000"/>
          <p14:tracePt t="44129" x="2460625" y="3832225"/>
          <p14:tracePt t="44145" x="2430463" y="3848100"/>
          <p14:tracePt t="44162" x="2416175" y="3848100"/>
          <p14:tracePt t="44178" x="2408238" y="3848100"/>
          <p14:tracePt t="44195" x="2400300" y="3840163"/>
          <p14:tracePt t="44212" x="2400300" y="3794125"/>
          <p14:tracePt t="44228" x="2416175" y="3741738"/>
          <p14:tracePt t="44245" x="2454275" y="3679825"/>
          <p14:tracePt t="44263" x="2552700" y="3551238"/>
          <p14:tracePt t="44279" x="2590800" y="3482975"/>
          <p14:tracePt t="44295" x="2606675" y="3413125"/>
          <p14:tracePt t="44312" x="2636838" y="3336925"/>
          <p14:tracePt t="44328" x="2644775" y="3254375"/>
          <p14:tracePt t="44345" x="2659063" y="3178175"/>
          <p14:tracePt t="44362" x="2659063" y="3063875"/>
          <p14:tracePt t="44378" x="2659063" y="2994025"/>
          <p14:tracePt t="44395" x="2674938" y="2925763"/>
          <p14:tracePt t="44412" x="2713038" y="2857500"/>
          <p14:tracePt t="44429" x="2819400" y="2765425"/>
          <p14:tracePt t="44445" x="2994025" y="2713038"/>
          <p14:tracePt t="44449" x="3132138" y="2674938"/>
          <p14:tracePt t="44463" x="3459163" y="2636838"/>
          <p14:tracePt t="44478" x="3687763" y="2582863"/>
          <p14:tracePt t="44495" x="4335463" y="2514600"/>
          <p14:tracePt t="44512" x="4816475" y="2438400"/>
          <p14:tracePt t="44528" x="5326063" y="2370138"/>
          <p14:tracePt t="44545" x="5807075" y="2308225"/>
          <p14:tracePt t="44562" x="6240463" y="2247900"/>
          <p14:tracePt t="44579" x="6537325" y="2232025"/>
          <p14:tracePt t="44595" x="6765925" y="2217738"/>
          <p14:tracePt t="44612" x="6950075" y="2193925"/>
          <p14:tracePt t="44629" x="7064375" y="2179638"/>
          <p14:tracePt t="44645" x="7154863" y="2179638"/>
          <p14:tracePt t="44662" x="7292975" y="2179638"/>
          <p14:tracePt t="44679" x="7361238" y="2187575"/>
          <p14:tracePt t="44695" x="7429500" y="2217738"/>
          <p14:tracePt t="44712" x="7505700" y="2255838"/>
          <p14:tracePt t="44728" x="7620000" y="2324100"/>
          <p14:tracePt t="44745" x="7704138" y="2378075"/>
          <p14:tracePt t="44762" x="7794625" y="2446338"/>
          <p14:tracePt t="44779" x="7856538" y="2506663"/>
          <p14:tracePt t="44795" x="7916863" y="2568575"/>
          <p14:tracePt t="44812" x="7947025" y="2613025"/>
          <p14:tracePt t="44829" x="7954963" y="2659063"/>
          <p14:tracePt t="44846" x="7954963" y="2759075"/>
          <p14:tracePt t="44862" x="7947025" y="2849563"/>
          <p14:tracePt t="44878" x="7894638" y="2963863"/>
          <p14:tracePt t="44896" x="7810500" y="3078163"/>
          <p14:tracePt t="44912" x="7726363" y="3146425"/>
          <p14:tracePt t="44928" x="7573963" y="3222625"/>
          <p14:tracePt t="44945" x="7421563" y="3284538"/>
          <p14:tracePt t="44962" x="7231063" y="3336925"/>
          <p14:tracePt t="44978" x="7018338" y="3375025"/>
          <p14:tracePt t="44996" x="6735763" y="3398838"/>
          <p14:tracePt t="45012" x="6423025" y="3398838"/>
          <p14:tracePt t="45029" x="6049963" y="3398838"/>
          <p14:tracePt t="45045" x="5676900" y="3398838"/>
          <p14:tracePt t="45062" x="5135563" y="3398838"/>
          <p14:tracePt t="45078" x="4822825" y="3398838"/>
          <p14:tracePt t="45096" x="4495800" y="3390900"/>
          <p14:tracePt t="45112" x="4183063" y="3344863"/>
          <p14:tracePt t="45129" x="3870325" y="3344863"/>
          <p14:tracePt t="45145" x="3635375" y="3344863"/>
          <p14:tracePt t="45162" x="3451225" y="3344863"/>
          <p14:tracePt t="45179" x="3292475" y="3336925"/>
          <p14:tracePt t="45195" x="3178175" y="3314700"/>
          <p14:tracePt t="45213" x="3078163" y="3298825"/>
          <p14:tracePt t="45229" x="2994025" y="3276600"/>
          <p14:tracePt t="45245" x="2933700" y="3260725"/>
          <p14:tracePt t="45262" x="2835275" y="3208338"/>
          <p14:tracePt t="45279" x="2773363" y="3192463"/>
          <p14:tracePt t="45295" x="2713038" y="3170238"/>
          <p14:tracePt t="45312" x="2689225" y="3162300"/>
          <p14:tracePt t="45329" x="2682875" y="3162300"/>
          <p14:tracePt t="45415" x="2667000" y="3170238"/>
          <p14:tracePt t="45423" x="2651125" y="3178175"/>
          <p14:tracePt t="45431" x="2644775" y="3208338"/>
          <p14:tracePt t="45445" x="2628900" y="3246438"/>
          <p14:tracePt t="45462" x="2590800" y="3360738"/>
          <p14:tracePt t="45479" x="2522538" y="3581400"/>
          <p14:tracePt t="45496" x="2468563" y="3703638"/>
          <p14:tracePt t="45512" x="2430463" y="3794125"/>
          <p14:tracePt t="45529" x="2422525" y="3825875"/>
          <p14:tracePt t="45546" x="2408238" y="3856038"/>
          <p14:tracePt t="45562" x="2400300" y="3870325"/>
          <p14:tracePt t="45579" x="2378075" y="3902075"/>
          <p14:tracePt t="45596" x="2339975" y="3932238"/>
          <p14:tracePt t="45612" x="2270125" y="3954463"/>
          <p14:tracePt t="45631" x="2179638" y="3970338"/>
          <p14:tracePt t="45646" x="2087563" y="3970338"/>
          <p14:tracePt t="45662" x="2027238" y="3970338"/>
          <p14:tracePt t="45679" x="1851025" y="3962400"/>
          <p14:tracePt t="45695" x="1768475" y="3940175"/>
          <p14:tracePt t="45712" x="1714500" y="3916363"/>
          <p14:tracePt t="45729" x="1692275" y="3908425"/>
          <p14:tracePt t="45745" x="1692275" y="3902075"/>
          <p14:tracePt t="45762" x="1692275" y="3878263"/>
          <p14:tracePt t="45779" x="1706563" y="3848100"/>
          <p14:tracePt t="45796" x="1730375" y="3802063"/>
          <p14:tracePt t="45812" x="1768475" y="3741738"/>
          <p14:tracePt t="45829" x="1782763" y="3695700"/>
          <p14:tracePt t="45846" x="1812925" y="3635375"/>
          <p14:tracePt t="45862" x="1836738" y="3589338"/>
          <p14:tracePt t="45879" x="1874838" y="3559175"/>
          <p14:tracePt t="45896" x="1920875" y="3489325"/>
          <p14:tracePt t="45912" x="1958975" y="3467100"/>
          <p14:tracePt t="45929" x="1997075" y="3444875"/>
          <p14:tracePt t="45946" x="2049463" y="3429000"/>
          <p14:tracePt t="45962" x="2125663" y="3398838"/>
          <p14:tracePt t="45979" x="2193925" y="3390900"/>
          <p14:tracePt t="45996" x="2278063" y="3375025"/>
          <p14:tracePt t="46012" x="2370138" y="3368675"/>
          <p14:tracePt t="46031" x="2514600" y="3352800"/>
          <p14:tracePt t="46046" x="2628900" y="3352800"/>
          <p14:tracePt t="46062" x="2759075" y="3352800"/>
          <p14:tracePt t="46079" x="2903538" y="3352800"/>
          <p14:tracePt t="46096" x="3063875" y="3352800"/>
          <p14:tracePt t="46112" x="3230563" y="3352800"/>
          <p14:tracePt t="46129" x="3390900" y="3352800"/>
          <p14:tracePt t="46146" x="3573463" y="3375025"/>
          <p14:tracePt t="46162" x="3756025" y="3390900"/>
          <p14:tracePt t="46179" x="3924300" y="3413125"/>
          <p14:tracePt t="46196" x="4076700" y="3451225"/>
          <p14:tracePt t="46212" x="4191000" y="3467100"/>
          <p14:tracePt t="46229" x="4297363" y="3475038"/>
          <p14:tracePt t="46246" x="4373563" y="3497263"/>
          <p14:tracePt t="46262" x="4397375" y="3505200"/>
          <p14:tracePt t="46279" x="4411663" y="3521075"/>
          <p14:tracePt t="46296" x="4411663" y="3527425"/>
          <p14:tracePt t="46312" x="4419600" y="3551238"/>
          <p14:tracePt t="46329" x="4427538" y="3573463"/>
          <p14:tracePt t="46345" x="4427538" y="3627438"/>
          <p14:tracePt t="46362" x="4435475" y="3695700"/>
          <p14:tracePt t="46379" x="4435475" y="3779838"/>
          <p14:tracePt t="46396" x="4435475" y="3825875"/>
          <p14:tracePt t="46412" x="4419600" y="3878263"/>
          <p14:tracePt t="46430" x="4365625" y="3924300"/>
          <p14:tracePt t="46446" x="4321175" y="3940175"/>
          <p14:tracePt t="46462" x="4229100" y="3946525"/>
          <p14:tracePt t="46479" x="4106863" y="3954463"/>
          <p14:tracePt t="46496" x="3940175" y="3954463"/>
          <p14:tracePt t="46512" x="3741738" y="3954463"/>
          <p14:tracePt t="46530" x="3559175" y="3954463"/>
          <p14:tracePt t="46546" x="3360738" y="3954463"/>
          <p14:tracePt t="46562" x="3184525" y="3954463"/>
          <p14:tracePt t="46579" x="2994025" y="3954463"/>
          <p14:tracePt t="46596" x="2819400" y="3962400"/>
          <p14:tracePt t="46612" x="2682875" y="3962400"/>
          <p14:tracePt t="46629" x="2506663" y="3962400"/>
          <p14:tracePt t="46646" x="2370138" y="3962400"/>
          <p14:tracePt t="46662" x="2193925" y="3962400"/>
          <p14:tracePt t="46679" x="2087563" y="3962400"/>
          <p14:tracePt t="46696" x="1997075" y="3940175"/>
          <p14:tracePt t="46712" x="1912938" y="3908425"/>
          <p14:tracePt t="46730" x="1874838" y="3894138"/>
          <p14:tracePt t="46746" x="1836738" y="3870325"/>
          <p14:tracePt t="46762" x="1820863" y="3856038"/>
          <p14:tracePt t="46779" x="1820863" y="3825875"/>
          <p14:tracePt t="46796" x="1820863" y="3794125"/>
          <p14:tracePt t="46812" x="1820863" y="3733800"/>
          <p14:tracePt t="46830" x="1820863" y="3679825"/>
          <p14:tracePt t="46846" x="1820863" y="3611563"/>
          <p14:tracePt t="46862" x="1820863" y="3565525"/>
          <p14:tracePt t="46879" x="1851025" y="3521075"/>
          <p14:tracePt t="46896" x="1874838" y="3467100"/>
          <p14:tracePt t="46913" x="1897063" y="3436938"/>
          <p14:tracePt t="46929" x="1935163" y="3406775"/>
          <p14:tracePt t="46946" x="1997075" y="3375025"/>
          <p14:tracePt t="46963" x="2065338" y="3368675"/>
          <p14:tracePt t="46979" x="2149475" y="3360738"/>
          <p14:tracePt t="46996" x="2247900" y="3336925"/>
          <p14:tracePt t="47013" x="2354263" y="3330575"/>
          <p14:tracePt t="47031" x="2506663" y="3322638"/>
          <p14:tracePt t="47046" x="2590800" y="3322638"/>
          <p14:tracePt t="47063" x="2674938" y="3322638"/>
          <p14:tracePt t="47079" x="2759075" y="3322638"/>
          <p14:tracePt t="47096" x="2857500" y="3322638"/>
          <p14:tracePt t="47113" x="2994025" y="3322638"/>
          <p14:tracePt t="47129" x="3140075" y="3344863"/>
          <p14:tracePt t="47146" x="3284538" y="3360738"/>
          <p14:tracePt t="47163" x="3429000" y="3382963"/>
          <p14:tracePt t="47179" x="3589338" y="3398838"/>
          <p14:tracePt t="47196" x="3749675" y="3429000"/>
          <p14:tracePt t="47213" x="3902075" y="3459163"/>
          <p14:tracePt t="47231" x="4076700" y="3482975"/>
          <p14:tracePt t="47246" x="4137025" y="3497263"/>
          <p14:tracePt t="47263" x="4259263" y="3521075"/>
          <p14:tracePt t="47279" x="4321175" y="3535363"/>
          <p14:tracePt t="47296" x="4343400" y="3551238"/>
          <p14:tracePt t="47313" x="4365625" y="3565525"/>
          <p14:tracePt t="47329" x="4381500" y="3573463"/>
          <p14:tracePt t="47346" x="4397375" y="3611563"/>
          <p14:tracePt t="47363" x="4403725" y="3649663"/>
          <p14:tracePt t="47380" x="4411663" y="3703638"/>
          <p14:tracePt t="47396" x="4419600" y="3749675"/>
          <p14:tracePt t="47413" x="4419600" y="3794125"/>
          <p14:tracePt t="47431" x="4419600" y="3848100"/>
          <p14:tracePt t="47446" x="4419600" y="3863975"/>
          <p14:tracePt t="47463" x="4381500" y="3902075"/>
          <p14:tracePt t="47479" x="4335463" y="3908425"/>
          <p14:tracePt t="47496" x="4259263" y="3916363"/>
          <p14:tracePt t="47513" x="4130675" y="3932238"/>
          <p14:tracePt t="47530" x="3984625" y="3932238"/>
          <p14:tracePt t="47546" x="3817938" y="3932238"/>
          <p14:tracePt t="47563" x="3611563" y="3932238"/>
          <p14:tracePt t="47579" x="3398838" y="3932238"/>
          <p14:tracePt t="47596" x="3208338" y="3932238"/>
          <p14:tracePt t="47613" x="3048000" y="3932238"/>
          <p14:tracePt t="47630" x="2803525" y="3940175"/>
          <p14:tracePt t="47646" x="2651125" y="3940175"/>
          <p14:tracePt t="47663" x="2506663" y="3940175"/>
          <p14:tracePt t="47680" x="2362200" y="3940175"/>
          <p14:tracePt t="47696" x="2232025" y="3940175"/>
          <p14:tracePt t="47713" x="2111375" y="3940175"/>
          <p14:tracePt t="47731" x="1989138" y="3940175"/>
          <p14:tracePt t="47746" x="1874838" y="3932238"/>
          <p14:tracePt t="47763" x="1790700" y="3924300"/>
          <p14:tracePt t="47780" x="1698625" y="3894138"/>
          <p14:tracePt t="47796" x="1654175" y="3878263"/>
          <p14:tracePt t="47813" x="1622425" y="3863975"/>
          <p14:tracePt t="47847" x="1622425" y="3848100"/>
          <p14:tracePt t="47863" x="1622425" y="3825875"/>
          <p14:tracePt t="47880" x="1622425" y="3779838"/>
          <p14:tracePt t="47896" x="1622425" y="3725863"/>
          <p14:tracePt t="47913" x="1622425" y="3665538"/>
          <p14:tracePt t="47930" x="1622425" y="3603625"/>
          <p14:tracePt t="47946" x="1638300" y="3535363"/>
          <p14:tracePt t="47963" x="1676400" y="3475038"/>
          <p14:tracePt t="47980" x="1714500" y="3436938"/>
          <p14:tracePt t="47996" x="1752600" y="3390900"/>
          <p14:tracePt t="48013" x="1798638" y="3352800"/>
          <p14:tracePt t="48030" x="1874838" y="3322638"/>
          <p14:tracePt t="48046" x="1927225" y="3306763"/>
          <p14:tracePt t="48063" x="1997075" y="3292475"/>
          <p14:tracePt t="48080" x="2073275" y="3276600"/>
          <p14:tracePt t="48096" x="2163763" y="3268663"/>
          <p14:tracePt t="48113" x="2278063" y="3268663"/>
          <p14:tracePt t="48130" x="2416175" y="3268663"/>
          <p14:tracePt t="48146" x="2552700" y="3268663"/>
          <p14:tracePt t="48163" x="2727325" y="3268663"/>
          <p14:tracePt t="48180" x="2895600" y="3268663"/>
          <p14:tracePt t="48196" x="3063875" y="3268663"/>
          <p14:tracePt t="48212" x="3222625" y="3268663"/>
          <p14:tracePt t="48229" x="3390900" y="3268663"/>
          <p14:tracePt t="48246" x="3597275" y="3268663"/>
          <p14:tracePt t="48262" x="3741738" y="3284538"/>
          <p14:tracePt t="48279" x="3856038" y="3314700"/>
          <p14:tracePt t="48296" x="3940175" y="3322638"/>
          <p14:tracePt t="48313" x="4016375" y="3330575"/>
          <p14:tracePt t="48329" x="4084638" y="3360738"/>
          <p14:tracePt t="48346" x="4106863" y="3368675"/>
          <p14:tracePt t="48363" x="4130675" y="3375025"/>
          <p14:tracePt t="48379" x="4144963" y="3375025"/>
          <p14:tracePt t="48396" x="4175125" y="3398838"/>
          <p14:tracePt t="48413" x="4206875" y="3429000"/>
          <p14:tracePt t="48431" x="4237038" y="3459163"/>
          <p14:tracePt t="48446" x="4251325" y="3489325"/>
          <p14:tracePt t="48463" x="4259263" y="3521075"/>
          <p14:tracePt t="48480" x="4267200" y="3543300"/>
          <p14:tracePt t="48496" x="4267200" y="3565525"/>
          <p14:tracePt t="48513" x="4267200" y="3581400"/>
          <p14:tracePt t="48530" x="4267200" y="3611563"/>
          <p14:tracePt t="48546" x="4267200" y="3641725"/>
          <p14:tracePt t="48563" x="4237038" y="3679825"/>
          <p14:tracePt t="48580" x="4168775" y="3717925"/>
          <p14:tracePt t="48596" x="4068763" y="3779838"/>
          <p14:tracePt t="48613" x="3962400" y="3825875"/>
          <p14:tracePt t="48630" x="3741738" y="3863975"/>
          <p14:tracePt t="48646" x="3589338" y="3870325"/>
          <p14:tracePt t="48663" x="3398838" y="3870325"/>
          <p14:tracePt t="48680" x="3230563" y="3870325"/>
          <p14:tracePt t="48696" x="3048000" y="3870325"/>
          <p14:tracePt t="48713" x="2873375" y="3870325"/>
          <p14:tracePt t="48730" x="2713038" y="3870325"/>
          <p14:tracePt t="48746" x="2552700" y="3870325"/>
          <p14:tracePt t="48763" x="2416175" y="3870325"/>
          <p14:tracePt t="48780" x="2278063" y="3870325"/>
          <p14:tracePt t="48796" x="2163763" y="3863975"/>
          <p14:tracePt t="48813" x="2087563" y="3848100"/>
          <p14:tracePt t="48830" x="2057400" y="3832225"/>
          <p14:tracePt t="48847" x="2035175" y="3825875"/>
          <p14:tracePt t="48863" x="2027238" y="3794125"/>
          <p14:tracePt t="48880" x="2003425" y="3756025"/>
          <p14:tracePt t="48896" x="1989138" y="3717925"/>
          <p14:tracePt t="48913" x="1973263" y="3679825"/>
          <p14:tracePt t="48930" x="1958975" y="3641725"/>
          <p14:tracePt t="48947" x="1951038" y="3611563"/>
          <p14:tracePt t="48963" x="1951038" y="3589338"/>
          <p14:tracePt t="48980" x="1951038" y="3565525"/>
          <p14:tracePt t="48997" x="1951038" y="3535363"/>
          <p14:tracePt t="49014" x="1951038" y="3482975"/>
          <p14:tracePt t="49030" x="1973263" y="3436938"/>
          <p14:tracePt t="49047" x="1997075" y="3406775"/>
          <p14:tracePt t="49063" x="2041525" y="3368675"/>
          <p14:tracePt t="49080" x="2103438" y="3330575"/>
          <p14:tracePt t="49097" x="2179638" y="3298825"/>
          <p14:tracePt t="49113" x="2255838" y="3284538"/>
          <p14:tracePt t="49130" x="2308225" y="3268663"/>
          <p14:tracePt t="49147" x="2384425" y="3268663"/>
          <p14:tracePt t="49164" x="2484438" y="3268663"/>
          <p14:tracePt t="49180" x="2598738" y="3268663"/>
          <p14:tracePt t="49197" x="2743200" y="3268663"/>
          <p14:tracePt t="49214" x="2917825" y="3268663"/>
          <p14:tracePt t="49230" x="2979738" y="3268663"/>
          <p14:tracePt t="49247" x="3132138" y="3268663"/>
          <p14:tracePt t="49264" x="3192463" y="3268663"/>
          <p14:tracePt t="49281" x="3260725" y="3276600"/>
          <p14:tracePt t="49297" x="3330575" y="3284538"/>
          <p14:tracePt t="49313" x="3444875" y="3298825"/>
          <p14:tracePt t="49330" x="3565525" y="3314700"/>
          <p14:tracePt t="49348" x="3657600" y="3330575"/>
          <p14:tracePt t="49364" x="3779838" y="3352800"/>
          <p14:tracePt t="49380" x="3886200" y="3368675"/>
          <p14:tracePt t="49397" x="3962400" y="3398838"/>
          <p14:tracePt t="49414" x="4046538" y="3421063"/>
          <p14:tracePt t="49430" x="4076700" y="3429000"/>
          <p14:tracePt t="49447" x="4092575" y="3444875"/>
          <p14:tracePt t="49481" x="4106863" y="3451225"/>
          <p14:tracePt t="49497" x="4106863" y="3497263"/>
          <p14:tracePt t="49514" x="4114800" y="3543300"/>
          <p14:tracePt t="49530" x="4114800" y="3603625"/>
          <p14:tracePt t="49547" x="4114800" y="3665538"/>
          <p14:tracePt t="49563" x="4114800" y="3703638"/>
          <p14:tracePt t="49581" x="4092575" y="3749675"/>
          <p14:tracePt t="49597" x="4030663" y="3787775"/>
          <p14:tracePt t="49614" x="3886200" y="3832225"/>
          <p14:tracePt t="49630" x="3763963" y="3848100"/>
          <p14:tracePt t="49647" x="3619500" y="3848100"/>
          <p14:tracePt t="49664" x="3497263" y="3848100"/>
          <p14:tracePt t="49682" x="3360738" y="3848100"/>
          <p14:tracePt t="49697" x="3230563" y="3825875"/>
          <p14:tracePt t="49713" x="3116263" y="3794125"/>
          <p14:tracePt t="49730" x="2979738" y="3763963"/>
          <p14:tracePt t="49747" x="2835275" y="3725863"/>
          <p14:tracePt t="49764" x="2705100" y="3687763"/>
          <p14:tracePt t="49781" x="2598738" y="3649663"/>
          <p14:tracePt t="49798" x="2484438" y="3611563"/>
          <p14:tracePt t="49814" x="2468563" y="3603625"/>
          <p14:tracePt t="49830" x="2454275" y="3589338"/>
          <p14:tracePt t="49848" x="2454275" y="3565525"/>
          <p14:tracePt t="49864" x="2454275" y="3551238"/>
          <p14:tracePt t="49880" x="2454275" y="3543300"/>
          <p14:tracePt t="49897" x="2454275" y="3527425"/>
          <p14:tracePt t="49930" x="2454275" y="3521075"/>
          <p14:tracePt t="50055" x="2460625" y="3521075"/>
          <p14:tracePt t="50063" x="2468563" y="3527425"/>
          <p14:tracePt t="50071" x="2468563" y="3543300"/>
          <p14:tracePt t="50080" x="2484438" y="3559175"/>
          <p14:tracePt t="50099" x="2514600" y="3597275"/>
          <p14:tracePt t="50114" x="2544763" y="3635375"/>
          <p14:tracePt t="50131" x="2606675" y="3679825"/>
          <p14:tracePt t="50147" x="2667000" y="3703638"/>
          <p14:tracePt t="50164" x="2720975" y="3703638"/>
          <p14:tracePt t="50180" x="2789238" y="3711575"/>
          <p14:tracePt t="50197" x="2857500" y="3711575"/>
          <p14:tracePt t="50215" x="2963863" y="3711575"/>
          <p14:tracePt t="50230" x="3025775" y="3711575"/>
          <p14:tracePt t="50247" x="3078163" y="3679825"/>
          <p14:tracePt t="50264" x="3101975" y="3665538"/>
          <p14:tracePt t="50280" x="3124200" y="3649663"/>
          <p14:tracePt t="50297" x="3132138" y="3641725"/>
          <p14:tracePt t="50314" x="3146425" y="3611563"/>
          <p14:tracePt t="50331" x="3154363" y="3597275"/>
          <p14:tracePt t="50348" x="3170238" y="3573463"/>
          <p14:tracePt t="50364" x="3184525" y="3565525"/>
          <p14:tracePt t="50380" x="3192463" y="3559175"/>
          <p14:tracePt t="50415" x="3216275" y="3559175"/>
          <p14:tracePt t="50431" x="3238500" y="3559175"/>
          <p14:tracePt t="50447" x="3260725" y="3559175"/>
          <p14:tracePt t="50464" x="3298825" y="3589338"/>
          <p14:tracePt t="50480" x="3336925" y="3627438"/>
          <p14:tracePt t="50497" x="3352800" y="3641725"/>
          <p14:tracePt t="50514" x="3360738" y="3649663"/>
          <p14:tracePt t="50531" x="3368675" y="3673475"/>
          <p14:tracePt t="50547" x="3375025" y="3679825"/>
          <p14:tracePt t="50581" x="3375025" y="3687763"/>
          <p14:tracePt t="50616" x="3382963" y="3687763"/>
          <p14:tracePt t="50623" x="3390900" y="3687763"/>
          <p14:tracePt t="50633" x="3398838" y="3687763"/>
          <p14:tracePt t="50647" x="3413125" y="3687763"/>
          <p14:tracePt t="50664" x="3421063" y="3687763"/>
          <p14:tracePt t="50681" x="3444875" y="3687763"/>
          <p14:tracePt t="50697" x="3451225" y="3687763"/>
          <p14:tracePt t="50714" x="3475038" y="3687763"/>
          <p14:tracePt t="50731" x="3475038" y="3679825"/>
          <p14:tracePt t="50747" x="3489325" y="3679825"/>
          <p14:tracePt t="50763" x="3497263" y="3679825"/>
          <p14:tracePt t="50780" x="3513138" y="3679825"/>
          <p14:tracePt t="50797" x="3527425" y="3679825"/>
          <p14:tracePt t="50814" x="3573463" y="3679825"/>
          <p14:tracePt t="50830" x="3657600" y="3679825"/>
          <p14:tracePt t="50848" x="3725863" y="3679825"/>
          <p14:tracePt t="50864" x="3794125" y="3679825"/>
          <p14:tracePt t="50880" x="3848100" y="3679825"/>
          <p14:tracePt t="50897" x="3870325" y="3679825"/>
          <p14:tracePt t="50914" x="3894138" y="3679825"/>
          <p14:tracePt t="50930" x="3916363" y="3679825"/>
          <p14:tracePt t="50947" x="3932238" y="3679825"/>
          <p14:tracePt t="50964" x="3954463" y="3687763"/>
          <p14:tracePt t="50967" x="3970338" y="3687763"/>
          <p14:tracePt t="50981" x="3992563" y="3687763"/>
          <p14:tracePt t="50998" x="4054475" y="3687763"/>
          <p14:tracePt t="51014" x="4060825" y="3703638"/>
          <p14:tracePt t="51031" x="4084638" y="3703638"/>
          <p14:tracePt t="77255" x="4084638" y="3627438"/>
          <p14:tracePt t="77263" x="4084638" y="3184525"/>
          <p14:tracePt t="77274" x="4084638" y="2751138"/>
          <p14:tracePt t="77290" x="4137025" y="2217738"/>
          <p14:tracePt t="77307" x="4198938" y="1912938"/>
          <p14:tracePt t="77324" x="4275138" y="1546225"/>
          <p14:tracePt t="77341" x="4335463" y="1112838"/>
          <p14:tracePt t="77357" x="4335463" y="876300"/>
          <p14:tracePt t="77374" x="4335463" y="784225"/>
          <p14:tracePt t="77623" x="4335463" y="808038"/>
          <p14:tracePt t="77631" x="4305300" y="1012825"/>
          <p14:tracePt t="77640" x="4251325" y="1379538"/>
          <p14:tracePt t="77657" x="4098925" y="2149475"/>
          <p14:tracePt t="77674" x="3908425" y="2911475"/>
          <p14:tracePt t="77690" x="3619500" y="3565525"/>
          <p14:tracePt t="77707" x="3413125" y="3984625"/>
          <p14:tracePt t="77724" x="3314700" y="4152900"/>
          <p14:tracePt t="77740" x="3222625" y="4275138"/>
          <p14:tracePt t="77757" x="3094038" y="4419600"/>
          <p14:tracePt t="77774" x="2941638" y="4511675"/>
          <p14:tracePt t="77790" x="2835275" y="4541838"/>
          <p14:tracePt t="77807" x="2803525" y="4541838"/>
          <p14:tracePt t="77824" x="2781300" y="4541838"/>
          <p14:tracePt t="77872" x="2773363" y="4541838"/>
          <p14:tracePt t="77879" x="2759075" y="4541838"/>
          <p14:tracePt t="77895" x="2743200" y="4541838"/>
          <p14:tracePt t="77907" x="2735263" y="4541838"/>
          <p14:tracePt t="77924" x="2705100" y="4541838"/>
          <p14:tracePt t="77941" x="2667000" y="4549775"/>
          <p14:tracePt t="77957" x="2667000" y="4556125"/>
          <p14:tracePt t="78015" x="2674938" y="4556125"/>
          <p14:tracePt t="78023" x="2705100" y="4541838"/>
          <p14:tracePt t="78031" x="2727325" y="4511675"/>
          <p14:tracePt t="78041" x="2759075" y="4465638"/>
          <p14:tracePt t="78057" x="2819400" y="4365625"/>
          <p14:tracePt t="78074" x="2841625" y="4297363"/>
          <p14:tracePt t="78091" x="2857500" y="4237038"/>
          <p14:tracePt t="78107" x="2865438" y="4206875"/>
          <p14:tracePt t="78124" x="2865438" y="4191000"/>
          <p14:tracePt t="78141" x="2865438" y="4183063"/>
          <p14:tracePt t="78157" x="2865438" y="4175125"/>
          <p14:tracePt t="78239" x="2849563" y="4160838"/>
          <p14:tracePt t="78247" x="2797175" y="4114800"/>
          <p14:tracePt t="78257" x="2743200" y="4092575"/>
          <p14:tracePt t="78274" x="2659063" y="4022725"/>
          <p14:tracePt t="78291" x="2659063" y="4008438"/>
          <p14:tracePt t="78307" x="2659063" y="3984625"/>
          <p14:tracePt t="78552" x="2659063" y="3978275"/>
          <p14:tracePt t="79210" x="2659063" y="3970338"/>
          <p14:tracePt t="79215" x="2659063" y="3954463"/>
          <p14:tracePt t="79224" x="2713038" y="3924300"/>
          <p14:tracePt t="79241" x="2887663" y="3840163"/>
          <p14:tracePt t="79258" x="2917825" y="3840163"/>
          <p14:tracePt t="79275" x="2949575" y="3832225"/>
          <p14:tracePt t="79291" x="2994025" y="3832225"/>
          <p14:tracePt t="79308" x="3048000" y="3832225"/>
          <p14:tracePt t="79324" x="3078163" y="3832225"/>
          <p14:tracePt t="79341" x="3116263" y="3832225"/>
          <p14:tracePt t="79358" x="3140075" y="3848100"/>
          <p14:tracePt t="79374" x="3154363" y="3848100"/>
          <p14:tracePt t="79391" x="3162300" y="3863975"/>
          <p14:tracePt t="79408" x="3170238" y="3863975"/>
          <p14:tracePt t="79424" x="3170238" y="3840163"/>
          <p14:tracePt t="79441" x="3140075" y="3802063"/>
          <p14:tracePt t="79458" x="3140075" y="3794125"/>
          <p14:tracePt t="79609" x="3132138" y="3787775"/>
          <p14:tracePt t="79624" x="3140075" y="3787775"/>
          <p14:tracePt t="79641" x="3170238" y="3787775"/>
          <p14:tracePt t="79775" x="3162300" y="3771900"/>
          <p14:tracePt t="79783" x="3146425" y="3756025"/>
          <p14:tracePt t="79791" x="3116263" y="3725863"/>
          <p14:tracePt t="79809" x="3070225" y="3679825"/>
          <p14:tracePt t="79824" x="3032125" y="3635375"/>
          <p14:tracePt t="79841" x="3001963" y="3611563"/>
          <p14:tracePt t="79858" x="2994025" y="3611563"/>
          <p14:tracePt t="80087" x="2987675" y="3611563"/>
          <p14:tracePt t="80096" x="2987675" y="3619500"/>
          <p14:tracePt t="80119" x="2979738" y="3627438"/>
          <p14:tracePt t="80127" x="2971800" y="3635375"/>
          <p14:tracePt t="80135" x="2971800" y="3641725"/>
          <p14:tracePt t="80153" x="2971800" y="3649663"/>
          <p14:tracePt t="80167" x="2971800" y="3657600"/>
          <p14:tracePt t="80175" x="2963863" y="3665538"/>
          <p14:tracePt t="80199" x="2963863" y="3673475"/>
          <p14:tracePt t="80255" x="2955925" y="3673475"/>
          <p14:tracePt t="80263" x="2949575" y="3673475"/>
          <p14:tracePt t="80280" x="2941638" y="3673475"/>
          <p14:tracePt t="80291" x="2933700" y="3665538"/>
          <p14:tracePt t="80308" x="2903538" y="3657600"/>
          <p14:tracePt t="80325" x="2879725" y="3657600"/>
          <p14:tracePt t="80343" x="2849563" y="3649663"/>
          <p14:tracePt t="80456" x="2865438" y="3649663"/>
          <p14:tracePt t="80471" x="2873375" y="3649663"/>
          <p14:tracePt t="80495" x="2887663" y="3649663"/>
          <p14:tracePt t="80518" x="2895600" y="3649663"/>
          <p14:tracePt t="80528" x="2903538" y="3657600"/>
          <p14:tracePt t="80535" x="2911475" y="3665538"/>
          <p14:tracePt t="80544" x="2917825" y="3673475"/>
          <p14:tracePt t="80558" x="2949575" y="3673475"/>
          <p14:tracePt t="80575" x="2994025" y="3673475"/>
          <p14:tracePt t="80592" x="3055938" y="3673475"/>
          <p14:tracePt t="80608" x="3124200" y="3649663"/>
          <p14:tracePt t="80625" x="3192463" y="3627438"/>
          <p14:tracePt t="80641" x="3246438" y="3619500"/>
          <p14:tracePt t="80719" x="3260725" y="3619500"/>
          <p14:tracePt t="80728" x="3284538" y="3619500"/>
          <p14:tracePt t="80735" x="3292475" y="3619500"/>
          <p14:tracePt t="80744" x="3322638" y="3619500"/>
          <p14:tracePt t="80758" x="3382963" y="3635375"/>
          <p14:tracePt t="80775" x="3436938" y="3635375"/>
          <p14:tracePt t="80791" x="3467100" y="3641725"/>
          <p14:tracePt t="80887" x="3436938" y="3641725"/>
          <p14:tracePt t="80895" x="3398838" y="3641725"/>
          <p14:tracePt t="80903" x="3336925" y="3641725"/>
          <p14:tracePt t="80911" x="3260725" y="3641725"/>
          <p14:tracePt t="80926" x="3094038" y="3641725"/>
          <p14:tracePt t="80942" x="2971800" y="3641725"/>
          <p14:tracePt t="80958" x="2933700" y="3641725"/>
          <p14:tracePt t="81023" x="2971800" y="3641725"/>
          <p14:tracePt t="81031" x="3017838" y="3641725"/>
          <p14:tracePt t="81042" x="3086100" y="3641725"/>
          <p14:tracePt t="81058" x="3238500" y="3641725"/>
          <p14:tracePt t="81075" x="3352800" y="3641725"/>
          <p14:tracePt t="81078" x="3382963" y="3641725"/>
          <p14:tracePt t="81108" x="3390900" y="3641725"/>
          <p14:tracePt t="81135" x="3352800" y="3641725"/>
          <p14:tracePt t="81143" x="3292475" y="3641725"/>
          <p14:tracePt t="81158" x="3178175" y="3657600"/>
          <p14:tracePt t="81175" x="3063875" y="3665538"/>
          <p14:tracePt t="81192" x="2994025" y="3673475"/>
          <p14:tracePt t="81231" x="3001963" y="3673475"/>
          <p14:tracePt t="81242" x="3040063" y="3673475"/>
          <p14:tracePt t="81259" x="3154363" y="3665538"/>
          <p14:tracePt t="81275" x="3254375" y="3649663"/>
          <p14:tracePt t="81292" x="3276600" y="3649663"/>
          <p14:tracePt t="81327" x="3254375" y="3641725"/>
          <p14:tracePt t="81342" x="3170238" y="3641725"/>
          <p14:tracePt t="81359" x="3116263" y="3641725"/>
          <p14:tracePt t="81375" x="3094038" y="3641725"/>
          <p14:tracePt t="81408" x="3101975" y="3641725"/>
          <p14:tracePt t="81425" x="3216275" y="3641725"/>
          <p14:tracePt t="81442" x="3406775" y="3603625"/>
          <p14:tracePt t="81459" x="3551238" y="3581400"/>
          <p14:tracePt t="81475" x="3627438" y="3551238"/>
          <p14:tracePt t="81492" x="3657600" y="3535363"/>
          <p14:tracePt t="81508" x="3665538" y="3527425"/>
          <p14:tracePt t="81525" x="3679825" y="3505200"/>
          <p14:tracePt t="81542" x="3771900" y="3451225"/>
          <p14:tracePt t="81559" x="3916363" y="3368675"/>
          <p14:tracePt t="81575" x="4137025" y="3268663"/>
          <p14:tracePt t="81592" x="4327525" y="3192463"/>
          <p14:tracePt t="81609" x="4465638" y="3146425"/>
          <p14:tracePt t="81625" x="4503738" y="3132138"/>
          <p14:tracePt t="81703" x="4518025" y="3132138"/>
          <p14:tracePt t="81711" x="4549775" y="3132138"/>
          <p14:tracePt t="81719" x="4579938" y="3132138"/>
          <p14:tracePt t="81727" x="4602163" y="3132138"/>
          <p14:tracePt t="81742" x="4625975" y="3132138"/>
          <p14:tracePt t="81759" x="4678363" y="3146425"/>
          <p14:tracePt t="81775" x="4740275" y="3162300"/>
          <p14:tracePt t="81792" x="4762500" y="3170238"/>
          <p14:tracePt t="81856" x="4778375" y="3170238"/>
          <p14:tracePt t="81879" x="4784725" y="3162300"/>
          <p14:tracePt t="81903" x="4792663" y="3162300"/>
          <p14:tracePt t="81911" x="4800600" y="3154363"/>
          <p14:tracePt t="81919" x="4808538" y="3154363"/>
          <p14:tracePt t="81935" x="4816475" y="3154363"/>
          <p14:tracePt t="81943" x="4822825" y="3154363"/>
          <p14:tracePt t="81959" x="4830763" y="3154363"/>
          <p14:tracePt t="81983" x="4830763" y="3192463"/>
          <p14:tracePt t="81992" x="4822825" y="3276600"/>
          <p14:tracePt t="82009" x="4648200" y="3497263"/>
          <p14:tracePt t="82025" x="4168775" y="3802063"/>
          <p14:tracePt t="82042" x="3482975" y="4038600"/>
          <p14:tracePt t="82059" x="2873375" y="4092575"/>
          <p14:tracePt t="82062" x="2620963" y="4092575"/>
          <p14:tracePt t="82075" x="2498725" y="4092575"/>
          <p14:tracePt t="82092" x="2370138" y="4046538"/>
          <p14:tracePt t="82109" x="2362200" y="4046538"/>
          <p14:tracePt t="82126" x="2522538" y="3970338"/>
          <p14:tracePt t="82142" x="2720975" y="3908425"/>
          <p14:tracePt t="82159" x="2941638" y="3848100"/>
          <p14:tracePt t="82176" x="3094038" y="3794125"/>
          <p14:tracePt t="82192" x="3192463" y="3763963"/>
          <p14:tracePt t="82209" x="3268663" y="3725863"/>
          <p14:tracePt t="82225" x="3344863" y="3711575"/>
          <p14:tracePt t="82242" x="3382963" y="3711575"/>
          <p14:tracePt t="82259" x="3398838" y="3695700"/>
          <p14:tracePt t="82335" x="3421063" y="3695700"/>
          <p14:tracePt t="82343" x="3482975" y="3695700"/>
          <p14:tracePt t="82352" x="3597275" y="3695700"/>
          <p14:tracePt t="82359" x="3733800" y="3695700"/>
          <p14:tracePt t="82376" x="4046538" y="3695700"/>
          <p14:tracePt t="82392" x="4251325" y="3695700"/>
          <p14:tracePt t="82409" x="4305300" y="3695700"/>
          <p14:tracePt t="82426" x="4313238" y="3695700"/>
          <p14:tracePt t="82442" x="4313238" y="3687763"/>
          <p14:tracePt t="82459" x="4251325" y="3665538"/>
          <p14:tracePt t="82475" x="4213225" y="3657600"/>
          <p14:tracePt t="82492" x="4183063" y="3641725"/>
          <p14:tracePt t="82509" x="4137025" y="3635375"/>
          <p14:tracePt t="82526" x="4084638" y="3635375"/>
          <p14:tracePt t="82542" x="3902075" y="3679825"/>
          <p14:tracePt t="82559" x="3679825" y="3771900"/>
          <p14:tracePt t="82576" x="3451225" y="3863975"/>
          <p14:tracePt t="82592" x="3230563" y="3924300"/>
          <p14:tracePt t="82609" x="3146425" y="3946525"/>
          <p14:tracePt t="82625" x="3132138" y="3946525"/>
          <p14:tracePt t="82721" x="3124200" y="3946525"/>
          <p14:tracePt t="82736" x="3108325" y="3946525"/>
          <p14:tracePt t="82743" x="3101975" y="3946525"/>
          <p14:tracePt t="82752" x="3070225" y="3940175"/>
          <p14:tracePt t="82761" x="3017838" y="3924300"/>
          <p14:tracePt t="82776" x="2849563" y="3908425"/>
          <p14:tracePt t="82792" x="2651125" y="3902075"/>
          <p14:tracePt t="82809" x="2476500" y="3902075"/>
          <p14:tracePt t="82826" x="2392363" y="3870325"/>
          <p14:tracePt t="82842" x="2392363" y="3856038"/>
          <p14:tracePt t="82859" x="2438400" y="3787775"/>
          <p14:tracePt t="82876" x="2552700" y="3703638"/>
          <p14:tracePt t="82892" x="2620963" y="3641725"/>
          <p14:tracePt t="82909" x="2674938" y="3589338"/>
          <p14:tracePt t="82926" x="2682875" y="3565525"/>
          <p14:tracePt t="83031" x="2682875" y="3581400"/>
          <p14:tracePt t="83039" x="2682875" y="3611563"/>
          <p14:tracePt t="83047" x="2689225" y="3665538"/>
          <p14:tracePt t="83061" x="2697163" y="3711575"/>
          <p14:tracePt t="83076" x="2720975" y="3817938"/>
          <p14:tracePt t="83092" x="2727325" y="3840163"/>
          <p14:tracePt t="83109" x="2735263" y="3848100"/>
          <p14:tracePt t="83152" x="2743200" y="3848100"/>
          <p14:tracePt t="83159" x="2751138" y="3848100"/>
          <p14:tracePt t="83176" x="2781300" y="3817938"/>
          <p14:tracePt t="83192" x="2819400" y="3779838"/>
          <p14:tracePt t="83209" x="2857500" y="3733800"/>
          <p14:tracePt t="83226" x="2903538" y="3695700"/>
          <p14:tracePt t="83242" x="2941638" y="3673475"/>
          <p14:tracePt t="83260" x="2994025" y="3649663"/>
          <p14:tracePt t="83276" x="3048000" y="3641725"/>
          <p14:tracePt t="83292" x="3108325" y="3641725"/>
          <p14:tracePt t="83310" x="3162300" y="3641725"/>
          <p14:tracePt t="83326" x="3208338" y="3657600"/>
          <p14:tracePt t="83342" x="3260725" y="3687763"/>
          <p14:tracePt t="83359" x="3268663" y="3695700"/>
          <p14:tracePt t="83376" x="3268663" y="3703638"/>
          <p14:tracePt t="83409" x="3276600" y="3711575"/>
          <p14:tracePt t="83431" x="3298825" y="3725863"/>
          <p14:tracePt t="83447" x="3306763" y="3733800"/>
          <p14:tracePt t="83461" x="3314700" y="3733800"/>
          <p14:tracePt t="83475" x="3360738" y="3771900"/>
          <p14:tracePt t="83492" x="3413125" y="3787775"/>
          <p14:tracePt t="83509" x="3444875" y="3794125"/>
          <p14:tracePt t="83526" x="3475038" y="3794125"/>
          <p14:tracePt t="83543" x="3489325" y="3794125"/>
          <p14:tracePt t="83559" x="3505200" y="3787775"/>
          <p14:tracePt t="83583" x="3505200" y="3779838"/>
          <p14:tracePt t="83808" x="3573463" y="3771900"/>
          <p14:tracePt t="83815" x="3649663" y="3756025"/>
          <p14:tracePt t="83826" x="3741738" y="3749675"/>
          <p14:tracePt t="83843" x="3908425" y="3687763"/>
          <p14:tracePt t="83859" x="4008438" y="3641725"/>
          <p14:tracePt t="83877" x="4022725" y="3635375"/>
          <p14:tracePt t="84023" x="4022725" y="3641725"/>
          <p14:tracePt t="84031" x="4022725" y="3657600"/>
          <p14:tracePt t="84043" x="4022725" y="3665538"/>
          <p14:tracePt t="84059" x="4022725" y="3687763"/>
          <p14:tracePt t="84076" x="4022725" y="3695700"/>
          <p14:tracePt t="84093" x="4030663" y="3711575"/>
          <p14:tracePt t="84111" x="4030663" y="3717925"/>
          <p14:tracePt t="84126" x="4030663" y="3733800"/>
          <p14:tracePt t="85919" x="4022725" y="3733800"/>
          <p14:tracePt t="85927" x="3970338" y="3733800"/>
          <p14:tracePt t="85935" x="3924300" y="3725863"/>
          <p14:tracePt t="85943" x="3856038" y="3703638"/>
          <p14:tracePt t="85960" x="3741738" y="3703638"/>
          <p14:tracePt t="85977" x="3565525" y="3703638"/>
          <p14:tracePt t="85993" x="3467100" y="3703638"/>
          <p14:tracePt t="86010" x="3429000" y="3703638"/>
          <p14:tracePt t="88480" x="3398838" y="3717925"/>
          <p14:tracePt t="88487" x="3360738" y="3763963"/>
          <p14:tracePt t="88495" x="3330575" y="3825875"/>
          <p14:tracePt t="88511" x="3292475" y="3886200"/>
          <p14:tracePt t="88527" x="3246438" y="3992563"/>
          <p14:tracePt t="88544" x="3208338" y="4076700"/>
          <p14:tracePt t="88561" x="3162300" y="4168775"/>
          <p14:tracePt t="88577" x="3078163" y="4251325"/>
          <p14:tracePt t="88594" x="2949575" y="4321175"/>
          <p14:tracePt t="88611" x="2811463" y="4389438"/>
          <p14:tracePt t="88627" x="2659063" y="4427538"/>
          <p14:tracePt t="88644" x="2506663" y="4473575"/>
          <p14:tracePt t="88661" x="2362200" y="4503738"/>
          <p14:tracePt t="88678" x="2225675" y="4525963"/>
          <p14:tracePt t="88694" x="2095500" y="4564063"/>
          <p14:tracePt t="88711" x="2073275" y="4579938"/>
          <p14:tracePt t="88744" x="2057400" y="4579938"/>
          <p14:tracePt t="88761" x="2019300" y="4587875"/>
          <p14:tracePt t="88778" x="2011363" y="4594225"/>
          <p14:tracePt t="88897" x="2057400" y="4602163"/>
          <p14:tracePt t="88903" x="2111375" y="4610100"/>
          <p14:tracePt t="88912" x="2179638" y="4594225"/>
          <p14:tracePt t="88928" x="2263775" y="4556125"/>
          <p14:tracePt t="88945" x="2422525" y="4525963"/>
          <p14:tracePt t="88961" x="2574925" y="4525963"/>
          <p14:tracePt t="88978" x="2659063" y="4525963"/>
          <p14:tracePt t="88995" x="2797175" y="4541838"/>
          <p14:tracePt t="89012" x="2917825" y="4564063"/>
          <p14:tracePt t="89028" x="3040063" y="4572000"/>
          <p14:tracePt t="89045" x="3184525" y="4572000"/>
          <p14:tracePt t="89062" x="3382963" y="4549775"/>
          <p14:tracePt t="89078" x="3413125" y="4541838"/>
          <p14:tracePt t="89095" x="3459163" y="4518025"/>
          <p14:tracePt t="89151" x="3459163" y="4495800"/>
          <p14:tracePt t="89161" x="3451225" y="4487863"/>
          <p14:tracePt t="89184" x="3444875" y="4479925"/>
          <p14:tracePt t="89191" x="3436938" y="4479925"/>
          <p14:tracePt t="89199" x="3429000" y="4465638"/>
          <p14:tracePt t="89211" x="3413125" y="4465638"/>
          <p14:tracePt t="89228" x="3344863" y="4441825"/>
          <p14:tracePt t="89244" x="3246438" y="4427538"/>
          <p14:tracePt t="89261" x="3108325" y="4427538"/>
          <p14:tracePt t="89277" x="3017838" y="4427538"/>
          <p14:tracePt t="89335" x="3009900" y="4427538"/>
          <p14:tracePt t="89344" x="3009900" y="4411663"/>
          <p14:tracePt t="89351" x="3009900" y="4403725"/>
          <p14:tracePt t="89361" x="3040063" y="4381500"/>
          <p14:tracePt t="89378" x="3070225" y="4359275"/>
          <p14:tracePt t="89395" x="3116263" y="4335463"/>
          <p14:tracePt t="89412" x="3154363" y="4313238"/>
          <p14:tracePt t="89428" x="3192463" y="4289425"/>
          <p14:tracePt t="89445" x="3230563" y="4275138"/>
          <p14:tracePt t="89462" x="3276600" y="4259263"/>
          <p14:tracePt t="89477" x="3298825" y="4259263"/>
          <p14:tracePt t="89494" x="3336925" y="4259263"/>
          <p14:tracePt t="89511" x="3398838" y="4259263"/>
          <p14:tracePt t="89528" x="3535363" y="4283075"/>
          <p14:tracePt t="89544" x="3717925" y="4343400"/>
          <p14:tracePt t="89561" x="3946525" y="4403725"/>
          <p14:tracePt t="89578" x="4130675" y="4457700"/>
          <p14:tracePt t="89594" x="4289425" y="4473575"/>
          <p14:tracePt t="89611" x="4397375" y="4473575"/>
          <p14:tracePt t="89628" x="4449763" y="4473575"/>
          <p14:tracePt t="89645" x="4503738" y="4465638"/>
          <p14:tracePt t="89662" x="4556125" y="4389438"/>
          <p14:tracePt t="89678" x="4572000" y="4365625"/>
          <p14:tracePt t="89695" x="4610100" y="4283075"/>
          <p14:tracePt t="89711" x="4618038" y="4244975"/>
          <p14:tracePt t="89729" x="4625975" y="4213225"/>
          <p14:tracePt t="89745" x="4625975" y="4206875"/>
          <p14:tracePt t="89761" x="4632325" y="4198938"/>
          <p14:tracePt t="89795" x="4632325" y="4191000"/>
          <p14:tracePt t="89812" x="4678363" y="4191000"/>
          <p14:tracePt t="89828" x="4792663" y="4191000"/>
          <p14:tracePt t="89846" x="4991100" y="4206875"/>
          <p14:tracePt t="89862" x="5287963" y="4251325"/>
          <p14:tracePt t="89878" x="5402263" y="4267200"/>
          <p14:tracePt t="89896" x="5426075" y="4267200"/>
          <p14:tracePt t="89975" x="5456238" y="4267200"/>
          <p14:tracePt t="89983" x="5502275" y="4267200"/>
          <p14:tracePt t="89995" x="5546725" y="4267200"/>
          <p14:tracePt t="90012" x="5616575" y="4259263"/>
          <p14:tracePt t="90028" x="5684838" y="4259263"/>
          <p14:tracePt t="90047" x="5845175" y="4259263"/>
          <p14:tracePt t="90062" x="5951538" y="4289425"/>
          <p14:tracePt t="90078" x="6027738" y="4305300"/>
          <p14:tracePt t="90095" x="6042025" y="4313238"/>
          <p14:tracePt t="90207" x="6073775" y="4305300"/>
          <p14:tracePt t="90215" x="6096000" y="4297363"/>
          <p14:tracePt t="90223" x="6111875" y="4275138"/>
          <p14:tracePt t="90232" x="6134100" y="4267200"/>
          <p14:tracePt t="90246" x="6226175" y="4213225"/>
          <p14:tracePt t="90263" x="6294438" y="4183063"/>
          <p14:tracePt t="90278" x="6354763" y="4144963"/>
          <p14:tracePt t="90295" x="6392863" y="4106863"/>
          <p14:tracePt t="90312" x="6416675" y="4084638"/>
          <p14:tracePt t="90328" x="6423025" y="4046538"/>
          <p14:tracePt t="90345" x="6423025" y="4008438"/>
          <p14:tracePt t="90362" x="6423025" y="3978275"/>
          <p14:tracePt t="90378" x="6384925" y="3932238"/>
          <p14:tracePt t="90396" x="6294438" y="3870325"/>
          <p14:tracePt t="90412" x="6194425" y="3825875"/>
          <p14:tracePt t="90428" x="6042025" y="3779838"/>
          <p14:tracePt t="90445" x="5775325" y="3725863"/>
          <p14:tracePt t="90463" x="5394325" y="3703638"/>
          <p14:tracePt t="90478" x="5097463" y="3703638"/>
          <p14:tracePt t="90495" x="4784725" y="3703638"/>
          <p14:tracePt t="90512" x="4365625" y="3763963"/>
          <p14:tracePt t="90528" x="3886200" y="3825875"/>
          <p14:tracePt t="90545" x="3459163" y="3940175"/>
          <p14:tracePt t="90562" x="3108325" y="4030663"/>
          <p14:tracePt t="90580" x="2873375" y="4106863"/>
          <p14:tracePt t="90585" x="2789238" y="4122738"/>
          <p14:tracePt t="90595" x="2735263" y="4144963"/>
          <p14:tracePt t="90612" x="2682875" y="4160838"/>
          <p14:tracePt t="91096" x="2659063" y="4206875"/>
          <p14:tracePt t="91104" x="2651125" y="4305300"/>
          <p14:tracePt t="91112" x="2651125" y="4473575"/>
          <p14:tracePt t="91129" x="2651125" y="4846638"/>
          <p14:tracePt t="91145" x="2651125" y="5303838"/>
          <p14:tracePt t="91162" x="2651125" y="5654675"/>
          <p14:tracePt t="91179" x="2651125" y="5951538"/>
          <p14:tracePt t="91195" x="2659063" y="6142038"/>
          <p14:tracePt t="91212" x="2705100" y="6264275"/>
          <p14:tracePt t="91229" x="2735263" y="6302375"/>
          <p14:tracePt t="91246" x="2781300" y="6324600"/>
          <p14:tracePt t="91262" x="2811463" y="6324600"/>
          <p14:tracePt t="91279" x="2865438" y="6324600"/>
          <p14:tracePt t="91296" x="2933700" y="6324600"/>
          <p14:tracePt t="91312" x="3048000" y="6278563"/>
          <p14:tracePt t="91329" x="3162300" y="6226175"/>
          <p14:tracePt t="91345" x="3238500" y="6194425"/>
          <p14:tracePt t="91362" x="3276600" y="6172200"/>
          <p14:tracePt t="91379" x="3292475" y="6172200"/>
          <p14:tracePt t="91415" x="3298825" y="6172200"/>
          <p14:tracePt t="91429" x="3330575" y="6194425"/>
          <p14:tracePt t="91446" x="3413125" y="6308725"/>
          <p14:tracePt t="91462" x="3459163" y="6354763"/>
          <p14:tracePt t="91479" x="3573463" y="6408738"/>
          <p14:tracePt t="91495" x="3619500" y="6416675"/>
          <p14:tracePt t="91512" x="3657600" y="6416675"/>
          <p14:tracePt t="91528" x="3673475" y="6416675"/>
          <p14:tracePt t="91545" x="3703638" y="6384925"/>
          <p14:tracePt t="91562" x="3717925" y="6362700"/>
          <p14:tracePt t="91579" x="3749675" y="6294438"/>
          <p14:tracePt t="91582" x="3756025" y="6286500"/>
          <p14:tracePt t="91595" x="3763963" y="6248400"/>
          <p14:tracePt t="91612" x="3787775" y="6210300"/>
          <p14:tracePt t="91628" x="3794125" y="6188075"/>
          <p14:tracePt t="91645" x="3840163" y="6156325"/>
          <p14:tracePt t="91662" x="3878263" y="6142038"/>
          <p14:tracePt t="91679" x="3932238" y="6142038"/>
          <p14:tracePt t="91695" x="4000500" y="6126163"/>
          <p14:tracePt t="91712" x="4060825" y="6111875"/>
          <p14:tracePt t="91728" x="4068763" y="6103938"/>
          <p14:tracePt t="92078" x="4092575" y="6103938"/>
          <p14:tracePt t="92085" x="4122738" y="6088063"/>
          <p14:tracePt t="92095" x="4183063" y="6057900"/>
          <p14:tracePt t="92112" x="4251325" y="5981700"/>
          <p14:tracePt t="92129" x="4289425" y="5913438"/>
          <p14:tracePt t="92145" x="4313238" y="5799138"/>
          <p14:tracePt t="92162" x="4313238" y="5646738"/>
          <p14:tracePt t="92179" x="4313238" y="5464175"/>
          <p14:tracePt t="92195" x="4313238" y="5249863"/>
          <p14:tracePt t="92212" x="4297363" y="5045075"/>
          <p14:tracePt t="92229" x="4244975" y="4854575"/>
          <p14:tracePt t="92246" x="4076700" y="4518025"/>
          <p14:tracePt t="92262" x="3932238" y="4259263"/>
          <p14:tracePt t="92279" x="3756025" y="3992563"/>
          <p14:tracePt t="92295" x="3521075" y="3673475"/>
          <p14:tracePt t="92312" x="3360738" y="3451225"/>
          <p14:tracePt t="92329" x="3184525" y="3276600"/>
          <p14:tracePt t="92345" x="3025775" y="3108325"/>
          <p14:tracePt t="92362" x="2895600" y="2987675"/>
          <p14:tracePt t="92379" x="2789238" y="2873375"/>
          <p14:tracePt t="92396" x="2705100" y="2713038"/>
          <p14:tracePt t="92412" x="2682875" y="2659063"/>
          <p14:tracePt t="93424" x="2682875" y="2644775"/>
          <p14:tracePt t="93431" x="2674938" y="2644775"/>
          <p14:tracePt t="93440" x="2659063" y="2644775"/>
          <p14:tracePt t="97183" x="2727325" y="2659063"/>
          <p14:tracePt t="97191" x="2895600" y="2743200"/>
          <p14:tracePt t="97199" x="3200400" y="2887663"/>
          <p14:tracePt t="97214" x="3870325" y="3421063"/>
          <p14:tracePt t="97231" x="4389438" y="4038600"/>
          <p14:tracePt t="97248" x="4625975" y="4479925"/>
          <p14:tracePt t="97264" x="4868863" y="4816475"/>
          <p14:tracePt t="97281" x="5219700" y="5143500"/>
          <p14:tracePt t="97298" x="5745163" y="5418138"/>
          <p14:tracePt t="97314" x="6240463" y="5562600"/>
          <p14:tracePt t="97331" x="6553200" y="5562600"/>
          <p14:tracePt t="97348" x="6697663" y="5540375"/>
          <p14:tracePt t="97365" x="6735763" y="5508625"/>
          <p14:tracePt t="97382" x="6751638" y="5464175"/>
          <p14:tracePt t="97398" x="6751638" y="5402263"/>
          <p14:tracePt t="97414" x="6689725" y="5349875"/>
          <p14:tracePt t="97431" x="6561138" y="5326063"/>
          <p14:tracePt t="97448" x="6446838" y="5318125"/>
          <p14:tracePt t="97464" x="6226175" y="5508625"/>
          <p14:tracePt t="97481" x="6065838" y="5829300"/>
          <p14:tracePt t="97498" x="5997575" y="6226175"/>
          <p14:tracePt t="97515" x="5997575" y="6659563"/>
          <p14:tracePt t="97531" x="5997575" y="6850063"/>
          <p14:tracePt t="97548" x="6042025" y="6850063"/>
          <p14:tracePt t="97564" x="6057900" y="6850063"/>
          <p14:tracePt t="97568" x="6065838" y="6850063"/>
          <p14:tracePt t="97591" x="6073775" y="6850063"/>
          <p14:tracePt t="97614" x="6080125" y="6842125"/>
          <p14:tracePt t="97623" x="6080125" y="6827838"/>
          <p14:tracePt t="97631" x="6065838" y="6797675"/>
          <p14:tracePt t="97648" x="5989638" y="6721475"/>
          <p14:tracePt t="97664" x="5927725" y="6659563"/>
          <p14:tracePt t="97681" x="5921375" y="6651625"/>
          <p14:tracePt t="97698" x="5889625" y="6637338"/>
          <p14:tracePt t="97714" x="5875338" y="6629400"/>
          <p14:tracePt t="97731" x="5851525" y="6613525"/>
          <p14:tracePt t="110063" x="5845175" y="6613525"/>
          <p14:tracePt t="110111" x="5859463" y="6613525"/>
          <p14:tracePt t="110119" x="5875338" y="6613525"/>
          <p14:tracePt t="110126" x="5875338" y="6607175"/>
          <p14:tracePt t="110438" x="5897563" y="6599238"/>
          <p14:tracePt t="110447" x="5921375" y="6454775"/>
          <p14:tracePt t="110456" x="5951538" y="6232525"/>
          <p14:tracePt t="110469" x="5951538" y="6003925"/>
          <p14:tracePt t="110486" x="5951538" y="5692775"/>
          <p14:tracePt t="110502" x="5883275" y="5121275"/>
          <p14:tracePt t="110519" x="5883275" y="4830763"/>
          <p14:tracePt t="110536" x="5883275" y="4618038"/>
          <p14:tracePt t="110555" x="5875338" y="4359275"/>
          <p14:tracePt t="110560" x="5867400" y="4259263"/>
          <p14:tracePt t="110569" x="5837238" y="4144963"/>
          <p14:tracePt t="110585" x="5821363" y="4008438"/>
          <p14:tracePt t="110602" x="5807075" y="3962400"/>
          <p14:tracePt t="110619" x="5807075" y="3946525"/>
          <p14:tracePt t="110635" x="5807075" y="3940175"/>
          <p14:tracePt t="110669" x="5829300" y="3940175"/>
          <p14:tracePt t="110686" x="5981700" y="3970338"/>
          <p14:tracePt t="110702" x="6188075" y="4022725"/>
          <p14:tracePt t="110719" x="6354763" y="4054475"/>
          <p14:tracePt t="110736" x="6575425" y="4046538"/>
          <p14:tracePt t="110753" x="6773863" y="4000500"/>
          <p14:tracePt t="110770" x="6942138" y="3924300"/>
          <p14:tracePt t="110786" x="7056438" y="3832225"/>
          <p14:tracePt t="110803" x="7108825" y="3741738"/>
          <p14:tracePt t="110819" x="7108825" y="3619500"/>
          <p14:tracePt t="110836" x="7070725" y="3482975"/>
          <p14:tracePt t="110853" x="6942138" y="3330575"/>
          <p14:tracePt t="110871" x="6689725" y="3108325"/>
          <p14:tracePt t="110886" x="6430963" y="2979738"/>
          <p14:tracePt t="110902" x="6134100" y="2827338"/>
          <p14:tracePt t="110919" x="5753100" y="2667000"/>
          <p14:tracePt t="110936" x="5464175" y="2598738"/>
          <p14:tracePt t="110952" x="5318125" y="2552700"/>
          <p14:tracePt t="110971" x="5280025" y="2544763"/>
          <p14:tracePt t="110986" x="5280025" y="2514600"/>
          <p14:tracePt t="111003" x="5280025" y="2506663"/>
          <p14:tracePt t="111279" x="5303838" y="2476500"/>
          <p14:tracePt t="111287" x="5311775" y="2454275"/>
          <p14:tracePt t="111303" x="5303838" y="2430463"/>
          <p14:tracePt t="111311" x="5257800" y="2392363"/>
          <p14:tracePt t="111321" x="5173663" y="2339975"/>
          <p14:tracePt t="111336" x="4991100" y="2278063"/>
          <p14:tracePt t="111353" x="4822825" y="2225675"/>
          <p14:tracePt t="111369" x="4740275" y="2217738"/>
          <p14:tracePt t="111387" x="4678363" y="2209800"/>
          <p14:tracePt t="111403" x="4518025" y="2286000"/>
          <p14:tracePt t="111419" x="4411663" y="2446338"/>
          <p14:tracePt t="111436" x="4251325" y="2674938"/>
          <p14:tracePt t="111453" x="4114800" y="2887663"/>
          <p14:tracePt t="111470" x="3902075" y="3162300"/>
          <p14:tracePt t="111486" x="3832225" y="3216275"/>
          <p14:tracePt t="111503" x="3627438" y="3352800"/>
          <p14:tracePt t="111519" x="3527425" y="3398838"/>
          <p14:tracePt t="111536" x="3421063" y="3421063"/>
          <p14:tracePt t="111553" x="3368675" y="3429000"/>
          <p14:tracePt t="111569" x="3330575" y="3429000"/>
          <p14:tracePt t="111574" x="3314700" y="3429000"/>
          <p14:tracePt t="111586" x="3284538" y="3429000"/>
          <p14:tracePt t="111603" x="3246438" y="3413125"/>
          <p14:tracePt t="111619" x="3200400" y="3398838"/>
          <p14:tracePt t="111636" x="3162300" y="3390900"/>
          <p14:tracePt t="111653" x="3124200" y="3375025"/>
          <p14:tracePt t="111670" x="3101975" y="3368675"/>
          <p14:tracePt t="111686" x="3078163" y="3360738"/>
          <p14:tracePt t="111703" x="3063875" y="3360738"/>
          <p14:tracePt t="111720" x="3055938" y="3360738"/>
          <p14:tracePt t="111736" x="3040063" y="3360738"/>
          <p14:tracePt t="111753" x="2994025" y="3413125"/>
          <p14:tracePt t="111770" x="2987675" y="3436938"/>
          <p14:tracePt t="111786" x="2987675" y="3451225"/>
          <p14:tracePt t="111803" x="2987675" y="3459163"/>
          <p14:tracePt t="111820" x="2987675" y="3475038"/>
          <p14:tracePt t="111836" x="2987675" y="3482975"/>
          <p14:tracePt t="111911" x="2987675" y="3489325"/>
          <p14:tracePt t="111919" x="2987675" y="3521075"/>
          <p14:tracePt t="111927" x="2987675" y="3559175"/>
          <p14:tracePt t="111936" x="2987675" y="3619500"/>
          <p14:tracePt t="111953" x="2963863" y="3817938"/>
          <p14:tracePt t="111970" x="2925763" y="3916363"/>
          <p14:tracePt t="111986" x="2887663" y="3962400"/>
          <p14:tracePt t="112003" x="2879725" y="3970338"/>
          <p14:tracePt t="112377" x="2925763" y="3954463"/>
          <p14:tracePt t="112383" x="2979738" y="3932238"/>
          <p14:tracePt t="112393" x="3017838" y="3924300"/>
          <p14:tracePt t="112403" x="3040063" y="3916363"/>
          <p14:tracePt t="112420" x="3078163" y="3916363"/>
          <p14:tracePt t="112438" x="3192463" y="3902075"/>
          <p14:tracePt t="112454" x="3292475" y="3902075"/>
          <p14:tracePt t="112470" x="3382963" y="3886200"/>
          <p14:tracePt t="112486" x="3451225" y="3878263"/>
          <p14:tracePt t="112503" x="3482975" y="3878263"/>
          <p14:tracePt t="112520" x="3489325" y="3878263"/>
          <p14:tracePt t="112537" x="3505200" y="3878263"/>
          <p14:tracePt t="112553" x="3521075" y="3878263"/>
          <p14:tracePt t="112570" x="3551238" y="3878263"/>
          <p14:tracePt t="112586" x="3635375" y="3886200"/>
          <p14:tracePt t="112603" x="3756025" y="3916363"/>
          <p14:tracePt t="112620" x="3848100" y="3932238"/>
          <p14:tracePt t="112637" x="3908425" y="3954463"/>
          <p14:tracePt t="112654" x="3970338" y="3954463"/>
          <p14:tracePt t="112687" x="3978275" y="3962400"/>
          <p14:tracePt t="113153" x="3984625" y="3962400"/>
          <p14:tracePt t="113159" x="4008438" y="3970338"/>
          <p14:tracePt t="113170" x="4022725" y="3992563"/>
          <p14:tracePt t="113187" x="4046538" y="4046538"/>
          <p14:tracePt t="113203" x="4060825" y="4060825"/>
          <p14:tracePt t="113220" x="4084638" y="4084638"/>
          <p14:tracePt t="113237" x="4114800" y="4098925"/>
          <p14:tracePt t="113254" x="4152900" y="4122738"/>
          <p14:tracePt t="113270" x="4168775" y="4130675"/>
          <p14:tracePt t="113287" x="4183063" y="4137025"/>
          <p14:tracePt t="113327" x="4183063" y="4144963"/>
          <p14:tracePt t="113337" x="4183063" y="4152900"/>
          <p14:tracePt t="113353" x="4183063" y="4168775"/>
          <p14:tracePt t="113370" x="4183063" y="4191000"/>
          <p14:tracePt t="113387" x="4183063" y="4237038"/>
          <p14:tracePt t="113403" x="4183063" y="4305300"/>
          <p14:tracePt t="113420" x="4160838" y="4389438"/>
          <p14:tracePt t="113437" x="4137025" y="4479925"/>
          <p14:tracePt t="113454" x="4068763" y="4610100"/>
          <p14:tracePt t="113470" x="4022725" y="4694238"/>
          <p14:tracePt t="113487" x="3984625" y="4746625"/>
          <p14:tracePt t="113503" x="3940175" y="4792663"/>
          <p14:tracePt t="113520" x="3916363" y="4800600"/>
          <p14:tracePt t="113537" x="3886200" y="4808538"/>
          <p14:tracePt t="113554" x="3856038" y="4808538"/>
          <p14:tracePt t="113570" x="3832225" y="4808538"/>
          <p14:tracePt t="113574" x="3817938" y="4808538"/>
          <p14:tracePt t="113587" x="3810000" y="4808538"/>
          <p14:tracePt t="113603" x="3787775" y="4808538"/>
          <p14:tracePt t="113620" x="3725863" y="4792663"/>
          <p14:tracePt t="113637" x="3695700" y="4792663"/>
          <p14:tracePt t="113654" x="3665538" y="4784725"/>
          <p14:tracePt t="113670" x="3641725" y="4784725"/>
          <p14:tracePt t="113687" x="3641725" y="4808538"/>
          <p14:tracePt t="113703" x="3641725" y="4846638"/>
          <p14:tracePt t="113720" x="3649663" y="4899025"/>
          <p14:tracePt t="113737" x="3687763" y="4960938"/>
          <p14:tracePt t="113753" x="3779838" y="5029200"/>
          <p14:tracePt t="113770" x="3962400" y="5097463"/>
          <p14:tracePt t="113787" x="4144963" y="5135563"/>
          <p14:tracePt t="113803" x="4343400" y="5135563"/>
          <p14:tracePt t="113820" x="4435475" y="5143500"/>
          <p14:tracePt t="113959" x="4435475" y="5165725"/>
          <p14:tracePt t="113968" x="4427538" y="5173663"/>
          <p14:tracePt t="113983" x="4411663" y="5181600"/>
          <p14:tracePt t="113990" x="4411663" y="5189538"/>
          <p14:tracePt t="114015" x="4427538" y="5197475"/>
          <p14:tracePt t="114039" x="4435475" y="5197475"/>
          <p14:tracePt t="114047" x="4473575" y="5197475"/>
          <p14:tracePt t="114055" x="4579938" y="5235575"/>
          <p14:tracePt t="114070" x="4884738" y="5303838"/>
          <p14:tracePt t="114087" x="5159375" y="5387975"/>
          <p14:tracePt t="114104" x="5532438" y="5494338"/>
          <p14:tracePt t="114120" x="5989638" y="5616575"/>
          <p14:tracePt t="114137" x="6340475" y="5707063"/>
          <p14:tracePt t="114155" x="6499225" y="5768975"/>
          <p14:tracePt t="114170" x="6545263" y="5783263"/>
          <p14:tracePt t="114187" x="6545263" y="5791200"/>
          <p14:tracePt t="114204" x="6400800" y="5837238"/>
          <p14:tracePt t="114220" x="5943600" y="5837238"/>
          <p14:tracePt t="114237" x="5265738" y="5837238"/>
          <p14:tracePt t="114254" x="4267200" y="5730875"/>
          <p14:tracePt t="114270" x="3703638" y="5622925"/>
          <p14:tracePt t="114287" x="3382963" y="5524500"/>
          <p14:tracePt t="114304" x="3322638" y="5486400"/>
          <p14:tracePt t="114321" x="3314700" y="5470525"/>
          <p14:tracePt t="114337" x="3352800" y="5387975"/>
          <p14:tracePt t="114354" x="3527425" y="5295900"/>
          <p14:tracePt t="114370" x="3863975" y="5197475"/>
          <p14:tracePt t="114387" x="4191000" y="5165725"/>
          <p14:tracePt t="114404" x="4381500" y="5165725"/>
          <p14:tracePt t="114421" x="4473575" y="5189538"/>
          <p14:tracePt t="114438" x="4495800" y="5318125"/>
          <p14:tracePt t="114454" x="4487863" y="5394325"/>
          <p14:tracePt t="114470" x="4137025" y="5622925"/>
          <p14:tracePt t="114487" x="3802063" y="5684838"/>
          <p14:tracePt t="114504" x="3527425" y="5684838"/>
          <p14:tracePt t="114521" x="3382963" y="5622925"/>
          <p14:tracePt t="114537" x="3360738" y="5584825"/>
          <p14:tracePt t="114555" x="3360738" y="5524500"/>
          <p14:tracePt t="114560" x="3382963" y="5478463"/>
          <p14:tracePt t="114570" x="3459163" y="5432425"/>
          <p14:tracePt t="114587" x="3687763" y="5326063"/>
          <p14:tracePt t="114604" x="4122738" y="5249863"/>
          <p14:tracePt t="114621" x="4487863" y="5227638"/>
          <p14:tracePt t="114638" x="4708525" y="5241925"/>
          <p14:tracePt t="114654" x="4716463" y="5249863"/>
          <p14:tracePt t="114671" x="4724400" y="5295900"/>
          <p14:tracePt t="114687" x="4724400" y="5364163"/>
          <p14:tracePt t="114704" x="4656138" y="5402263"/>
          <p14:tracePt t="114721" x="4602163" y="5410200"/>
          <p14:tracePt t="114737" x="4587875" y="5410200"/>
          <p14:tracePt t="114784" x="4625975" y="5402263"/>
          <p14:tracePt t="114790" x="4694238" y="5380038"/>
          <p14:tracePt t="114804" x="4762500" y="5364163"/>
          <p14:tracePt t="114821" x="4899025" y="5364163"/>
          <p14:tracePt t="114838" x="5037138" y="5364163"/>
          <p14:tracePt t="114855" x="5067300" y="5380038"/>
          <p14:tracePt t="114871" x="5097463" y="5402263"/>
          <p14:tracePt t="114887" x="5097463" y="5448300"/>
          <p14:tracePt t="114904" x="5059363" y="5524500"/>
          <p14:tracePt t="114921" x="4945063" y="5562600"/>
          <p14:tracePt t="114937" x="4784725" y="5562600"/>
          <p14:tracePt t="114954" x="4602163" y="5562600"/>
          <p14:tracePt t="114971" x="4479925" y="5516563"/>
          <p14:tracePt t="114988" x="4427538" y="5486400"/>
          <p14:tracePt t="115004" x="4427538" y="5464175"/>
          <p14:tracePt t="115021" x="4427538" y="5440363"/>
          <p14:tracePt t="115038" x="4564063" y="5418138"/>
          <p14:tracePt t="115055" x="4686300" y="5418138"/>
          <p14:tracePt t="115071" x="4808538" y="5478463"/>
          <p14:tracePt t="115088" x="4884738" y="5562600"/>
          <p14:tracePt t="115104" x="4899025" y="5646738"/>
          <p14:tracePt t="115121" x="4899025" y="5730875"/>
          <p14:tracePt t="115137" x="4899025" y="5775325"/>
          <p14:tracePt t="115154" x="4860925" y="5799138"/>
          <p14:tracePt t="115171" x="4822825" y="5799138"/>
          <p14:tracePt t="115187" x="4770438" y="5775325"/>
          <p14:tracePt t="115204" x="4716463" y="5722938"/>
          <p14:tracePt t="115221" x="4686300" y="5646738"/>
          <p14:tracePt t="115238" x="4670425" y="5502275"/>
          <p14:tracePt t="115254" x="4678363" y="5440363"/>
          <p14:tracePt t="115271" x="4778375" y="5380038"/>
          <p14:tracePt t="115287" x="4868863" y="5356225"/>
          <p14:tracePt t="115304" x="4930775" y="5341938"/>
          <p14:tracePt t="115321" x="4945063" y="5341938"/>
          <p14:tracePt t="115354" x="4953000" y="5341938"/>
          <p14:tracePt t="115371" x="4945063" y="5341938"/>
          <p14:tracePt t="115388" x="4846638" y="5341938"/>
          <p14:tracePt t="115404" x="4754563" y="5326063"/>
          <p14:tracePt t="115421" x="4670425" y="5287963"/>
          <p14:tracePt t="115438" x="4648200" y="5257800"/>
          <p14:tracePt t="115454" x="4648200" y="5241925"/>
          <p14:tracePt t="115471" x="4656138" y="5219700"/>
          <p14:tracePt t="115488" x="4754563" y="5219700"/>
          <p14:tracePt t="115504" x="4868863" y="5227638"/>
          <p14:tracePt t="115521" x="4953000" y="5257800"/>
          <p14:tracePt t="115538" x="5006975" y="5295900"/>
          <p14:tracePt t="115554" x="5013325" y="5318125"/>
          <p14:tracePt t="115571" x="5029200" y="5372100"/>
          <p14:tracePt t="115574" x="5029200" y="5394325"/>
          <p14:tracePt t="115587" x="5029200" y="5402263"/>
          <p14:tracePt t="115604" x="5029200" y="5432425"/>
          <p14:tracePt t="115621" x="5013325" y="5432425"/>
          <p14:tracePt t="115671" x="5006975" y="5440363"/>
          <p14:tracePt t="115679" x="5013325" y="5448300"/>
          <p14:tracePt t="115688" x="5051425" y="5448300"/>
          <p14:tracePt t="115704" x="5143500" y="5448300"/>
          <p14:tracePt t="115721" x="5241925" y="5448300"/>
          <p14:tracePt t="115738" x="5318125" y="5448300"/>
          <p14:tracePt t="115754" x="5356225" y="5448300"/>
          <p14:tracePt t="115855" x="5364163" y="5448300"/>
          <p14:tracePt t="115863" x="5380038" y="5448300"/>
          <p14:tracePt t="115871" x="5418138" y="5448300"/>
          <p14:tracePt t="115888" x="5486400" y="5440363"/>
          <p14:tracePt t="115904" x="5546725" y="5418138"/>
          <p14:tracePt t="115921" x="5592763" y="5402263"/>
          <p14:tracePt t="115938" x="5600700" y="5402263"/>
          <p14:tracePt t="115999" x="5600700" y="5394325"/>
          <p14:tracePt t="116015" x="5584825" y="5394325"/>
          <p14:tracePt t="116023" x="5578475" y="5387975"/>
          <p14:tracePt t="116079" x="5578475" y="5380038"/>
          <p14:tracePt t="116087" x="5578475" y="5372100"/>
          <p14:tracePt t="116095" x="5584825" y="5372100"/>
          <p14:tracePt t="116104" x="5608638" y="5356225"/>
          <p14:tracePt t="116121" x="5654675" y="5334000"/>
          <p14:tracePt t="116138" x="5745163" y="5303838"/>
          <p14:tracePt t="116155" x="5837238" y="5287963"/>
          <p14:tracePt t="116171" x="5959475" y="5273675"/>
          <p14:tracePt t="116188" x="6057900" y="5273675"/>
          <p14:tracePt t="116205" x="6149975" y="5326063"/>
          <p14:tracePt t="116222" x="6210300" y="5432425"/>
          <p14:tracePt t="116238" x="6210300" y="5470525"/>
          <p14:tracePt t="116254" x="6210300" y="5570538"/>
          <p14:tracePt t="116271" x="6210300" y="5584825"/>
          <p14:tracePt t="116305" x="6210300" y="5592763"/>
          <p14:tracePt t="116321" x="6194425" y="5554663"/>
          <p14:tracePt t="116338" x="6156325" y="5418138"/>
          <p14:tracePt t="116355" x="6096000" y="5249863"/>
          <p14:tracePt t="116371" x="6057900" y="5097463"/>
          <p14:tracePt t="116388" x="6042025" y="5051425"/>
          <p14:tracePt t="116447" x="6049963" y="5135563"/>
          <p14:tracePt t="116455" x="6088063" y="5241925"/>
          <p14:tracePt t="116463" x="6103938" y="5326063"/>
          <p14:tracePt t="116471" x="6126163" y="5410200"/>
          <p14:tracePt t="116488" x="6142038" y="5486400"/>
          <p14:tracePt t="116505" x="6142038" y="5494338"/>
          <p14:tracePt t="116543" x="6142038" y="5478463"/>
          <p14:tracePt t="116554" x="6142038" y="5410200"/>
          <p14:tracePt t="116571" x="6142038" y="5211763"/>
          <p14:tracePt t="116588" x="6142038" y="5006975"/>
          <p14:tracePt t="116592" x="6142038" y="4914900"/>
          <p14:tracePt t="116605" x="6142038" y="4838700"/>
          <p14:tracePt t="116622" x="6180138" y="4678363"/>
          <p14:tracePt t="116638" x="6264275" y="4594225"/>
          <p14:tracePt t="116655" x="6384925" y="4564063"/>
          <p14:tracePt t="116671" x="6553200" y="4556125"/>
          <p14:tracePt t="116688" x="6759575" y="4556125"/>
          <p14:tracePt t="116704" x="6950075" y="4594225"/>
          <p14:tracePt t="116721" x="7064375" y="4632325"/>
          <p14:tracePt t="116738" x="7094538" y="4648200"/>
          <p14:tracePt t="116754" x="7094538" y="4670425"/>
          <p14:tracePt t="116771" x="7094538" y="4754563"/>
          <p14:tracePt t="116788" x="6988175" y="4854575"/>
          <p14:tracePt t="116805" x="6759575" y="4953000"/>
          <p14:tracePt t="116822" x="6400800" y="5067300"/>
          <p14:tracePt t="116838" x="6202363" y="5097463"/>
          <p14:tracePt t="116855" x="6057900" y="5105400"/>
          <p14:tracePt t="116871" x="5973763" y="5097463"/>
          <p14:tracePt t="116888" x="5943600" y="5067300"/>
          <p14:tracePt t="116905" x="5927725" y="5037138"/>
          <p14:tracePt t="116921" x="5927725" y="5006975"/>
          <p14:tracePt t="116938" x="5927725" y="4975225"/>
          <p14:tracePt t="116955" x="5927725" y="4945063"/>
          <p14:tracePt t="116972" x="5927725" y="4937125"/>
          <p14:tracePt t="116988" x="5927725" y="4930775"/>
          <p14:tracePt t="117023" x="5951538" y="4953000"/>
          <p14:tracePt t="117030" x="5973763" y="5013325"/>
          <p14:tracePt t="117040" x="6019800" y="5089525"/>
          <p14:tracePt t="117055" x="6088063" y="5257800"/>
          <p14:tracePt t="117071" x="6134100" y="5402263"/>
          <p14:tracePt t="117088" x="6164263" y="5464175"/>
          <p14:tracePt t="117105" x="6172200" y="5478463"/>
          <p14:tracePt t="117127" x="6180138" y="5470525"/>
          <p14:tracePt t="117138" x="6180138" y="5418138"/>
          <p14:tracePt t="117155" x="6194425" y="5265738"/>
          <p14:tracePt t="117172" x="6232525" y="5089525"/>
          <p14:tracePt t="117188" x="6264275" y="4914900"/>
          <p14:tracePt t="117205" x="6302375" y="4770438"/>
          <p14:tracePt t="117222" x="6346825" y="4656138"/>
          <p14:tracePt t="117238" x="6354763" y="4632325"/>
          <p14:tracePt t="117255" x="6362700" y="4632325"/>
          <p14:tracePt t="117334" x="6362700" y="4664075"/>
          <p14:tracePt t="117342" x="6354763" y="4716463"/>
          <p14:tracePt t="117350" x="6340475" y="4778375"/>
          <p14:tracePt t="117358" x="6332538" y="4854575"/>
          <p14:tracePt t="117371" x="6316663" y="4930775"/>
          <p14:tracePt t="117388" x="6256338" y="5121275"/>
          <p14:tracePt t="117405" x="6226175" y="5273675"/>
          <p14:tracePt t="117421" x="6194425" y="5394325"/>
          <p14:tracePt t="117438" x="6172200" y="5456238"/>
          <p14:tracePt t="117455" x="6172200" y="5464175"/>
          <p14:tracePt t="117488" x="6172200" y="5470525"/>
          <p14:tracePt t="117591" x="6172200" y="5486400"/>
          <p14:tracePt t="117598" x="6172200" y="5508625"/>
          <p14:tracePt t="117607" x="6172200" y="5532438"/>
          <p14:tracePt t="117621" x="6180138" y="5546725"/>
          <p14:tracePt t="117638" x="6180138" y="5554663"/>
          <p14:tracePt t="117655" x="6188075" y="5562600"/>
          <p14:tracePt t="117743" x="6188075" y="5570538"/>
          <p14:tracePt t="117751" x="6180138" y="5570538"/>
          <p14:tracePt t="117775" x="6172200" y="5570538"/>
          <p14:tracePt t="117783" x="6164263" y="5570538"/>
          <p14:tracePt t="117790" x="6156325" y="5570538"/>
          <p14:tracePt t="117805" x="6156325" y="5584825"/>
          <p14:tracePt t="117822" x="6149975" y="5616575"/>
          <p14:tracePt t="117838" x="6149975" y="5622925"/>
          <p14:tracePt t="117855" x="6149975" y="5638800"/>
          <p14:tracePt t="117872" x="6149975" y="5646738"/>
          <p14:tracePt t="117888" x="6149975" y="5668963"/>
          <p14:tracePt t="117905" x="6149975" y="5692775"/>
          <p14:tracePt t="117922" x="6149975" y="5699125"/>
          <p14:tracePt t="117938" x="6149975" y="5707063"/>
          <p14:tracePt t="118327" x="6149975" y="5699125"/>
          <p14:tracePt t="118471" x="6156325" y="5692775"/>
          <p14:tracePt t="118495" x="6172200" y="5692775"/>
          <p14:tracePt t="118502" x="6194425" y="5692775"/>
          <p14:tracePt t="118511" x="6218238" y="5692775"/>
          <p14:tracePt t="118522" x="6248400" y="5692775"/>
          <p14:tracePt t="118539" x="6340475" y="5668963"/>
          <p14:tracePt t="118555" x="6400800" y="5616575"/>
          <p14:tracePt t="118572" x="6461125" y="5562600"/>
          <p14:tracePt t="118589" x="6484938" y="5508625"/>
          <p14:tracePt t="118592" x="6492875" y="5478463"/>
          <p14:tracePt t="118606" x="6492875" y="5440363"/>
          <p14:tracePt t="118622" x="6492875" y="5410200"/>
          <p14:tracePt t="118639" x="6492875" y="5387975"/>
          <p14:tracePt t="118672" x="6492875" y="5380038"/>
          <p14:tracePt t="118689" x="6499225" y="5372100"/>
          <p14:tracePt t="118705" x="6499225" y="5364163"/>
          <p14:tracePt t="118722" x="6507163" y="5356225"/>
          <p14:tracePt t="118759" x="6515100" y="5356225"/>
          <p14:tracePt t="118775" x="6523038" y="5356225"/>
          <p14:tracePt t="118791" x="6537325" y="5356225"/>
          <p14:tracePt t="118839" x="6553200" y="5356225"/>
          <p14:tracePt t="118872" x="6561138" y="5356225"/>
          <p14:tracePt t="118935" x="6569075" y="5349875"/>
          <p14:tracePt t="118943" x="6569075" y="5341938"/>
          <p14:tracePt t="118951" x="6569075" y="5334000"/>
          <p14:tracePt t="118959" x="6575425" y="5334000"/>
          <p14:tracePt t="118972" x="6583363" y="5326063"/>
          <p14:tracePt t="118990" x="6637338" y="5295900"/>
          <p14:tracePt t="119006" x="6713538" y="5265738"/>
          <p14:tracePt t="119022" x="6773863" y="5227638"/>
          <p14:tracePt t="119039" x="6865938" y="5173663"/>
          <p14:tracePt t="119056" x="6926263" y="5135563"/>
          <p14:tracePt t="119072" x="6980238" y="5097463"/>
          <p14:tracePt t="119089" x="6994525" y="5083175"/>
          <p14:tracePt t="119106" x="7010400" y="5051425"/>
          <p14:tracePt t="119122" x="7010400" y="5029200"/>
          <p14:tracePt t="119139" x="7010400" y="5021263"/>
          <p14:tracePt t="119232" x="7010400" y="5013325"/>
          <p14:tracePt t="119239" x="7018338" y="5013325"/>
          <p14:tracePt t="119247" x="7032625" y="5013325"/>
          <p14:tracePt t="119255" x="7056438" y="5013325"/>
          <p14:tracePt t="119272" x="7094538" y="5021263"/>
          <p14:tracePt t="119289" x="7124700" y="5037138"/>
          <p14:tracePt t="119306" x="7154863" y="5059363"/>
          <p14:tracePt t="119322" x="7170738" y="5067300"/>
          <p14:tracePt t="119339" x="7170738" y="5075238"/>
          <p14:tracePt t="119375" x="7170738" y="5083175"/>
          <p14:tracePt t="119389" x="7154863" y="5083175"/>
          <p14:tracePt t="119406" x="7116763" y="5083175"/>
          <p14:tracePt t="119422" x="7032625" y="5045075"/>
          <p14:tracePt t="119439" x="6988175" y="5021263"/>
          <p14:tracePt t="119519" x="6994525" y="5021263"/>
          <p14:tracePt t="119527" x="7018338" y="5021263"/>
          <p14:tracePt t="119539" x="7026275" y="5021263"/>
          <p14:tracePt t="119556" x="7064375" y="5045075"/>
          <p14:tracePt t="119573" x="7102475" y="5051425"/>
          <p14:tracePt t="119576" x="7124700" y="5051425"/>
          <p14:tracePt t="119589" x="7154863" y="5067300"/>
          <p14:tracePt t="119605" x="7246938" y="5097463"/>
          <p14:tracePt t="119622" x="7345363" y="5121275"/>
          <p14:tracePt t="119639" x="7399338" y="5127625"/>
          <p14:tracePt t="119656" x="7437438" y="5143500"/>
          <p14:tracePt t="119672" x="7467600" y="5143500"/>
          <p14:tracePt t="119689" x="7521575" y="5143500"/>
          <p14:tracePt t="119706" x="7597775" y="5113338"/>
          <p14:tracePt t="119722" x="7642225" y="5075238"/>
          <p14:tracePt t="119739" x="7696200" y="5037138"/>
          <p14:tracePt t="119756" x="7734300" y="5006975"/>
          <p14:tracePt t="119773" x="7764463" y="4983163"/>
          <p14:tracePt t="119789" x="7780338" y="4968875"/>
          <p14:tracePt t="119806" x="7788275" y="4953000"/>
          <p14:tracePt t="119822" x="7802563" y="4945063"/>
          <p14:tracePt t="119856" x="7802563" y="4937125"/>
          <p14:tracePt t="143711" x="7742238" y="4899025"/>
          <p14:tracePt t="143719" x="7489825" y="4830763"/>
          <p14:tracePt t="143731" x="7185025" y="4778375"/>
          <p14:tracePt t="143748" x="6362700" y="4830763"/>
          <p14:tracePt t="143766" x="5668963" y="5105400"/>
          <p14:tracePt t="143782" x="5532438" y="5227638"/>
          <p14:tracePt t="143798" x="5478463" y="5280025"/>
          <p14:tracePt t="143814" x="5303838" y="5380038"/>
          <p14:tracePt t="143831" x="5151438" y="5440363"/>
          <p14:tracePt t="143848" x="5037138" y="5516563"/>
          <p14:tracePt t="143864" x="4968875" y="5570538"/>
          <p14:tracePt t="143881" x="4922838" y="5608638"/>
          <p14:tracePt t="143898" x="4892675" y="5622925"/>
          <p14:tracePt t="143914" x="4868863" y="5638800"/>
          <p14:tracePt t="143931" x="4800600" y="5661025"/>
          <p14:tracePt t="143948" x="4632325" y="5699125"/>
          <p14:tracePt t="143965" x="4403725" y="5730875"/>
          <p14:tracePt t="143982" x="4000500" y="5813425"/>
          <p14:tracePt t="143998" x="3848100" y="5867400"/>
          <p14:tracePt t="144015" x="3763963" y="5913438"/>
          <p14:tracePt t="144031" x="3749675" y="5921375"/>
          <p14:tracePt t="144048" x="3741738" y="5935663"/>
          <p14:tracePt t="144143" x="3741738" y="5943600"/>
          <p14:tracePt t="144151" x="3741738" y="5965825"/>
          <p14:tracePt t="144159" x="3741738" y="5989638"/>
          <p14:tracePt t="144169" x="3741738" y="6011863"/>
          <p14:tracePt t="144182" x="3717925" y="6035675"/>
          <p14:tracePt t="144198" x="3603625" y="6134100"/>
          <p14:tracePt t="144215" x="3551238" y="6188075"/>
          <p14:tracePt t="144231" x="3527425" y="6218238"/>
          <p14:tracePt t="144248" x="3527425" y="6226175"/>
          <p14:tracePt t="144343" x="3535363" y="6218238"/>
          <p14:tracePt t="144375" x="3551238" y="6210300"/>
          <p14:tracePt t="144383" x="3559175" y="6202363"/>
          <p14:tracePt t="144391" x="3565525" y="6194425"/>
          <p14:tracePt t="144399" x="3573463" y="6194425"/>
          <p14:tracePt t="144472" x="3581400" y="6188075"/>
          <p14:tracePt t="144487" x="3589338" y="6188075"/>
          <p14:tracePt t="144495" x="3627438" y="6172200"/>
          <p14:tracePt t="144502" x="3695700" y="6149975"/>
          <p14:tracePt t="144515" x="3741738" y="6134100"/>
          <p14:tracePt t="144531" x="3856038" y="6118225"/>
          <p14:tracePt t="144548" x="4000500" y="6096000"/>
          <p14:tracePt t="144565" x="4175125" y="6080125"/>
          <p14:tracePt t="144582" x="4373563" y="6049963"/>
          <p14:tracePt t="144598" x="4397375" y="6049963"/>
          <p14:tracePt t="144783" x="4411663" y="6042025"/>
          <p14:tracePt t="144791" x="4435475" y="6042025"/>
          <p14:tracePt t="144799" x="4473575" y="6042025"/>
          <p14:tracePt t="144815" x="4549775" y="6057900"/>
          <p14:tracePt t="144832" x="4594225" y="6073775"/>
          <p14:tracePt t="144848" x="4640263" y="6073775"/>
          <p14:tracePt t="144866" x="4694238" y="6080125"/>
          <p14:tracePt t="144882" x="4724400" y="6088063"/>
          <p14:tracePt t="145407" x="4732338" y="6088063"/>
          <p14:tracePt t="145417" x="4762500" y="6096000"/>
          <p14:tracePt t="145423" x="4868863" y="6118225"/>
          <p14:tracePt t="145432" x="4975225" y="6118225"/>
          <p14:tracePt t="145449" x="5265738" y="6134100"/>
          <p14:tracePt t="145465" x="5600700" y="6134100"/>
          <p14:tracePt t="145482" x="5821363" y="6126163"/>
          <p14:tracePt t="145499" x="6103938" y="6103938"/>
          <p14:tracePt t="145515" x="6264275" y="6065838"/>
          <p14:tracePt t="145532" x="6264275" y="6042025"/>
          <p14:tracePt t="145935" x="6264275" y="6035675"/>
          <p14:tracePt t="145943" x="6270625" y="6035675"/>
          <p14:tracePt t="145959" x="6286500" y="6019800"/>
          <p14:tracePt t="145967" x="6302375" y="6019800"/>
          <p14:tracePt t="145982" x="6316663" y="6011863"/>
          <p14:tracePt t="145999" x="6332538" y="6003925"/>
          <p14:tracePt t="146039" x="6346825" y="5997575"/>
          <p14:tracePt t="146049" x="6362700" y="5997575"/>
          <p14:tracePt t="146065" x="6384925" y="5997575"/>
          <p14:tracePt t="146082" x="6400800" y="5989638"/>
          <p14:tracePt t="146099" x="6416675" y="5981700"/>
          <p14:tracePt t="146591" x="6423025" y="5981700"/>
          <p14:tracePt t="146599" x="6438900" y="5959475"/>
          <p14:tracePt t="146606" x="6583363" y="5927725"/>
          <p14:tracePt t="146615" x="6721475" y="5905500"/>
          <p14:tracePt t="146632" x="7026275" y="5889625"/>
          <p14:tracePt t="146649" x="7337425" y="5889625"/>
          <p14:tracePt t="146665" x="7635875" y="5875338"/>
          <p14:tracePt t="146682" x="7894638" y="5875338"/>
          <p14:tracePt t="146699" x="8123238" y="5859463"/>
          <p14:tracePt t="146702" x="8207375" y="5845175"/>
          <p14:tracePt t="146716" x="8267700" y="5837238"/>
          <p14:tracePt t="146732" x="8343900" y="5821363"/>
          <p14:tracePt t="146750" x="8389938" y="5813425"/>
          <p14:tracePt t="146871" x="8404225" y="5813425"/>
          <p14:tracePt t="146879" x="8428038" y="5813425"/>
          <p14:tracePt t="146886" x="8428038" y="5807075"/>
          <p14:tracePt t="146899" x="8435975" y="5807075"/>
          <p14:tracePt t="147431" x="8442325" y="5807075"/>
          <p14:tracePt t="147455" x="8442325" y="5799138"/>
          <p14:tracePt t="147471" x="8428038" y="5791200"/>
          <p14:tracePt t="147479" x="8420100" y="5791200"/>
          <p14:tracePt t="147486" x="8404225" y="5783263"/>
          <p14:tracePt t="147751" x="8313738" y="5753100"/>
          <p14:tracePt t="147759" x="8123238" y="5699125"/>
          <p14:tracePt t="147767" x="7916863" y="5638800"/>
          <p14:tracePt t="147784" x="7489825" y="5540375"/>
          <p14:tracePt t="147799" x="7192963" y="5486400"/>
          <p14:tracePt t="147816" x="6850063" y="5464175"/>
          <p14:tracePt t="147833" x="6530975" y="5410200"/>
          <p14:tracePt t="147849" x="6172200" y="5356225"/>
          <p14:tracePt t="147866" x="5927725" y="5295900"/>
          <p14:tracePt t="147883" x="5791200" y="5249863"/>
          <p14:tracePt t="147899" x="5668963" y="5159375"/>
          <p14:tracePt t="147916" x="5578475" y="4999038"/>
          <p14:tracePt t="147934" x="5372100" y="4427538"/>
          <p14:tracePt t="147950" x="5273675" y="4016375"/>
          <p14:tracePt t="147966" x="5249863" y="3779838"/>
          <p14:tracePt t="147984" x="5257800" y="3619500"/>
          <p14:tracePt t="148000" x="5394325" y="3505200"/>
          <p14:tracePt t="148016" x="5707063" y="3467100"/>
          <p14:tracePt t="148033" x="5981700" y="3467100"/>
          <p14:tracePt t="148050" x="6194425" y="3482975"/>
          <p14:tracePt t="148066" x="6430963" y="3603625"/>
          <p14:tracePt t="148083" x="6629400" y="3902075"/>
          <p14:tracePt t="148100" x="6811963" y="4403725"/>
          <p14:tracePt t="148116" x="6888163" y="4999038"/>
          <p14:tracePt t="148133" x="6858000" y="5508625"/>
          <p14:tracePt t="148150" x="6484938" y="6073775"/>
          <p14:tracePt t="148166" x="6226175" y="6164263"/>
          <p14:tracePt t="148184" x="5927725" y="6164263"/>
          <p14:tracePt t="148199" x="5540375" y="5921375"/>
          <p14:tracePt t="148216" x="5159375" y="5470525"/>
          <p14:tracePt t="148233" x="4937125" y="5013325"/>
          <p14:tracePt t="148250" x="4892675" y="4724400"/>
          <p14:tracePt t="148266" x="4930775" y="4533900"/>
          <p14:tracePt t="148283" x="5173663" y="4389438"/>
          <p14:tracePt t="148300" x="5654675" y="4297363"/>
          <p14:tracePt t="148316" x="6278563" y="4297363"/>
          <p14:tracePt t="148333" x="6781800" y="4381500"/>
          <p14:tracePt t="148350" x="7026275" y="4618038"/>
          <p14:tracePt t="148366" x="7032625" y="4968875"/>
          <p14:tracePt t="148383" x="6873875" y="5470525"/>
          <p14:tracePt t="148400" x="6484938" y="5845175"/>
          <p14:tracePt t="148416" x="6049963" y="5973763"/>
          <p14:tracePt t="148433" x="5616575" y="5897563"/>
          <p14:tracePt t="148450" x="5121275" y="5584825"/>
          <p14:tracePt t="148466" x="4754563" y="5219700"/>
          <p14:tracePt t="148484" x="4694238" y="5013325"/>
          <p14:tracePt t="148500" x="4778375" y="4816475"/>
          <p14:tracePt t="148516" x="5151438" y="4632325"/>
          <p14:tracePt t="148533" x="5715000" y="4572000"/>
          <p14:tracePt t="148550" x="6515100" y="4594225"/>
          <p14:tracePt t="148566" x="6721475" y="4708525"/>
          <p14:tracePt t="148583" x="6743700" y="4899025"/>
          <p14:tracePt t="148600" x="6667500" y="5280025"/>
          <p14:tracePt t="148616" x="6354763" y="5592763"/>
          <p14:tracePt t="148633" x="5943600" y="5699125"/>
          <p14:tracePt t="148650" x="5654675" y="5699125"/>
          <p14:tracePt t="148666" x="5532438" y="5684838"/>
          <p14:tracePt t="148683" x="5516563" y="5638800"/>
          <p14:tracePt t="148687" x="5516563" y="5578475"/>
          <p14:tracePt t="148700" x="5554663" y="5508625"/>
          <p14:tracePt t="148716" x="5813425" y="5418138"/>
          <p14:tracePt t="148734" x="6423025" y="5341938"/>
          <p14:tracePt t="148750" x="6530975" y="5341938"/>
          <p14:tracePt t="148766" x="6651625" y="5341938"/>
          <p14:tracePt t="148783" x="6667500" y="5364163"/>
          <p14:tracePt t="148800" x="6667500" y="5448300"/>
          <p14:tracePt t="148816" x="6659563" y="5502275"/>
          <p14:tracePt t="148833" x="6629400" y="5540375"/>
          <p14:tracePt t="148850" x="6621463" y="5546725"/>
          <p14:tracePt t="148886" x="6629400" y="5562600"/>
          <p14:tracePt t="148900" x="6667500" y="5570538"/>
          <p14:tracePt t="148916" x="6727825" y="5584825"/>
          <p14:tracePt t="148934" x="6842125" y="5622925"/>
          <p14:tracePt t="148950" x="6896100" y="5646738"/>
          <p14:tracePt t="148966" x="7086600" y="5699125"/>
          <p14:tracePt t="148983" x="7185025" y="5722938"/>
          <p14:tracePt t="149000" x="7269163" y="5753100"/>
          <p14:tracePt t="149016" x="7331075" y="5768975"/>
          <p14:tracePt t="149033" x="7375525" y="5768975"/>
          <p14:tracePt t="149050" x="7413625" y="5768975"/>
          <p14:tracePt t="149067" x="7459663" y="5768975"/>
          <p14:tracePt t="149083" x="7497763" y="5768975"/>
          <p14:tracePt t="149100" x="7543800" y="5768975"/>
          <p14:tracePt t="149116" x="7581900" y="5768975"/>
          <p14:tracePt t="149134" x="7666038" y="5768975"/>
          <p14:tracePt t="149150" x="7696200" y="5768975"/>
          <p14:tracePt t="149166" x="7742238" y="5768975"/>
          <p14:tracePt t="149392" x="7696200" y="5768975"/>
          <p14:tracePt t="149399" x="7597775" y="5737225"/>
          <p14:tracePt t="149407" x="7489825" y="5699125"/>
          <p14:tracePt t="149417" x="7375525" y="5684838"/>
          <p14:tracePt t="149433" x="7162800" y="5616575"/>
          <p14:tracePt t="149450" x="6994525" y="5570538"/>
          <p14:tracePt t="149467" x="6934200" y="5554663"/>
          <p14:tracePt t="149483" x="6926263" y="55467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73619" y="584792"/>
            <a:ext cx="6723713"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 </a:t>
            </a:r>
            <a:r>
              <a:rPr lang="en-US" sz="2800" b="1" dirty="0">
                <a:latin typeface="Times New Roman" panose="02020603050405020304" pitchFamily="18" charset="0"/>
                <a:cs typeface="Times New Roman" panose="02020603050405020304" pitchFamily="18" charset="0"/>
              </a:rPr>
              <a:t>Statistic</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1438435949"/>
              </p:ext>
            </p:extLst>
          </p:nvPr>
        </p:nvGraphicFramePr>
        <p:xfrm>
          <a:off x="3516256" y="1298425"/>
          <a:ext cx="3201987" cy="944563"/>
        </p:xfrm>
        <a:graphic>
          <a:graphicData uri="http://schemas.openxmlformats.org/presentationml/2006/ole">
            <mc:AlternateContent xmlns:mc="http://schemas.openxmlformats.org/markup-compatibility/2006">
              <mc:Choice xmlns:v="urn:schemas-microsoft-com:vml" Requires="v">
                <p:oleObj spid="_x0000_s2073" name="Equation" r:id="rId4" imgW="2666880" imgH="787320" progId="Equation.DSMT4">
                  <p:embed/>
                </p:oleObj>
              </mc:Choice>
              <mc:Fallback>
                <p:oleObj name="Equation" r:id="rId4" imgW="2666880" imgH="787320" progId="Equation.DSMT4">
                  <p:embed/>
                  <p:pic>
                    <p:nvPicPr>
                      <p:cNvPr id="11"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6256" y="1298425"/>
                        <a:ext cx="3201987" cy="944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6" name="Picture 5"/>
          <p:cNvPicPr>
            <a:picLocks noChangeAspect="1"/>
          </p:cNvPicPr>
          <p:nvPr/>
        </p:nvPicPr>
        <p:blipFill>
          <a:blip r:embed="rId6"/>
          <a:stretch>
            <a:fillRect/>
          </a:stretch>
        </p:blipFill>
        <p:spPr>
          <a:xfrm>
            <a:off x="5910500" y="3188369"/>
            <a:ext cx="5067300" cy="3228975"/>
          </a:xfrm>
          <a:prstGeom prst="rect">
            <a:avLst/>
          </a:prstGeom>
        </p:spPr>
      </p:pic>
      <p:pic>
        <p:nvPicPr>
          <p:cNvPr id="8" name="Picture 7"/>
          <p:cNvPicPr>
            <a:picLocks noChangeAspect="1"/>
          </p:cNvPicPr>
          <p:nvPr/>
        </p:nvPicPr>
        <p:blipFill>
          <a:blip r:embed="rId7"/>
          <a:stretch>
            <a:fillRect/>
          </a:stretch>
        </p:blipFill>
        <p:spPr>
          <a:xfrm>
            <a:off x="329945" y="3275846"/>
            <a:ext cx="4876800" cy="2838450"/>
          </a:xfrm>
          <a:prstGeom prst="rect">
            <a:avLst/>
          </a:prstGeom>
        </p:spPr>
      </p:pic>
      <p:pic>
        <p:nvPicPr>
          <p:cNvPr id="9" name="Picture 8"/>
          <p:cNvPicPr>
            <a:picLocks noChangeAspect="1"/>
          </p:cNvPicPr>
          <p:nvPr/>
        </p:nvPicPr>
        <p:blipFill>
          <a:blip r:embed="rId8"/>
          <a:stretch>
            <a:fillRect/>
          </a:stretch>
        </p:blipFill>
        <p:spPr>
          <a:xfrm>
            <a:off x="2070339" y="2210354"/>
            <a:ext cx="6770255" cy="1114425"/>
          </a:xfrm>
          <a:prstGeom prst="rect">
            <a:avLst/>
          </a:prstGeom>
        </p:spPr>
      </p:pic>
    </p:spTree>
    <p:extLst>
      <p:ext uri="{BB962C8B-B14F-4D97-AF65-F5344CB8AC3E}">
        <p14:creationId xmlns:p14="http://schemas.microsoft.com/office/powerpoint/2010/main" val="1260671654"/>
      </p:ext>
    </p:extLst>
  </p:cSld>
  <p:clrMapOvr>
    <a:masterClrMapping/>
  </p:clrMapOvr>
  <mc:AlternateContent xmlns:mc="http://schemas.openxmlformats.org/markup-compatibility/2006" xmlns:p14="http://schemas.microsoft.com/office/powerpoint/2010/main">
    <mc:Choice Requires="p14">
      <p:transition p14:dur="10" advTm="49111"/>
    </mc:Choice>
    <mc:Fallback xmlns="">
      <p:transition advTm="49111"/>
    </mc:Fallback>
  </mc:AlternateContent>
  <p:timing>
    <p:tnLst>
      <p:par>
        <p:cTn id="1" dur="indefinite" restart="never" nodeType="tmRoot"/>
      </p:par>
    </p:tnLst>
  </p:timing>
  <p:extLst mod="1">
    <p:ext uri="{3A86A75C-4F4B-4683-9AE1-C65F6400EC91}">
      <p14:laserTraceLst xmlns:p14="http://schemas.microsoft.com/office/powerpoint/2010/main">
        <p14:tracePtLst>
          <p14:tracePt t="2607" x="6918325" y="5546725"/>
          <p14:tracePt t="2615" x="6873875" y="5532438"/>
          <p14:tracePt t="2623" x="6789738" y="5502275"/>
          <p14:tracePt t="2631" x="6705600" y="5486400"/>
          <p14:tracePt t="2647" x="6484938" y="5418138"/>
          <p14:tracePt t="2664" x="6065838" y="5349875"/>
          <p14:tracePt t="2680" x="5303838" y="5349875"/>
          <p14:tracePt t="2697" x="4541838" y="5349875"/>
          <p14:tracePt t="2714" x="3978275" y="5349875"/>
          <p14:tracePt t="2730" x="3725863" y="5349875"/>
          <p14:tracePt t="2747" x="3657600" y="5341938"/>
          <p14:tracePt t="3193" x="3848100" y="5303838"/>
          <p14:tracePt t="3198" x="4191000" y="5257800"/>
          <p14:tracePt t="3207" x="4435475" y="5257800"/>
          <p14:tracePt t="3215" x="4518025" y="5257800"/>
          <p14:tracePt t="3230" x="4618038" y="5295900"/>
          <p14:tracePt t="3247" x="4694238" y="5326063"/>
          <p14:tracePt t="3264" x="4860925" y="5380038"/>
          <p14:tracePt t="3280" x="5227638" y="5478463"/>
          <p14:tracePt t="3297" x="5737225" y="5540375"/>
          <p14:tracePt t="3314" x="6019800" y="5546725"/>
          <p14:tracePt t="3575" x="6035675" y="5546725"/>
          <p14:tracePt t="3582" x="6042025" y="5546725"/>
          <p14:tracePt t="3632" x="6057900" y="5546725"/>
          <p14:tracePt t="3671" x="6057900" y="5540375"/>
          <p14:tracePt t="3679" x="6042025" y="5540375"/>
          <p14:tracePt t="3687" x="6003925" y="5532438"/>
          <p14:tracePt t="3697" x="5965825" y="5508625"/>
          <p14:tracePt t="3715" x="5807075" y="5418138"/>
          <p14:tracePt t="3730" x="5622925" y="5280025"/>
          <p14:tracePt t="3747" x="5486400" y="5173663"/>
          <p14:tracePt t="3764" x="5372100" y="5021263"/>
          <p14:tracePt t="3781" x="5287963" y="4868863"/>
          <p14:tracePt t="3798" x="5203825" y="4602163"/>
          <p14:tracePt t="3814" x="5189538" y="4427538"/>
          <p14:tracePt t="3831" x="5165725" y="4259263"/>
          <p14:tracePt t="3847" x="5159375" y="4137025"/>
          <p14:tracePt t="3864" x="5159375" y="4022725"/>
          <p14:tracePt t="3881" x="5159375" y="3916363"/>
          <p14:tracePt t="3897" x="5159375" y="3848100"/>
          <p14:tracePt t="3914" x="5159375" y="3794125"/>
          <p14:tracePt t="3931" x="5159375" y="3787775"/>
          <p14:tracePt t="4135" x="5159375" y="3771900"/>
          <p14:tracePt t="4143" x="5181600" y="3741738"/>
          <p14:tracePt t="4150" x="5189538" y="3725863"/>
          <p14:tracePt t="4164" x="5197475" y="3703638"/>
          <p14:tracePt t="4181" x="5219700" y="3597275"/>
          <p14:tracePt t="4198" x="5280025" y="3306763"/>
          <p14:tracePt t="4214" x="5295900" y="3116263"/>
          <p14:tracePt t="4231" x="5295900" y="2917825"/>
          <p14:tracePt t="4248" x="5257800" y="2751138"/>
          <p14:tracePt t="4264" x="5151438" y="2613025"/>
          <p14:tracePt t="4281" x="4983163" y="2552700"/>
          <p14:tracePt t="4297" x="4778375" y="2498725"/>
          <p14:tracePt t="4314" x="4541838" y="2492375"/>
          <p14:tracePt t="4331" x="4275138" y="2492375"/>
          <p14:tracePt t="4348" x="4068763" y="2544763"/>
          <p14:tracePt t="4364" x="3894138" y="2628900"/>
          <p14:tracePt t="4382" x="3749675" y="2765425"/>
          <p14:tracePt t="4398" x="3717925" y="2797175"/>
          <p14:tracePt t="4414" x="3641725" y="2887663"/>
          <p14:tracePt t="4431" x="3619500" y="2925763"/>
          <p14:tracePt t="4448" x="3603625" y="2949575"/>
          <p14:tracePt t="4464" x="3573463" y="2987675"/>
          <p14:tracePt t="4481" x="3551238" y="3001963"/>
          <p14:tracePt t="4712" x="3573463" y="2979738"/>
          <p14:tracePt t="4720" x="3619500" y="2917825"/>
          <p14:tracePt t="4731" x="3679825" y="2841625"/>
          <p14:tracePt t="4747" x="3741738" y="2765425"/>
          <p14:tracePt t="4764" x="3825875" y="2568575"/>
          <p14:tracePt t="4782" x="3863975" y="2316163"/>
          <p14:tracePt t="4798" x="3863975" y="2193925"/>
          <p14:tracePt t="4814" x="3787775" y="1684338"/>
          <p14:tracePt t="4831" x="3665538" y="1463675"/>
          <p14:tracePt t="4848" x="3581400" y="1355725"/>
          <p14:tracePt t="4864" x="3551238" y="1317625"/>
          <p14:tracePt t="4881" x="3543300" y="1311275"/>
          <p14:tracePt t="4943" x="3543300" y="1325563"/>
          <p14:tracePt t="4955" x="3543300" y="1379538"/>
          <p14:tracePt t="4968" x="3543300" y="1508125"/>
          <p14:tracePt t="4981" x="3543300" y="1570038"/>
          <p14:tracePt t="4997" x="3543300" y="1684338"/>
          <p14:tracePt t="5014" x="3543300" y="1812925"/>
          <p14:tracePt t="5031" x="3543300" y="1851025"/>
          <p14:tracePt t="5047" x="3543300" y="1866900"/>
          <p14:tracePt t="5136" x="3559175" y="1851025"/>
          <p14:tracePt t="5143" x="3573463" y="1820863"/>
          <p14:tracePt t="5150" x="3581400" y="1798638"/>
          <p14:tracePt t="5164" x="3597275" y="1768475"/>
          <p14:tracePt t="5181" x="3603625" y="1744663"/>
          <p14:tracePt t="5254" x="3597275" y="1760538"/>
          <p14:tracePt t="5262" x="3589338" y="1812925"/>
          <p14:tracePt t="5270" x="3589338" y="1851025"/>
          <p14:tracePt t="5281" x="3581400" y="1874838"/>
          <p14:tracePt t="5297" x="3573463" y="1912938"/>
          <p14:tracePt t="5398" x="3565525" y="1912938"/>
          <p14:tracePt t="5831" x="3581400" y="1912938"/>
          <p14:tracePt t="5843" x="3619500" y="1905000"/>
          <p14:tracePt t="5854" x="3725863" y="1882775"/>
          <p14:tracePt t="5865" x="3787775" y="1874838"/>
          <p14:tracePt t="5881" x="3932238" y="1851025"/>
          <p14:tracePt t="5898" x="4106863" y="1828800"/>
          <p14:tracePt t="5914" x="4229100" y="1798638"/>
          <p14:tracePt t="5931" x="4343400" y="1760538"/>
          <p14:tracePt t="5964" x="4351338" y="1752600"/>
          <p14:tracePt t="5981" x="4359275" y="1744663"/>
          <p14:tracePt t="5998" x="4359275" y="1714500"/>
          <p14:tracePt t="6015" x="4359275" y="1698625"/>
          <p14:tracePt t="6048" x="4359275" y="1676400"/>
          <p14:tracePt t="6064" x="4359275" y="1660525"/>
          <p14:tracePt t="6081" x="4359275" y="1654175"/>
          <p14:tracePt t="6098" x="4359275" y="1630363"/>
          <p14:tracePt t="6191" x="4359275" y="1622425"/>
          <p14:tracePt t="6215" x="4351338" y="1622425"/>
          <p14:tracePt t="6227" x="4343400" y="1630363"/>
          <p14:tracePt t="6239" x="4327525" y="1654175"/>
          <p14:tracePt t="6250" x="4313238" y="1660525"/>
          <p14:tracePt t="6264" x="4251325" y="1684338"/>
          <p14:tracePt t="6281" x="4221163" y="1706563"/>
          <p14:tracePt t="6298" x="4198938" y="1706563"/>
          <p14:tracePt t="6358" x="4191000" y="1706563"/>
          <p14:tracePt t="6374" x="4191000" y="1692275"/>
          <p14:tracePt t="6390" x="4191000" y="1684338"/>
          <p14:tracePt t="6406" x="4191000" y="1676400"/>
          <p14:tracePt t="6430" x="4191000" y="1668463"/>
          <p14:tracePt t="6495" x="4198938" y="1668463"/>
          <p14:tracePt t="6527" x="4206875" y="1668463"/>
          <p14:tracePt t="6539" x="4213225" y="1668463"/>
          <p14:tracePt t="6558" x="4221163" y="1668463"/>
          <p14:tracePt t="6566" x="4229100" y="1668463"/>
          <p14:tracePt t="6581" x="4244975" y="1668463"/>
          <p14:tracePt t="6598" x="4267200" y="1668463"/>
          <p14:tracePt t="6614" x="4289425" y="1668463"/>
          <p14:tracePt t="6911" x="4297363" y="1676400"/>
          <p14:tracePt t="6926" x="4297363" y="1684338"/>
          <p14:tracePt t="6938" x="4297363" y="1692275"/>
          <p14:tracePt t="6948" x="4297363" y="1698625"/>
          <p14:tracePt t="6965" x="4313238" y="1714500"/>
          <p14:tracePt t="6981" x="4321175" y="1722438"/>
          <p14:tracePt t="6998" x="4351338" y="1736725"/>
          <p14:tracePt t="7015" x="4365625" y="1736725"/>
          <p14:tracePt t="7032" x="4389438" y="1736725"/>
          <p14:tracePt t="7048" x="4403725" y="1736725"/>
          <p14:tracePt t="7065" x="4419600" y="1736725"/>
          <p14:tracePt t="7081" x="4435475" y="1722438"/>
          <p14:tracePt t="7098" x="4457700" y="1692275"/>
          <p14:tracePt t="7115" x="4465638" y="1684338"/>
          <p14:tracePt t="7132" x="4465638" y="1676400"/>
          <p14:tracePt t="7190" x="4473575" y="1676400"/>
          <p14:tracePt t="7207" x="4487863" y="1676400"/>
          <p14:tracePt t="7222" x="4511675" y="1676400"/>
          <p14:tracePt t="7231" x="4525963" y="1684338"/>
          <p14:tracePt t="7248" x="4572000" y="1698625"/>
          <p14:tracePt t="7265" x="4602163" y="1714500"/>
          <p14:tracePt t="7282" x="4640263" y="1722438"/>
          <p14:tracePt t="7298" x="4670425" y="1730375"/>
          <p14:tracePt t="7315" x="4678363" y="1730375"/>
          <p14:tracePt t="7332" x="4694238" y="1730375"/>
          <p14:tracePt t="7365" x="4702175" y="1730375"/>
          <p14:tracePt t="7391" x="4708525" y="1722438"/>
          <p14:tracePt t="7407" x="4708525" y="1714500"/>
          <p14:tracePt t="7418" x="4716463" y="1706563"/>
          <p14:tracePt t="7432" x="4724400" y="1698625"/>
          <p14:tracePt t="7448" x="4732338" y="1692275"/>
          <p14:tracePt t="7465" x="4732338" y="1684338"/>
          <p14:tracePt t="7482" x="4746625" y="1668463"/>
          <p14:tracePt t="7498" x="4746625" y="1660525"/>
          <p14:tracePt t="7515" x="4754563" y="1654175"/>
          <p14:tracePt t="7532" x="4770438" y="1646238"/>
          <p14:tracePt t="7548" x="4792663" y="1630363"/>
          <p14:tracePt t="7565" x="4816475" y="1622425"/>
          <p14:tracePt t="7582" x="4822825" y="1616075"/>
          <p14:tracePt t="7598" x="4830763" y="1608138"/>
          <p14:tracePt t="7615" x="4846638" y="1592263"/>
          <p14:tracePt t="7632" x="4854575" y="1577975"/>
          <p14:tracePt t="7648" x="4868863" y="1562100"/>
          <p14:tracePt t="7665" x="4876800" y="1554163"/>
          <p14:tracePt t="7682" x="4884738" y="1546225"/>
          <p14:tracePt t="7698" x="4884738" y="1539875"/>
          <p14:tracePt t="7715" x="4892675" y="1539875"/>
          <p14:tracePt t="7750" x="4899025" y="1539875"/>
          <p14:tracePt t="7765" x="4914900" y="1539875"/>
          <p14:tracePt t="7782" x="4930775" y="1539875"/>
          <p14:tracePt t="7798" x="4945063" y="1546225"/>
          <p14:tracePt t="7815" x="4960938" y="1546225"/>
          <p14:tracePt t="7832" x="4975225" y="1554163"/>
          <p14:tracePt t="7848" x="4991100" y="1570038"/>
          <p14:tracePt t="7865" x="5013325" y="1622425"/>
          <p14:tracePt t="7882" x="5029200" y="1692275"/>
          <p14:tracePt t="7898" x="5067300" y="1752600"/>
          <p14:tracePt t="7915" x="5089525" y="1798638"/>
          <p14:tracePt t="7932" x="5105400" y="1836738"/>
          <p14:tracePt t="7948" x="5127625" y="1889125"/>
          <p14:tracePt t="7965" x="5159375" y="1935163"/>
          <p14:tracePt t="7982" x="5173663" y="1958975"/>
          <p14:tracePt t="7998" x="5189538" y="1973263"/>
          <p14:tracePt t="8015" x="5197475" y="1981200"/>
          <p14:tracePt t="8032" x="5257800" y="1997075"/>
          <p14:tracePt t="8048" x="5311775" y="1997075"/>
          <p14:tracePt t="8065" x="5380038" y="1997075"/>
          <p14:tracePt t="8082" x="5478463" y="1997075"/>
          <p14:tracePt t="8098" x="5570538" y="1997075"/>
          <p14:tracePt t="8115" x="5707063" y="1997075"/>
          <p14:tracePt t="8132" x="5807075" y="1981200"/>
          <p14:tracePt t="8148" x="5883275" y="1965325"/>
          <p14:tracePt t="8151" x="5897563" y="1965325"/>
          <p14:tracePt t="8165" x="5921375" y="1965325"/>
          <p14:tracePt t="8182" x="5965825" y="1965325"/>
          <p14:tracePt t="8198" x="6003925" y="1965325"/>
          <p14:tracePt t="8215" x="6019800" y="1965325"/>
          <p14:tracePt t="8232" x="6042025" y="1965325"/>
          <p14:tracePt t="8248" x="6065838" y="1965325"/>
          <p14:tracePt t="8265" x="6080125" y="1951038"/>
          <p14:tracePt t="8282" x="6111875" y="1927225"/>
          <p14:tracePt t="8299" x="6134100" y="1912938"/>
          <p14:tracePt t="8315" x="6149975" y="1889125"/>
          <p14:tracePt t="8332" x="6149975" y="1858963"/>
          <p14:tracePt t="8348" x="6149975" y="1828800"/>
          <p14:tracePt t="8365" x="6057900" y="1760538"/>
          <p14:tracePt t="8382" x="5997575" y="1722438"/>
          <p14:tracePt t="8399" x="5965825" y="1714500"/>
          <p14:tracePt t="8415" x="5951538" y="1698625"/>
          <p14:tracePt t="8432" x="5943600" y="1698625"/>
          <p14:tracePt t="8449" x="5935663" y="1698625"/>
          <p14:tracePt t="8482" x="5927725" y="1698625"/>
          <p14:tracePt t="8499" x="5913438" y="1684338"/>
          <p14:tracePt t="8515" x="5889625" y="1676400"/>
          <p14:tracePt t="8532" x="5837238" y="1646238"/>
          <p14:tracePt t="8549" x="5783263" y="1630363"/>
          <p14:tracePt t="8565" x="5668963" y="1608138"/>
          <p14:tracePt t="8582" x="5638800" y="1608138"/>
          <p14:tracePt t="8599" x="5638800" y="1600200"/>
          <p14:tracePt t="8663" x="5646738" y="1600200"/>
          <p14:tracePt t="8759" x="5638800" y="1600200"/>
          <p14:tracePt t="8775" x="5622925" y="1600200"/>
          <p14:tracePt t="8786" x="5608638" y="1600200"/>
          <p14:tracePt t="8799" x="5570538" y="1600200"/>
          <p14:tracePt t="8815" x="5546725" y="1600200"/>
          <p14:tracePt t="8849" x="5540375" y="1600200"/>
          <p14:tracePt t="8912" x="5546725" y="1600200"/>
          <p14:tracePt t="8923" x="5562600" y="1600200"/>
          <p14:tracePt t="8935" x="5584825" y="1608138"/>
          <p14:tracePt t="8950" x="5630863" y="1608138"/>
          <p14:tracePt t="8965" x="5661025" y="1608138"/>
          <p14:tracePt t="8982" x="5707063" y="1608138"/>
          <p14:tracePt t="8999" x="5745163" y="1608138"/>
          <p14:tracePt t="9016" x="5783263" y="1600200"/>
          <p14:tracePt t="9033" x="5799138" y="1600200"/>
          <p14:tracePt t="9049" x="5807075" y="1592263"/>
          <p14:tracePt t="9102" x="5807075" y="1577975"/>
          <p14:tracePt t="9118" x="5807075" y="1570038"/>
          <p14:tracePt t="9126" x="5807075" y="1554163"/>
          <p14:tracePt t="9142" x="5799138" y="1554163"/>
          <p14:tracePt t="9150" x="5791200" y="1554163"/>
          <p14:tracePt t="9166" x="5783263" y="1554163"/>
          <p14:tracePt t="9182" x="5775325" y="1554163"/>
          <p14:tracePt t="9199" x="5768975" y="1554163"/>
          <p14:tracePt t="9216" x="5768975" y="1608138"/>
          <p14:tracePt t="9232" x="5775325" y="1646238"/>
          <p14:tracePt t="9249" x="5783263" y="1654175"/>
          <p14:tracePt t="9266" x="5799138" y="1654175"/>
          <p14:tracePt t="9282" x="5807075" y="1654175"/>
          <p14:tracePt t="9299" x="5821363" y="1654175"/>
          <p14:tracePt t="9316" x="5859463" y="1646238"/>
          <p14:tracePt t="9332" x="5897563" y="1600200"/>
          <p14:tracePt t="9349" x="5935663" y="1539875"/>
          <p14:tracePt t="9366" x="5959475" y="1516063"/>
          <p14:tracePt t="9382" x="5965825" y="1516063"/>
          <p14:tracePt t="9416" x="5973763" y="1516063"/>
          <p14:tracePt t="9433" x="6011863" y="1516063"/>
          <p14:tracePt t="9449" x="6057900" y="1546225"/>
          <p14:tracePt t="9466" x="6096000" y="1570038"/>
          <p14:tracePt t="9482" x="6134100" y="1584325"/>
          <p14:tracePt t="9499" x="6164263" y="1592263"/>
          <p14:tracePt t="9516" x="6202363" y="1600200"/>
          <p14:tracePt t="9532" x="6226175" y="1600200"/>
          <p14:tracePt t="9549" x="6286500" y="1570038"/>
          <p14:tracePt t="9566" x="6308725" y="1562100"/>
          <p14:tracePt t="9582" x="6308725" y="1554163"/>
          <p14:tracePt t="9616" x="6324600" y="1554163"/>
          <p14:tracePt t="9632" x="6340475" y="1554163"/>
          <p14:tracePt t="9649" x="6370638" y="1570038"/>
          <p14:tracePt t="9666" x="6423025" y="1608138"/>
          <p14:tracePt t="9682" x="6446838" y="1616075"/>
          <p14:tracePt t="9699" x="6469063" y="1622425"/>
          <p14:tracePt t="9716" x="6499225" y="1622425"/>
          <p14:tracePt t="9749" x="6507163" y="1622425"/>
          <p14:tracePt t="9766" x="6515100" y="1616075"/>
          <p14:tracePt t="9903" x="6523038" y="1622425"/>
          <p14:tracePt t="10368" x="6515100" y="1622425"/>
          <p14:tracePt t="10379" x="6461125" y="1608138"/>
          <p14:tracePt t="10390" x="6294438" y="1608138"/>
          <p14:tracePt t="10400" x="6202363" y="1608138"/>
          <p14:tracePt t="10416" x="6011863" y="1608138"/>
          <p14:tracePt t="10433" x="5821363" y="1622425"/>
          <p14:tracePt t="10450" x="5676900" y="1622425"/>
          <p14:tracePt t="10466" x="5622925" y="1622425"/>
          <p14:tracePt t="10482" x="5616575" y="1622425"/>
          <p14:tracePt t="10640" x="5622925" y="1622425"/>
          <p14:tracePt t="10703" x="5622925" y="1616075"/>
          <p14:tracePt t="10715" x="5630863" y="1608138"/>
          <p14:tracePt t="10727" x="5638800" y="1600200"/>
          <p14:tracePt t="10742" x="5654675" y="1592263"/>
          <p14:tracePt t="10750" x="5661025" y="1592263"/>
          <p14:tracePt t="10766" x="5722938" y="1584325"/>
          <p14:tracePt t="10783" x="5813425" y="1584325"/>
          <p14:tracePt t="10799" x="5897563" y="1570038"/>
          <p14:tracePt t="10816" x="5973763" y="1570038"/>
          <p14:tracePt t="10833" x="6035675" y="1570038"/>
          <p14:tracePt t="10849" x="6073775" y="1570038"/>
          <p14:tracePt t="10866" x="6080125" y="1577975"/>
          <p14:tracePt t="10883" x="6096000" y="1577975"/>
          <p14:tracePt t="10899" x="6111875" y="1592263"/>
          <p14:tracePt t="10916" x="6118225" y="1592263"/>
          <p14:tracePt t="10933" x="6126163" y="1592263"/>
          <p14:tracePt t="10950" x="6134100" y="1600200"/>
          <p14:tracePt t="10966" x="6149975" y="1600200"/>
          <p14:tracePt t="10983" x="6172200" y="1600200"/>
          <p14:tracePt t="11000" x="6210300" y="1608138"/>
          <p14:tracePt t="11016" x="6256338" y="1608138"/>
          <p14:tracePt t="11033" x="6294438" y="1608138"/>
          <p14:tracePt t="11050" x="6316663" y="1608138"/>
          <p14:tracePt t="11067" x="6340475" y="1608138"/>
          <p14:tracePt t="11083" x="6346825" y="1608138"/>
          <p14:tracePt t="11134" x="6362700" y="1608138"/>
          <p14:tracePt t="11142" x="6370638" y="1616075"/>
          <p14:tracePt t="11158" x="6384925" y="1616075"/>
          <p14:tracePt t="11174" x="6392863" y="1622425"/>
          <p14:tracePt t="11183" x="6408738" y="1622425"/>
          <p14:tracePt t="11199" x="6423025" y="1622425"/>
          <p14:tracePt t="11216" x="6430963" y="1622425"/>
          <p14:tracePt t="11238" x="6438900" y="1622425"/>
          <p14:tracePt t="11352" x="6454775" y="1630363"/>
          <p14:tracePt t="11472" x="6454775" y="1638300"/>
          <p14:tracePt t="11483" x="6454775" y="1654175"/>
          <p14:tracePt t="11500" x="6392863" y="1692275"/>
          <p14:tracePt t="11518" x="6256338" y="1760538"/>
          <p14:tracePt t="11533" x="6111875" y="1812925"/>
          <p14:tracePt t="11550" x="5973763" y="1828800"/>
          <p14:tracePt t="11566" x="5807075" y="1866900"/>
          <p14:tracePt t="11583" x="5692775" y="1905000"/>
          <p14:tracePt t="11600" x="5622925" y="1920875"/>
          <p14:tracePt t="11616" x="5592763" y="1935163"/>
          <p14:tracePt t="11633" x="5554663" y="1951038"/>
          <p14:tracePt t="11650" x="5546725" y="1965325"/>
          <p14:tracePt t="11666" x="5516563" y="2011363"/>
          <p14:tracePt t="11683" x="5494338" y="2049463"/>
          <p14:tracePt t="11700" x="5464175" y="2087563"/>
          <p14:tracePt t="11716" x="5448300" y="2111375"/>
          <p14:tracePt t="11734" x="5432425" y="2125663"/>
          <p14:tracePt t="11750" x="5426075" y="2125663"/>
          <p14:tracePt t="11766" x="5418138" y="2125663"/>
          <p14:tracePt t="11783" x="5402263" y="2125663"/>
          <p14:tracePt t="11800" x="5380038" y="2125663"/>
          <p14:tracePt t="11816" x="5349875" y="2125663"/>
          <p14:tracePt t="11833" x="5326063" y="2111375"/>
          <p14:tracePt t="11851" x="5311775" y="2103438"/>
          <p14:tracePt t="11866" x="5280025" y="2079625"/>
          <p14:tracePt t="11883" x="5265738" y="2065338"/>
          <p14:tracePt t="11900" x="5257800" y="2049463"/>
          <p14:tracePt t="11916" x="5249863" y="2041525"/>
          <p14:tracePt t="11935" x="5241925" y="2035175"/>
          <p14:tracePt t="11999" x="5235575" y="2035175"/>
          <p14:tracePt t="12011" x="5235575" y="2027238"/>
          <p14:tracePt t="12022" x="5227638" y="2011363"/>
          <p14:tracePt t="12050" x="5227638" y="2003425"/>
          <p14:tracePt t="12067" x="5227638" y="1981200"/>
          <p14:tracePt t="12083" x="5227638" y="1951038"/>
          <p14:tracePt t="12100" x="5227638" y="1905000"/>
          <p14:tracePt t="12117" x="5227638" y="1866900"/>
          <p14:tracePt t="12133" x="5235575" y="1836738"/>
          <p14:tracePt t="12151" x="5257800" y="1798638"/>
          <p14:tracePt t="12167" x="5265738" y="1782763"/>
          <p14:tracePt t="12183" x="5280025" y="1774825"/>
          <p14:tracePt t="12200" x="5287963" y="1774825"/>
          <p14:tracePt t="12238" x="5295900" y="1774825"/>
          <p14:tracePt t="12294" x="5295900" y="1782763"/>
          <p14:tracePt t="12302" x="5287963" y="1798638"/>
          <p14:tracePt t="12310" x="5280025" y="1798638"/>
          <p14:tracePt t="12318" x="5257800" y="1812925"/>
          <p14:tracePt t="12333" x="5249863" y="1828800"/>
          <p14:tracePt t="12351" x="5181600" y="1882775"/>
          <p14:tracePt t="12367" x="5135563" y="1920875"/>
          <p14:tracePt t="12383" x="5105400" y="1935163"/>
          <p14:tracePt t="12400" x="5089525" y="1951038"/>
          <p14:tracePt t="12417" x="5083175" y="1958975"/>
          <p14:tracePt t="12486" x="5083175" y="1965325"/>
          <p14:tracePt t="12501" x="5083175" y="1973263"/>
          <p14:tracePt t="12510" x="5089525" y="1989138"/>
          <p14:tracePt t="12567" x="5089525" y="2003425"/>
          <p14:tracePt t="12592" x="5089525" y="2011363"/>
          <p14:tracePt t="12614" x="5089525" y="2027238"/>
          <p14:tracePt t="12630" x="5089525" y="2041525"/>
          <p14:tracePt t="12638" x="5089525" y="2049463"/>
          <p14:tracePt t="12650" x="5083175" y="2049463"/>
          <p14:tracePt t="12669" x="5083175" y="2057400"/>
          <p14:tracePt t="12767" x="5083175" y="2065338"/>
          <p14:tracePt t="12783" x="5097463" y="2073275"/>
          <p14:tracePt t="12796" x="5105400" y="2079625"/>
          <p14:tracePt t="12808" x="5143500" y="2103438"/>
          <p14:tracePt t="12819" x="5159375" y="2117725"/>
          <p14:tracePt t="12833" x="5189538" y="2117725"/>
          <p14:tracePt t="12851" x="5235575" y="2117725"/>
          <p14:tracePt t="12867" x="5311775" y="2117725"/>
          <p14:tracePt t="12883" x="5364163" y="2117725"/>
          <p14:tracePt t="12900" x="5410200" y="2117725"/>
          <p14:tracePt t="12917" x="5448300" y="2117725"/>
          <p14:tracePt t="12933" x="5456238" y="2111375"/>
          <p14:tracePt t="12950" x="5470525" y="2103438"/>
          <p14:tracePt t="12967" x="5478463" y="2095500"/>
          <p14:tracePt t="12984" x="5486400" y="2079625"/>
          <p14:tracePt t="13000" x="5494338" y="2057400"/>
          <p14:tracePt t="13017" x="5508625" y="2035175"/>
          <p14:tracePt t="13034" x="5516563" y="2003425"/>
          <p14:tracePt t="13050" x="5516563" y="1989138"/>
          <p14:tracePt t="13067" x="5516563" y="1958975"/>
          <p14:tracePt t="13084" x="5516563" y="1935163"/>
          <p14:tracePt t="13100" x="5478463" y="1889125"/>
          <p14:tracePt t="13117" x="5356225" y="1812925"/>
          <p14:tracePt t="13134" x="5265738" y="1782763"/>
          <p14:tracePt t="13150" x="5189538" y="1782763"/>
          <p14:tracePt t="13167" x="5127625" y="1774825"/>
          <p14:tracePt t="13184" x="5075238" y="1774825"/>
          <p14:tracePt t="13200" x="5029200" y="1774825"/>
          <p14:tracePt t="13217" x="4999038" y="1774825"/>
          <p14:tracePt t="13234" x="4968875" y="1798638"/>
          <p14:tracePt t="13250" x="4945063" y="1820863"/>
          <p14:tracePt t="13267" x="4914900" y="1874838"/>
          <p14:tracePt t="13284" x="4884738" y="1912938"/>
          <p14:tracePt t="13300" x="4854575" y="1973263"/>
          <p14:tracePt t="13317" x="4822825" y="2041525"/>
          <p14:tracePt t="13334" x="4816475" y="2087563"/>
          <p14:tracePt t="13350" x="4816475" y="2117725"/>
          <p14:tracePt t="13367" x="4816475" y="2155825"/>
          <p14:tracePt t="13384" x="4854575" y="2187575"/>
          <p14:tracePt t="13400" x="4906963" y="2217738"/>
          <p14:tracePt t="13417" x="4991100" y="2255838"/>
          <p14:tracePt t="13434" x="5105400" y="2286000"/>
          <p14:tracePt t="13450" x="5235575" y="2293938"/>
          <p14:tracePt t="13467" x="5356225" y="2293938"/>
          <p14:tracePt t="13484" x="5470525" y="2293938"/>
          <p14:tracePt t="13500" x="5562600" y="2278063"/>
          <p14:tracePt t="13517" x="5616575" y="2217738"/>
          <p14:tracePt t="13534" x="5638800" y="2155825"/>
          <p14:tracePt t="13551" x="5638800" y="2057400"/>
          <p14:tracePt t="13567" x="5638800" y="1965325"/>
          <p14:tracePt t="13584" x="5592763" y="1866900"/>
          <p14:tracePt t="13600" x="5502275" y="1752600"/>
          <p14:tracePt t="13617" x="5410200" y="1684338"/>
          <p14:tracePt t="13634" x="5341938" y="1646238"/>
          <p14:tracePt t="13650" x="5273675" y="1622425"/>
          <p14:tracePt t="13667" x="5211763" y="1622425"/>
          <p14:tracePt t="13684" x="5159375" y="1654175"/>
          <p14:tracePt t="13700" x="5089525" y="1736725"/>
          <p14:tracePt t="13717" x="5051425" y="1889125"/>
          <p14:tracePt t="13734" x="5051425" y="1958975"/>
          <p14:tracePt t="13751" x="5059363" y="2019300"/>
          <p14:tracePt t="13767" x="5089525" y="2057400"/>
          <p14:tracePt t="13784" x="5113338" y="2073275"/>
          <p14:tracePt t="13817" x="5121275" y="2073275"/>
          <p14:tracePt t="13847" x="5127625" y="2073275"/>
          <p14:tracePt t="13863" x="5135563" y="2073275"/>
          <p14:tracePt t="13875" x="5135563" y="2057400"/>
          <p14:tracePt t="13886" x="5135563" y="2049463"/>
          <p14:tracePt t="13975" x="5127625" y="2041525"/>
          <p14:tracePt t="14063" x="5127625" y="2049463"/>
          <p14:tracePt t="14074" x="5127625" y="2057400"/>
          <p14:tracePt t="14086" x="5127625" y="2073275"/>
          <p14:tracePt t="14102" x="5127625" y="2087563"/>
          <p14:tracePt t="14117" x="5127625" y="2095500"/>
          <p14:tracePt t="14623" x="5121275" y="2095500"/>
          <p14:tracePt t="14635" x="5113338" y="2095500"/>
          <p14:tracePt t="14651" x="5089525" y="2095500"/>
          <p14:tracePt t="14668" x="5051425" y="2095500"/>
          <p14:tracePt t="14685" x="4975225" y="2125663"/>
          <p14:tracePt t="14702" x="4816475" y="2209800"/>
          <p14:tracePt t="14717" x="4670425" y="2293938"/>
          <p14:tracePt t="14734" x="4435475" y="2438400"/>
          <p14:tracePt t="14751" x="4160838" y="2620963"/>
          <p14:tracePt t="14768" x="3787775" y="2879725"/>
          <p14:tracePt t="14784" x="3330575" y="3208338"/>
          <p14:tracePt t="14801" x="2917825" y="3451225"/>
          <p14:tracePt t="14818" x="2522538" y="3665538"/>
          <p14:tracePt t="14834" x="2209800" y="3810000"/>
          <p14:tracePt t="14851" x="1973263" y="3894138"/>
          <p14:tracePt t="14868" x="1806575" y="3946525"/>
          <p14:tracePt t="14884" x="1654175" y="3984625"/>
          <p14:tracePt t="14901" x="1463675" y="4022725"/>
          <p14:tracePt t="14918" x="1349375" y="4030663"/>
          <p14:tracePt t="14934" x="1257300" y="4030663"/>
          <p14:tracePt t="14951" x="1165225" y="4030663"/>
          <p14:tracePt t="14968" x="1082675" y="4030663"/>
          <p14:tracePt t="14984" x="1028700" y="4030663"/>
          <p14:tracePt t="15001" x="998538" y="4030663"/>
          <p14:tracePt t="15018" x="982663" y="4030663"/>
          <p14:tracePt t="15034" x="974725" y="4038600"/>
          <p14:tracePt t="15078" x="968375" y="4054475"/>
          <p14:tracePt t="15094" x="952500" y="4076700"/>
          <p14:tracePt t="15102" x="936625" y="4114800"/>
          <p14:tracePt t="15118" x="892175" y="4183063"/>
          <p14:tracePt t="15134" x="838200" y="4275138"/>
          <p14:tracePt t="15152" x="800100" y="4351338"/>
          <p14:tracePt t="15168" x="762000" y="4435475"/>
          <p14:tracePt t="15184" x="723900" y="4511675"/>
          <p14:tracePt t="15201" x="701675" y="4610100"/>
          <p14:tracePt t="15218" x="685800" y="4678363"/>
          <p14:tracePt t="15234" x="655638" y="4740275"/>
          <p14:tracePt t="15251" x="631825" y="4792663"/>
          <p14:tracePt t="15268" x="631825" y="4816475"/>
          <p14:tracePt t="15285" x="639763" y="4838700"/>
          <p14:tracePt t="15302" x="685800" y="4838700"/>
          <p14:tracePt t="15615" x="701675" y="4860925"/>
          <p14:tracePt t="15622" x="708025" y="4876800"/>
          <p14:tracePt t="15635" x="715963" y="4906963"/>
          <p14:tracePt t="15651" x="754063" y="4975225"/>
          <p14:tracePt t="15668" x="777875" y="5021263"/>
          <p14:tracePt t="15686" x="822325" y="5165725"/>
          <p14:tracePt t="15702" x="860425" y="5273675"/>
          <p14:tracePt t="15718" x="922338" y="5524500"/>
          <p14:tracePt t="15735" x="998538" y="5699125"/>
          <p14:tracePt t="15752" x="1066800" y="5813425"/>
          <p14:tracePt t="15768" x="1120775" y="5875338"/>
          <p14:tracePt t="15785" x="1173163" y="5913438"/>
          <p14:tracePt t="15802" x="1235075" y="5927725"/>
          <p14:tracePt t="15818" x="1279525" y="5943600"/>
          <p14:tracePt t="15835" x="1317625" y="5943600"/>
          <p14:tracePt t="15852" x="1333500" y="5943600"/>
          <p14:tracePt t="15869" x="1363663" y="5913438"/>
          <p14:tracePt t="15886" x="1409700" y="5859463"/>
          <p14:tracePt t="15902" x="1417638" y="5829300"/>
          <p14:tracePt t="15918" x="1431925" y="5799138"/>
          <p14:tracePt t="15935" x="1431925" y="5783263"/>
          <p14:tracePt t="15952" x="1431925" y="5775325"/>
          <p14:tracePt t="16311" x="1431925" y="5707063"/>
          <p14:tracePt t="16320" x="1431925" y="5584825"/>
          <p14:tracePt t="16327" x="1409700" y="5426075"/>
          <p14:tracePt t="16336" x="1379538" y="5326063"/>
          <p14:tracePt t="16352" x="1333500" y="5189538"/>
          <p14:tracePt t="16369" x="1317625" y="5127625"/>
          <p14:tracePt t="16385" x="1317625" y="5037138"/>
          <p14:tracePt t="16402" x="1317625" y="4922838"/>
          <p14:tracePt t="16420" x="1317625" y="4830763"/>
          <p14:tracePt t="16435" x="1317625" y="4740275"/>
          <p14:tracePt t="16452" x="1317625" y="4625975"/>
          <p14:tracePt t="16469" x="1317625" y="4549775"/>
          <p14:tracePt t="16486" x="1317625" y="4449763"/>
          <p14:tracePt t="16502" x="1317625" y="4397375"/>
          <p14:tracePt t="16519" x="1317625" y="4359275"/>
          <p14:tracePt t="16535" x="1317625" y="4321175"/>
          <p14:tracePt t="16552" x="1317625" y="4305300"/>
          <p14:tracePt t="16569" x="1317625" y="4275138"/>
          <p14:tracePt t="16585" x="1317625" y="4244975"/>
          <p14:tracePt t="16602" x="1317625" y="4198938"/>
          <p14:tracePt t="16619" x="1317625" y="4130675"/>
          <p14:tracePt t="16637" x="1333500" y="4046538"/>
          <p14:tracePt t="16652" x="1371600" y="3962400"/>
          <p14:tracePt t="16655" x="1387475" y="3916363"/>
          <p14:tracePt t="16669" x="1417638" y="3870325"/>
          <p14:tracePt t="16686" x="1463675" y="3802063"/>
          <p14:tracePt t="16702" x="1493838" y="3756025"/>
          <p14:tracePt t="16719" x="1501775" y="3741738"/>
          <p14:tracePt t="16736" x="1508125" y="3741738"/>
          <p14:tracePt t="17197" x="1516063" y="3725863"/>
          <p14:tracePt t="17205" x="1524000" y="3695700"/>
          <p14:tracePt t="17229" x="1531938" y="3687763"/>
          <p14:tracePt t="17245" x="1531938" y="3679825"/>
          <p14:tracePt t="17253" x="1539875" y="3673475"/>
          <p14:tracePt t="17326" x="1546225" y="3673475"/>
          <p14:tracePt t="17342" x="1562100" y="3673475"/>
          <p14:tracePt t="17350" x="1577975" y="3673475"/>
          <p14:tracePt t="17358" x="1600200" y="3673475"/>
          <p14:tracePt t="17369" x="1608138" y="3673475"/>
          <p14:tracePt t="17385" x="1654175" y="3673475"/>
          <p14:tracePt t="17402" x="1684338" y="3673475"/>
          <p14:tracePt t="17419" x="1714500" y="3679825"/>
          <p14:tracePt t="17435" x="1752600" y="3687763"/>
          <p14:tracePt t="17452" x="1806575" y="3695700"/>
          <p14:tracePt t="17469" x="1836738" y="3695700"/>
          <p14:tracePt t="17486" x="1882775" y="3703638"/>
          <p14:tracePt t="17502" x="1943100" y="3711575"/>
          <p14:tracePt t="17519" x="1981200" y="3711575"/>
          <p14:tracePt t="17536" x="2003425" y="3711575"/>
          <p14:tracePt t="17552" x="2049463" y="3717925"/>
          <p14:tracePt t="17569" x="2087563" y="3717925"/>
          <p14:tracePt t="17586" x="2141538" y="3725863"/>
          <p14:tracePt t="17602" x="2201863" y="3725863"/>
          <p14:tracePt t="17619" x="2263775" y="3733800"/>
          <p14:tracePt t="17636" x="2316163" y="3733800"/>
          <p14:tracePt t="17652" x="2362200" y="3733800"/>
          <p14:tracePt t="17656" x="2384425" y="3733800"/>
          <p14:tracePt t="17670" x="2430463" y="3733800"/>
          <p14:tracePt t="17686" x="2454275" y="3733800"/>
          <p14:tracePt t="17702" x="2514600" y="3733800"/>
          <p14:tracePt t="17719" x="2568575" y="3733800"/>
          <p14:tracePt t="17736" x="2613025" y="3733800"/>
          <p14:tracePt t="17752" x="2659063" y="3733800"/>
          <p14:tracePt t="17770" x="2697163" y="3733800"/>
          <p14:tracePt t="17786" x="2713038" y="3733800"/>
          <p14:tracePt t="17802" x="2727325" y="3733800"/>
          <p14:tracePt t="17819" x="2743200" y="3733800"/>
          <p14:tracePt t="17836" x="2759075" y="3733800"/>
          <p14:tracePt t="17852" x="2781300" y="3733800"/>
          <p14:tracePt t="17870" x="2811463" y="3725863"/>
          <p14:tracePt t="17886" x="2827338" y="3717925"/>
          <p14:tracePt t="17902" x="2865438" y="3711575"/>
          <p14:tracePt t="17919" x="2911475" y="3695700"/>
          <p14:tracePt t="17936" x="2971800" y="3695700"/>
          <p14:tracePt t="17952" x="3063875" y="3673475"/>
          <p14:tracePt t="17969" x="3162300" y="3673475"/>
          <p14:tracePt t="17986" x="3238500" y="3665538"/>
          <p14:tracePt t="18002" x="3306763" y="3649663"/>
          <p14:tracePt t="18019" x="3330575" y="3641725"/>
          <p14:tracePt t="18036" x="3344863" y="3641725"/>
          <p14:tracePt t="18052" x="3352800" y="3641725"/>
          <p14:tracePt t="18070" x="3375025" y="3641725"/>
          <p14:tracePt t="18086" x="3390900" y="3641725"/>
          <p14:tracePt t="18102" x="3429000" y="3641725"/>
          <p14:tracePt t="18119" x="3475038" y="3641725"/>
          <p14:tracePt t="18136" x="3505200" y="3641725"/>
          <p14:tracePt t="18153" x="3535363" y="3641725"/>
          <p14:tracePt t="18169" x="3559175" y="3641725"/>
          <p14:tracePt t="18186" x="3581400" y="3641725"/>
          <p14:tracePt t="18202" x="3603625" y="3641725"/>
          <p14:tracePt t="18219" x="3657600" y="3641725"/>
          <p14:tracePt t="18236" x="3711575" y="3641725"/>
          <p14:tracePt t="18253" x="3756025" y="3641725"/>
          <p14:tracePt t="18271" x="3810000" y="3641725"/>
          <p14:tracePt t="18286" x="3840163" y="3641725"/>
          <p14:tracePt t="18302" x="3863975" y="3641725"/>
          <p14:tracePt t="18430" x="3863975" y="3649663"/>
          <p14:tracePt t="18439" x="3870325" y="3649663"/>
          <p14:tracePt t="18447" x="3870325" y="3657600"/>
          <p14:tracePt t="18454" x="3894138" y="3687763"/>
          <p14:tracePt t="18472" x="3902075" y="3695700"/>
          <p14:tracePt t="18487" x="3908425" y="3711575"/>
          <p14:tracePt t="18512" x="3916363" y="3717925"/>
          <p14:tracePt t="18550" x="3916363" y="3733800"/>
          <p14:tracePt t="18567" x="3924300" y="3741738"/>
          <p14:tracePt t="18575" x="3924300" y="3749675"/>
          <p14:tracePt t="18586" x="3924300" y="3756025"/>
          <p14:tracePt t="18603" x="3924300" y="3787775"/>
          <p14:tracePt t="18619" x="3924300" y="3817938"/>
          <p14:tracePt t="18636" x="3940175" y="3863975"/>
          <p14:tracePt t="18652" x="3940175" y="3902075"/>
          <p14:tracePt t="18654" x="3940175" y="3924300"/>
          <p14:tracePt t="18669" x="3940175" y="3962400"/>
          <p14:tracePt t="18686" x="3940175" y="4008438"/>
          <p14:tracePt t="18703" x="3940175" y="4054475"/>
          <p14:tracePt t="18719" x="3932238" y="4114800"/>
          <p14:tracePt t="18736" x="3894138" y="4213225"/>
          <p14:tracePt t="18753" x="3863975" y="4289425"/>
          <p14:tracePt t="18770" x="3840163" y="4365625"/>
          <p14:tracePt t="18786" x="3802063" y="4457700"/>
          <p14:tracePt t="18803" x="3756025" y="4525963"/>
          <p14:tracePt t="18819" x="3725863" y="4572000"/>
          <p14:tracePt t="18836" x="3695700" y="4610100"/>
          <p14:tracePt t="18854" x="3649663" y="4670425"/>
          <p14:tracePt t="18869" x="3627438" y="4702175"/>
          <p14:tracePt t="18886" x="3565525" y="4778375"/>
          <p14:tracePt t="18903" x="3505200" y="4846638"/>
          <p14:tracePt t="18920" x="3421063" y="4922838"/>
          <p14:tracePt t="18936" x="3360738" y="4975225"/>
          <p14:tracePt t="18953" x="3306763" y="5021263"/>
          <p14:tracePt t="18970" x="3246438" y="5059363"/>
          <p14:tracePt t="18986" x="3170238" y="5105400"/>
          <p14:tracePt t="19003" x="3108325" y="5127625"/>
          <p14:tracePt t="19020" x="3032125" y="5165725"/>
          <p14:tracePt t="19036" x="2955925" y="5197475"/>
          <p14:tracePt t="19054" x="2827338" y="5203825"/>
          <p14:tracePt t="19070" x="2759075" y="5219700"/>
          <p14:tracePt t="19086" x="2689225" y="5219700"/>
          <p14:tracePt t="19103" x="2606675" y="5219700"/>
          <p14:tracePt t="19120" x="2544763" y="5219700"/>
          <p14:tracePt t="19136" x="2468563" y="5219700"/>
          <p14:tracePt t="19153" x="2384425" y="5219700"/>
          <p14:tracePt t="19170" x="2293938" y="5211763"/>
          <p14:tracePt t="19186" x="2187575" y="5203825"/>
          <p14:tracePt t="19203" x="2073275" y="5181600"/>
          <p14:tracePt t="19220" x="1965325" y="5165725"/>
          <p14:tracePt t="19236" x="1874838" y="5159375"/>
          <p14:tracePt t="19254" x="1768475" y="5135563"/>
          <p14:tracePt t="19272" x="1706563" y="5121275"/>
          <p14:tracePt t="19286" x="1676400" y="5105400"/>
          <p14:tracePt t="19303" x="1654175" y="5097463"/>
          <p14:tracePt t="19336" x="1646238" y="5089525"/>
          <p14:tracePt t="19353" x="1630363" y="5075238"/>
          <p14:tracePt t="19370" x="1630363" y="5067300"/>
          <p14:tracePt t="19386" x="1622425" y="5059363"/>
          <p14:tracePt t="19403" x="1622425" y="5045075"/>
          <p14:tracePt t="19420" x="1622425" y="5037138"/>
          <p14:tracePt t="19436" x="1622425" y="5013325"/>
          <p14:tracePt t="19454" x="1622425" y="4999038"/>
          <p14:tracePt t="19471" x="1622425" y="4975225"/>
          <p14:tracePt t="19486" x="1622425" y="4968875"/>
          <p14:tracePt t="19503" x="1622425" y="4953000"/>
          <p14:tracePt t="19520" x="1638300" y="4930775"/>
          <p14:tracePt t="19536" x="1660525" y="4906963"/>
          <p14:tracePt t="19553" x="1692275" y="4892675"/>
          <p14:tracePt t="19570" x="1706563" y="4884738"/>
          <p14:tracePt t="19586" x="1744663" y="4860925"/>
          <p14:tracePt t="19603" x="1768475" y="4860925"/>
          <p14:tracePt t="19620" x="1798638" y="4838700"/>
          <p14:tracePt t="19636" x="1828800" y="4830763"/>
          <p14:tracePt t="19654" x="1905000" y="4800600"/>
          <p14:tracePt t="19671" x="1965325" y="4778375"/>
          <p14:tracePt t="19686" x="2035175" y="4762500"/>
          <p14:tracePt t="19703" x="2111375" y="4762500"/>
          <p14:tracePt t="19720" x="2163763" y="4746625"/>
          <p14:tracePt t="19736" x="2232025" y="4740275"/>
          <p14:tracePt t="19753" x="2278063" y="4740275"/>
          <p14:tracePt t="19770" x="2362200" y="4740275"/>
          <p14:tracePt t="19786" x="2468563" y="4740275"/>
          <p14:tracePt t="19803" x="2568575" y="4740275"/>
          <p14:tracePt t="19820" x="2667000" y="4746625"/>
          <p14:tracePt t="19837" x="2751138" y="4778375"/>
          <p14:tracePt t="19854" x="2819400" y="4800600"/>
          <p14:tracePt t="19870" x="2827338" y="4808538"/>
          <p14:tracePt t="19886" x="2865438" y="4838700"/>
          <p14:tracePt t="19903" x="2887663" y="4868863"/>
          <p14:tracePt t="19920" x="2895600" y="4892675"/>
          <p14:tracePt t="19936" x="2917825" y="4930775"/>
          <p14:tracePt t="19953" x="2941638" y="4953000"/>
          <p14:tracePt t="19970" x="2941638" y="4983163"/>
          <p14:tracePt t="19987" x="2955925" y="5013325"/>
          <p14:tracePt t="20003" x="2955925" y="5051425"/>
          <p14:tracePt t="20020" x="2955925" y="5089525"/>
          <p14:tracePt t="20037" x="2955925" y="5135563"/>
          <p14:tracePt t="20054" x="2955925" y="5197475"/>
          <p14:tracePt t="20070" x="2933700" y="5227638"/>
          <p14:tracePt t="20087" x="2895600" y="5265738"/>
          <p14:tracePt t="20103" x="2835275" y="5303838"/>
          <p14:tracePt t="20120" x="2735263" y="5326063"/>
          <p14:tracePt t="20137" x="2651125" y="5334000"/>
          <p14:tracePt t="20153" x="2530475" y="5341938"/>
          <p14:tracePt t="20170" x="2392363" y="5341938"/>
          <p14:tracePt t="20187" x="2239963" y="5341938"/>
          <p14:tracePt t="20203" x="2103438" y="5318125"/>
          <p14:tracePt t="20220" x="1958975" y="5273675"/>
          <p14:tracePt t="20236" x="1828800" y="5203825"/>
          <p14:tracePt t="20254" x="1736725" y="5143500"/>
          <p14:tracePt t="20270" x="1714500" y="5113338"/>
          <p14:tracePt t="20287" x="1692275" y="5067300"/>
          <p14:tracePt t="20303" x="1692275" y="5006975"/>
          <p14:tracePt t="20320" x="1692275" y="4953000"/>
          <p14:tracePt t="20337" x="1692275" y="4892675"/>
          <p14:tracePt t="20353" x="1730375" y="4822825"/>
          <p14:tracePt t="20370" x="1774825" y="4784725"/>
          <p14:tracePt t="20386" x="1874838" y="4740275"/>
          <p14:tracePt t="20403" x="1965325" y="4702175"/>
          <p14:tracePt t="20420" x="2073275" y="4670425"/>
          <p14:tracePt t="20437" x="2187575" y="4664075"/>
          <p14:tracePt t="20454" x="2332038" y="4632325"/>
          <p14:tracePt t="20470" x="2438400" y="4632325"/>
          <p14:tracePt t="20487" x="2506663" y="4632325"/>
          <p14:tracePt t="20503" x="2582863" y="4632325"/>
          <p14:tracePt t="20520" x="2682875" y="4632325"/>
          <p14:tracePt t="20537" x="2773363" y="4656138"/>
          <p14:tracePt t="20553" x="2857500" y="4686300"/>
          <p14:tracePt t="20570" x="2933700" y="4716463"/>
          <p14:tracePt t="20587" x="3001963" y="4778375"/>
          <p14:tracePt t="20604" x="3048000" y="4822825"/>
          <p14:tracePt t="20620" x="3094038" y="4884738"/>
          <p14:tracePt t="20637" x="3116263" y="4922838"/>
          <p14:tracePt t="20653" x="3124200" y="4975225"/>
          <p14:tracePt t="20670" x="3132138" y="4999038"/>
          <p14:tracePt t="20687" x="3132138" y="5029200"/>
          <p14:tracePt t="20703" x="3132138" y="5075238"/>
          <p14:tracePt t="20720" x="3116263" y="5105400"/>
          <p14:tracePt t="20736" x="3078163" y="5143500"/>
          <p14:tracePt t="20753" x="3032125" y="5159375"/>
          <p14:tracePt t="20770" x="2949575" y="5181600"/>
          <p14:tracePt t="20786" x="2849563" y="5197475"/>
          <p14:tracePt t="20804" x="2743200" y="5211763"/>
          <p14:tracePt t="20820" x="2606675" y="5211763"/>
          <p14:tracePt t="20838" x="2422525" y="5211763"/>
          <p14:tracePt t="20854" x="2278063" y="5203825"/>
          <p14:tracePt t="20870" x="2155825" y="5159375"/>
          <p14:tracePt t="20889" x="2087563" y="5113338"/>
          <p14:tracePt t="20903" x="2003425" y="5045075"/>
          <p14:tracePt t="20920" x="1951038" y="4975225"/>
          <p14:tracePt t="20937" x="1935163" y="4922838"/>
          <p14:tracePt t="20953" x="1920875" y="4884738"/>
          <p14:tracePt t="20970" x="1912938" y="4838700"/>
          <p14:tracePt t="20988" x="1912938" y="4808538"/>
          <p14:tracePt t="21003" x="1912938" y="4784725"/>
          <p14:tracePt t="21020" x="1943100" y="4754563"/>
          <p14:tracePt t="21037" x="1989138" y="4740275"/>
          <p14:tracePt t="21054" x="2079625" y="4716463"/>
          <p14:tracePt t="21070" x="2187575" y="4702175"/>
          <p14:tracePt t="21087" x="2263775" y="4686300"/>
          <p14:tracePt t="21104" x="2324100" y="4678363"/>
          <p14:tracePt t="21120" x="2362200" y="4678363"/>
          <p14:tracePt t="21137" x="2392363" y="4670425"/>
          <p14:tracePt t="21199" x="2392363" y="4664075"/>
          <p14:tracePt t="21206" x="2362200" y="4656138"/>
          <p14:tracePt t="21215" x="2301875" y="4648200"/>
          <p14:tracePt t="21223" x="2247900" y="4648200"/>
          <p14:tracePt t="21238" x="2065338" y="4678363"/>
          <p14:tracePt t="21254" x="1943100" y="4716463"/>
          <p14:tracePt t="21270" x="1577975" y="4778375"/>
          <p14:tracePt t="21287" x="1325563" y="4778375"/>
          <p14:tracePt t="21305" x="1165225" y="4778375"/>
          <p14:tracePt t="21320" x="1096963" y="4778375"/>
          <p14:tracePt t="21337" x="1089025" y="4778375"/>
          <p14:tracePt t="21399" x="1074738" y="4770438"/>
          <p14:tracePt t="21415" x="1066800" y="4754563"/>
          <p14:tracePt t="21431" x="1058863" y="4754563"/>
          <p14:tracePt t="21455" x="1058863" y="4746625"/>
          <p14:tracePt t="21479" x="1058863" y="4740275"/>
          <p14:tracePt t="21487" x="1058863" y="4732338"/>
          <p14:tracePt t="21584" x="1066800" y="4732338"/>
          <p14:tracePt t="21592" x="1104900" y="4732338"/>
          <p14:tracePt t="21604" x="1158875" y="4732338"/>
          <p14:tracePt t="21621" x="1279525" y="4732338"/>
          <p14:tracePt t="21638" x="1524000" y="4732338"/>
          <p14:tracePt t="21654" x="1622425" y="4732338"/>
          <p14:tracePt t="21670" x="1889125" y="4732338"/>
          <p14:tracePt t="21687" x="2073275" y="4732338"/>
          <p14:tracePt t="21704" x="2232025" y="4732338"/>
          <p14:tracePt t="21721" x="2392363" y="4732338"/>
          <p14:tracePt t="21737" x="2568575" y="4732338"/>
          <p14:tracePt t="21754" x="2720975" y="4732338"/>
          <p14:tracePt t="21770" x="2873375" y="4732338"/>
          <p14:tracePt t="21787" x="3001963" y="4732338"/>
          <p14:tracePt t="21804" x="3124200" y="4732338"/>
          <p14:tracePt t="21821" x="3254375" y="4732338"/>
          <p14:tracePt t="21838" x="3436938" y="4732338"/>
          <p14:tracePt t="21854" x="3489325" y="4732338"/>
          <p14:tracePt t="21870" x="3641725" y="4732338"/>
          <p14:tracePt t="21888" x="3711575" y="4732338"/>
          <p14:tracePt t="21904" x="3771900" y="4746625"/>
          <p14:tracePt t="21920" x="3832225" y="4746625"/>
          <p14:tracePt t="21937" x="3878263" y="4754563"/>
          <p14:tracePt t="21954" x="3916363" y="4762500"/>
          <p14:tracePt t="21970" x="3984625" y="4784725"/>
          <p14:tracePt t="21987" x="4068763" y="4808538"/>
          <p14:tracePt t="22004" x="4160838" y="4830763"/>
          <p14:tracePt t="22020" x="4237038" y="4854575"/>
          <p14:tracePt t="22038" x="4327525" y="4884738"/>
          <p14:tracePt t="22054" x="4373563" y="4899025"/>
          <p14:tracePt t="22071" x="4397375" y="4914900"/>
          <p14:tracePt t="22088" x="4403725" y="4922838"/>
          <p14:tracePt t="22104" x="4419600" y="4953000"/>
          <p14:tracePt t="22121" x="4427538" y="4999038"/>
          <p14:tracePt t="22137" x="4449763" y="5089525"/>
          <p14:tracePt t="22143" x="4449763" y="5151438"/>
          <p14:tracePt t="22154" x="4457700" y="5227638"/>
          <p14:tracePt t="22170" x="4487863" y="5380038"/>
          <p14:tracePt t="22187" x="4487863" y="5516563"/>
          <p14:tracePt t="22204" x="4487863" y="5616575"/>
          <p14:tracePt t="22221" x="4479925" y="5668963"/>
          <p14:tracePt t="22238" x="4389438" y="5761038"/>
          <p14:tracePt t="22254" x="4305300" y="5791200"/>
          <p14:tracePt t="22271" x="4168775" y="5799138"/>
          <p14:tracePt t="22288" x="4016375" y="5813425"/>
          <p14:tracePt t="22304" x="3794125" y="5813425"/>
          <p14:tracePt t="22321" x="3527425" y="5813425"/>
          <p14:tracePt t="22337" x="3192463" y="5775325"/>
          <p14:tracePt t="22354" x="2819400" y="5730875"/>
          <p14:tracePt t="22371" x="2430463" y="5692775"/>
          <p14:tracePt t="22387" x="2179638" y="5692775"/>
          <p14:tracePt t="22404" x="1935163" y="5692775"/>
          <p14:tracePt t="22421" x="1736725" y="5692775"/>
          <p14:tracePt t="22437" x="1600200" y="5692775"/>
          <p14:tracePt t="22454" x="1455738" y="5668963"/>
          <p14:tracePt t="22471" x="1341438" y="5654675"/>
          <p14:tracePt t="22487" x="1203325" y="5630863"/>
          <p14:tracePt t="22504" x="1036638" y="5600700"/>
          <p14:tracePt t="22521" x="898525" y="5562600"/>
          <p14:tracePt t="22538" x="777875" y="5516563"/>
          <p14:tracePt t="22554" x="701675" y="5486400"/>
          <p14:tracePt t="22571" x="669925" y="5448300"/>
          <p14:tracePt t="22588" x="655638" y="5402263"/>
          <p14:tracePt t="22604" x="655638" y="5349875"/>
          <p14:tracePt t="22621" x="655638" y="5287963"/>
          <p14:tracePt t="22638" x="669925" y="5143500"/>
          <p14:tracePt t="22654" x="708025" y="5059363"/>
          <p14:tracePt t="22671" x="739775" y="4975225"/>
          <p14:tracePt t="22687" x="815975" y="4899025"/>
          <p14:tracePt t="22704" x="898525" y="4846638"/>
          <p14:tracePt t="22721" x="1036638" y="4808538"/>
          <p14:tracePt t="22737" x="1189038" y="4778375"/>
          <p14:tracePt t="22754" x="1363663" y="4770438"/>
          <p14:tracePt t="22771" x="1570038" y="4770438"/>
          <p14:tracePt t="22788" x="1774825" y="4770438"/>
          <p14:tracePt t="22804" x="2003425" y="4770438"/>
          <p14:tracePt t="22821" x="2247900" y="4770438"/>
          <p14:tracePt t="22838" x="2506663" y="4770438"/>
          <p14:tracePt t="22854" x="3009900" y="4816475"/>
          <p14:tracePt t="22871" x="3368675" y="4854575"/>
          <p14:tracePt t="22888" x="3589338" y="4892675"/>
          <p14:tracePt t="22904" x="3787775" y="4930775"/>
          <p14:tracePt t="22921" x="3916363" y="4937125"/>
          <p14:tracePt t="22937" x="3978275" y="4945063"/>
          <p14:tracePt t="22954" x="3984625" y="4945063"/>
          <p14:tracePt t="23135" x="4000500" y="4960938"/>
          <p14:tracePt t="23146" x="4054475" y="5006975"/>
          <p14:tracePt t="23154" x="4114800" y="5075238"/>
          <p14:tracePt t="23171" x="4389438" y="5273675"/>
          <p14:tracePt t="23188" x="4846638" y="5502275"/>
          <p14:tracePt t="23204" x="5622925" y="5661025"/>
          <p14:tracePt t="23221" x="6523038" y="5768975"/>
          <p14:tracePt t="23238" x="7413625" y="5768975"/>
          <p14:tracePt t="23254" x="8420100" y="5692775"/>
          <p14:tracePt t="23271" x="8716963" y="5554663"/>
          <p14:tracePt t="23288" x="8809038" y="5440363"/>
          <p14:tracePt t="23304" x="8809038" y="5311775"/>
          <p14:tracePt t="23321" x="8694738" y="5075238"/>
          <p14:tracePt t="23338" x="8404225" y="4694238"/>
          <p14:tracePt t="23354" x="8085138" y="4327525"/>
          <p14:tracePt t="23371" x="7840663" y="4022725"/>
          <p14:tracePt t="23388" x="7696200" y="3794125"/>
          <p14:tracePt t="23404" x="7597775" y="3565525"/>
          <p14:tracePt t="23422" x="7467600" y="3284538"/>
          <p14:tracePt t="23438" x="7421563" y="3170238"/>
          <p14:tracePt t="23454" x="7192963" y="2835275"/>
          <p14:tracePt t="23471" x="7032625" y="2636838"/>
          <p14:tracePt t="23488" x="6865938" y="2468563"/>
          <p14:tracePt t="23505" x="6683375" y="2346325"/>
          <p14:tracePt t="23521" x="6499225" y="2263775"/>
          <p14:tracePt t="23538" x="6332538" y="2187575"/>
          <p14:tracePt t="23554" x="6226175" y="2155825"/>
          <p14:tracePt t="23571" x="6164263" y="2141538"/>
          <p14:tracePt t="23587" x="6142038" y="2133600"/>
          <p14:tracePt t="23604" x="6134100" y="2133600"/>
          <p14:tracePt t="23637" x="6126163" y="2125663"/>
          <p14:tracePt t="23654" x="6118225" y="2125663"/>
          <p14:tracePt t="23671" x="6088063" y="2117725"/>
          <p14:tracePt t="23688" x="5981700" y="2087563"/>
          <p14:tracePt t="23704" x="5851525" y="2073275"/>
          <p14:tracePt t="23721" x="5684838" y="2073275"/>
          <p14:tracePt t="23738" x="5532438" y="2073275"/>
          <p14:tracePt t="23754" x="5494338" y="2073275"/>
          <p14:tracePt t="23771" x="5486400" y="2073275"/>
          <p14:tracePt t="23839" x="5478463" y="2073275"/>
          <p14:tracePt t="23851" x="5464175" y="2073275"/>
          <p14:tracePt t="23863" x="5402263" y="2073275"/>
          <p14:tracePt t="23874" x="5364163" y="2073275"/>
          <p14:tracePt t="23887" x="5303838" y="2079625"/>
          <p14:tracePt t="23904" x="5257800" y="2079625"/>
          <p14:tracePt t="23921" x="5249863" y="2079625"/>
          <p14:tracePt t="23937" x="5241925" y="2079625"/>
          <p14:tracePt t="24183" x="5235575" y="2079625"/>
          <p14:tracePt t="24195" x="5227638" y="2079625"/>
          <p14:tracePt t="24207" x="5181600" y="2103438"/>
          <p14:tracePt t="24222" x="5151438" y="2111375"/>
          <p14:tracePt t="24238" x="5127625" y="2117725"/>
          <p14:tracePt t="24254" x="5105400" y="2117725"/>
          <p14:tracePt t="24271" x="5083175" y="2133600"/>
          <p14:tracePt t="24310" x="5075238" y="2141538"/>
          <p14:tracePt t="25169" x="5083175" y="2171700"/>
          <p14:tracePt t="25182" x="5135563" y="2416175"/>
          <p14:tracePt t="25194" x="5189538" y="2568575"/>
          <p14:tracePt t="25205" x="5235575" y="2727325"/>
          <p14:tracePt t="25221" x="5440363" y="3322638"/>
          <p14:tracePt t="25238" x="5578475" y="3619500"/>
          <p14:tracePt t="25254" x="5761038" y="3924300"/>
          <p14:tracePt t="25272" x="6003925" y="4221163"/>
          <p14:tracePt t="25288" x="6226175" y="4487863"/>
          <p14:tracePt t="25305" x="6408738" y="4678363"/>
          <p14:tracePt t="25322" x="6523038" y="4838700"/>
          <p14:tracePt t="25338" x="6613525" y="4937125"/>
          <p14:tracePt t="25355" x="6667500" y="4991100"/>
          <p14:tracePt t="25372" x="6697663" y="5021263"/>
          <p14:tracePt t="25389" x="6713538" y="5045075"/>
          <p14:tracePt t="25405" x="6721475" y="5045075"/>
          <p14:tracePt t="25422" x="6727825" y="5051425"/>
          <p14:tracePt t="25455" x="6727825" y="5059363"/>
          <p14:tracePt t="25472" x="6727825" y="5075238"/>
          <p14:tracePt t="25488" x="6727825" y="5097463"/>
          <p14:tracePt t="25505" x="6727825" y="5127625"/>
          <p14:tracePt t="25522" x="6721475" y="5159375"/>
          <p14:tracePt t="25538" x="6705600" y="5189538"/>
          <p14:tracePt t="25555" x="6689725" y="5219700"/>
          <p14:tracePt t="25572" x="6683375" y="5235575"/>
          <p14:tracePt t="25588" x="6683375" y="5257800"/>
          <p14:tracePt t="25605" x="6683375" y="5265738"/>
          <p14:tracePt t="25621" x="6683375" y="5295900"/>
          <p14:tracePt t="25638" x="6683375" y="5311775"/>
          <p14:tracePt t="25759" x="6675438" y="5311775"/>
          <p14:tracePt t="25769" x="6667500" y="5303838"/>
          <p14:tracePt t="25774" x="6659563" y="5303838"/>
          <p14:tracePt t="25788" x="6659563" y="5295900"/>
          <p14:tracePt t="25806" x="6637338" y="5265738"/>
          <p14:tracePt t="25838" x="6629400" y="5257800"/>
          <p14:tracePt t="25863" x="6629400" y="5249863"/>
          <p14:tracePt t="25872" x="6629400" y="5241925"/>
          <p14:tracePt t="25894" x="6629400" y="5227638"/>
          <p14:tracePt t="25905" x="6645275" y="5211763"/>
          <p14:tracePt t="25922" x="6667500" y="5181600"/>
          <p14:tracePt t="25938" x="6683375" y="5165725"/>
          <p14:tracePt t="25955" x="6713538" y="5127625"/>
          <p14:tracePt t="25972" x="6721475" y="5121275"/>
          <p14:tracePt t="25988" x="6727825" y="5105400"/>
          <p14:tracePt t="26006" x="6743700" y="5083175"/>
          <p14:tracePt t="26022" x="6751638" y="5083175"/>
          <p14:tracePt t="26055" x="6751638" y="5067300"/>
          <p14:tracePt t="26072" x="6765925" y="5067300"/>
          <p14:tracePt t="26089" x="6804025" y="5067300"/>
          <p14:tracePt t="26105" x="6865938" y="5067300"/>
          <p14:tracePt t="26122" x="6934200" y="5067300"/>
          <p14:tracePt t="26139" x="7048500" y="5067300"/>
          <p14:tracePt t="26143" x="7108825" y="5067300"/>
          <p14:tracePt t="26155" x="7162800" y="5051425"/>
          <p14:tracePt t="26172" x="7261225" y="5013325"/>
          <p14:tracePt t="26189" x="7315200" y="4968875"/>
          <p14:tracePt t="26206" x="7369175" y="4892675"/>
          <p14:tracePt t="26222" x="7375525" y="4860925"/>
          <p14:tracePt t="26239" x="7391400" y="4846638"/>
          <p14:tracePt t="26256" x="7407275" y="4822825"/>
          <p14:tracePt t="26272" x="7429500" y="4800600"/>
          <p14:tracePt t="26289" x="7505700" y="4770438"/>
          <p14:tracePt t="26306" x="7597775" y="4740275"/>
          <p14:tracePt t="26322" x="7712075" y="4708525"/>
          <p14:tracePt t="26339" x="7826375" y="4678363"/>
          <p14:tracePt t="26356" x="7954963" y="4648200"/>
          <p14:tracePt t="26372" x="8061325" y="4618038"/>
          <p14:tracePt t="26389" x="8145463" y="4587875"/>
          <p14:tracePt t="26407" x="8275638" y="4587875"/>
          <p14:tracePt t="26422" x="8343900" y="4587875"/>
          <p14:tracePt t="26439" x="8420100" y="4587875"/>
          <p14:tracePt t="26455" x="8504238" y="4587875"/>
          <p14:tracePt t="26472" x="8602663" y="4587875"/>
          <p14:tracePt t="26489" x="8724900" y="4625975"/>
          <p14:tracePt t="26506" x="8861425" y="4664075"/>
          <p14:tracePt t="26522" x="8983663" y="4702175"/>
          <p14:tracePt t="26539" x="9159875" y="4746625"/>
          <p14:tracePt t="26556" x="9296400" y="4784725"/>
          <p14:tracePt t="26572" x="9388475" y="4808538"/>
          <p14:tracePt t="26589" x="9432925" y="4830763"/>
          <p14:tracePt t="26606" x="9440863" y="4830763"/>
          <p14:tracePt t="26622" x="9456738" y="4846638"/>
          <p14:tracePt t="26638" x="9456738" y="4868863"/>
          <p14:tracePt t="26655" x="9471025" y="4914900"/>
          <p14:tracePt t="26672" x="9494838" y="5029200"/>
          <p14:tracePt t="26689" x="9509125" y="5173663"/>
          <p14:tracePt t="26705" x="9509125" y="5303838"/>
          <p14:tracePt t="26723" x="9509125" y="5448300"/>
          <p14:tracePt t="26739" x="9509125" y="5502275"/>
          <p14:tracePt t="26756" x="9486900" y="5554663"/>
          <p14:tracePt t="26772" x="9464675" y="5584825"/>
          <p14:tracePt t="26790" x="9326563" y="5600700"/>
          <p14:tracePt t="26806" x="9258300" y="5600700"/>
          <p14:tracePt t="26822" x="8991600" y="5600700"/>
          <p14:tracePt t="26839" x="8724900" y="5600700"/>
          <p14:tracePt t="26856" x="8474075" y="5600700"/>
          <p14:tracePt t="26872" x="8251825" y="5600700"/>
          <p14:tracePt t="26889" x="8069263" y="5600700"/>
          <p14:tracePt t="26906" x="7932738" y="5592763"/>
          <p14:tracePt t="26923" x="7886700" y="5578475"/>
          <p14:tracePt t="26939" x="7856538" y="5562600"/>
          <p14:tracePt t="26956" x="7840663" y="5554663"/>
          <p14:tracePt t="26972" x="7832725" y="5524500"/>
          <p14:tracePt t="26990" x="7802563" y="5448300"/>
          <p14:tracePt t="27006" x="7794625" y="5410200"/>
          <p14:tracePt t="27022" x="7734300" y="5280025"/>
          <p14:tracePt t="27040" x="7718425" y="5203825"/>
          <p14:tracePt t="27056" x="7704138" y="5159375"/>
          <p14:tracePt t="27072" x="7704138" y="5127625"/>
          <p14:tracePt t="27089" x="7704138" y="5097463"/>
          <p14:tracePt t="27106" x="7726363" y="5051425"/>
          <p14:tracePt t="27122" x="7772400" y="5006975"/>
          <p14:tracePt t="27140" x="7848600" y="4975225"/>
          <p14:tracePt t="27144" x="7908925" y="4953000"/>
          <p14:tracePt t="27156" x="7954963" y="4953000"/>
          <p14:tracePt t="27172" x="8054975" y="4922838"/>
          <p14:tracePt t="27190" x="8237538" y="4892675"/>
          <p14:tracePt t="27206" x="8335963" y="4892675"/>
          <p14:tracePt t="27222" x="8428038" y="4892675"/>
          <p14:tracePt t="27240" x="8504238" y="4892675"/>
          <p14:tracePt t="27256" x="8526463" y="4892675"/>
          <p14:tracePt t="27289" x="8534400" y="4892675"/>
          <p14:tracePt t="27343" x="8534400" y="4899025"/>
          <p14:tracePt t="27351" x="8534400" y="4906963"/>
          <p14:tracePt t="27359" x="8534400" y="4914900"/>
          <p14:tracePt t="27372" x="8518525" y="4953000"/>
          <p14:tracePt t="27389" x="8420100" y="5143500"/>
          <p14:tracePt t="27406" x="8366125" y="5203825"/>
          <p14:tracePt t="27422" x="8183563" y="5380038"/>
          <p14:tracePt t="27439" x="8023225" y="5478463"/>
          <p14:tracePt t="27456" x="7840663" y="5554663"/>
          <p14:tracePt t="27472" x="7597775" y="5622925"/>
          <p14:tracePt t="27489" x="7239000" y="5692775"/>
          <p14:tracePt t="27506" x="6743700" y="5753100"/>
          <p14:tracePt t="27523" x="6286500" y="5753100"/>
          <p14:tracePt t="27539" x="5730875" y="5753100"/>
          <p14:tracePt t="27556" x="5211763" y="5753100"/>
          <p14:tracePt t="27573" x="4778375" y="5753100"/>
          <p14:tracePt t="27591" x="4137025" y="5715000"/>
          <p14:tracePt t="27606" x="3741738" y="5654675"/>
          <p14:tracePt t="27623" x="3344863" y="5600700"/>
          <p14:tracePt t="27639" x="2987675" y="5540375"/>
          <p14:tracePt t="27656" x="2628900" y="5486400"/>
          <p14:tracePt t="27673" x="2408238" y="5486400"/>
          <p14:tracePt t="27689" x="2193925" y="5486400"/>
          <p14:tracePt t="27706" x="2027238" y="5486400"/>
          <p14:tracePt t="27723" x="1866900" y="5486400"/>
          <p14:tracePt t="27739" x="1698625" y="5486400"/>
          <p14:tracePt t="27756" x="1562100" y="5486400"/>
          <p14:tracePt t="27773" x="1387475" y="5508625"/>
          <p14:tracePt t="27790" x="1227138" y="5546725"/>
          <p14:tracePt t="27807" x="1158875" y="5562600"/>
          <p14:tracePt t="27823" x="1082675" y="5578475"/>
          <p14:tracePt t="27839" x="1028700" y="5584825"/>
          <p14:tracePt t="27856" x="990600" y="5592763"/>
          <p14:tracePt t="27873" x="982663" y="5592763"/>
          <p14:tracePt t="27889" x="974725" y="5600700"/>
          <p14:tracePt t="27923" x="974725" y="5616575"/>
          <p14:tracePt t="27939" x="974725" y="5646738"/>
          <p14:tracePt t="27956" x="982663" y="5684838"/>
          <p14:tracePt t="27974" x="1012825" y="5737225"/>
          <p14:tracePt t="27989" x="1036638" y="5768975"/>
          <p14:tracePt t="28007" x="1082675" y="5829300"/>
          <p14:tracePt t="28023" x="1104900" y="5859463"/>
          <p14:tracePt t="28040" x="1120775" y="5867400"/>
          <p14:tracePt t="28056" x="1143000" y="5875338"/>
          <p14:tracePt t="28073" x="1150938" y="5889625"/>
          <p14:tracePt t="28090" x="1173163" y="5889625"/>
          <p14:tracePt t="28106" x="1196975" y="5905500"/>
          <p14:tracePt t="28123" x="1203325" y="5905500"/>
          <p14:tracePt t="28139" x="1219200" y="5913438"/>
          <p14:tracePt t="28215" x="1235075" y="5921375"/>
          <p14:tracePt t="28223" x="1249363" y="5927725"/>
          <p14:tracePt t="28230" x="1249363" y="5935663"/>
          <p14:tracePt t="28239" x="1273175" y="5935663"/>
          <p14:tracePt t="28256" x="1303338" y="5943600"/>
          <p14:tracePt t="28273" x="1371600" y="5959475"/>
          <p14:tracePt t="28290" x="1431925" y="5959475"/>
          <p14:tracePt t="28306" x="1470025" y="5959475"/>
          <p14:tracePt t="28323" x="1493838" y="5959475"/>
          <p14:tracePt t="28340" x="1501775" y="5959475"/>
          <p14:tracePt t="28356" x="1508125" y="5959475"/>
          <p14:tracePt t="28373" x="1516063" y="5959475"/>
          <p14:tracePt t="28390" x="1524000" y="5951538"/>
          <p14:tracePt t="28406" x="1524000" y="5943600"/>
          <p14:tracePt t="28423" x="1531938" y="5943600"/>
          <p14:tracePt t="28440" x="1531938" y="5927725"/>
          <p14:tracePt t="28456" x="1546225" y="5921375"/>
          <p14:tracePt t="28473" x="1546225" y="5913438"/>
          <p14:tracePt t="28490" x="1554163" y="5905500"/>
          <p14:tracePt t="28507" x="1570038" y="5905500"/>
          <p14:tracePt t="28523" x="1577975" y="5897563"/>
          <p14:tracePt t="28540" x="1600200" y="5897563"/>
          <p14:tracePt t="28556" x="1622425" y="5897563"/>
          <p14:tracePt t="28574" x="1646238" y="5897563"/>
          <p14:tracePt t="28590" x="1654175" y="5897563"/>
          <p14:tracePt t="28606" x="1668463" y="5897563"/>
          <p14:tracePt t="28640" x="1668463" y="5905500"/>
          <p14:tracePt t="28656" x="1698625" y="5921375"/>
          <p14:tracePt t="28673" x="1722438" y="5943600"/>
          <p14:tracePt t="28689" x="1774825" y="5959475"/>
          <p14:tracePt t="28706" x="1820863" y="5981700"/>
          <p14:tracePt t="28723" x="1874838" y="5989638"/>
          <p14:tracePt t="28739" x="1920875" y="5989638"/>
          <p14:tracePt t="28756" x="1965325" y="6003925"/>
          <p14:tracePt t="28773" x="1973263" y="6003925"/>
          <p14:tracePt t="28830" x="1981200" y="6003925"/>
          <p14:tracePt t="29032" x="1989138" y="6003925"/>
          <p14:tracePt t="29039" x="1997075" y="6003925"/>
          <p14:tracePt t="29048" x="2011363" y="6003925"/>
          <p14:tracePt t="29056" x="2027238" y="6003925"/>
          <p14:tracePt t="29073" x="2079625" y="6003925"/>
          <p14:tracePt t="29090" x="2163763" y="6011863"/>
          <p14:tracePt t="29106" x="2239963" y="6019800"/>
          <p14:tracePt t="29123" x="2332038" y="6019800"/>
          <p14:tracePt t="29140" x="2370138" y="6019800"/>
          <p14:tracePt t="29156" x="2392363" y="6019800"/>
          <p14:tracePt t="29173" x="2400300" y="6019800"/>
          <p14:tracePt t="29190" x="2416175" y="6011863"/>
          <p14:tracePt t="29207" x="2422525" y="6003925"/>
          <p14:tracePt t="29223" x="2430463" y="5989638"/>
          <p14:tracePt t="29240" x="2446338" y="5981700"/>
          <p14:tracePt t="29256" x="2476500" y="5973763"/>
          <p14:tracePt t="29273" x="2498725" y="5965825"/>
          <p14:tracePt t="29290" x="2522538" y="5959475"/>
          <p14:tracePt t="29306" x="2536825" y="5959475"/>
          <p14:tracePt t="29323" x="2544763" y="5951538"/>
          <p14:tracePt t="29367" x="2560638" y="5951538"/>
          <p14:tracePt t="29439" x="2568575" y="5951538"/>
          <p14:tracePt t="29464" x="2574925" y="5951538"/>
          <p14:tracePt t="29470" x="2582863" y="5965825"/>
          <p14:tracePt t="29480" x="2582863" y="5973763"/>
          <p14:tracePt t="29490" x="2590800" y="5973763"/>
          <p14:tracePt t="29507" x="2598738" y="5989638"/>
          <p14:tracePt t="29523" x="2598738" y="5997575"/>
          <p14:tracePt t="29540" x="2606675" y="6003925"/>
          <p14:tracePt t="29591" x="2613025" y="6003925"/>
          <p14:tracePt t="29638" x="2620963" y="6003925"/>
          <p14:tracePt t="29646" x="2636838" y="6003925"/>
          <p14:tracePt t="29663" x="2651125" y="6003925"/>
          <p14:tracePt t="29673" x="2659063" y="6003925"/>
          <p14:tracePt t="29690" x="2697163" y="5997575"/>
          <p14:tracePt t="29707" x="2743200" y="5997575"/>
          <p14:tracePt t="29723" x="2803525" y="5997575"/>
          <p14:tracePt t="29739" x="2865438" y="5997575"/>
          <p14:tracePt t="29756" x="2903538" y="5997575"/>
          <p14:tracePt t="29773" x="2949575" y="5997575"/>
          <p14:tracePt t="29790" x="2955925" y="5997575"/>
          <p14:tracePt t="30542" x="2925763" y="5997575"/>
          <p14:tracePt t="30552" x="2879725" y="5973763"/>
          <p14:tracePt t="30559" x="2841625" y="5951538"/>
          <p14:tracePt t="30959" x="2835275" y="5951538"/>
          <p14:tracePt t="30983" x="2841625" y="5965825"/>
          <p14:tracePt t="30999" x="2849563" y="5973763"/>
          <p14:tracePt t="31007" x="2849563" y="5989638"/>
          <p14:tracePt t="31047" x="2849563" y="5997575"/>
          <p14:tracePt t="31057" x="2887663" y="6011863"/>
          <p14:tracePt t="31062" x="2971800" y="6042025"/>
          <p14:tracePt t="31074" x="3070225" y="6073775"/>
          <p14:tracePt t="31091" x="3360738" y="6111875"/>
          <p14:tracePt t="31108" x="3711575" y="6111875"/>
          <p14:tracePt t="31124" x="4168775" y="6111875"/>
          <p14:tracePt t="31140" x="4670425" y="6096000"/>
          <p14:tracePt t="31144" x="4899025" y="6035675"/>
          <p14:tracePt t="31158" x="5372100" y="5851525"/>
          <p14:tracePt t="31174" x="5761038" y="5616575"/>
          <p14:tracePt t="31190" x="6003925" y="5402263"/>
          <p14:tracePt t="31207" x="6202363" y="5127625"/>
          <p14:tracePt t="31224" x="6324600" y="4822825"/>
          <p14:tracePt t="31240" x="6378575" y="4525963"/>
          <p14:tracePt t="31258" x="6378575" y="4305300"/>
          <p14:tracePt t="31274" x="6378575" y="4092575"/>
          <p14:tracePt t="31290" x="6354763" y="3886200"/>
          <p14:tracePt t="31308" x="6340475" y="3771900"/>
          <p14:tracePt t="31324" x="6324600" y="3687763"/>
          <p14:tracePt t="31341" x="6324600" y="3641725"/>
          <p14:tracePt t="31358" x="6324600" y="3619500"/>
          <p14:tracePt t="31423" x="6324600" y="3611563"/>
          <p14:tracePt t="31479" x="6332538" y="3611563"/>
          <p14:tracePt t="31487" x="6354763" y="3611563"/>
          <p14:tracePt t="31494" x="6400800" y="3611563"/>
          <p14:tracePt t="31507" x="6446838" y="3611563"/>
          <p14:tracePt t="31524" x="6569075" y="3611563"/>
          <p14:tracePt t="31541" x="6735763" y="3597275"/>
          <p14:tracePt t="31558" x="6994525" y="3573463"/>
          <p14:tracePt t="31574" x="7116763" y="3573463"/>
          <p14:tracePt t="31591" x="7192963" y="3573463"/>
          <p14:tracePt t="31607" x="7231063" y="3559175"/>
          <p14:tracePt t="31624" x="7246938" y="3559175"/>
          <p14:tracePt t="31641" x="7269163" y="3559175"/>
          <p14:tracePt t="31657" x="7307263" y="3559175"/>
          <p14:tracePt t="31674" x="7383463" y="3559175"/>
          <p14:tracePt t="31691" x="7475538" y="3559175"/>
          <p14:tracePt t="31708" x="7620000" y="3559175"/>
          <p14:tracePt t="31724" x="7788275" y="3559175"/>
          <p14:tracePt t="31741" x="7962900" y="3559175"/>
          <p14:tracePt t="31758" x="8153400" y="3559175"/>
          <p14:tracePt t="31774" x="8283575" y="3559175"/>
          <p14:tracePt t="31791" x="8420100" y="3559175"/>
          <p14:tracePt t="31808" x="8550275" y="3559175"/>
          <p14:tracePt t="31825" x="8709025" y="3559175"/>
          <p14:tracePt t="31841" x="8885238" y="3559175"/>
          <p14:tracePt t="31858" x="9075738" y="3559175"/>
          <p14:tracePt t="31874" x="9258300" y="3559175"/>
          <p14:tracePt t="31891" x="9410700" y="3559175"/>
          <p14:tracePt t="31908" x="9525000" y="3559175"/>
          <p14:tracePt t="31924" x="9617075" y="3559175"/>
          <p14:tracePt t="31942" x="9707563" y="3559175"/>
          <p14:tracePt t="31958" x="9753600" y="3559175"/>
          <p14:tracePt t="31974" x="9813925" y="3559175"/>
          <p14:tracePt t="31991" x="9867900" y="3559175"/>
          <p14:tracePt t="32008" x="9906000" y="3559175"/>
          <p14:tracePt t="32024" x="9928225" y="3565525"/>
          <p14:tracePt t="32041" x="9952038" y="3573463"/>
          <p14:tracePt t="32057" x="9959975" y="3581400"/>
          <p14:tracePt t="32074" x="9974263" y="3597275"/>
          <p14:tracePt t="32091" x="9998075" y="3649663"/>
          <p14:tracePt t="32107" x="10012363" y="3695700"/>
          <p14:tracePt t="32124" x="10028238" y="3763963"/>
          <p14:tracePt t="32142" x="10050463" y="3832225"/>
          <p14:tracePt t="32158" x="10058400" y="3863975"/>
          <p14:tracePt t="32174" x="10058400" y="3932238"/>
          <p14:tracePt t="32191" x="10058400" y="4000500"/>
          <p14:tracePt t="32208" x="10050463" y="4076700"/>
          <p14:tracePt t="32224" x="10012363" y="4198938"/>
          <p14:tracePt t="32241" x="9952038" y="4327525"/>
          <p14:tracePt t="32258" x="9867900" y="4473575"/>
          <p14:tracePt t="32274" x="9775825" y="4572000"/>
          <p14:tracePt t="32291" x="9693275" y="4670425"/>
          <p14:tracePt t="32308" x="9617075" y="4740275"/>
          <p14:tracePt t="32326" x="9494838" y="4876800"/>
          <p14:tracePt t="32342" x="9388475" y="4960938"/>
          <p14:tracePt t="32358" x="9250363" y="5067300"/>
          <p14:tracePt t="32374" x="9097963" y="5173663"/>
          <p14:tracePt t="32391" x="8923338" y="5295900"/>
          <p14:tracePt t="32408" x="8770938" y="5394325"/>
          <p14:tracePt t="32424" x="8648700" y="5494338"/>
          <p14:tracePt t="32441" x="8556625" y="5570538"/>
          <p14:tracePt t="32458" x="8480425" y="5630863"/>
          <p14:tracePt t="32474" x="8435975" y="5692775"/>
          <p14:tracePt t="32491" x="8389938" y="5761038"/>
          <p14:tracePt t="32508" x="8351838" y="5813425"/>
          <p14:tracePt t="32525" x="8328025" y="5875338"/>
          <p14:tracePt t="32542" x="8305800" y="5935663"/>
          <p14:tracePt t="32558" x="8297863" y="5959475"/>
          <p14:tracePt t="32574" x="8297863" y="5973763"/>
          <p14:tracePt t="32591" x="8289925" y="5989638"/>
          <p14:tracePt t="32608" x="8283575" y="6003925"/>
          <p14:tracePt t="32624" x="8283575" y="6011863"/>
          <p14:tracePt t="32641" x="8283575" y="6019800"/>
          <p14:tracePt t="32658" x="8283575" y="6027738"/>
          <p14:tracePt t="32674" x="8267700" y="6042025"/>
          <p14:tracePt t="32691" x="8245475" y="6049963"/>
          <p14:tracePt t="32708" x="8169275" y="6049963"/>
          <p14:tracePt t="32724" x="8115300" y="6027738"/>
          <p14:tracePt t="33173" x="8099425" y="6027738"/>
          <p14:tracePt t="33222" x="8099425" y="6042025"/>
          <p14:tracePt t="33229" x="8115300" y="6049963"/>
          <p14:tracePt t="33237" x="8123238" y="6057900"/>
          <p14:tracePt t="33759" x="8131175" y="6057900"/>
          <p14:tracePt t="33767" x="8137525" y="6065838"/>
          <p14:tracePt t="33775" x="8183563" y="6088063"/>
          <p14:tracePt t="33791" x="8275638" y="6142038"/>
          <p14:tracePt t="33808" x="8404225" y="6248400"/>
          <p14:tracePt t="33825" x="8572500" y="6308725"/>
          <p14:tracePt t="33841" x="8740775" y="6378575"/>
          <p14:tracePt t="33858" x="8899525" y="6408738"/>
          <p14:tracePt t="33875" x="9045575" y="6408738"/>
          <p14:tracePt t="33891" x="9105900" y="6392863"/>
          <p14:tracePt t="33908" x="9113838" y="6370638"/>
          <p14:tracePt t="33926" x="9113838" y="6278563"/>
          <p14:tracePt t="33942" x="9105900" y="6232525"/>
          <p14:tracePt t="33958" x="9059863" y="6149975"/>
          <p14:tracePt t="33975" x="9037638" y="6126163"/>
          <p14:tracePt t="33991" x="9037638" y="6111875"/>
          <p14:tracePt t="34008" x="9029700" y="6111875"/>
          <p14:tracePt t="34071" x="9021763" y="6111875"/>
          <p14:tracePt t="34087" x="9013825" y="6111875"/>
          <p14:tracePt t="34096" x="8999538" y="6126163"/>
          <p14:tracePt t="34103" x="8991600" y="6134100"/>
          <p14:tracePt t="34112" x="8983663" y="6142038"/>
          <p14:tracePt t="34126" x="8953500" y="6172200"/>
          <p14:tracePt t="34142" x="8937625" y="6180138"/>
          <p14:tracePt t="34158" x="8893175" y="6188075"/>
          <p14:tracePt t="34175" x="8861425" y="6202363"/>
          <p14:tracePt t="34192" x="8847138" y="6202363"/>
          <p14:tracePt t="34208" x="8839200" y="6202363"/>
          <p14:tracePt t="34791" x="8861425" y="6194425"/>
          <p14:tracePt t="34799" x="8899525" y="6194425"/>
          <p14:tracePt t="34808" x="8953500" y="6180138"/>
          <p14:tracePt t="34825" x="9029700" y="6164263"/>
          <p14:tracePt t="34842" x="9105900" y="6134100"/>
          <p14:tracePt t="34859" x="9136063" y="6126163"/>
          <p14:tracePt t="34875" x="9144000" y="6111875"/>
          <p14:tracePt t="35399" x="9121775" y="6096000"/>
          <p14:tracePt t="35406" x="9067800" y="6073775"/>
          <p14:tracePt t="35416" x="9037638" y="6042025"/>
          <p14:tracePt t="35425" x="9021763" y="6027738"/>
          <p14:tracePt t="35442" x="8983663" y="5981700"/>
          <p14:tracePt t="35459" x="8915400" y="5889625"/>
          <p14:tracePt t="35475" x="8861425" y="5837238"/>
          <p14:tracePt t="35492" x="8839200" y="5775325"/>
          <p14:tracePt t="35510" x="8816975" y="5730875"/>
          <p14:tracePt t="35526" x="8816975" y="5722938"/>
          <p14:tracePt t="35646" x="8809038" y="5722938"/>
          <p14:tracePt t="35678" x="8809038" y="5715000"/>
          <p14:tracePt t="35686" x="8801100" y="5715000"/>
          <p14:tracePt t="35694" x="8785225" y="5707063"/>
          <p14:tracePt t="35709" x="8716963" y="5668963"/>
          <p14:tracePt t="35726" x="8550275" y="5578475"/>
          <p14:tracePt t="35742" x="8428038" y="552450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158948" y="517499"/>
            <a:ext cx="8006315"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t-Test 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982343" y="1469485"/>
            <a:ext cx="3917035" cy="3416320"/>
          </a:xfrm>
          <a:prstGeom prst="rect">
            <a:avLst/>
          </a:prstGeom>
        </p:spPr>
        <p:txBody>
          <a:bodyPr wrap="square">
            <a:spAutoFit/>
          </a:bodyPr>
          <a:lstStyle/>
          <a:p>
            <a:pPr algn="just"/>
            <a:r>
              <a:rPr lang="en-US" altLang="en-US" dirty="0">
                <a:latin typeface="Times New Roman" panose="02020603050405020304" pitchFamily="18" charset="0"/>
                <a:cs typeface="Times New Roman" panose="02020603050405020304" pitchFamily="18" charset="0"/>
              </a:rPr>
              <a:t>A manufacturer claims that the calling range (in feet) of its 2.4-GHz cordless telephone is greater than that of its leading competitor. You perform a study using 14 randomly selected phones from the manufacturer and 16 randomly selected similar phones from its competitor. The results are shown below. At </a:t>
            </a:r>
            <a:r>
              <a:rPr lang="el-GR" altLang="en-US" dirty="0">
                <a:latin typeface="Times New Roman" panose="02020603050405020304" pitchFamily="18" charset="0"/>
                <a:cs typeface="Times New Roman" panose="02020603050405020304" pitchFamily="18" charset="0"/>
              </a:rPr>
              <a:t>α</a:t>
            </a:r>
            <a:r>
              <a:rPr lang="en-US" altLang="en-US" dirty="0">
                <a:latin typeface="Times New Roman" panose="02020603050405020304" pitchFamily="18" charset="0"/>
                <a:cs typeface="Times New Roman" panose="02020603050405020304" pitchFamily="18" charset="0"/>
              </a:rPr>
              <a:t> = 0.05, can you support the manufacturer’s claim? Assume the populations are normally distributed and the population variances are equal.</a:t>
            </a:r>
          </a:p>
        </p:txBody>
      </p:sp>
      <p:pic>
        <p:nvPicPr>
          <p:cNvPr id="6" name="Picture 5"/>
          <p:cNvPicPr>
            <a:picLocks noChangeAspect="1"/>
          </p:cNvPicPr>
          <p:nvPr/>
        </p:nvPicPr>
        <p:blipFill>
          <a:blip r:embed="rId3"/>
          <a:stretch>
            <a:fillRect/>
          </a:stretch>
        </p:blipFill>
        <p:spPr>
          <a:xfrm>
            <a:off x="3384513" y="4991357"/>
            <a:ext cx="4291932" cy="1650743"/>
          </a:xfrm>
          <a:prstGeom prst="rect">
            <a:avLst/>
          </a:prstGeom>
        </p:spPr>
      </p:pic>
      <p:sp>
        <p:nvSpPr>
          <p:cNvPr id="8" name="Rectangle 7"/>
          <p:cNvSpPr/>
          <p:nvPr/>
        </p:nvSpPr>
        <p:spPr>
          <a:xfrm>
            <a:off x="6920030" y="1706551"/>
            <a:ext cx="3798501" cy="2585323"/>
          </a:xfrm>
          <a:prstGeom prst="rect">
            <a:avLst/>
          </a:prstGeom>
        </p:spPr>
        <p:txBody>
          <a:bodyPr wrap="square">
            <a:spAutoFit/>
          </a:bodyPr>
          <a:lstStyle/>
          <a:p>
            <a:pPr algn="r"/>
            <a:r>
              <a:rPr lang="ar-EG" altLang="en-US" dirty="0">
                <a:latin typeface="Times New Roman" panose="02020603050405020304" pitchFamily="18" charset="0"/>
                <a:cs typeface="Times New Roman" panose="02020603050405020304" pitchFamily="18" charset="0"/>
              </a:rPr>
              <a:t>تدعي إحدى الشركات المصنعة أن نطاق الاتصال (بالقدم) للهاتف اللاسلكي الذي يعمل بتردد 2.4 جيجا هرتز أكبر من نطاق الاتصال الخاص بمنافسها الرئيسي. يمكنك إجراء دراسة باستخدام 14 هاتفًا تم اختيارها عشوائيًا من الشركة المصنعة و16 هاتفًا مشابهًا تم اختيارها عشوائيًا من منافسها. النتائج مبينة أدناه.  هل يمكنك دعم مطالبة الشركة المصنعة؟ افترض أن السكان موزعون بشكل طبيعي وأن تباينات السكان متساوية.</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9507206"/>
      </p:ext>
    </p:extLst>
  </p:cSld>
  <p:clrMapOvr>
    <a:masterClrMapping/>
  </p:clrMapOvr>
  <mc:AlternateContent xmlns:mc="http://schemas.openxmlformats.org/markup-compatibility/2006" xmlns:p14="http://schemas.microsoft.com/office/powerpoint/2010/main">
    <mc:Choice Requires="p14">
      <p:transition p14:dur="10" advTm="96656"/>
    </mc:Choice>
    <mc:Fallback xmlns="">
      <p:transition advTm="96656"/>
    </mc:Fallback>
  </mc:AlternateContent>
  <p:timing>
    <p:tnLst>
      <p:par>
        <p:cTn id="1" dur="indefinite" restart="never" nodeType="tmRoot"/>
      </p:par>
    </p:tnLst>
  </p:timing>
  <p:extLst mod="1">
    <p:ext uri="{3A86A75C-4F4B-4683-9AE1-C65F6400EC91}">
      <p14:laserTraceLst xmlns:p14="http://schemas.microsoft.com/office/powerpoint/2010/main">
        <p14:tracePtLst>
          <p14:tracePt t="1152" x="8428038" y="5470525"/>
          <p14:tracePt t="1160" x="8442325" y="5402263"/>
          <p14:tracePt t="1170" x="8442325" y="5326063"/>
          <p14:tracePt t="1187" x="8397875" y="5105400"/>
          <p14:tracePt t="1203" x="8289925" y="4784725"/>
          <p14:tracePt t="1455" x="8313738" y="4784725"/>
          <p14:tracePt t="1503" x="8313738" y="4778375"/>
          <p14:tracePt t="1512" x="8297863" y="4732338"/>
          <p14:tracePt t="1520" x="8199438" y="4632325"/>
          <p14:tracePt t="1537" x="7848600" y="4321175"/>
          <p14:tracePt t="1553" x="7375525" y="3932238"/>
          <p14:tracePt t="1570" x="6873875" y="3543300"/>
          <p14:tracePt t="1587" x="6346825" y="3132138"/>
          <p14:tracePt t="1605" x="5775325" y="2644775"/>
          <p14:tracePt t="1620" x="5257800" y="2171700"/>
          <p14:tracePt t="1637" x="4868863" y="1760538"/>
          <p14:tracePt t="1653" x="4640263" y="1477963"/>
          <p14:tracePt t="1672" x="4441825" y="1165225"/>
          <p14:tracePt t="1687" x="4419600" y="1135063"/>
          <p14:tracePt t="1703" x="4389438" y="1044575"/>
          <p14:tracePt t="1935" x="4305300" y="1006475"/>
          <p14:tracePt t="1943" x="4060825" y="930275"/>
          <p14:tracePt t="1953" x="3810000" y="860425"/>
          <p14:tracePt t="1970" x="3444875" y="769938"/>
          <p14:tracePt t="1987" x="3276600" y="762000"/>
          <p14:tracePt t="2003" x="3086100" y="762000"/>
          <p14:tracePt t="2020" x="2925763" y="762000"/>
          <p14:tracePt t="2037" x="2841625" y="777875"/>
          <p14:tracePt t="2053" x="2819400" y="784225"/>
          <p14:tracePt t="3256" x="2819400" y="792163"/>
          <p14:tracePt t="3615" x="2819400" y="800100"/>
          <p14:tracePt t="3623" x="2819400" y="815975"/>
          <p14:tracePt t="3637" x="2835275" y="822325"/>
          <p14:tracePt t="3655" x="2895600" y="892175"/>
          <p14:tracePt t="3671" x="2971800" y="952500"/>
          <p14:tracePt t="3687" x="3048000" y="982663"/>
          <p14:tracePt t="3704" x="3116263" y="1006475"/>
          <p14:tracePt t="3721" x="3154363" y="1020763"/>
          <p14:tracePt t="3738" x="3178175" y="1020763"/>
          <p14:tracePt t="4679" x="3184525" y="1020763"/>
          <p14:tracePt t="4688" x="3200400" y="1020763"/>
          <p14:tracePt t="4697" x="3230563" y="1020763"/>
          <p14:tracePt t="4704" x="3260725" y="1020763"/>
          <p14:tracePt t="4721" x="3322638" y="1020763"/>
          <p14:tracePt t="4738" x="3375025" y="1020763"/>
          <p14:tracePt t="4754" x="3451225" y="1020763"/>
          <p14:tracePt t="4771" x="3513138" y="1020763"/>
          <p14:tracePt t="4788" x="3581400" y="1020763"/>
          <p14:tracePt t="4805" x="3657600" y="1020763"/>
          <p14:tracePt t="4821" x="3733800" y="1020763"/>
          <p14:tracePt t="4838" x="3817938" y="1020763"/>
          <p14:tracePt t="4855" x="3848100" y="1020763"/>
          <p14:tracePt t="4871" x="3978275" y="1020763"/>
          <p14:tracePt t="4888" x="4054475" y="1020763"/>
          <p14:tracePt t="4904" x="4152900" y="1020763"/>
          <p14:tracePt t="4921" x="4275138" y="1020763"/>
          <p14:tracePt t="4938" x="4365625" y="1020763"/>
          <p14:tracePt t="4955" x="4441825" y="1020763"/>
          <p14:tracePt t="4971" x="4473575" y="1012825"/>
          <p14:tracePt t="5361" x="4503738" y="1012825"/>
          <p14:tracePt t="5367" x="4594225" y="990600"/>
          <p14:tracePt t="5376" x="4746625" y="936625"/>
          <p14:tracePt t="5388" x="4868863" y="922338"/>
          <p14:tracePt t="5405" x="4991100" y="922338"/>
          <p14:tracePt t="5421" x="5113338" y="922338"/>
          <p14:tracePt t="5439" x="5334000" y="922338"/>
          <p14:tracePt t="5455" x="5402263" y="922338"/>
          <p14:tracePt t="5471" x="5546725" y="922338"/>
          <p14:tracePt t="5488" x="5592763" y="922338"/>
          <p14:tracePt t="5615" x="5616575" y="922338"/>
          <p14:tracePt t="5623" x="5654675" y="922338"/>
          <p14:tracePt t="5631" x="5692775" y="922338"/>
          <p14:tracePt t="5640" x="5745163" y="922338"/>
          <p14:tracePt t="5655" x="5875338" y="922338"/>
          <p14:tracePt t="5671" x="6035675" y="922338"/>
          <p14:tracePt t="5688" x="6210300" y="922338"/>
          <p14:tracePt t="5705" x="6354763" y="922338"/>
          <p14:tracePt t="5721" x="6408738" y="922338"/>
          <p14:tracePt t="5738" x="6416675" y="922338"/>
          <p14:tracePt t="5783" x="6408738" y="922338"/>
          <p14:tracePt t="5791" x="6384925" y="922338"/>
          <p14:tracePt t="5805" x="6316663" y="922338"/>
          <p14:tracePt t="5821" x="6156325" y="944563"/>
          <p14:tracePt t="5839" x="5630863" y="1104900"/>
          <p14:tracePt t="5855" x="5135563" y="1165225"/>
          <p14:tracePt t="5871" x="4556125" y="1249363"/>
          <p14:tracePt t="5888" x="4008438" y="1303338"/>
          <p14:tracePt t="5905" x="3603625" y="1311275"/>
          <p14:tracePt t="5921" x="3254375" y="1311275"/>
          <p14:tracePt t="5938" x="2987675" y="1311275"/>
          <p14:tracePt t="5955" x="2781300" y="1311275"/>
          <p14:tracePt t="5971" x="2606675" y="1311275"/>
          <p14:tracePt t="5988" x="2460625" y="1311275"/>
          <p14:tracePt t="6005" x="2324100" y="1311275"/>
          <p14:tracePt t="6022" x="2209800" y="1311275"/>
          <p14:tracePt t="6038" x="2095500" y="1333500"/>
          <p14:tracePt t="6055" x="1897063" y="1355725"/>
          <p14:tracePt t="6072" x="1774825" y="1409700"/>
          <p14:tracePt t="6088" x="1660525" y="1463675"/>
          <p14:tracePt t="6105" x="1600200" y="1501775"/>
          <p14:tracePt t="6122" x="1562100" y="1539875"/>
          <p14:tracePt t="6138" x="1554163" y="1554163"/>
          <p14:tracePt t="6155" x="1554163" y="1577975"/>
          <p14:tracePt t="6172" x="1554163" y="1608138"/>
          <p14:tracePt t="6189" x="1577975" y="1654175"/>
          <p14:tracePt t="6205" x="1600200" y="1676400"/>
          <p14:tracePt t="6222" x="1660525" y="1698625"/>
          <p14:tracePt t="6238" x="1752600" y="1730375"/>
          <p14:tracePt t="6255" x="1943100" y="1760538"/>
          <p14:tracePt t="6272" x="2179638" y="1760538"/>
          <p14:tracePt t="6288" x="2460625" y="1736725"/>
          <p14:tracePt t="6305" x="2720975" y="1698625"/>
          <p14:tracePt t="6322" x="2933700" y="1630363"/>
          <p14:tracePt t="6338" x="3070225" y="1584325"/>
          <p14:tracePt t="6355" x="3116263" y="1577975"/>
          <p14:tracePt t="6372" x="3132138" y="1570038"/>
          <p14:tracePt t="6768" x="3140075" y="1570038"/>
          <p14:tracePt t="6776" x="3170238" y="1546225"/>
          <p14:tracePt t="6789" x="3260725" y="1546225"/>
          <p14:tracePt t="6805" x="3475038" y="1562100"/>
          <p14:tracePt t="6823" x="3779838" y="1562100"/>
          <p14:tracePt t="6838" x="3916363" y="1554163"/>
          <p14:tracePt t="6855" x="4321175" y="1493838"/>
          <p14:tracePt t="6872" x="4511675" y="1463675"/>
          <p14:tracePt t="6890" x="4594225" y="1463675"/>
          <p14:tracePt t="6905" x="4618038" y="1455738"/>
          <p14:tracePt t="7032" x="4618038" y="1463675"/>
          <p14:tracePt t="7040" x="4610100" y="1508125"/>
          <p14:tracePt t="7048" x="4587875" y="1570038"/>
          <p14:tracePt t="7056" x="4556125" y="1616075"/>
          <p14:tracePt t="7072" x="4449763" y="1730375"/>
          <p14:tracePt t="7089" x="4259263" y="1851025"/>
          <p14:tracePt t="7105" x="3940175" y="1973263"/>
          <p14:tracePt t="7122" x="3543300" y="2035175"/>
          <p14:tracePt t="7139" x="3101975" y="2057400"/>
          <p14:tracePt t="7155" x="2743200" y="2057400"/>
          <p14:tracePt t="7172" x="2530475" y="2057400"/>
          <p14:tracePt t="7189" x="2422525" y="2057400"/>
          <p14:tracePt t="7205" x="2408238" y="2057400"/>
          <p14:tracePt t="7360" x="2408238" y="2073275"/>
          <p14:tracePt t="7370" x="2408238" y="2087563"/>
          <p14:tracePt t="7376" x="2416175" y="2117725"/>
          <p14:tracePt t="7389" x="2416175" y="2141538"/>
          <p14:tracePt t="7405" x="2422525" y="2209800"/>
          <p14:tracePt t="7423" x="2446338" y="2286000"/>
          <p14:tracePt t="7439" x="2468563" y="2324100"/>
          <p14:tracePt t="7455" x="2498725" y="2339975"/>
          <p14:tracePt t="7472" x="2530475" y="2346325"/>
          <p14:tracePt t="7489" x="2552700" y="2354263"/>
          <p14:tracePt t="7505" x="2560638" y="2354263"/>
          <p14:tracePt t="7968" x="2590800" y="2362200"/>
          <p14:tracePt t="7976" x="2644775" y="2384425"/>
          <p14:tracePt t="7989" x="2713038" y="2400300"/>
          <p14:tracePt t="8005" x="2887663" y="2460625"/>
          <p14:tracePt t="8023" x="3260725" y="2568575"/>
          <p14:tracePt t="8039" x="3551238" y="2613025"/>
          <p14:tracePt t="8055" x="3856038" y="2644775"/>
          <p14:tracePt t="8072" x="4305300" y="2727325"/>
          <p14:tracePt t="8089" x="4716463" y="2789238"/>
          <p14:tracePt t="8106" x="5075238" y="2797175"/>
          <p14:tracePt t="8122" x="5249863" y="2797175"/>
          <p14:tracePt t="8139" x="5311775" y="2797175"/>
          <p14:tracePt t="8155" x="5318125" y="2797175"/>
          <p14:tracePt t="8424" x="5326063" y="2797175"/>
          <p14:tracePt t="8431" x="5334000" y="2797175"/>
          <p14:tracePt t="8441" x="5356225" y="2789238"/>
          <p14:tracePt t="8456" x="5410200" y="2773363"/>
          <p14:tracePt t="8473" x="5470525" y="2773363"/>
          <p14:tracePt t="8489" x="5546725" y="2773363"/>
          <p14:tracePt t="8506" x="5668963" y="2773363"/>
          <p14:tracePt t="8523" x="5859463" y="2773363"/>
          <p14:tracePt t="8540" x="6126163" y="2773363"/>
          <p14:tracePt t="8556" x="6354763" y="2759075"/>
          <p14:tracePt t="8573" x="6569075" y="2720975"/>
          <p14:tracePt t="8589" x="6751638" y="2682875"/>
          <p14:tracePt t="8607" x="6926263" y="2636838"/>
          <p14:tracePt t="8623" x="6926263" y="2628900"/>
          <p14:tracePt t="10151" x="6950075" y="2590800"/>
          <p14:tracePt t="10159" x="6988175" y="2484438"/>
          <p14:tracePt t="10173" x="7018338" y="2400300"/>
          <p14:tracePt t="10190" x="7018338" y="2339975"/>
          <p14:tracePt t="10343" x="7026275" y="2332038"/>
          <p14:tracePt t="10356" x="7032625" y="2332038"/>
          <p14:tracePt t="10367" x="7064375" y="2339975"/>
          <p14:tracePt t="10375" x="7086600" y="2354263"/>
          <p14:tracePt t="10391" x="7146925" y="2392363"/>
          <p14:tracePt t="10408" x="7254875" y="2468563"/>
          <p14:tracePt t="10423" x="7299325" y="2522538"/>
          <p14:tracePt t="10440" x="7337425" y="2568575"/>
          <p14:tracePt t="10457" x="7399338" y="2751138"/>
          <p14:tracePt t="10473" x="7437438" y="2949575"/>
          <p14:tracePt t="10490" x="7437438" y="3146425"/>
          <p14:tracePt t="10507" x="7437438" y="3375025"/>
          <p14:tracePt t="10523" x="7413625" y="3581400"/>
          <p14:tracePt t="10540" x="7361238" y="3725863"/>
          <p14:tracePt t="10557" x="7285038" y="3840163"/>
          <p14:tracePt t="10573" x="7162800" y="3954463"/>
          <p14:tracePt t="10591" x="6926263" y="4092575"/>
          <p14:tracePt t="10606" x="6850063" y="4122738"/>
          <p14:tracePt t="10623" x="6621463" y="4198938"/>
          <p14:tracePt t="10640" x="6469063" y="4251325"/>
          <p14:tracePt t="10657" x="6354763" y="4283075"/>
          <p14:tracePt t="10673" x="6248400" y="4289425"/>
          <p14:tracePt t="10690" x="6188075" y="4289425"/>
          <p14:tracePt t="10707" x="6156325" y="4289425"/>
          <p14:tracePt t="10723" x="6126163" y="4289425"/>
          <p14:tracePt t="10839" x="6118225" y="4289425"/>
          <p14:tracePt t="10849" x="6111875" y="4283075"/>
          <p14:tracePt t="10857" x="6111875" y="4259263"/>
          <p14:tracePt t="11123" x="6111875" y="4251325"/>
          <p14:tracePt t="11129" x="6111875" y="4244975"/>
          <p14:tracePt t="11140" x="6111875" y="4206875"/>
          <p14:tracePt t="11157" x="6210300" y="4076700"/>
          <p14:tracePt t="11173" x="6302375" y="3932238"/>
          <p14:tracePt t="11191" x="6446838" y="3679825"/>
          <p14:tracePt t="11207" x="6545263" y="3505200"/>
          <p14:tracePt t="11223" x="6629400" y="3336925"/>
          <p14:tracePt t="11240" x="6697663" y="3184525"/>
          <p14:tracePt t="11257" x="6765925" y="3017838"/>
          <p14:tracePt t="11274" x="6797675" y="2879725"/>
          <p14:tracePt t="11290" x="6819900" y="2751138"/>
          <p14:tracePt t="11307" x="6827838" y="2606675"/>
          <p14:tracePt t="11324" x="6827838" y="2460625"/>
          <p14:tracePt t="11340" x="6827838" y="2354263"/>
          <p14:tracePt t="11357" x="6827838" y="2270125"/>
          <p14:tracePt t="11374" x="6827838" y="2217738"/>
          <p14:tracePt t="11390" x="6827838" y="2187575"/>
          <p14:tracePt t="11608" x="6789738" y="2171700"/>
          <p14:tracePt t="11616" x="6689725" y="2141538"/>
          <p14:tracePt t="11625" x="6583363" y="2111375"/>
          <p14:tracePt t="11640" x="6354763" y="2041525"/>
          <p14:tracePt t="11657" x="6111875" y="2019300"/>
          <p14:tracePt t="11673" x="5753100" y="2019300"/>
          <p14:tracePt t="11690" x="5257800" y="2087563"/>
          <p14:tracePt t="11707" x="4754563" y="2149475"/>
          <p14:tracePt t="11723" x="4305300" y="2263775"/>
          <p14:tracePt t="11740" x="3932238" y="2370138"/>
          <p14:tracePt t="11757" x="3597275" y="2468563"/>
          <p14:tracePt t="11773" x="3413125" y="2498725"/>
          <p14:tracePt t="11790" x="3254375" y="2506663"/>
          <p14:tracePt t="11807" x="3222625" y="2506663"/>
          <p14:tracePt t="11921" x="3216275" y="2506663"/>
          <p14:tracePt t="11928" x="3208338" y="2506663"/>
          <p14:tracePt t="11975" x="3200400" y="2506663"/>
          <p14:tracePt t="11984" x="3178175" y="2560638"/>
          <p14:tracePt t="11992" x="3170238" y="2636838"/>
          <p14:tracePt t="12007" x="3132138" y="2849563"/>
          <p14:tracePt t="12024" x="3086100" y="3178175"/>
          <p14:tracePt t="12040" x="3055938" y="3467100"/>
          <p14:tracePt t="12057" x="3040063" y="3695700"/>
          <p14:tracePt t="12074" x="3040063" y="3870325"/>
          <p14:tracePt t="12091" x="3040063" y="4022725"/>
          <p14:tracePt t="12108" x="3040063" y="4137025"/>
          <p14:tracePt t="12124" x="3055938" y="4213225"/>
          <p14:tracePt t="12128" x="3078163" y="4259263"/>
          <p14:tracePt t="12140" x="3086100" y="4275138"/>
          <p14:tracePt t="12157" x="3101975" y="4313238"/>
          <p14:tracePt t="12174" x="3108325" y="4327525"/>
          <p14:tracePt t="12190" x="3124200" y="4327525"/>
          <p14:tracePt t="12207" x="3140075" y="4327525"/>
          <p14:tracePt t="12224" x="3146425" y="4327525"/>
          <p14:tracePt t="12241" x="3154363" y="4327525"/>
          <p14:tracePt t="12257" x="3170238" y="4327525"/>
          <p14:tracePt t="12274" x="3184525" y="4327525"/>
          <p14:tracePt t="12291" x="3192463" y="4305300"/>
          <p14:tracePt t="12308" x="3208338" y="4275138"/>
          <p14:tracePt t="12324" x="3208338" y="4267200"/>
          <p14:tracePt t="12341" x="3208338" y="4259263"/>
          <p14:tracePt t="12736" x="3208338" y="4283075"/>
          <p14:tracePt t="12743" x="3208338" y="4321175"/>
          <p14:tracePt t="12757" x="3208338" y="4373563"/>
          <p14:tracePt t="12775" x="3246438" y="4449763"/>
          <p14:tracePt t="12791" x="3276600" y="4449763"/>
          <p14:tracePt t="12807" x="3306763" y="4449763"/>
          <p14:tracePt t="12825" x="3322638" y="4441825"/>
          <p14:tracePt t="13025" x="3314700" y="4457700"/>
          <p14:tracePt t="13031" x="3306763" y="4487863"/>
          <p14:tracePt t="13041" x="3306763" y="4511675"/>
          <p14:tracePt t="13057" x="3298825" y="4564063"/>
          <p14:tracePt t="13091" x="3298825" y="4602163"/>
          <p14:tracePt t="13107" x="3298825" y="4664075"/>
          <p14:tracePt t="13124" x="3360738" y="4702175"/>
          <p14:tracePt t="13129" x="3413125" y="4708525"/>
          <p14:tracePt t="13141" x="3467100" y="4732338"/>
          <p14:tracePt t="13158" x="3627438" y="4754563"/>
          <p14:tracePt t="13175" x="4068763" y="4778375"/>
          <p14:tracePt t="13191" x="4305300" y="4716463"/>
          <p14:tracePt t="13208" x="4441825" y="4648200"/>
          <p14:tracePt t="13224" x="4549775" y="4587875"/>
          <p14:tracePt t="13241" x="4587875" y="4556125"/>
          <p14:tracePt t="13258" x="4594225" y="4533900"/>
          <p14:tracePt t="13274" x="4602163" y="4511675"/>
          <p14:tracePt t="13291" x="4610100" y="4479925"/>
          <p14:tracePt t="13308" x="4618038" y="4457700"/>
          <p14:tracePt t="13607" x="4632325" y="4449763"/>
          <p14:tracePt t="13616" x="4670425" y="4449763"/>
          <p14:tracePt t="13624" x="4732338" y="4473575"/>
          <p14:tracePt t="13641" x="4860925" y="4525963"/>
          <p14:tracePt t="13658" x="5037138" y="4579938"/>
          <p14:tracePt t="13674" x="5249863" y="4640263"/>
          <p14:tracePt t="13691" x="5654675" y="4716463"/>
          <p14:tracePt t="13708" x="6111875" y="4784725"/>
          <p14:tracePt t="13725" x="6400800" y="4808538"/>
          <p14:tracePt t="13741" x="6561138" y="4808538"/>
          <p14:tracePt t="13759" x="6629400" y="4808538"/>
          <p14:tracePt t="13919" x="6637338" y="4808538"/>
          <p14:tracePt t="13928" x="6651625" y="4830763"/>
          <p14:tracePt t="13936" x="6683375" y="4892675"/>
          <p14:tracePt t="13945" x="6735763" y="4945063"/>
          <p14:tracePt t="13958" x="6804025" y="5029200"/>
          <p14:tracePt t="13975" x="6842125" y="5067300"/>
          <p14:tracePt t="13991" x="6934200" y="5113338"/>
          <p14:tracePt t="14008" x="7010400" y="5121275"/>
          <p14:tracePt t="14025" x="7040563" y="5121275"/>
          <p14:tracePt t="14041" x="7070725" y="5121275"/>
          <p14:tracePt t="14058" x="7078663" y="5121275"/>
          <p14:tracePt t="14075" x="7086600" y="5097463"/>
          <p14:tracePt t="14092" x="7086600" y="5021263"/>
          <p14:tracePt t="14108" x="7078663" y="4945063"/>
          <p14:tracePt t="14124" x="7070725" y="4914900"/>
          <p14:tracePt t="14141" x="7070725" y="4892675"/>
          <p14:tracePt t="14145" x="7070725" y="4868863"/>
          <p14:tracePt t="14160" x="7070725" y="4860925"/>
          <p14:tracePt t="14175" x="7070725" y="4854575"/>
          <p14:tracePt t="14192" x="7070725" y="4846638"/>
          <p14:tracePt t="14216" x="7070725" y="4838700"/>
          <p14:tracePt t="14240" x="7078663" y="4822825"/>
          <p14:tracePt t="14247" x="7086600" y="4822825"/>
          <p14:tracePt t="14258" x="7094538" y="4822825"/>
          <p14:tracePt t="14275" x="7124700" y="4822825"/>
          <p14:tracePt t="14293" x="7146925" y="4822825"/>
          <p14:tracePt t="14308" x="7178675" y="4830763"/>
          <p14:tracePt t="14325" x="7208838" y="4838700"/>
          <p14:tracePt t="14341" x="7223125" y="4846638"/>
          <p14:tracePt t="14400" x="7231063" y="4846638"/>
          <p14:tracePt t="14408" x="7239000" y="4846638"/>
          <p14:tracePt t="14416" x="7239000" y="4822825"/>
          <p14:tracePt t="14425" x="7239000" y="4808538"/>
          <p14:tracePt t="14441" x="7239000" y="4762500"/>
          <p14:tracePt t="14458" x="7231063" y="4740275"/>
          <p14:tracePt t="14475" x="7231063" y="4716463"/>
          <p14:tracePt t="14509" x="7231063" y="4708525"/>
          <p14:tracePt t="14615" x="7231063" y="4702175"/>
          <p14:tracePt t="14824" x="7254875" y="4678363"/>
          <p14:tracePt t="14832" x="7323138" y="4632325"/>
          <p14:tracePt t="14842" x="7383463" y="4587875"/>
          <p14:tracePt t="14858" x="7459663" y="4511675"/>
          <p14:tracePt t="14875" x="7551738" y="4381500"/>
          <p14:tracePt t="14891" x="7650163" y="4229100"/>
          <p14:tracePt t="14908" x="7750175" y="4054475"/>
          <p14:tracePt t="14925" x="7818438" y="3863975"/>
          <p14:tracePt t="14941" x="7848600" y="3695700"/>
          <p14:tracePt t="14959" x="7848600" y="3497263"/>
          <p14:tracePt t="14975" x="7826375" y="3336925"/>
          <p14:tracePt t="14991" x="7788275" y="3230563"/>
          <p14:tracePt t="15008" x="7772400" y="3184525"/>
          <p14:tracePt t="15024" x="7764463" y="3162300"/>
          <p14:tracePt t="15041" x="7764463" y="3154363"/>
          <p14:tracePt t="15271" x="7718425" y="3146425"/>
          <p14:tracePt t="15281" x="7627938" y="3116263"/>
          <p14:tracePt t="15292" x="7521575" y="3078163"/>
          <p14:tracePt t="15308" x="7337425" y="3048000"/>
          <p14:tracePt t="15325" x="7208838" y="3048000"/>
          <p14:tracePt t="15341" x="7108825" y="3048000"/>
          <p14:tracePt t="15358" x="6980238" y="3063875"/>
          <p14:tracePt t="15375" x="6781800" y="3124200"/>
          <p14:tracePt t="15391" x="6659563" y="3132138"/>
          <p14:tracePt t="15408" x="6537325" y="3132138"/>
          <p14:tracePt t="15425" x="6392863" y="3132138"/>
          <p14:tracePt t="15441" x="6264275" y="3132138"/>
          <p14:tracePt t="15458" x="6134100" y="3078163"/>
          <p14:tracePt t="15475" x="6003925" y="3025775"/>
          <p14:tracePt t="15491" x="5913438" y="2971800"/>
          <p14:tracePt t="15508" x="5859463" y="2933700"/>
          <p14:tracePt t="15525" x="5821363" y="2917825"/>
          <p14:tracePt t="15541" x="5813425" y="2911475"/>
          <p14:tracePt t="16024" x="5821363" y="2903538"/>
          <p14:tracePt t="16031" x="5913438" y="2895600"/>
          <p14:tracePt t="16042" x="6027738" y="2879725"/>
          <p14:tracePt t="16059" x="6210300" y="2873375"/>
          <p14:tracePt t="16075" x="6430963" y="2835275"/>
          <p14:tracePt t="16092" x="6804025" y="2727325"/>
          <p14:tracePt t="16109" x="7208838" y="2644775"/>
          <p14:tracePt t="16126" x="7666038" y="2582863"/>
          <p14:tracePt t="16142" x="8374063" y="2446338"/>
          <p14:tracePt t="16160" x="8747125" y="2339975"/>
          <p14:tracePt t="16175" x="8999538" y="2263775"/>
          <p14:tracePt t="16192" x="9144000" y="2225675"/>
          <p14:tracePt t="16209" x="9274175" y="2187575"/>
          <p14:tracePt t="16225" x="9364663" y="2155825"/>
          <p14:tracePt t="16242" x="9432925" y="2149475"/>
          <p14:tracePt t="16259" x="9525000" y="2125663"/>
          <p14:tracePt t="16275" x="9655175" y="2125663"/>
          <p14:tracePt t="16292" x="9799638" y="2125663"/>
          <p14:tracePt t="16309" x="9998075" y="2125663"/>
          <p14:tracePt t="16327" x="10477500" y="2179638"/>
          <p14:tracePt t="16343" x="10820400" y="2217738"/>
          <p14:tracePt t="16359" x="11217275" y="2270125"/>
          <p14:tracePt t="16375" x="11430000" y="2308225"/>
          <p14:tracePt t="16392" x="11560175" y="2316163"/>
          <p14:tracePt t="16425" x="11566525" y="2316163"/>
          <p14:tracePt t="16456" x="11522075" y="2316163"/>
          <p14:tracePt t="16463" x="11483975" y="2339975"/>
          <p14:tracePt t="16475" x="11414125" y="2354263"/>
          <p14:tracePt t="16492" x="11299825" y="2378075"/>
          <p14:tracePt t="16509" x="11155363" y="2408238"/>
          <p14:tracePt t="16526" x="11002963" y="2416175"/>
          <p14:tracePt t="16543" x="10683875" y="2430463"/>
          <p14:tracePt t="16559" x="10553700" y="2430463"/>
          <p14:tracePt t="16575" x="10164763" y="2430463"/>
          <p14:tracePt t="16592" x="9769475" y="2430463"/>
          <p14:tracePt t="16609" x="9440863" y="2430463"/>
          <p14:tracePt t="16626" x="9204325" y="2430463"/>
          <p14:tracePt t="16642" x="8999538" y="2430463"/>
          <p14:tracePt t="16659" x="8847138" y="2430463"/>
          <p14:tracePt t="16675" x="8724900" y="2430463"/>
          <p14:tracePt t="16692" x="8610600" y="2430463"/>
          <p14:tracePt t="16709" x="8480425" y="2430463"/>
          <p14:tracePt t="16725" x="8305800" y="2430463"/>
          <p14:tracePt t="16743" x="8023225" y="2430463"/>
          <p14:tracePt t="16759" x="7802563" y="2430463"/>
          <p14:tracePt t="16775" x="7566025" y="2430463"/>
          <p14:tracePt t="16792" x="7299325" y="2430463"/>
          <p14:tracePt t="16809" x="6988175" y="2430463"/>
          <p14:tracePt t="16826" x="6713538" y="2430463"/>
          <p14:tracePt t="16842" x="6477000" y="2430463"/>
          <p14:tracePt t="16859" x="6264275" y="2430463"/>
          <p14:tracePt t="16875" x="6096000" y="2430463"/>
          <p14:tracePt t="16892" x="5951538" y="2454275"/>
          <p14:tracePt t="16909" x="5821363" y="2468563"/>
          <p14:tracePt t="16925" x="5668963" y="2492375"/>
          <p14:tracePt t="16942" x="5546725" y="2492375"/>
          <p14:tracePt t="16959" x="5334000" y="2492375"/>
          <p14:tracePt t="16976" x="5181600" y="2492375"/>
          <p14:tracePt t="16992" x="5021263" y="2492375"/>
          <p14:tracePt t="17009" x="4854575" y="2492375"/>
          <p14:tracePt t="17026" x="4716463" y="2492375"/>
          <p14:tracePt t="17042" x="4594225" y="2492375"/>
          <p14:tracePt t="17059" x="4473575" y="2492375"/>
          <p14:tracePt t="17076" x="4365625" y="2492375"/>
          <p14:tracePt t="17092" x="4267200" y="2492375"/>
          <p14:tracePt t="17109" x="4191000" y="2492375"/>
          <p14:tracePt t="17127" x="4068763" y="2492375"/>
          <p14:tracePt t="17143" x="3992563" y="2492375"/>
          <p14:tracePt t="17159" x="3886200" y="2492375"/>
          <p14:tracePt t="17176" x="3763963" y="2492375"/>
          <p14:tracePt t="17192" x="3641725" y="2492375"/>
          <p14:tracePt t="17209" x="3475038" y="2492375"/>
          <p14:tracePt t="17226" x="3344863" y="2492375"/>
          <p14:tracePt t="17242" x="3246438" y="2492375"/>
          <p14:tracePt t="17259" x="3132138" y="2492375"/>
          <p14:tracePt t="17276" x="3040063" y="2492375"/>
          <p14:tracePt t="17292" x="2933700" y="2492375"/>
          <p14:tracePt t="17309" x="2865438" y="2492375"/>
          <p14:tracePt t="17328" x="2765425" y="2492375"/>
          <p14:tracePt t="17343" x="2713038" y="2492375"/>
          <p14:tracePt t="17359" x="2682875" y="2492375"/>
          <p14:tracePt t="17376" x="2659063" y="2492375"/>
          <p14:tracePt t="17393" x="2620963" y="2492375"/>
          <p14:tracePt t="17409" x="2598738" y="2492375"/>
          <p14:tracePt t="17426" x="2568575" y="2492375"/>
          <p14:tracePt t="17442" x="2552700" y="2492375"/>
          <p14:tracePt t="17459" x="2536825" y="2492375"/>
          <p14:tracePt t="17521" x="2530475" y="2492375"/>
          <p14:tracePt t="17528" x="2514600" y="2492375"/>
          <p14:tracePt t="17542" x="2506663" y="2492375"/>
          <p14:tracePt t="17559" x="2446338" y="2492375"/>
          <p14:tracePt t="17576" x="2416175" y="2492375"/>
          <p14:tracePt t="17592" x="2370138" y="2492375"/>
          <p14:tracePt t="17609" x="2346325" y="2492375"/>
          <p14:tracePt t="17626" x="2332038" y="2492375"/>
          <p14:tracePt t="18184" x="2339975" y="2498725"/>
          <p14:tracePt t="18191" x="2370138" y="2506663"/>
          <p14:tracePt t="18200" x="2400300" y="2522538"/>
          <p14:tracePt t="18209" x="2446338" y="2522538"/>
          <p14:tracePt t="18226" x="2568575" y="2536825"/>
          <p14:tracePt t="18243" x="2697163" y="2544763"/>
          <p14:tracePt t="18259" x="2819400" y="2544763"/>
          <p14:tracePt t="18276" x="2955925" y="2544763"/>
          <p14:tracePt t="18293" x="3108325" y="2544763"/>
          <p14:tracePt t="18309" x="3178175" y="2544763"/>
          <p14:tracePt t="18327" x="3254375" y="2544763"/>
          <p14:tracePt t="18343" x="3292475" y="2544763"/>
          <p14:tracePt t="18360" x="3322638" y="2544763"/>
          <p14:tracePt t="18376" x="3344863" y="2544763"/>
          <p14:tracePt t="18393" x="3406775" y="2544763"/>
          <p14:tracePt t="18409" x="3505200" y="2544763"/>
          <p14:tracePt t="18426" x="3603625" y="2544763"/>
          <p14:tracePt t="18443" x="3725863" y="2544763"/>
          <p14:tracePt t="18460" x="3886200" y="2544763"/>
          <p14:tracePt t="18476" x="4060825" y="2544763"/>
          <p14:tracePt t="18493" x="4251325" y="2544763"/>
          <p14:tracePt t="18509" x="4397375" y="2544763"/>
          <p14:tracePt t="18527" x="4556125" y="2544763"/>
          <p14:tracePt t="18543" x="4602163" y="2544763"/>
          <p14:tracePt t="18560" x="4640263" y="2544763"/>
          <p14:tracePt t="18577" x="4656138" y="2544763"/>
          <p14:tracePt t="18593" x="4670425" y="2544763"/>
          <p14:tracePt t="18610" x="4708525" y="2544763"/>
          <p14:tracePt t="18626" x="4762500" y="2544763"/>
          <p14:tracePt t="18643" x="4816475" y="2536825"/>
          <p14:tracePt t="18659" x="4860925" y="2530475"/>
          <p14:tracePt t="18664" x="4884738" y="2522538"/>
          <p14:tracePt t="18677" x="4899025" y="2522538"/>
          <p14:tracePt t="18693" x="4937125" y="2506663"/>
          <p14:tracePt t="18710" x="4983163" y="2498725"/>
          <p14:tracePt t="18726" x="5059363" y="2492375"/>
          <p14:tracePt t="18743" x="5127625" y="2492375"/>
          <p14:tracePt t="18760" x="5173663" y="2476500"/>
          <p14:tracePt t="18778" x="5211763" y="2476500"/>
          <p14:tracePt t="18793" x="5241925" y="2476500"/>
          <p14:tracePt t="18810" x="5273675" y="2476500"/>
          <p14:tracePt t="18826" x="5287963" y="2476500"/>
          <p14:tracePt t="18843" x="5295900" y="2476500"/>
          <p14:tracePt t="18860" x="5311775" y="2468563"/>
          <p14:tracePt t="18912" x="5318125" y="2468563"/>
          <p14:tracePt t="18919" x="5334000" y="2468563"/>
          <p14:tracePt t="18927" x="5341938" y="2468563"/>
          <p14:tracePt t="18943" x="5387975" y="2468563"/>
          <p14:tracePt t="18959" x="5448300" y="2468563"/>
          <p14:tracePt t="18976" x="5524500" y="2468563"/>
          <p14:tracePt t="18993" x="5584825" y="2468563"/>
          <p14:tracePt t="19009" x="5654675" y="2468563"/>
          <p14:tracePt t="19026" x="5722938" y="2468563"/>
          <p14:tracePt t="19043" x="5799138" y="2468563"/>
          <p14:tracePt t="19059" x="5867400" y="2468563"/>
          <p14:tracePt t="19076" x="5935663" y="2468563"/>
          <p14:tracePt t="19093" x="6011863" y="2468563"/>
          <p14:tracePt t="19109" x="6080125" y="2468563"/>
          <p14:tracePt t="19126" x="6134100" y="2468563"/>
          <p14:tracePt t="19143" x="6218238" y="2468563"/>
          <p14:tracePt t="19159" x="6270625" y="2468563"/>
          <p14:tracePt t="19176" x="6324600" y="2468563"/>
          <p14:tracePt t="19193" x="6400800" y="2468563"/>
          <p14:tracePt t="19209" x="6492875" y="2468563"/>
          <p14:tracePt t="19226" x="6607175" y="2468563"/>
          <p14:tracePt t="19243" x="6697663" y="2468563"/>
          <p14:tracePt t="19259" x="6797675" y="2468563"/>
          <p14:tracePt t="19276" x="6842125" y="2468563"/>
          <p14:tracePt t="19293" x="6858000" y="2468563"/>
          <p14:tracePt t="19432" x="6865938" y="2468563"/>
          <p14:tracePt t="19440" x="6880225" y="2468563"/>
          <p14:tracePt t="19449" x="6896100" y="2468563"/>
          <p14:tracePt t="19460" x="6918325" y="2468563"/>
          <p14:tracePt t="19476" x="6942138" y="2468563"/>
          <p14:tracePt t="19493" x="6972300" y="2468563"/>
          <p14:tracePt t="19511" x="7056438" y="2476500"/>
          <p14:tracePt t="19526" x="7064375" y="2476500"/>
          <p14:tracePt t="19543" x="7170738" y="2484438"/>
          <p14:tracePt t="19560" x="7261225" y="2484438"/>
          <p14:tracePt t="19577" x="7337425" y="2484438"/>
          <p14:tracePt t="19593" x="7437438" y="2484438"/>
          <p14:tracePt t="19611" x="7513638" y="2484438"/>
          <p14:tracePt t="19627" x="7597775" y="2484438"/>
          <p14:tracePt t="19643" x="7666038" y="2484438"/>
          <p14:tracePt t="19659" x="7704138" y="2484438"/>
          <p14:tracePt t="19676" x="7750175" y="2484438"/>
          <p14:tracePt t="19693" x="7788275" y="2484438"/>
          <p14:tracePt t="19710" x="7810500" y="2484438"/>
          <p14:tracePt t="19727" x="7818438" y="2484438"/>
          <p14:tracePt t="19976" x="7832725" y="2484438"/>
          <p14:tracePt t="19991" x="7864475" y="2484438"/>
          <p14:tracePt t="20001" x="7886700" y="2484438"/>
          <p14:tracePt t="20011" x="7908925" y="2484438"/>
          <p14:tracePt t="20027" x="7970838" y="2484438"/>
          <p14:tracePt t="20043" x="8031163" y="2484438"/>
          <p14:tracePt t="20060" x="8093075" y="2484438"/>
          <p14:tracePt t="20076" x="8123238" y="2484438"/>
          <p14:tracePt t="20093" x="8161338" y="2484438"/>
          <p14:tracePt t="20110" x="8191500" y="2484438"/>
          <p14:tracePt t="20126" x="8207375" y="2484438"/>
          <p14:tracePt t="20143" x="8221663" y="2484438"/>
          <p14:tracePt t="20160" x="8237538" y="2492375"/>
          <p14:tracePt t="20176" x="8259763" y="2492375"/>
          <p14:tracePt t="20193" x="8283575" y="2492375"/>
          <p14:tracePt t="20210" x="8297863" y="2492375"/>
          <p14:tracePt t="20226" x="8328025" y="2492375"/>
          <p14:tracePt t="20243" x="8351838" y="2492375"/>
          <p14:tracePt t="20260" x="8382000" y="2498725"/>
          <p14:tracePt t="20276" x="8404225" y="2498725"/>
          <p14:tracePt t="20294" x="8435975" y="2498725"/>
          <p14:tracePt t="20310" x="8442325" y="2498725"/>
          <p14:tracePt t="20400" x="8428038" y="2498725"/>
          <p14:tracePt t="20407" x="8382000" y="2498725"/>
          <p14:tracePt t="20416" x="8321675" y="2476500"/>
          <p14:tracePt t="20427" x="8251825" y="2460625"/>
          <p14:tracePt t="20443" x="8115300" y="2422525"/>
          <p14:tracePt t="20460" x="7940675" y="2422525"/>
          <p14:tracePt t="20477" x="7764463" y="2430463"/>
          <p14:tracePt t="20493" x="7581900" y="2454275"/>
          <p14:tracePt t="20510" x="7292975" y="2492375"/>
          <p14:tracePt t="20527" x="7116763" y="2514600"/>
          <p14:tracePt t="20543" x="6950075" y="2536825"/>
          <p14:tracePt t="20560" x="6743700" y="2536825"/>
          <p14:tracePt t="20577" x="6553200" y="2536825"/>
          <p14:tracePt t="20593" x="6340475" y="2552700"/>
          <p14:tracePt t="20610" x="6156325" y="2552700"/>
          <p14:tracePt t="20627" x="5943600" y="2552700"/>
          <p14:tracePt t="20644" x="5745163" y="2552700"/>
          <p14:tracePt t="20660" x="5516563" y="2552700"/>
          <p14:tracePt t="20677" x="5311775" y="2552700"/>
          <p14:tracePt t="20693" x="5113338" y="2552700"/>
          <p14:tracePt t="20710" x="4822825" y="2552700"/>
          <p14:tracePt t="20727" x="4694238" y="2552700"/>
          <p14:tracePt t="20743" x="4549775" y="2568575"/>
          <p14:tracePt t="20760" x="4435475" y="2568575"/>
          <p14:tracePt t="20777" x="4313238" y="2568575"/>
          <p14:tracePt t="20793" x="4198938" y="2568575"/>
          <p14:tracePt t="20810" x="4092575" y="2568575"/>
          <p14:tracePt t="20827" x="3978275" y="2568575"/>
          <p14:tracePt t="20843" x="3856038" y="2568575"/>
          <p14:tracePt t="20860" x="3711575" y="2568575"/>
          <p14:tracePt t="20877" x="3589338" y="2568575"/>
          <p14:tracePt t="20893" x="3444875" y="2568575"/>
          <p14:tracePt t="20910" x="3292475" y="2568575"/>
          <p14:tracePt t="20927" x="3192463" y="2568575"/>
          <p14:tracePt t="20944" x="3116263" y="2568575"/>
          <p14:tracePt t="20960" x="3048000" y="2568575"/>
          <p14:tracePt t="20977" x="2994025" y="2568575"/>
          <p14:tracePt t="20993" x="2955925" y="2568575"/>
          <p14:tracePt t="21010" x="2941638" y="2568575"/>
          <p14:tracePt t="21027" x="2917825" y="2568575"/>
          <p14:tracePt t="21043" x="2903538" y="2568575"/>
          <p14:tracePt t="21060" x="2879725" y="2560638"/>
          <p14:tracePt t="21077" x="2827338" y="2544763"/>
          <p14:tracePt t="21093" x="2781300" y="2536825"/>
          <p14:tracePt t="21110" x="2735263" y="2536825"/>
          <p14:tracePt t="21127" x="2674938" y="2530475"/>
          <p14:tracePt t="21144" x="2651125" y="2522538"/>
          <p14:tracePt t="21160" x="2636838" y="2522538"/>
          <p14:tracePt t="21177" x="2628900" y="2522538"/>
          <p14:tracePt t="21672" x="2636838" y="2522538"/>
          <p14:tracePt t="21679" x="2651125" y="2522538"/>
          <p14:tracePt t="21688" x="2674938" y="2522538"/>
          <p14:tracePt t="21695" x="2682875" y="2522538"/>
          <p14:tracePt t="21711" x="2720975" y="2522538"/>
          <p14:tracePt t="21727" x="2765425" y="2506663"/>
          <p14:tracePt t="21744" x="2797175" y="2498725"/>
          <p14:tracePt t="21761" x="2827338" y="2498725"/>
          <p14:tracePt t="21777" x="2841625" y="2498725"/>
          <p14:tracePt t="22007" x="2849563" y="2498725"/>
          <p14:tracePt t="22016" x="2873375" y="2498725"/>
          <p14:tracePt t="22027" x="2879725" y="2498725"/>
          <p14:tracePt t="22045" x="2925763" y="2498725"/>
          <p14:tracePt t="22061" x="2963863" y="2492375"/>
          <p14:tracePt t="22077" x="3009900" y="2492375"/>
          <p14:tracePt t="22094" x="3032125" y="2492375"/>
          <p14:tracePt t="22111" x="3063875" y="2492375"/>
          <p14:tracePt t="22127" x="3070225" y="2492375"/>
          <p14:tracePt t="22144" x="3094038" y="2492375"/>
          <p14:tracePt t="22161" x="3116263" y="2492375"/>
          <p14:tracePt t="22177" x="3162300" y="2492375"/>
          <p14:tracePt t="22194" x="3208338" y="2492375"/>
          <p14:tracePt t="22211" x="3260725" y="2492375"/>
          <p14:tracePt t="22227" x="3314700" y="2492375"/>
          <p14:tracePt t="22244" x="3375025" y="2492375"/>
          <p14:tracePt t="22261" x="3444875" y="2492375"/>
          <p14:tracePt t="22279" x="3551238" y="2492375"/>
          <p14:tracePt t="22295" x="3635375" y="2492375"/>
          <p14:tracePt t="22311" x="3703638" y="2492375"/>
          <p14:tracePt t="22328" x="3771900" y="2492375"/>
          <p14:tracePt t="22344" x="3825875" y="2492375"/>
          <p14:tracePt t="22361" x="3863975" y="2492375"/>
          <p14:tracePt t="22378" x="3886200" y="2492375"/>
          <p14:tracePt t="22394" x="3908425" y="2492375"/>
          <p14:tracePt t="22411" x="3940175" y="2492375"/>
          <p14:tracePt t="22428" x="3954463" y="2492375"/>
          <p14:tracePt t="22444" x="3962400" y="2484438"/>
          <p14:tracePt t="22478" x="3978275" y="2484438"/>
          <p14:tracePt t="22495" x="4000500" y="2484438"/>
          <p14:tracePt t="22639" x="4008438" y="2476500"/>
          <p14:tracePt t="22727" x="4016375" y="2468563"/>
          <p14:tracePt t="22737" x="4022725" y="2468563"/>
          <p14:tracePt t="22744" x="4030663" y="2468563"/>
          <p14:tracePt t="22761" x="4076700" y="2468563"/>
          <p14:tracePt t="22778" x="4137025" y="2454275"/>
          <p14:tracePt t="22794" x="4183063" y="2446338"/>
          <p14:tracePt t="22811" x="4229100" y="2438400"/>
          <p14:tracePt t="22828" x="4259263" y="2438400"/>
          <p14:tracePt t="22846" x="4259263" y="2430463"/>
          <p14:tracePt t="22878" x="4267200" y="2430463"/>
          <p14:tracePt t="23336" x="4267200" y="2422525"/>
          <p14:tracePt t="23344" x="4267200" y="2416175"/>
          <p14:tracePt t="23351" x="4213225" y="2400300"/>
          <p14:tracePt t="23361" x="4152900" y="2384425"/>
          <p14:tracePt t="23378" x="3992563" y="2339975"/>
          <p14:tracePt t="23394" x="3840163" y="2278063"/>
          <p14:tracePt t="23411" x="3641725" y="2225675"/>
          <p14:tracePt t="23428" x="3489325" y="2187575"/>
          <p14:tracePt t="23444" x="3413125" y="2171700"/>
          <p14:tracePt t="23461" x="3375025" y="2155825"/>
          <p14:tracePt t="23478" x="3360738" y="2155825"/>
          <p14:tracePt t="23511" x="3352800" y="2155825"/>
          <p14:tracePt t="23543" x="3344863" y="2155825"/>
          <p14:tracePt t="23552" x="3336925" y="2149475"/>
          <p14:tracePt t="23561" x="3330575" y="2149475"/>
          <p14:tracePt t="23578" x="3306763" y="2141538"/>
          <p14:tracePt t="23595" x="3246438" y="2125663"/>
          <p14:tracePt t="23611" x="3170238" y="2117725"/>
          <p14:tracePt t="23628" x="3116263" y="2095500"/>
          <p14:tracePt t="23645" x="3108325" y="2095500"/>
          <p14:tracePt t="23696" x="3140075" y="2095500"/>
          <p14:tracePt t="23703" x="3170238" y="2095500"/>
          <p14:tracePt t="23711" x="3208338" y="2095500"/>
          <p14:tracePt t="23728" x="3260725" y="2111375"/>
          <p14:tracePt t="23744" x="3298825" y="2111375"/>
          <p14:tracePt t="23761" x="3344863" y="2111375"/>
          <p14:tracePt t="23778" x="3382963" y="2111375"/>
          <p14:tracePt t="23794" x="3451225" y="2111375"/>
          <p14:tracePt t="23811" x="3513138" y="2111375"/>
          <p14:tracePt t="23828" x="3603625" y="2111375"/>
          <p14:tracePt t="23844" x="3687763" y="2111375"/>
          <p14:tracePt t="23861" x="3779838" y="2111375"/>
          <p14:tracePt t="23878" x="3894138" y="2111375"/>
          <p14:tracePt t="23894" x="3962400" y="2111375"/>
          <p14:tracePt t="23911" x="4016375" y="2111375"/>
          <p14:tracePt t="23928" x="4046538" y="2111375"/>
          <p14:tracePt t="23944" x="4060825" y="2111375"/>
          <p14:tracePt t="23962" x="4092575" y="2111375"/>
          <p14:tracePt t="23978" x="4122738" y="2111375"/>
          <p14:tracePt t="23995" x="4175125" y="2111375"/>
          <p14:tracePt t="24011" x="4251325" y="2111375"/>
          <p14:tracePt t="24028" x="4351338" y="2111375"/>
          <p14:tracePt t="24045" x="4441825" y="2111375"/>
          <p14:tracePt t="24061" x="4525963" y="2111375"/>
          <p14:tracePt t="24079" x="4625975" y="2111375"/>
          <p14:tracePt t="24094" x="4670425" y="2111375"/>
          <p14:tracePt t="24111" x="4694238" y="2111375"/>
          <p14:tracePt t="24128" x="4724400" y="2111375"/>
          <p14:tracePt t="24145" x="4754563" y="2111375"/>
          <p14:tracePt t="24161" x="4784725" y="2111375"/>
          <p14:tracePt t="24178" x="4822825" y="2125663"/>
          <p14:tracePt t="24195" x="4860925" y="2125663"/>
          <p14:tracePt t="24211" x="4899025" y="2133600"/>
          <p14:tracePt t="24228" x="4922838" y="2133600"/>
          <p14:tracePt t="24245" x="4953000" y="2133600"/>
          <p14:tracePt t="24261" x="4999038" y="2133600"/>
          <p14:tracePt t="24279" x="5059363" y="2133600"/>
          <p14:tracePt t="24295" x="5083175" y="2133600"/>
          <p14:tracePt t="24311" x="5105400" y="2133600"/>
          <p14:tracePt t="24328" x="5121275" y="2133600"/>
          <p14:tracePt t="24345" x="5151438" y="2133600"/>
          <p14:tracePt t="24361" x="5189538" y="2133600"/>
          <p14:tracePt t="24378" x="5249863" y="2133600"/>
          <p14:tracePt t="24395" x="5318125" y="2117725"/>
          <p14:tracePt t="24411" x="5402263" y="2111375"/>
          <p14:tracePt t="24428" x="5494338" y="2095500"/>
          <p14:tracePt t="24445" x="5578475" y="2087563"/>
          <p14:tracePt t="24463" x="5699125" y="2079625"/>
          <p14:tracePt t="24478" x="5715000" y="2079625"/>
          <p14:tracePt t="24495" x="5761038" y="2079625"/>
          <p14:tracePt t="24583" x="5775325" y="2079625"/>
          <p14:tracePt t="24591" x="5783263" y="2079625"/>
          <p14:tracePt t="24600" x="5799138" y="2079625"/>
          <p14:tracePt t="24612" x="5813425" y="2079625"/>
          <p14:tracePt t="24628" x="5897563" y="2079625"/>
          <p14:tracePt t="24645" x="5981700" y="2079625"/>
          <p14:tracePt t="24663" x="6111875" y="2019300"/>
          <p14:tracePt t="24678" x="6118225" y="2019300"/>
          <p14:tracePt t="25120" x="6149975" y="2027238"/>
          <p14:tracePt t="25127" x="6218238" y="2073275"/>
          <p14:tracePt t="25135" x="6270625" y="2095500"/>
          <p14:tracePt t="25145" x="6294438" y="2095500"/>
          <p14:tracePt t="25162" x="6324600" y="2095500"/>
          <p14:tracePt t="25178" x="6362700" y="2111375"/>
          <p14:tracePt t="25195" x="6477000" y="2141538"/>
          <p14:tracePt t="25212" x="6575425" y="2149475"/>
          <p14:tracePt t="25229" x="6667500" y="2171700"/>
          <p14:tracePt t="25245" x="6735763" y="2171700"/>
          <p14:tracePt t="25263" x="6904038" y="2171700"/>
          <p14:tracePt t="25279" x="6988175" y="2171700"/>
          <p14:tracePt t="25295" x="7032625" y="2171700"/>
          <p14:tracePt t="25312" x="7064375" y="2163763"/>
          <p14:tracePt t="25329" x="7086600" y="2155825"/>
          <p14:tracePt t="25345" x="7094538" y="2155825"/>
          <p14:tracePt t="25362" x="7108825" y="2149475"/>
          <p14:tracePt t="25379" x="7124700" y="2141538"/>
          <p14:tracePt t="25395" x="7146925" y="2141538"/>
          <p14:tracePt t="25412" x="7185025" y="2133600"/>
          <p14:tracePt t="25429" x="7239000" y="2125663"/>
          <p14:tracePt t="25446" x="7331075" y="2117725"/>
          <p14:tracePt t="25463" x="7391400" y="2111375"/>
          <p14:tracePt t="25479" x="7437438" y="2103438"/>
          <p14:tracePt t="25495" x="7483475" y="2087563"/>
          <p14:tracePt t="25512" x="7497763" y="2087563"/>
          <p14:tracePt t="25545" x="7505700" y="2087563"/>
          <p14:tracePt t="25562" x="7521575" y="2079625"/>
          <p14:tracePt t="25579" x="7527925" y="2079625"/>
          <p14:tracePt t="25596" x="7551738" y="2079625"/>
          <p14:tracePt t="25612" x="7597775" y="2079625"/>
          <p14:tracePt t="25629" x="7658100" y="2079625"/>
          <p14:tracePt t="25647" x="7756525" y="2079625"/>
          <p14:tracePt t="25664" x="7818438" y="2079625"/>
          <p14:tracePt t="25679" x="7902575" y="2079625"/>
          <p14:tracePt t="25695" x="7993063" y="2079625"/>
          <p14:tracePt t="25712" x="8054975" y="2079625"/>
          <p14:tracePt t="25729" x="8131175" y="2079625"/>
          <p14:tracePt t="25746" x="8199438" y="2079625"/>
          <p14:tracePt t="25762" x="8259763" y="2079625"/>
          <p14:tracePt t="25779" x="8313738" y="2079625"/>
          <p14:tracePt t="25796" x="8382000" y="2079625"/>
          <p14:tracePt t="25812" x="8442325" y="2079625"/>
          <p14:tracePt t="25829" x="8504238" y="2079625"/>
          <p14:tracePt t="25845" x="8556625" y="2079625"/>
          <p14:tracePt t="25863" x="8640763" y="2079625"/>
          <p14:tracePt t="25879" x="8716963" y="2079625"/>
          <p14:tracePt t="25896" x="8816975" y="2079625"/>
          <p14:tracePt t="25912" x="8899525" y="2079625"/>
          <p14:tracePt t="25929" x="9007475" y="2079625"/>
          <p14:tracePt t="25946" x="9067800" y="2079625"/>
          <p14:tracePt t="25962" x="9136063" y="2079625"/>
          <p14:tracePt t="25979" x="9204325" y="2079625"/>
          <p14:tracePt t="25996" x="9266238" y="2079625"/>
          <p14:tracePt t="26012" x="9312275" y="2079625"/>
          <p14:tracePt t="26029" x="9334500" y="2079625"/>
          <p14:tracePt t="26046" x="9342438" y="2079625"/>
          <p14:tracePt t="26062" x="9350375" y="2079625"/>
          <p14:tracePt t="26095" x="9356725" y="2079625"/>
          <p14:tracePt t="26103" x="9364663" y="2073275"/>
          <p14:tracePt t="26112" x="9364663" y="2065338"/>
          <p14:tracePt t="26129" x="9372600" y="2065338"/>
          <p14:tracePt t="26146" x="9394825" y="2065338"/>
          <p14:tracePt t="26164" x="9410700" y="2065338"/>
          <p14:tracePt t="26167" x="9418638" y="2065338"/>
          <p14:tracePt t="26288" x="9410700" y="2065338"/>
          <p14:tracePt t="26296" x="9380538" y="2057400"/>
          <p14:tracePt t="26303" x="9342438" y="2057400"/>
          <p14:tracePt t="26312" x="9312275" y="2057400"/>
          <p14:tracePt t="26329" x="9228138" y="2057400"/>
          <p14:tracePt t="26345" x="9182100" y="2057400"/>
          <p14:tracePt t="26362" x="9136063" y="2057400"/>
          <p14:tracePt t="26379" x="9097963" y="2057400"/>
          <p14:tracePt t="26395" x="9067800" y="2057400"/>
          <p14:tracePt t="26412" x="9045575" y="2057400"/>
          <p14:tracePt t="26429" x="9021763" y="2049463"/>
          <p14:tracePt t="26551" x="9037638" y="2049463"/>
          <p14:tracePt t="26559" x="9051925" y="2049463"/>
          <p14:tracePt t="26567" x="9067800" y="2049463"/>
          <p14:tracePt t="26579" x="9083675" y="2057400"/>
          <p14:tracePt t="26595" x="9121775" y="2057400"/>
          <p14:tracePt t="26612" x="9151938" y="2057400"/>
          <p14:tracePt t="26629" x="9190038" y="2057400"/>
          <p14:tracePt t="26645" x="9220200" y="2057400"/>
          <p14:tracePt t="26662" x="9250363" y="2057400"/>
          <p14:tracePt t="26664" x="9274175" y="2057400"/>
          <p14:tracePt t="26679" x="9296400" y="2057400"/>
          <p14:tracePt t="26696" x="9318625" y="2057400"/>
          <p14:tracePt t="26712" x="9326563" y="2057400"/>
          <p14:tracePt t="26729" x="9342438" y="2057400"/>
          <p14:tracePt t="26746" x="9356725" y="2057400"/>
          <p14:tracePt t="26762" x="9372600" y="2057400"/>
          <p14:tracePt t="26779" x="9410700" y="2057400"/>
          <p14:tracePt t="26796" x="9448800" y="2065338"/>
          <p14:tracePt t="26812" x="9502775" y="2073275"/>
          <p14:tracePt t="26829" x="9563100" y="2073275"/>
          <p14:tracePt t="26846" x="9677400" y="2073275"/>
          <p14:tracePt t="26862" x="9745663" y="2079625"/>
          <p14:tracePt t="26879" x="9813925" y="2079625"/>
          <p14:tracePt t="26896" x="9859963" y="2079625"/>
          <p14:tracePt t="26912" x="9883775" y="2079625"/>
          <p14:tracePt t="26929" x="9890125" y="2079625"/>
          <p14:tracePt t="26975" x="9906000" y="2079625"/>
          <p14:tracePt t="26999" x="9913938" y="2079625"/>
          <p14:tracePt t="27015" x="9928225" y="2079625"/>
          <p14:tracePt t="27031" x="9936163" y="2079625"/>
          <p14:tracePt t="27111" x="9928225" y="2079625"/>
          <p14:tracePt t="27123" x="9890125" y="2079625"/>
          <p14:tracePt t="27133" x="9859963" y="2079625"/>
          <p14:tracePt t="27146" x="9715500" y="2079625"/>
          <p14:tracePt t="27163" x="9555163" y="2079625"/>
          <p14:tracePt t="27167" x="9471025" y="2087563"/>
          <p14:tracePt t="27182" x="9342438" y="2103438"/>
          <p14:tracePt t="27196" x="9280525" y="2103438"/>
          <p14:tracePt t="27213" x="9197975" y="2103438"/>
          <p14:tracePt t="27230" x="9105900" y="2103438"/>
          <p14:tracePt t="27247" x="9007475" y="2103438"/>
          <p14:tracePt t="27263" x="8999538" y="2103438"/>
          <p14:tracePt t="27431" x="9021763" y="2103438"/>
          <p14:tracePt t="27439" x="9045575" y="2103438"/>
          <p14:tracePt t="27448" x="9067800" y="2103438"/>
          <p14:tracePt t="27463" x="9128125" y="2103438"/>
          <p14:tracePt t="27480" x="9190038" y="2103438"/>
          <p14:tracePt t="27496" x="9274175" y="2095500"/>
          <p14:tracePt t="27513" x="9326563" y="2087563"/>
          <p14:tracePt t="27530" x="9388475" y="2073275"/>
          <p14:tracePt t="27546" x="9410700" y="2073275"/>
          <p14:tracePt t="27563" x="9440863" y="2065338"/>
          <p14:tracePt t="27607" x="9456738" y="2065338"/>
          <p14:tracePt t="27631" x="9464675" y="2065338"/>
          <p14:tracePt t="27639" x="9478963" y="2065338"/>
          <p14:tracePt t="27648" x="9486900" y="2065338"/>
          <p14:tracePt t="27662" x="9517063" y="2065338"/>
          <p14:tracePt t="27679" x="9563100" y="2065338"/>
          <p14:tracePt t="27696" x="9617075" y="2065338"/>
          <p14:tracePt t="27713" x="9661525" y="2065338"/>
          <p14:tracePt t="27729" x="9715500" y="2065338"/>
          <p14:tracePt t="27746" x="9745663" y="2065338"/>
          <p14:tracePt t="27763" x="9761538" y="2065338"/>
          <p14:tracePt t="27780" x="9769475" y="2065338"/>
          <p14:tracePt t="27796" x="9775825" y="2065338"/>
          <p14:tracePt t="27813" x="9783763" y="2065338"/>
          <p14:tracePt t="27830" x="9791700" y="2065338"/>
          <p14:tracePt t="27847" x="9821863" y="2065338"/>
          <p14:tracePt t="27863" x="9867900" y="2065338"/>
          <p14:tracePt t="27880" x="9898063" y="2073275"/>
          <p14:tracePt t="27896" x="9944100" y="2079625"/>
          <p14:tracePt t="27913" x="9982200" y="2079625"/>
          <p14:tracePt t="27930" x="10004425" y="2079625"/>
          <p14:tracePt t="27946" x="10028238" y="2079625"/>
          <p14:tracePt t="27963" x="10042525" y="2095500"/>
          <p14:tracePt t="27980" x="10050463" y="2095500"/>
          <p14:tracePt t="27996" x="10080625" y="2095500"/>
          <p14:tracePt t="28013" x="10104438" y="2095500"/>
          <p14:tracePt t="28029" x="10134600" y="2095500"/>
          <p14:tracePt t="28046" x="10156825" y="2095500"/>
          <p14:tracePt t="28063" x="10202863" y="2095500"/>
          <p14:tracePt t="28079" x="10233025" y="2095500"/>
          <p14:tracePt t="28096" x="10256838" y="2095500"/>
          <p14:tracePt t="28112" x="10294938" y="2095500"/>
          <p14:tracePt t="28215" x="10287000" y="2087563"/>
          <p14:tracePt t="28224" x="10271125" y="2087563"/>
          <p14:tracePt t="28232" x="10264775" y="2087563"/>
          <p14:tracePt t="28247" x="10218738" y="2079625"/>
          <p14:tracePt t="28263" x="10180638" y="2073275"/>
          <p14:tracePt t="28280" x="10126663" y="2073275"/>
          <p14:tracePt t="28296" x="10074275" y="2073275"/>
          <p14:tracePt t="28313" x="10042525" y="2073275"/>
          <p14:tracePt t="28330" x="10028238" y="2065338"/>
          <p14:tracePt t="28363" x="10020300" y="2065338"/>
          <p14:tracePt t="28383" x="10012363" y="2065338"/>
          <p14:tracePt t="28424" x="10004425" y="2057400"/>
          <p14:tracePt t="28448" x="9998075" y="2057400"/>
          <p14:tracePt t="28503" x="9990138" y="2057400"/>
          <p14:tracePt t="28519" x="9982200" y="2057400"/>
          <p14:tracePt t="28535" x="9974263" y="2057400"/>
          <p14:tracePt t="28599" x="9966325" y="2057400"/>
          <p14:tracePt t="28607" x="9959975" y="2057400"/>
          <p14:tracePt t="28617" x="9944100" y="2065338"/>
          <p14:tracePt t="28631" x="9944100" y="2079625"/>
          <p14:tracePt t="28646" x="9944100" y="2087563"/>
          <p14:tracePt t="28663" x="9936163" y="2103438"/>
          <p14:tracePt t="28679" x="9928225" y="2111375"/>
          <p14:tracePt t="28791" x="9921875" y="2117725"/>
          <p14:tracePt t="28983" x="9928225" y="2117725"/>
          <p14:tracePt t="28992" x="9944100" y="2117725"/>
          <p14:tracePt t="29001" x="9959975" y="2117725"/>
          <p14:tracePt t="29013" x="9982200" y="2117725"/>
          <p14:tracePt t="29030" x="10066338" y="2117725"/>
          <p14:tracePt t="29046" x="10126663" y="2111375"/>
          <p14:tracePt t="29063" x="10194925" y="2103438"/>
          <p14:tracePt t="29080" x="10233025" y="2095500"/>
          <p14:tracePt t="29096" x="10271125" y="2087563"/>
          <p14:tracePt t="29113" x="10302875" y="2087563"/>
          <p14:tracePt t="29130" x="10317163" y="2079625"/>
          <p14:tracePt t="29146" x="10325100" y="2079625"/>
          <p14:tracePt t="29163" x="10333038" y="2079625"/>
          <p14:tracePt t="29180" x="10347325" y="2079625"/>
          <p14:tracePt t="29196" x="10363200" y="2079625"/>
          <p14:tracePt t="29213" x="10385425" y="2079625"/>
          <p14:tracePt t="29230" x="10455275" y="2079625"/>
          <p14:tracePt t="29246" x="10493375" y="2079625"/>
          <p14:tracePt t="29263" x="10537825" y="2079625"/>
          <p14:tracePt t="29280" x="10553700" y="2079625"/>
          <p14:tracePt t="29431" x="10531475" y="2079625"/>
          <p14:tracePt t="29439" x="10485438" y="2095500"/>
          <p14:tracePt t="29448" x="10469563" y="2111375"/>
          <p14:tracePt t="29463" x="10347325" y="2141538"/>
          <p14:tracePt t="29481" x="10156825" y="2163763"/>
          <p14:tracePt t="29497" x="9875838" y="2171700"/>
          <p14:tracePt t="29513" x="9418638" y="2171700"/>
          <p14:tracePt t="29530" x="8740775" y="2171700"/>
          <p14:tracePt t="29547" x="8039100" y="2171700"/>
          <p14:tracePt t="29563" x="7375525" y="2171700"/>
          <p14:tracePt t="29580" x="6751638" y="2171700"/>
          <p14:tracePt t="29597" x="6096000" y="2171700"/>
          <p14:tracePt t="29613" x="5554663" y="2171700"/>
          <p14:tracePt t="29630" x="4914900" y="2171700"/>
          <p14:tracePt t="29646" x="4479925" y="2217738"/>
          <p14:tracePt t="29663" x="4084638" y="2278063"/>
          <p14:tracePt t="29680" x="3779838" y="2308225"/>
          <p14:tracePt t="29697" x="3497263" y="2362200"/>
          <p14:tracePt t="29713" x="3276600" y="2430463"/>
          <p14:tracePt t="29730" x="3055938" y="2468563"/>
          <p14:tracePt t="29747" x="2903538" y="2484438"/>
          <p14:tracePt t="29763" x="2759075" y="2506663"/>
          <p14:tracePt t="29780" x="2606675" y="2506663"/>
          <p14:tracePt t="29797" x="2460625" y="2506663"/>
          <p14:tracePt t="29814" x="2286000" y="2506663"/>
          <p14:tracePt t="29830" x="2239963" y="2506663"/>
          <p14:tracePt t="29847" x="2141538" y="2506663"/>
          <p14:tracePt t="29863" x="2125663" y="2506663"/>
          <p14:tracePt t="29880" x="2111375" y="2506663"/>
          <p14:tracePt t="29897" x="2103438" y="2506663"/>
          <p14:tracePt t="29913" x="2087563" y="2506663"/>
          <p14:tracePt t="29951" x="2079625" y="2506663"/>
          <p14:tracePt t="29991" x="2073275" y="2506663"/>
          <p14:tracePt t="30023" x="2065338" y="2506663"/>
          <p14:tracePt t="30551" x="2073275" y="2506663"/>
          <p14:tracePt t="30559" x="2095500" y="2506663"/>
          <p14:tracePt t="31175" x="2111375" y="2506663"/>
          <p14:tracePt t="31191" x="2117725" y="2506663"/>
          <p14:tracePt t="31696" x="2133600" y="2506663"/>
          <p14:tracePt t="31703" x="2149475" y="2506663"/>
          <p14:tracePt t="31714" x="2171700" y="2506663"/>
          <p14:tracePt t="31731" x="2263775" y="2506663"/>
          <p14:tracePt t="31747" x="2392363" y="2506663"/>
          <p14:tracePt t="31764" x="2544763" y="2506663"/>
          <p14:tracePt t="31781" x="2689225" y="2506663"/>
          <p14:tracePt t="31797" x="2819400" y="2506663"/>
          <p14:tracePt t="31814" x="2941638" y="2506663"/>
          <p14:tracePt t="31831" x="3070225" y="2506663"/>
          <p14:tracePt t="31847" x="3140075" y="2506663"/>
          <p14:tracePt t="31864" x="3200400" y="2506663"/>
          <p14:tracePt t="31881" x="3260725" y="2506663"/>
          <p14:tracePt t="31897" x="3322638" y="2506663"/>
          <p14:tracePt t="31914" x="3398838" y="2506663"/>
          <p14:tracePt t="31931" x="3513138" y="2506663"/>
          <p14:tracePt t="31947" x="3635375" y="2522538"/>
          <p14:tracePt t="31964" x="3787775" y="2530475"/>
          <p14:tracePt t="31981" x="3908425" y="2530475"/>
          <p14:tracePt t="31997" x="4038600" y="2530475"/>
          <p14:tracePt t="32014" x="4152900" y="2530475"/>
          <p14:tracePt t="32031" x="4237038" y="2530475"/>
          <p14:tracePt t="32047" x="4259263" y="2530475"/>
          <p14:tracePt t="32064" x="4275138" y="2530475"/>
          <p14:tracePt t="32081" x="4283075" y="2530475"/>
          <p14:tracePt t="32114" x="4289425" y="2530475"/>
          <p14:tracePt t="32131" x="4305300" y="2530475"/>
          <p14:tracePt t="32147" x="4327525" y="2530475"/>
          <p14:tracePt t="32164" x="4389438" y="2544763"/>
          <p14:tracePt t="32166" x="4419600" y="2552700"/>
          <p14:tracePt t="32181" x="4449763" y="2552700"/>
          <p14:tracePt t="32197" x="4525963" y="2552700"/>
          <p14:tracePt t="32214" x="4632325" y="2552700"/>
          <p14:tracePt t="32231" x="4716463" y="2552700"/>
          <p14:tracePt t="32248" x="4746625" y="2552700"/>
          <p14:tracePt t="32264" x="4762500" y="2552700"/>
          <p14:tracePt t="32282" x="4784725" y="2544763"/>
          <p14:tracePt t="32298" x="4800600" y="2544763"/>
          <p14:tracePt t="32314" x="4808538" y="2544763"/>
          <p14:tracePt t="32331" x="4816475" y="2544763"/>
          <p14:tracePt t="32348" x="4838700" y="2544763"/>
          <p14:tracePt t="32364" x="4860925" y="2536825"/>
          <p14:tracePt t="32381" x="4906963" y="2536825"/>
          <p14:tracePt t="32399" x="4983163" y="2522538"/>
          <p14:tracePt t="32414" x="5013325" y="2522538"/>
          <p14:tracePt t="32431" x="5127625" y="2522538"/>
          <p14:tracePt t="32448" x="5189538" y="2522538"/>
          <p14:tracePt t="32465" x="5235575" y="2522538"/>
          <p14:tracePt t="32481" x="5257800" y="2514600"/>
          <p14:tracePt t="32527" x="5265738" y="2514600"/>
          <p14:tracePt t="32551" x="5280025" y="2498725"/>
          <p14:tracePt t="32559" x="5295900" y="2498725"/>
          <p14:tracePt t="32567" x="5318125" y="2492375"/>
          <p14:tracePt t="32581" x="5341938" y="2484438"/>
          <p14:tracePt t="32598" x="5410200" y="2468563"/>
          <p14:tracePt t="32614" x="5470525" y="2468563"/>
          <p14:tracePt t="32631" x="5570538" y="2468563"/>
          <p14:tracePt t="32648" x="5638800" y="2460625"/>
          <p14:tracePt t="32664" x="5715000" y="2454275"/>
          <p14:tracePt t="32681" x="5783263" y="2438400"/>
          <p14:tracePt t="32698" x="5851525" y="2430463"/>
          <p14:tracePt t="32714" x="5889625" y="2430463"/>
          <p14:tracePt t="32731" x="5921375" y="2430463"/>
          <p14:tracePt t="32748" x="5927725" y="2422525"/>
          <p14:tracePt t="32764" x="5943600" y="2422525"/>
          <p14:tracePt t="32782" x="5965825" y="2422525"/>
          <p14:tracePt t="32798" x="6003925" y="2422525"/>
          <p14:tracePt t="32814" x="6057900" y="2422525"/>
          <p14:tracePt t="32831" x="6126163" y="2422525"/>
          <p14:tracePt t="32848" x="6180138" y="2422525"/>
          <p14:tracePt t="32864" x="6232525" y="2422525"/>
          <p14:tracePt t="32881" x="6270625" y="2422525"/>
          <p14:tracePt t="32898" x="6316663" y="2422525"/>
          <p14:tracePt t="32914" x="6346825" y="2422525"/>
          <p14:tracePt t="32931" x="6354763" y="2422525"/>
          <p14:tracePt t="32948" x="6362700" y="2422525"/>
          <p14:tracePt t="32964" x="6370638" y="2422525"/>
          <p14:tracePt t="32981" x="6378575" y="2422525"/>
          <p14:tracePt t="32998" x="6400800" y="2422525"/>
          <p14:tracePt t="33014" x="6416675" y="2430463"/>
          <p14:tracePt t="33031" x="6446838" y="2438400"/>
          <p14:tracePt t="33048" x="6507163" y="2438400"/>
          <p14:tracePt t="33064" x="6561138" y="2446338"/>
          <p14:tracePt t="33081" x="6659563" y="2460625"/>
          <p14:tracePt t="33098" x="6743700" y="2468563"/>
          <p14:tracePt t="33114" x="6819900" y="2484438"/>
          <p14:tracePt t="33131" x="6850063" y="2484438"/>
          <p14:tracePt t="33148" x="6873875" y="2484438"/>
          <p14:tracePt t="33423" x="6880225" y="2484438"/>
          <p14:tracePt t="33880" x="6896100" y="2484438"/>
          <p14:tracePt t="33936" x="6904038" y="2468563"/>
          <p14:tracePt t="33944" x="6911975" y="2460625"/>
          <p14:tracePt t="33951" x="6926263" y="2446338"/>
          <p14:tracePt t="33965" x="6942138" y="2446338"/>
          <p14:tracePt t="33983" x="7026275" y="2430463"/>
          <p14:tracePt t="33998" x="7056438" y="2430463"/>
          <p14:tracePt t="34015" x="7178675" y="2416175"/>
          <p14:tracePt t="34031" x="7285038" y="2416175"/>
          <p14:tracePt t="34048" x="7375525" y="2416175"/>
          <p14:tracePt t="34065" x="7475538" y="2416175"/>
          <p14:tracePt t="34082" x="7551738" y="2416175"/>
          <p14:tracePt t="34098" x="7597775" y="2422525"/>
          <p14:tracePt t="34115" x="7642225" y="2438400"/>
          <p14:tracePt t="34132" x="7666038" y="2454275"/>
          <p14:tracePt t="34148" x="7680325" y="2454275"/>
          <p14:tracePt t="34182" x="7696200" y="2460625"/>
          <p14:tracePt t="34198" x="7726363" y="2468563"/>
          <p14:tracePt t="34215" x="7756525" y="2468563"/>
          <p14:tracePt t="34232" x="7794625" y="2468563"/>
          <p14:tracePt t="34248" x="7848600" y="2468563"/>
          <p14:tracePt t="34265" x="7902575" y="2468563"/>
          <p14:tracePt t="34282" x="7954963" y="2468563"/>
          <p14:tracePt t="34298" x="7993063" y="2468563"/>
          <p14:tracePt t="34315" x="8016875" y="2468563"/>
          <p14:tracePt t="34332" x="8039100" y="2468563"/>
          <p14:tracePt t="34348" x="8054975" y="2454275"/>
          <p14:tracePt t="34365" x="8069263" y="2446338"/>
          <p14:tracePt t="34382" x="8077200" y="2430463"/>
          <p14:tracePt t="34398" x="8085138" y="2430463"/>
          <p14:tracePt t="34415" x="8115300" y="2416175"/>
          <p14:tracePt t="34432" x="8153400" y="2416175"/>
          <p14:tracePt t="34448" x="8191500" y="2408238"/>
          <p14:tracePt t="34465" x="8221663" y="2408238"/>
          <p14:tracePt t="34482" x="8251825" y="2408238"/>
          <p14:tracePt t="34499" x="8283575" y="2408238"/>
          <p14:tracePt t="34515" x="8297863" y="2408238"/>
          <p14:tracePt t="34532" x="8313738" y="2408238"/>
          <p14:tracePt t="34548" x="8328025" y="2408238"/>
          <p14:tracePt t="34565" x="8335963" y="2408238"/>
          <p14:tracePt t="34582" x="8366125" y="2408238"/>
          <p14:tracePt t="34598" x="8397875" y="2408238"/>
          <p14:tracePt t="34615" x="8435975" y="2408238"/>
          <p14:tracePt t="34632" x="8466138" y="2408238"/>
          <p14:tracePt t="34648" x="8518525" y="2408238"/>
          <p14:tracePt t="34665" x="8572500" y="2408238"/>
          <p14:tracePt t="34682" x="8648700" y="2422525"/>
          <p14:tracePt t="34699" x="8740775" y="2430463"/>
          <p14:tracePt t="34715" x="8861425" y="2454275"/>
          <p14:tracePt t="34732" x="8975725" y="2460625"/>
          <p14:tracePt t="34749" x="9059863" y="2460625"/>
          <p14:tracePt t="34765" x="9144000" y="2460625"/>
          <p14:tracePt t="34783" x="9236075" y="2460625"/>
          <p14:tracePt t="34799" x="9274175" y="2460625"/>
          <p14:tracePt t="34816" x="9304338" y="2460625"/>
          <p14:tracePt t="34832" x="9334500" y="2460625"/>
          <p14:tracePt t="34849" x="9364663" y="2460625"/>
          <p14:tracePt t="34865" x="9410700" y="2460625"/>
          <p14:tracePt t="34882" x="9440863" y="2460625"/>
          <p14:tracePt t="34900" x="9471025" y="2460625"/>
          <p14:tracePt t="34916" x="9525000" y="2460625"/>
          <p14:tracePt t="34932" x="9555163" y="2460625"/>
          <p14:tracePt t="34949" x="9593263" y="2460625"/>
          <p14:tracePt t="34965" x="9609138" y="2460625"/>
          <p14:tracePt t="34982" x="9623425" y="2468563"/>
          <p14:tracePt t="34999" x="9631363" y="2468563"/>
          <p14:tracePt t="35048" x="9647238" y="2468563"/>
          <p14:tracePt t="35065" x="9655175" y="2476500"/>
          <p14:tracePt t="35076" x="9655175" y="2484438"/>
          <p14:tracePt t="35087" x="9669463" y="2484438"/>
          <p14:tracePt t="35099" x="9677400" y="2484438"/>
          <p14:tracePt t="35115" x="9693275" y="2492375"/>
          <p14:tracePt t="35132" x="9699625" y="2492375"/>
          <p14:tracePt t="35207" x="9699625" y="2498725"/>
          <p14:tracePt t="35231" x="9699625" y="2506663"/>
          <p14:tracePt t="35239" x="9677400" y="2506663"/>
          <p14:tracePt t="35249" x="9661525" y="2506663"/>
          <p14:tracePt t="35265" x="9617075" y="2506663"/>
          <p14:tracePt t="35282" x="9578975" y="2506663"/>
          <p14:tracePt t="35299" x="9525000" y="2506663"/>
          <p14:tracePt t="35315" x="9478963" y="2506663"/>
          <p14:tracePt t="35332" x="9448800" y="2506663"/>
          <p14:tracePt t="35349" x="9402763" y="2506663"/>
          <p14:tracePt t="35366" x="9364663" y="2498725"/>
          <p14:tracePt t="35383" x="9334500" y="2492375"/>
          <p14:tracePt t="35399" x="9312275" y="2492375"/>
          <p14:tracePt t="35416" x="9304338" y="2484438"/>
          <p14:tracePt t="35450" x="9288463" y="2476500"/>
          <p14:tracePt t="35466" x="9280525" y="2476500"/>
          <p14:tracePt t="35482" x="9266238" y="2476500"/>
          <p14:tracePt t="35499" x="9242425" y="2476500"/>
          <p14:tracePt t="35516" x="9212263" y="2476500"/>
          <p14:tracePt t="35532" x="9182100" y="2476500"/>
          <p14:tracePt t="35549" x="9166225" y="2476500"/>
          <p14:tracePt t="35566" x="9159875" y="2476500"/>
          <p14:tracePt t="35791" x="9174163" y="2476500"/>
          <p14:tracePt t="35808" x="9182100" y="2476500"/>
          <p14:tracePt t="35815" x="9190038" y="2476500"/>
          <p14:tracePt t="35824" x="9197975" y="2476500"/>
          <p14:tracePt t="35832" x="9204325" y="2476500"/>
          <p14:tracePt t="35849" x="9228138" y="2476500"/>
          <p14:tracePt t="35867" x="9236075" y="2476500"/>
          <p14:tracePt t="35883" x="9250363" y="2476500"/>
          <p14:tracePt t="35900" x="9280525" y="2476500"/>
          <p14:tracePt t="35916" x="9296400" y="2476500"/>
          <p14:tracePt t="35933" x="9326563" y="2476500"/>
          <p14:tracePt t="35949" x="9356725" y="2476500"/>
          <p14:tracePt t="35967" x="9402763" y="2476500"/>
          <p14:tracePt t="35983" x="9426575" y="2468563"/>
          <p14:tracePt t="35999" x="9448800" y="2468563"/>
          <p14:tracePt t="36016" x="9456738" y="2460625"/>
          <p14:tracePt t="36033" x="9464675" y="2460625"/>
          <p14:tracePt t="36049" x="9464675" y="2454275"/>
          <p14:tracePt t="36066" x="9464675" y="2438400"/>
          <p14:tracePt t="36084" x="9478963" y="2400300"/>
          <p14:tracePt t="36100" x="9486900" y="2362200"/>
          <p14:tracePt t="36116" x="9509125" y="2332038"/>
          <p14:tracePt t="36133" x="9525000" y="2308225"/>
          <p14:tracePt t="36149" x="9532938" y="2286000"/>
          <p14:tracePt t="36166" x="9540875" y="2278063"/>
          <p14:tracePt t="36184" x="9547225" y="2270125"/>
          <p14:tracePt t="36200" x="9555163" y="2270125"/>
          <p14:tracePt t="36216" x="9578975" y="2270125"/>
          <p14:tracePt t="36233" x="9585325" y="2278063"/>
          <p14:tracePt t="36249" x="9639300" y="2301875"/>
          <p14:tracePt t="36266" x="9699625" y="2354263"/>
          <p14:tracePt t="36284" x="9761538" y="2422525"/>
          <p14:tracePt t="36300" x="9845675" y="2484438"/>
          <p14:tracePt t="36316" x="9921875" y="2530475"/>
          <p14:tracePt t="36333" x="9998075" y="2552700"/>
          <p14:tracePt t="36350" x="10050463" y="2560638"/>
          <p14:tracePt t="36367" x="10104438" y="2560638"/>
          <p14:tracePt t="36384" x="10142538" y="2560638"/>
          <p14:tracePt t="36399" x="10150475" y="2552700"/>
          <p14:tracePt t="36433" x="10156825" y="2544763"/>
          <p14:tracePt t="36944" x="10172700" y="2544763"/>
          <p14:tracePt t="36951" x="10248900" y="2506663"/>
          <p14:tracePt t="36966" x="10417175" y="2446338"/>
          <p14:tracePt t="36983" x="10507663" y="2416175"/>
          <p14:tracePt t="36999" x="10591800" y="2384425"/>
          <p14:tracePt t="37016" x="10652125" y="2354263"/>
          <p14:tracePt t="37033" x="10660063" y="2346325"/>
          <p14:tracePt t="37088" x="10668000" y="2346325"/>
          <p14:tracePt t="37095" x="10668000" y="2339975"/>
          <p14:tracePt t="37103" x="10660063" y="2332038"/>
          <p14:tracePt t="37128" x="10652125" y="2324100"/>
          <p14:tracePt t="37152" x="10637838" y="2324100"/>
          <p14:tracePt t="37162" x="10614025" y="2324100"/>
          <p14:tracePt t="37168" x="10599738" y="2324100"/>
          <p14:tracePt t="37183" x="10553700" y="2324100"/>
          <p14:tracePt t="37200" x="10461625" y="2324100"/>
          <p14:tracePt t="37216" x="10271125" y="2400300"/>
          <p14:tracePt t="37233" x="10004425" y="2468563"/>
          <p14:tracePt t="37250" x="9478963" y="2582863"/>
          <p14:tracePt t="37266" x="8793163" y="2667000"/>
          <p14:tracePt t="37283" x="8031163" y="2789238"/>
          <p14:tracePt t="37300" x="7285038" y="2887663"/>
          <p14:tracePt t="37316" x="6523038" y="3009900"/>
          <p14:tracePt t="37333" x="5859463" y="3094038"/>
          <p14:tracePt t="37350" x="5280025" y="3170238"/>
          <p14:tracePt t="37367" x="4678363" y="3276600"/>
          <p14:tracePt t="37383" x="4427538" y="3314700"/>
          <p14:tracePt t="37400" x="4267200" y="3336925"/>
          <p14:tracePt t="37416" x="4130675" y="3360738"/>
          <p14:tracePt t="37433" x="4000500" y="3360738"/>
          <p14:tracePt t="37450" x="3856038" y="3360738"/>
          <p14:tracePt t="37466" x="3711575" y="3360738"/>
          <p14:tracePt t="37483" x="3611563" y="3360738"/>
          <p14:tracePt t="37500" x="3521075" y="3360738"/>
          <p14:tracePt t="37517" x="3444875" y="3368675"/>
          <p14:tracePt t="37533" x="3314700" y="3375025"/>
          <p14:tracePt t="37551" x="3078163" y="3390900"/>
          <p14:tracePt t="37567" x="3025775" y="3390900"/>
          <p14:tracePt t="37583" x="3001963" y="3390900"/>
          <p14:tracePt t="37903" x="3001963" y="3406775"/>
          <p14:tracePt t="37936" x="3001963" y="3421063"/>
          <p14:tracePt t="37943" x="2987675" y="3421063"/>
          <p14:tracePt t="37952" x="2987675" y="3429000"/>
          <p14:tracePt t="37967" x="2955925" y="3436938"/>
          <p14:tracePt t="37983" x="2941638" y="3451225"/>
          <p14:tracePt t="38672" x="2971800" y="3451225"/>
          <p14:tracePt t="38680" x="3048000" y="3390900"/>
          <p14:tracePt t="38687" x="3124200" y="3344863"/>
          <p14:tracePt t="38700" x="3184525" y="3292475"/>
          <p14:tracePt t="38716" x="3390900" y="3178175"/>
          <p14:tracePt t="38733" x="3687763" y="3009900"/>
          <p14:tracePt t="38750" x="4068763" y="2803525"/>
          <p14:tracePt t="38767" x="4229100" y="2682875"/>
          <p14:tracePt t="38783" x="4381500" y="2590800"/>
          <p14:tracePt t="38800" x="4449763" y="2536825"/>
          <p14:tracePt t="38817" x="4473575" y="2522538"/>
          <p14:tracePt t="38833" x="4479925" y="2522538"/>
          <p14:tracePt t="38887" x="4487863" y="2522538"/>
          <p14:tracePt t="38895" x="4511675" y="2514600"/>
          <p14:tracePt t="38903" x="4518025" y="2514600"/>
          <p14:tracePt t="38917" x="4525963" y="2514600"/>
          <p14:tracePt t="38933" x="4541838" y="2514600"/>
          <p14:tracePt t="38950" x="4556125" y="2514600"/>
          <p14:tracePt t="38967" x="4610100" y="2514600"/>
          <p14:tracePt t="38983" x="4648200" y="2514600"/>
          <p14:tracePt t="39000" x="4708525" y="2514600"/>
          <p14:tracePt t="39017" x="4792663" y="2536825"/>
          <p14:tracePt t="39033" x="4860925" y="2536825"/>
          <p14:tracePt t="39050" x="4892675" y="2536825"/>
          <p14:tracePt t="39067" x="4899025" y="2536825"/>
          <p14:tracePt t="39083" x="4914900" y="2536825"/>
          <p14:tracePt t="39584" x="4899025" y="2536825"/>
          <p14:tracePt t="39591" x="4860925" y="2530475"/>
          <p14:tracePt t="39600" x="4854575" y="2530475"/>
          <p14:tracePt t="39617" x="4808538" y="2514600"/>
          <p14:tracePt t="39634" x="4732338" y="2484438"/>
          <p14:tracePt t="39650" x="4656138" y="2476500"/>
          <p14:tracePt t="39667" x="4572000" y="2476500"/>
          <p14:tracePt t="39684" x="4495800" y="2476500"/>
          <p14:tracePt t="39701" x="4427538" y="2476500"/>
          <p14:tracePt t="39717" x="4359275" y="2506663"/>
          <p14:tracePt t="39734" x="4297363" y="2514600"/>
          <p14:tracePt t="39750" x="4275138" y="2522538"/>
          <p14:tracePt t="39767" x="4213225" y="2536825"/>
          <p14:tracePt t="39784" x="4183063" y="2544763"/>
          <p14:tracePt t="39800" x="4160838" y="2552700"/>
          <p14:tracePt t="39817" x="4144963" y="2560638"/>
          <p14:tracePt t="39834" x="4130675" y="2560638"/>
          <p14:tracePt t="39850" x="4114800" y="2560638"/>
          <p14:tracePt t="39867" x="4106863" y="2560638"/>
          <p14:tracePt t="39884" x="4098925" y="2568575"/>
          <p14:tracePt t="39900" x="4060825" y="2582863"/>
          <p14:tracePt t="39917" x="4030663" y="2598738"/>
          <p14:tracePt t="39934" x="3940175" y="2651125"/>
          <p14:tracePt t="39950" x="3902075" y="2674938"/>
          <p14:tracePt t="39967" x="3878263" y="2682875"/>
          <p14:tracePt t="39984" x="3870325" y="2689225"/>
          <p14:tracePt t="40047" x="3870325" y="2697163"/>
          <p14:tracePt t="40055" x="3870325" y="2720975"/>
          <p14:tracePt t="40067" x="3870325" y="2735263"/>
          <p14:tracePt t="40084" x="3870325" y="2773363"/>
          <p14:tracePt t="40100" x="3870325" y="2811463"/>
          <p14:tracePt t="40117" x="3870325" y="2841625"/>
          <p14:tracePt t="40134" x="3870325" y="2887663"/>
          <p14:tracePt t="40150" x="3870325" y="2895600"/>
          <p14:tracePt t="40167" x="3870325" y="2903538"/>
          <p14:tracePt t="40184" x="3870325" y="2911475"/>
          <p14:tracePt t="40231" x="3870325" y="2917825"/>
          <p14:tracePt t="40247" x="3870325" y="2925763"/>
          <p14:tracePt t="40255" x="3870325" y="2933700"/>
          <p14:tracePt t="40268" x="3863975" y="2933700"/>
          <p14:tracePt t="40287" x="3856038" y="2941638"/>
          <p14:tracePt t="40303" x="3840163" y="2941638"/>
          <p14:tracePt t="40321" x="3832225" y="2941638"/>
          <p14:tracePt t="40335" x="3802063" y="2933700"/>
          <p14:tracePt t="40408" x="3794125" y="2933700"/>
          <p14:tracePt t="40447" x="3787775" y="2933700"/>
          <p14:tracePt t="40463" x="3787775" y="2949575"/>
          <p14:tracePt t="40471" x="3787775" y="2955925"/>
          <p14:tracePt t="40484" x="3787775" y="2979738"/>
          <p14:tracePt t="40501" x="3787775" y="3001963"/>
          <p14:tracePt t="40519" x="3787775" y="3055938"/>
          <p14:tracePt t="40534" x="3802063" y="3070225"/>
          <p14:tracePt t="40551" x="3810000" y="3078163"/>
          <p14:tracePt t="40568" x="3817938" y="3086100"/>
          <p14:tracePt t="40609" x="3832225" y="3086100"/>
          <p14:tracePt t="40623" x="3840163" y="3086100"/>
          <p14:tracePt t="40639" x="3848100" y="3078163"/>
          <p14:tracePt t="40651" x="3856038" y="3078163"/>
          <p14:tracePt t="40667" x="3863975" y="3070225"/>
          <p14:tracePt t="40684" x="3863975" y="3063875"/>
          <p14:tracePt t="40847" x="3870325" y="3063875"/>
          <p14:tracePt t="40863" x="3870325" y="3055938"/>
          <p14:tracePt t="40872" x="3878263" y="3040063"/>
          <p14:tracePt t="40887" x="3886200" y="3040063"/>
          <p14:tracePt t="40901" x="3894138" y="3032125"/>
          <p14:tracePt t="41184" x="3886200" y="3032125"/>
          <p14:tracePt t="41200" x="3886200" y="3025775"/>
          <p14:tracePt t="41209" x="3870325" y="3025775"/>
          <p14:tracePt t="41218" x="3863975" y="3025775"/>
          <p14:tracePt t="41234" x="3840163" y="3017838"/>
          <p14:tracePt t="41251" x="3825875" y="3017838"/>
          <p14:tracePt t="41268" x="3810000" y="3017838"/>
          <p14:tracePt t="41285" x="3802063" y="3017838"/>
          <p14:tracePt t="41301" x="3794125" y="3017838"/>
          <p14:tracePt t="41318" x="3756025" y="2994025"/>
          <p14:tracePt t="41351" x="3741738" y="2994025"/>
          <p14:tracePt t="41368" x="3733800" y="2987675"/>
          <p14:tracePt t="41385" x="3703638" y="2979738"/>
          <p14:tracePt t="41401" x="3679825" y="2971800"/>
          <p14:tracePt t="41487" x="3679825" y="2955925"/>
          <p14:tracePt t="41495" x="3711575" y="2955925"/>
          <p14:tracePt t="41527" x="3717925" y="2955925"/>
          <p14:tracePt t="41543" x="3741738" y="2955925"/>
          <p14:tracePt t="41551" x="3749675" y="2955925"/>
          <p14:tracePt t="41567" x="3756025" y="2955925"/>
          <p14:tracePt t="41591" x="3756025" y="2963863"/>
          <p14:tracePt t="42280" x="3802063" y="2963863"/>
          <p14:tracePt t="42287" x="3840163" y="2949575"/>
          <p14:tracePt t="42301" x="3878263" y="2933700"/>
          <p14:tracePt t="42319" x="4008438" y="2917825"/>
          <p14:tracePt t="42335" x="4092575" y="2895600"/>
          <p14:tracePt t="42351" x="4183063" y="2879725"/>
          <p14:tracePt t="42368" x="4251325" y="2873375"/>
          <p14:tracePt t="42385" x="4283075" y="2873375"/>
          <p14:tracePt t="42402" x="4305300" y="2865438"/>
          <p14:tracePt t="42418" x="4313238" y="2865438"/>
          <p14:tracePt t="42435" x="4343400" y="2857500"/>
          <p14:tracePt t="42452" x="4365625" y="2857500"/>
          <p14:tracePt t="42468" x="4403725" y="2857500"/>
          <p14:tracePt t="42485" x="4449763" y="2857500"/>
          <p14:tracePt t="42502" x="4495800" y="2857500"/>
          <p14:tracePt t="42519" x="4533900" y="2857500"/>
          <p14:tracePt t="42535" x="4556125" y="2857500"/>
          <p14:tracePt t="42552" x="4579938" y="2857500"/>
          <p14:tracePt t="42568" x="4594225" y="2857500"/>
          <p14:tracePt t="42607" x="4602163" y="2857500"/>
          <p14:tracePt t="42623" x="4618038" y="2857500"/>
          <p14:tracePt t="42635" x="4625975" y="2857500"/>
          <p14:tracePt t="42652" x="4648200" y="2865438"/>
          <p14:tracePt t="42668" x="4702175" y="2865438"/>
          <p14:tracePt t="42672" x="4732338" y="2873375"/>
          <p14:tracePt t="42685" x="4762500" y="2887663"/>
          <p14:tracePt t="42702" x="4892675" y="2911475"/>
          <p14:tracePt t="42719" x="5159375" y="2941638"/>
          <p14:tracePt t="42735" x="5341938" y="2979738"/>
          <p14:tracePt t="42752" x="5486400" y="2994025"/>
          <p14:tracePt t="42768" x="5600700" y="3009900"/>
          <p14:tracePt t="42785" x="5622925" y="3017838"/>
          <p14:tracePt t="42818" x="5630863" y="3017838"/>
          <p14:tracePt t="42840" x="5630863" y="3040063"/>
          <p14:tracePt t="42852" x="5630863" y="3078163"/>
          <p14:tracePt t="42868" x="5630863" y="3184525"/>
          <p14:tracePt t="42885" x="5616575" y="3352800"/>
          <p14:tracePt t="42902" x="5570538" y="3573463"/>
          <p14:tracePt t="42918" x="5540375" y="3886200"/>
          <p14:tracePt t="42935" x="5380038" y="4495800"/>
          <p14:tracePt t="42952" x="5257800" y="4892675"/>
          <p14:tracePt t="42968" x="5189538" y="5203825"/>
          <p14:tracePt t="42985" x="5051425" y="5546725"/>
          <p14:tracePt t="43002" x="4945063" y="5851525"/>
          <p14:tracePt t="43019" x="4892675" y="6011863"/>
          <p14:tracePt t="43035" x="4846638" y="6111875"/>
          <p14:tracePt t="43052" x="4816475" y="6188075"/>
          <p14:tracePt t="43068" x="4792663" y="6264275"/>
          <p14:tracePt t="43085" x="4784725" y="6286500"/>
          <p14:tracePt t="43102" x="4778375" y="6346825"/>
          <p14:tracePt t="43118" x="4778375" y="6354763"/>
          <p14:tracePt t="43135" x="4778375" y="6370638"/>
          <p14:tracePt t="43152" x="4778375" y="6378575"/>
          <p14:tracePt t="43185" x="4778375" y="6384925"/>
          <p14:tracePt t="43202" x="4762500" y="6446838"/>
          <p14:tracePt t="43219" x="4762500" y="6537325"/>
          <p14:tracePt t="43235" x="4754563" y="6613525"/>
          <p14:tracePt t="43252" x="4754563" y="6667500"/>
          <p14:tracePt t="43269" x="4754563" y="6683375"/>
          <p14:tracePt t="43327" x="4754563" y="6667500"/>
          <p14:tracePt t="43336" x="4754563" y="6645275"/>
          <p14:tracePt t="43343" x="4770438" y="6607175"/>
          <p14:tracePt t="43352" x="4778375" y="6575425"/>
          <p14:tracePt t="43369" x="4792663" y="6507163"/>
          <p14:tracePt t="43385" x="4800600" y="6454775"/>
          <p14:tracePt t="43402" x="4808538" y="6392863"/>
          <p14:tracePt t="43419" x="4816475" y="6346825"/>
          <p14:tracePt t="43435" x="4816475" y="6332538"/>
          <p14:tracePt t="43452" x="4816475" y="6302375"/>
          <p14:tracePt t="43469" x="4816475" y="6286500"/>
          <p14:tracePt t="43485" x="4816475" y="6270625"/>
          <p14:tracePt t="43502" x="4816475" y="6264275"/>
          <p14:tracePt t="43535" x="4800600" y="6256338"/>
          <p14:tracePt t="43599" x="4800600" y="6248400"/>
          <p14:tracePt t="43608" x="4800600" y="6232525"/>
          <p14:tracePt t="43619" x="4808538" y="6218238"/>
          <p14:tracePt t="43635" x="4838700" y="6188075"/>
          <p14:tracePt t="43652" x="4860925" y="6142038"/>
          <p14:tracePt t="43669" x="4860925" y="6126163"/>
          <p14:tracePt t="43672" x="4876800" y="6118225"/>
          <p14:tracePt t="44303" x="4876800" y="6111875"/>
          <p14:tracePt t="44351" x="4868863" y="6111875"/>
          <p14:tracePt t="45087" x="4892675" y="6073775"/>
          <p14:tracePt t="45095" x="4975225" y="6027738"/>
          <p14:tracePt t="45103" x="5075238" y="5997575"/>
          <p14:tracePt t="45119" x="5303838" y="5859463"/>
          <p14:tracePt t="45137" x="5592763" y="5668963"/>
          <p14:tracePt t="45153" x="5837238" y="5478463"/>
          <p14:tracePt t="45169" x="5997575" y="5311775"/>
          <p14:tracePt t="45186" x="6111875" y="5151438"/>
          <p14:tracePt t="45203" x="6202363" y="4983163"/>
          <p14:tracePt t="45219" x="6270625" y="4770438"/>
          <p14:tracePt t="45236" x="6332538" y="4579938"/>
          <p14:tracePt t="45254" x="6378575" y="4397375"/>
          <p14:tracePt t="45271" x="6499225" y="4144963"/>
          <p14:tracePt t="45286" x="6575425" y="3992563"/>
          <p14:tracePt t="45303" x="6645275" y="3856038"/>
          <p14:tracePt t="45319" x="6705600" y="3749675"/>
          <p14:tracePt t="45337" x="6727825" y="3673475"/>
          <p14:tracePt t="45353" x="6727825" y="3627438"/>
          <p14:tracePt t="45369" x="6727825" y="3603625"/>
          <p14:tracePt t="45386" x="6727825" y="3581400"/>
          <p14:tracePt t="45403" x="6727825" y="3551238"/>
          <p14:tracePt t="45419" x="6727825" y="3497263"/>
          <p14:tracePt t="45436" x="6727825" y="3421063"/>
          <p14:tracePt t="45455" x="6727825" y="3246438"/>
          <p14:tracePt t="45469" x="6727825" y="3208338"/>
          <p14:tracePt t="45487" x="6705600" y="3009900"/>
          <p14:tracePt t="45503" x="6689725" y="2903538"/>
          <p14:tracePt t="45519" x="6675438" y="2835275"/>
          <p14:tracePt t="45536" x="6675438" y="2781300"/>
          <p14:tracePt t="45553" x="6675438" y="2751138"/>
          <p14:tracePt t="45569" x="6659563" y="2743200"/>
          <p14:tracePt t="45586" x="6659563" y="2727325"/>
          <p14:tracePt t="45619" x="6651625" y="2720975"/>
          <p14:tracePt t="45663" x="6651625" y="2705100"/>
          <p14:tracePt t="46567" x="6651625" y="2720975"/>
          <p14:tracePt t="46576" x="6637338" y="2781300"/>
          <p14:tracePt t="46586" x="6621463" y="2879725"/>
          <p14:tracePt t="46604" x="6561138" y="3116263"/>
          <p14:tracePt t="46620" x="6446838" y="3489325"/>
          <p14:tracePt t="46636" x="6354763" y="3840163"/>
          <p14:tracePt t="46653" x="6226175" y="4206875"/>
          <p14:tracePt t="46670" x="6019800" y="4648200"/>
          <p14:tracePt t="46686" x="5965825" y="4740275"/>
          <p14:tracePt t="46703" x="5807075" y="4983163"/>
          <p14:tracePt t="46720" x="5715000" y="5105400"/>
          <p14:tracePt t="46736" x="5654675" y="5151438"/>
          <p14:tracePt t="46753" x="5592763" y="5189538"/>
          <p14:tracePt t="46770" x="5532438" y="5211763"/>
          <p14:tracePt t="46786" x="5502275" y="5211763"/>
          <p14:tracePt t="46803" x="5456238" y="5211763"/>
          <p14:tracePt t="46820" x="5387975" y="5211763"/>
          <p14:tracePt t="46837" x="5303838" y="5211763"/>
          <p14:tracePt t="46853" x="5211763" y="5219700"/>
          <p14:tracePt t="46870" x="5089525" y="5265738"/>
          <p14:tracePt t="46886" x="5051425" y="5295900"/>
          <p14:tracePt t="46903" x="4983163" y="5341938"/>
          <p14:tracePt t="46920" x="4960938" y="5356225"/>
          <p14:tracePt t="46936" x="4960938" y="5364163"/>
          <p14:tracePt t="46953" x="4953000" y="5372100"/>
          <p14:tracePt t="47223" x="4953000" y="5380038"/>
          <p14:tracePt t="47241" x="4953000" y="5387975"/>
          <p14:tracePt t="47256" x="4953000" y="5410200"/>
          <p14:tracePt t="47263" x="4953000" y="5418138"/>
          <p14:tracePt t="47272" x="4953000" y="5432425"/>
          <p14:tracePt t="47287" x="4937125" y="5464175"/>
          <p14:tracePt t="47303" x="4937125" y="5494338"/>
          <p14:tracePt t="47320" x="4937125" y="5524500"/>
          <p14:tracePt t="47337" x="4930775" y="5554663"/>
          <p14:tracePt t="47354" x="4930775" y="5578475"/>
          <p14:tracePt t="47370" x="4922838" y="5584825"/>
          <p14:tracePt t="47403" x="4922838" y="5592763"/>
          <p14:tracePt t="47420" x="4922838" y="5600700"/>
          <p14:tracePt t="47439" x="4922838" y="5608638"/>
          <p14:tracePt t="47453" x="4922838" y="5616575"/>
          <p14:tracePt t="47471" x="4922838" y="5661025"/>
          <p14:tracePt t="47487" x="4922838" y="5699125"/>
          <p14:tracePt t="47503" x="4922838" y="5775325"/>
          <p14:tracePt t="47520" x="4953000" y="5867400"/>
          <p14:tracePt t="47536" x="4991100" y="5935663"/>
          <p14:tracePt t="47553" x="5037138" y="5989638"/>
          <p14:tracePt t="47570" x="5075238" y="6027738"/>
          <p14:tracePt t="47586" x="5127625" y="6049963"/>
          <p14:tracePt t="47603" x="5197475" y="6080125"/>
          <p14:tracePt t="47620" x="5287963" y="6088063"/>
          <p14:tracePt t="47637" x="5364163" y="6118225"/>
          <p14:tracePt t="47653" x="5478463" y="6142038"/>
          <p14:tracePt t="47670" x="5646738" y="6188075"/>
          <p14:tracePt t="47687" x="5761038" y="6210300"/>
          <p14:tracePt t="47704" x="5859463" y="6210300"/>
          <p14:tracePt t="47720" x="5959475" y="6232525"/>
          <p14:tracePt t="47737" x="6057900" y="6232525"/>
          <p14:tracePt t="47753" x="6142038" y="6232525"/>
          <p14:tracePt t="47770" x="6232525" y="6232525"/>
          <p14:tracePt t="47787" x="6324600" y="6232525"/>
          <p14:tracePt t="47803" x="6454775" y="6232525"/>
          <p14:tracePt t="47820" x="6591300" y="6232525"/>
          <p14:tracePt t="47837" x="6713538" y="6226175"/>
          <p14:tracePt t="47854" x="6865938" y="6210300"/>
          <p14:tracePt t="47871" x="7010400" y="6172200"/>
          <p14:tracePt t="47887" x="7086600" y="6149975"/>
          <p14:tracePt t="47904" x="7116763" y="6118225"/>
          <p14:tracePt t="47920" x="7124700" y="6111875"/>
          <p14:tracePt t="47954" x="7132638" y="6096000"/>
          <p14:tracePt t="47970" x="7140575" y="6096000"/>
          <p14:tracePt t="47987" x="7140575" y="6088063"/>
          <p14:tracePt t="48022" x="7140575" y="6080125"/>
          <p14:tracePt t="48183" x="7146925" y="6080125"/>
          <p14:tracePt t="48191" x="7162800" y="6080125"/>
          <p14:tracePt t="48207" x="7185025" y="6088063"/>
          <p14:tracePt t="48216" x="7192963" y="6088063"/>
          <p14:tracePt t="48223" x="7216775" y="6088063"/>
          <p14:tracePt t="48237" x="7239000" y="6088063"/>
          <p14:tracePt t="48254" x="7292975" y="6088063"/>
          <p14:tracePt t="48376" x="7299325" y="6088063"/>
          <p14:tracePt t="48688" x="7307263" y="6088063"/>
          <p14:tracePt t="48696" x="7292975" y="6065838"/>
          <p14:tracePt t="48704" x="7285038" y="6049963"/>
          <p14:tracePt t="48720" x="7216775" y="5959475"/>
          <p14:tracePt t="48738" x="7078663" y="5761038"/>
          <p14:tracePt t="48754" x="6804025" y="5426075"/>
          <p14:tracePt t="48771" x="6423025" y="4953000"/>
          <p14:tracePt t="48787" x="6103938" y="4511675"/>
          <p14:tracePt t="48804" x="5845175" y="4152900"/>
          <p14:tracePt t="48821" x="5692775" y="3932238"/>
          <p14:tracePt t="48837" x="5600700" y="3771900"/>
          <p14:tracePt t="48854" x="5502275" y="3559175"/>
          <p14:tracePt t="48871" x="5486400" y="3489325"/>
          <p14:tracePt t="48887" x="5464175" y="3451225"/>
          <p14:tracePt t="48904" x="5448300" y="3413125"/>
          <p14:tracePt t="48921" x="5426075" y="3398838"/>
          <p14:tracePt t="48938" x="5394325" y="3368675"/>
          <p14:tracePt t="48954" x="5349875" y="3336925"/>
          <p14:tracePt t="48971" x="5249863" y="3292475"/>
          <p14:tracePt t="48987" x="5121275" y="3230563"/>
          <p14:tracePt t="49004" x="4960938" y="3178175"/>
          <p14:tracePt t="49021" x="4830763" y="3146425"/>
          <p14:tracePt t="49037" x="4754563" y="3101975"/>
          <p14:tracePt t="49054" x="4732338" y="3094038"/>
          <p14:tracePt t="49071" x="4724400" y="3094038"/>
          <p14:tracePt t="49384" x="4732338" y="3094038"/>
          <p14:tracePt t="49391" x="4732338" y="3101975"/>
          <p14:tracePt t="49404" x="4740275" y="3108325"/>
          <p14:tracePt t="49421" x="4740275" y="3124200"/>
          <p14:tracePt t="49438" x="4740275" y="3132138"/>
          <p14:tracePt t="50119" x="4762500" y="3154363"/>
          <p14:tracePt t="50127" x="4792663" y="3154363"/>
          <p14:tracePt t="50138" x="4816475" y="3162300"/>
          <p14:tracePt t="50154" x="4860925" y="3170238"/>
          <p14:tracePt t="50158" x="4899025" y="3192463"/>
          <p14:tracePt t="50171" x="4953000" y="3208338"/>
          <p14:tracePt t="50188" x="5135563" y="3238500"/>
          <p14:tracePt t="50204" x="5516563" y="3238500"/>
          <p14:tracePt t="50221" x="5997575" y="3238500"/>
          <p14:tracePt t="50238" x="6659563" y="3238500"/>
          <p14:tracePt t="50254" x="6865938" y="3238500"/>
          <p14:tracePt t="50271" x="7429500" y="3238500"/>
          <p14:tracePt t="50288" x="7627938" y="3238500"/>
          <p14:tracePt t="50304" x="7742238" y="3238500"/>
          <p14:tracePt t="50321" x="7788275" y="3238500"/>
          <p14:tracePt t="50338" x="7802563" y="3238500"/>
          <p14:tracePt t="50371" x="7818438" y="3238500"/>
          <p14:tracePt t="50388" x="7840663" y="3246438"/>
          <p14:tracePt t="50404" x="7856538" y="3254375"/>
          <p14:tracePt t="50421" x="7894638" y="3260725"/>
          <p14:tracePt t="50438" x="8054975" y="3336925"/>
          <p14:tracePt t="50455" x="8137525" y="3398838"/>
          <p14:tracePt t="50471" x="8169275" y="3413125"/>
          <p14:tracePt t="50488" x="8175625" y="3413125"/>
          <p14:tracePt t="50527" x="8183563" y="3413125"/>
          <p14:tracePt t="50551" x="8183563" y="3421063"/>
          <p14:tracePt t="50562" x="8183563" y="3451225"/>
          <p14:tracePt t="50573" x="8183563" y="3497263"/>
          <p14:tracePt t="50588" x="8153400" y="3565525"/>
          <p14:tracePt t="50605" x="8115300" y="3641725"/>
          <p14:tracePt t="50621" x="8099425" y="3687763"/>
          <p14:tracePt t="50639" x="8061325" y="3733800"/>
          <p14:tracePt t="50655" x="8054975" y="3741738"/>
          <p14:tracePt t="50872" x="8054975" y="3749675"/>
          <p14:tracePt t="50888" x="8039100" y="3749675"/>
          <p14:tracePt t="50896" x="8016875" y="3725863"/>
          <p14:tracePt t="50905" x="8016875" y="3717925"/>
          <p14:tracePt t="51327" x="8016875" y="3711575"/>
          <p14:tracePt t="51345" x="8023225" y="3711575"/>
          <p14:tracePt t="51353" x="8031163" y="3711575"/>
          <p14:tracePt t="51361" x="8039100" y="3703638"/>
          <p14:tracePt t="51372" x="8047038" y="3687763"/>
          <p14:tracePt t="51388" x="8054975" y="3665538"/>
          <p14:tracePt t="51405" x="8061325" y="3657600"/>
          <p14:tracePt t="51423" x="8093075" y="3619500"/>
          <p14:tracePt t="51456" x="8099425" y="3597275"/>
          <p14:tracePt t="51471" x="8107363" y="3581400"/>
          <p14:tracePt t="51488" x="8115300" y="3581400"/>
          <p14:tracePt t="51506" x="8123238" y="3565525"/>
          <p14:tracePt t="51521" x="8131175" y="3565525"/>
          <p14:tracePt t="51538" x="8131175" y="3559175"/>
          <p14:tracePt t="51556" x="8137525" y="3551238"/>
          <p14:tracePt t="51588" x="8145463" y="3543300"/>
          <p14:tracePt t="51605" x="8153400" y="3543300"/>
          <p14:tracePt t="51623" x="8175625" y="3535363"/>
          <p14:tracePt t="51639" x="8221663" y="3535363"/>
          <p14:tracePt t="51655" x="8251825" y="3535363"/>
          <p14:tracePt t="51672" x="8289925" y="3535363"/>
          <p14:tracePt t="51688" x="8313738" y="3535363"/>
          <p14:tracePt t="51705" x="8335963" y="3535363"/>
          <p14:tracePt t="51722" x="8351838" y="3535363"/>
          <p14:tracePt t="51738" x="8359775" y="3535363"/>
          <p14:tracePt t="51756" x="8366125" y="3535363"/>
          <p14:tracePt t="51772" x="8374063" y="3535363"/>
          <p14:tracePt t="51788" x="8382000" y="3535363"/>
          <p14:tracePt t="51824" x="8389938" y="3535363"/>
          <p14:tracePt t="51839" x="8404225" y="3527425"/>
          <p14:tracePt t="51855" x="8412163" y="3527425"/>
          <p14:tracePt t="51872" x="8428038" y="3527425"/>
          <p14:tracePt t="51888" x="8458200" y="3527425"/>
          <p14:tracePt t="51905" x="8488363" y="3527425"/>
          <p14:tracePt t="51922" x="8512175" y="3527425"/>
          <p14:tracePt t="51938" x="8550275" y="3527425"/>
          <p14:tracePt t="51955" x="8588375" y="3527425"/>
          <p14:tracePt t="51972" x="8610600" y="3527425"/>
          <p14:tracePt t="51988" x="8640763" y="3527425"/>
          <p14:tracePt t="52005" x="8664575" y="3527425"/>
          <p14:tracePt t="52023" x="8670925" y="3527425"/>
          <p14:tracePt t="52040" x="8678863" y="3527425"/>
          <p14:tracePt t="52055" x="8694738" y="3527425"/>
          <p14:tracePt t="52072" x="8702675" y="3527425"/>
          <p14:tracePt t="52089" x="8716963" y="3527425"/>
          <p14:tracePt t="52105" x="8747125" y="3527425"/>
          <p14:tracePt t="52122" x="8793163" y="3527425"/>
          <p14:tracePt t="52138" x="8831263" y="3527425"/>
          <p14:tracePt t="52155" x="8899525" y="3527425"/>
          <p14:tracePt t="52172" x="8983663" y="3527425"/>
          <p14:tracePt t="52175" x="9021763" y="3527425"/>
          <p14:tracePt t="52188" x="9067800" y="3527425"/>
          <p14:tracePt t="52205" x="9166225" y="3527425"/>
          <p14:tracePt t="52223" x="9288463" y="3527425"/>
          <p14:tracePt t="52239" x="9364663" y="3527425"/>
          <p14:tracePt t="52256" x="9448800" y="3527425"/>
          <p14:tracePt t="52272" x="9540875" y="3527425"/>
          <p14:tracePt t="52288" x="9639300" y="3527425"/>
          <p14:tracePt t="52305" x="9753600" y="3527425"/>
          <p14:tracePt t="52322" x="9898063" y="3527425"/>
          <p14:tracePt t="52339" x="10036175" y="3527425"/>
          <p14:tracePt t="52355" x="10188575" y="3527425"/>
          <p14:tracePt t="52372" x="10333038" y="3527425"/>
          <p14:tracePt t="52388" x="10447338" y="3527425"/>
          <p14:tracePt t="52405" x="10523538" y="3551238"/>
          <p14:tracePt t="52423" x="10569575" y="3565525"/>
          <p14:tracePt t="52439" x="10575925" y="3565525"/>
          <p14:tracePt t="52503" x="10569575" y="3565525"/>
          <p14:tracePt t="52511" x="10537825" y="3581400"/>
          <p14:tracePt t="52522" x="10493375" y="3597275"/>
          <p14:tracePt t="52539" x="10385425" y="3635375"/>
          <p14:tracePt t="52555" x="10218738" y="3687763"/>
          <p14:tracePt t="52572" x="9990138" y="3725863"/>
          <p14:tracePt t="52589" x="9677400" y="3725863"/>
          <p14:tracePt t="52605" x="9197975" y="3725863"/>
          <p14:tracePt t="52623" x="8328025" y="3725863"/>
          <p14:tracePt t="52639" x="7750175" y="3725863"/>
          <p14:tracePt t="52655" x="7108825" y="3725863"/>
          <p14:tracePt t="52672" x="6530975" y="3725863"/>
          <p14:tracePt t="52689" x="6049963" y="3725863"/>
          <p14:tracePt t="52705" x="5676900" y="3725863"/>
          <p14:tracePt t="52722" x="5410200" y="3725863"/>
          <p14:tracePt t="52739" x="5197475" y="3725863"/>
          <p14:tracePt t="52756" x="5021263" y="3725863"/>
          <p14:tracePt t="52772" x="4860925" y="3763963"/>
          <p14:tracePt t="52789" x="4694238" y="3787775"/>
          <p14:tracePt t="52806" x="4533900" y="3802063"/>
          <p14:tracePt t="52823" x="4244975" y="3840163"/>
          <p14:tracePt t="52839" x="4054475" y="3870325"/>
          <p14:tracePt t="52855" x="3840163" y="3886200"/>
          <p14:tracePt t="52872" x="3635375" y="3894138"/>
          <p14:tracePt t="52889" x="3467100" y="3894138"/>
          <p14:tracePt t="52905" x="3268663" y="3894138"/>
          <p14:tracePt t="52922" x="3108325" y="3916363"/>
          <p14:tracePt t="52939" x="2979738" y="3916363"/>
          <p14:tracePt t="52956" x="2865438" y="3916363"/>
          <p14:tracePt t="52972" x="2781300" y="3916363"/>
          <p14:tracePt t="52989" x="2743200" y="3916363"/>
          <p14:tracePt t="53005" x="2697163" y="3924300"/>
          <p14:tracePt t="53022" x="2659063" y="3932238"/>
          <p14:tracePt t="53039" x="2651125" y="3940175"/>
          <p14:tracePt t="53055" x="2628900" y="3946525"/>
          <p14:tracePt t="53759" x="2644775" y="3954463"/>
          <p14:tracePt t="53768" x="2689225" y="3970338"/>
          <p14:tracePt t="53775" x="2720975" y="3978275"/>
          <p14:tracePt t="53789" x="2765425" y="3978275"/>
          <p14:tracePt t="53806" x="3048000" y="3978275"/>
          <p14:tracePt t="53822" x="3154363" y="3978275"/>
          <p14:tracePt t="53839" x="3627438" y="3978275"/>
          <p14:tracePt t="53856" x="3984625" y="3978275"/>
          <p14:tracePt t="53872" x="4359275" y="3978275"/>
          <p14:tracePt t="53889" x="4648200" y="3978275"/>
          <p14:tracePt t="53906" x="4876800" y="3978275"/>
          <p14:tracePt t="53922" x="5075238" y="3978275"/>
          <p14:tracePt t="53939" x="5235575" y="3978275"/>
          <p14:tracePt t="53956" x="5402263" y="3978275"/>
          <p14:tracePt t="53972" x="5562600" y="3978275"/>
          <p14:tracePt t="53989" x="5730875" y="3978275"/>
          <p14:tracePt t="54006" x="5997575" y="3978275"/>
          <p14:tracePt t="54022" x="6088063" y="3978275"/>
          <p14:tracePt t="54039" x="6332538" y="3978275"/>
          <p14:tracePt t="54056" x="6492875" y="3978275"/>
          <p14:tracePt t="54072" x="6613525" y="3954463"/>
          <p14:tracePt t="54089" x="6705600" y="3932238"/>
          <p14:tracePt t="54106" x="6721475" y="3924300"/>
          <p14:tracePt t="54623" x="6689725" y="3902075"/>
          <p14:tracePt t="54632" x="6659563" y="3894138"/>
          <p14:tracePt t="54640" x="6645275" y="3894138"/>
          <p14:tracePt t="54656" x="6629400" y="3886200"/>
          <p14:tracePt t="54673" x="6591300" y="3870325"/>
          <p14:tracePt t="54689" x="6569075" y="3870325"/>
          <p14:tracePt t="54706" x="6537325" y="3863975"/>
          <p14:tracePt t="54723" x="6530975" y="3856038"/>
          <p14:tracePt t="54739" x="6515100" y="3856038"/>
          <p14:tracePt t="54756" x="6484938" y="3848100"/>
          <p14:tracePt t="54773" x="6430963" y="3848100"/>
          <p14:tracePt t="54789" x="6316663" y="3825875"/>
          <p14:tracePt t="54806" x="6248400" y="3794125"/>
          <p14:tracePt t="55137" x="6256338" y="3794125"/>
          <p14:tracePt t="55143" x="6270625" y="3787775"/>
          <p14:tracePt t="55156" x="6286500" y="3787775"/>
          <p14:tracePt t="55173" x="6324600" y="3787775"/>
          <p14:tracePt t="55176" x="6332538" y="3787775"/>
          <p14:tracePt t="55191" x="6340475" y="3794125"/>
          <p14:tracePt t="55206" x="6324600" y="3802063"/>
          <p14:tracePt t="55223" x="6270625" y="3802063"/>
          <p14:tracePt t="55239" x="6134100" y="3840163"/>
          <p14:tracePt t="55256" x="5973763" y="3870325"/>
          <p14:tracePt t="55273" x="5821363" y="3894138"/>
          <p14:tracePt t="55290" x="5646738" y="3924300"/>
          <p14:tracePt t="55306" x="5494338" y="3932238"/>
          <p14:tracePt t="55323" x="5372100" y="3932238"/>
          <p14:tracePt t="55340" x="5318125" y="3932238"/>
          <p14:tracePt t="55357" x="5287963" y="3932238"/>
          <p14:tracePt t="55992" x="5287963" y="3940175"/>
          <p14:tracePt t="56000" x="5287963" y="3954463"/>
          <p14:tracePt t="56008" x="5311775" y="3970338"/>
          <p14:tracePt t="56023" x="5394325" y="3984625"/>
          <p14:tracePt t="56040" x="5470525" y="4016375"/>
          <p14:tracePt t="56056" x="5661025" y="4046538"/>
          <p14:tracePt t="56073" x="5867400" y="4068763"/>
          <p14:tracePt t="56090" x="5989638" y="4076700"/>
          <p14:tracePt t="56106" x="6057900" y="4076700"/>
          <p14:tracePt t="56123" x="6096000" y="4076700"/>
          <p14:tracePt t="56140" x="6103938" y="4076700"/>
          <p14:tracePt t="56295" x="6111875" y="4076700"/>
          <p14:tracePt t="56303" x="6126163" y="4076700"/>
          <p14:tracePt t="56311" x="6149975" y="4076700"/>
          <p14:tracePt t="56323" x="6164263" y="4076700"/>
          <p14:tracePt t="56340" x="6210300" y="4076700"/>
          <p14:tracePt t="56357" x="6240463" y="4076700"/>
          <p14:tracePt t="56374" x="6294438" y="4076700"/>
          <p14:tracePt t="56391" x="6324600" y="4076700"/>
          <p14:tracePt t="56487" x="6332538" y="4076700"/>
          <p14:tracePt t="56495" x="6340475" y="4084638"/>
          <p14:tracePt t="56507" x="6354763" y="4092575"/>
          <p14:tracePt t="56523" x="6370638" y="4092575"/>
          <p14:tracePt t="56540" x="6423025" y="4114800"/>
          <p14:tracePt t="56557" x="6461125" y="4130675"/>
          <p14:tracePt t="56575" x="6561138" y="4152900"/>
          <p14:tracePt t="56590" x="6591300" y="4152900"/>
          <p14:tracePt t="56607" x="6689725" y="4168775"/>
          <p14:tracePt t="56624" x="6721475" y="4168775"/>
          <p14:tracePt t="56640" x="6727825" y="4168775"/>
          <p14:tracePt t="56824" x="6751638" y="4168775"/>
          <p14:tracePt t="56832" x="6797675" y="4168775"/>
          <p14:tracePt t="56841" x="6819900" y="4168775"/>
          <p14:tracePt t="56857" x="6835775" y="4175125"/>
          <p14:tracePt t="57103" x="6842125" y="4183063"/>
          <p14:tracePt t="57160" x="6842125" y="4191000"/>
          <p14:tracePt t="57183" x="6850063" y="4198938"/>
          <p14:tracePt t="57199" x="6858000" y="4198938"/>
          <p14:tracePt t="57207" x="6880225" y="4198938"/>
          <p14:tracePt t="57215" x="6926263" y="4198938"/>
          <p14:tracePt t="57223" x="6994525" y="4198938"/>
          <p14:tracePt t="57240" x="7162800" y="4183063"/>
          <p14:tracePt t="57257" x="7361238" y="4144963"/>
          <p14:tracePt t="57274" x="7581900" y="4122738"/>
          <p14:tracePt t="57290" x="7818438" y="4114800"/>
          <p14:tracePt t="57307" x="8069263" y="4114800"/>
          <p14:tracePt t="57324" x="8343900" y="4114800"/>
          <p14:tracePt t="57340" x="8572500" y="4114800"/>
          <p14:tracePt t="57358" x="8778875" y="4114800"/>
          <p14:tracePt t="57374" x="8937625" y="4114800"/>
          <p14:tracePt t="57391" x="9090025" y="4114800"/>
          <p14:tracePt t="57407" x="9197975" y="4114800"/>
          <p14:tracePt t="57424" x="9258300" y="4114800"/>
          <p14:tracePt t="57440" x="9334500" y="4114800"/>
          <p14:tracePt t="57457" x="9388475" y="4114800"/>
          <p14:tracePt t="57474" x="9426575" y="4098925"/>
          <p14:tracePt t="57490" x="9502775" y="4084638"/>
          <p14:tracePt t="57507" x="9540875" y="4076700"/>
          <p14:tracePt t="57524" x="9585325" y="4060825"/>
          <p14:tracePt t="57540" x="9601200" y="4054475"/>
          <p14:tracePt t="57558" x="9639300" y="4038600"/>
          <p14:tracePt t="57574" x="9669463" y="4022725"/>
          <p14:tracePt t="57590" x="9685338" y="4016375"/>
          <p14:tracePt t="57607" x="9723438" y="3992563"/>
          <p14:tracePt t="57624" x="9753600" y="3984625"/>
          <p14:tracePt t="57640" x="9791700" y="3962400"/>
          <p14:tracePt t="57658" x="9859963" y="3940175"/>
          <p14:tracePt t="57675" x="9952038" y="3932238"/>
          <p14:tracePt t="57678" x="10004425" y="3924300"/>
          <p14:tracePt t="57690" x="10058400" y="3916363"/>
          <p14:tracePt t="57707" x="10188575" y="3894138"/>
          <p14:tracePt t="57724" x="10294938" y="3878263"/>
          <p14:tracePt t="57740" x="10347325" y="3870325"/>
          <p14:tracePt t="57757" x="10363200" y="3870325"/>
          <p14:tracePt t="57799" x="10371138" y="3870325"/>
          <p14:tracePt t="57807" x="10379075" y="3870325"/>
          <p14:tracePt t="57816" x="10385425" y="3870325"/>
          <p14:tracePt t="57824" x="10401300" y="3870325"/>
          <p14:tracePt t="57840" x="10409238" y="3870325"/>
          <p14:tracePt t="57857" x="10447338" y="3886200"/>
          <p14:tracePt t="57874" x="10531475" y="3932238"/>
          <p14:tracePt t="57891" x="10583863" y="3954463"/>
          <p14:tracePt t="57907" x="10591800" y="3962400"/>
          <p14:tracePt t="57924" x="10599738" y="3962400"/>
          <p14:tracePt t="58639" x="10583863" y="3962400"/>
          <p14:tracePt t="58664" x="10575925" y="3962400"/>
          <p14:tracePt t="58671" x="10561638" y="3962400"/>
          <p14:tracePt t="58687" x="10553700" y="3962400"/>
          <p14:tracePt t="58695" x="10537825" y="3962400"/>
          <p14:tracePt t="58707" x="10515600" y="3962400"/>
          <p14:tracePt t="58724" x="10439400" y="3954463"/>
          <p14:tracePt t="58741" x="10363200" y="3970338"/>
          <p14:tracePt t="58758" x="10126663" y="4046538"/>
          <p14:tracePt t="58774" x="10020300" y="4060825"/>
          <p14:tracePt t="58790" x="9478963" y="4144963"/>
          <p14:tracePt t="58807" x="9013825" y="4221163"/>
          <p14:tracePt t="58824" x="8420100" y="4275138"/>
          <p14:tracePt t="58840" x="7924800" y="4275138"/>
          <p14:tracePt t="58857" x="7451725" y="4275138"/>
          <p14:tracePt t="58875" x="6972300" y="4275138"/>
          <p14:tracePt t="58890" x="6575425" y="4275138"/>
          <p14:tracePt t="58907" x="6248400" y="4275138"/>
          <p14:tracePt t="58924" x="5989638" y="4275138"/>
          <p14:tracePt t="58940" x="5807075" y="4289425"/>
          <p14:tracePt t="58957" x="5630863" y="4321175"/>
          <p14:tracePt t="58974" x="5464175" y="4335463"/>
          <p14:tracePt t="58990" x="5173663" y="4373563"/>
          <p14:tracePt t="59007" x="4975225" y="4403725"/>
          <p14:tracePt t="59024" x="4792663" y="4403725"/>
          <p14:tracePt t="59041" x="4602163" y="4403725"/>
          <p14:tracePt t="59058" x="4465638" y="4403725"/>
          <p14:tracePt t="59074" x="4365625" y="4403725"/>
          <p14:tracePt t="59091" x="4289425" y="4403725"/>
          <p14:tracePt t="59108" x="4244975" y="4397375"/>
          <p14:tracePt t="59124" x="4221163" y="4381500"/>
          <p14:tracePt t="59192" x="4213225" y="4365625"/>
          <p14:tracePt t="59215" x="4198938" y="4365625"/>
          <p14:tracePt t="59223" x="4183063" y="4359275"/>
          <p14:tracePt t="59239" x="4160838" y="4359275"/>
          <p14:tracePt t="59255" x="4144963" y="4359275"/>
          <p14:tracePt t="59265" x="4130675" y="4359275"/>
          <p14:tracePt t="59274" x="4114800" y="4359275"/>
          <p14:tracePt t="59291" x="4076700" y="4359275"/>
          <p14:tracePt t="59308" x="4046538" y="4359275"/>
          <p14:tracePt t="59324" x="4016375" y="4359275"/>
          <p14:tracePt t="59341" x="3984625" y="4359275"/>
          <p14:tracePt t="59358" x="3946525" y="4359275"/>
          <p14:tracePt t="59375" x="3940175" y="4365625"/>
          <p14:tracePt t="59391" x="3932238" y="4365625"/>
          <p14:tracePt t="59584" x="3940175" y="4365625"/>
          <p14:tracePt t="59591" x="3946525" y="4365625"/>
          <p14:tracePt t="59607" x="3970338" y="4365625"/>
          <p14:tracePt t="59615" x="4000500" y="4365625"/>
          <p14:tracePt t="59625" x="4030663" y="4365625"/>
          <p14:tracePt t="59641" x="4092575" y="4365625"/>
          <p14:tracePt t="59658" x="4168775" y="4365625"/>
          <p14:tracePt t="59674" x="4259263" y="4365625"/>
          <p14:tracePt t="59691" x="4343400" y="4365625"/>
          <p14:tracePt t="59694" x="4365625" y="4365625"/>
          <p14:tracePt t="59708" x="4373563" y="4365625"/>
          <p14:tracePt t="59724" x="4411663" y="4365625"/>
          <p14:tracePt t="59741" x="4441825" y="4351338"/>
          <p14:tracePt t="59758" x="4479925" y="4351338"/>
          <p14:tracePt t="59774" x="4503738" y="4343400"/>
          <p14:tracePt t="59791" x="4533900" y="4335463"/>
          <p14:tracePt t="59807" x="4556125" y="4335463"/>
          <p14:tracePt t="59824" x="4564063" y="4327525"/>
          <p14:tracePt t="59841" x="4572000" y="4327525"/>
          <p14:tracePt t="60584" x="4587875" y="4327525"/>
          <p14:tracePt t="60592" x="4602163" y="4327525"/>
          <p14:tracePt t="60599" x="4625975" y="4327525"/>
          <p14:tracePt t="60608" x="4632325" y="4327525"/>
          <p14:tracePt t="60625" x="4656138" y="4327525"/>
          <p14:tracePt t="60642" x="4716463" y="4327525"/>
          <p14:tracePt t="60658" x="4784725" y="4327525"/>
          <p14:tracePt t="60675" x="4876800" y="4327525"/>
          <p14:tracePt t="60692" x="4945063" y="4335463"/>
          <p14:tracePt t="60695" x="4960938" y="4343400"/>
          <p14:tracePt t="60708" x="4983163" y="4343400"/>
          <p14:tracePt t="60725" x="5013325" y="4343400"/>
          <p14:tracePt t="60742" x="5045075" y="4343400"/>
          <p14:tracePt t="60759" x="5075238" y="4343400"/>
          <p14:tracePt t="60775" x="5105400" y="4343400"/>
          <p14:tracePt t="60792" x="5151438" y="4343400"/>
          <p14:tracePt t="60808" x="5203825" y="4343400"/>
          <p14:tracePt t="60825" x="5265738" y="4343400"/>
          <p14:tracePt t="60842" x="5356225" y="4343400"/>
          <p14:tracePt t="60858" x="5432425" y="4359275"/>
          <p14:tracePt t="60875" x="5516563" y="4359275"/>
          <p14:tracePt t="60892" x="5570538" y="4359275"/>
          <p14:tracePt t="60908" x="5630863" y="4359275"/>
          <p14:tracePt t="60925" x="5684838" y="4359275"/>
          <p14:tracePt t="60942" x="5722938" y="4359275"/>
          <p14:tracePt t="60958" x="5768975" y="4359275"/>
          <p14:tracePt t="60975" x="5829300" y="4359275"/>
          <p14:tracePt t="60992" x="5875338" y="4359275"/>
          <p14:tracePt t="61008" x="5921375" y="4359275"/>
          <p14:tracePt t="61025" x="5973763" y="4359275"/>
          <p14:tracePt t="61042" x="6027738" y="4359275"/>
          <p14:tracePt t="61058" x="6065838" y="4359275"/>
          <p14:tracePt t="61075" x="6096000" y="4359275"/>
          <p14:tracePt t="61092" x="6142038" y="4359275"/>
          <p14:tracePt t="61109" x="6172200" y="4351338"/>
          <p14:tracePt t="61143" x="6194425" y="4351338"/>
          <p14:tracePt t="61158" x="6202363" y="4351338"/>
          <p14:tracePt t="61175" x="6218238" y="4351338"/>
          <p14:tracePt t="61192" x="6232525" y="4351338"/>
          <p14:tracePt t="61208" x="6240463" y="4351338"/>
          <p14:tracePt t="61225" x="6248400" y="4351338"/>
          <p14:tracePt t="61242" x="6256338" y="4351338"/>
          <p14:tracePt t="61258" x="6264275" y="4351338"/>
          <p14:tracePt t="61275" x="6278563" y="4351338"/>
          <p14:tracePt t="61310" x="6302375" y="4351338"/>
          <p14:tracePt t="61342" x="6332538" y="4351338"/>
          <p14:tracePt t="61358" x="6346825" y="4351338"/>
          <p14:tracePt t="61375" x="6384925" y="4351338"/>
          <p14:tracePt t="61392" x="6416675" y="4351338"/>
          <p14:tracePt t="61409" x="6469063" y="4351338"/>
          <p14:tracePt t="61425" x="6515100" y="4351338"/>
          <p14:tracePt t="61442" x="6561138" y="4351338"/>
          <p14:tracePt t="61458" x="6621463" y="4351338"/>
          <p14:tracePt t="61475" x="6675438" y="4351338"/>
          <p14:tracePt t="61492" x="6727825" y="4351338"/>
          <p14:tracePt t="61509" x="6773863" y="4351338"/>
          <p14:tracePt t="61525" x="6819900" y="4351338"/>
          <p14:tracePt t="61543" x="6880225" y="4351338"/>
          <p14:tracePt t="61558" x="6934200" y="4351338"/>
          <p14:tracePt t="61575" x="6972300" y="4351338"/>
          <p14:tracePt t="61592" x="7018338" y="4351338"/>
          <p14:tracePt t="61609" x="7064375" y="4351338"/>
          <p14:tracePt t="61626" x="7108825" y="4351338"/>
          <p14:tracePt t="61642" x="7170738" y="4351338"/>
          <p14:tracePt t="61658" x="7223125" y="4335463"/>
          <p14:tracePt t="61675" x="7277100" y="4327525"/>
          <p14:tracePt t="61692" x="7331075" y="4321175"/>
          <p14:tracePt t="61709" x="7375525" y="4313238"/>
          <p14:tracePt t="61713" x="7399338" y="4305300"/>
          <p14:tracePt t="61727" x="7445375" y="4297363"/>
          <p14:tracePt t="61743" x="7505700" y="4289425"/>
          <p14:tracePt t="61758" x="7527925" y="4289425"/>
          <p14:tracePt t="61775" x="7589838" y="4289425"/>
          <p14:tracePt t="61792" x="7620000" y="4267200"/>
          <p14:tracePt t="61808" x="7666038" y="4267200"/>
          <p14:tracePt t="61825" x="7718425" y="4267200"/>
          <p14:tracePt t="61842" x="7756525" y="4267200"/>
          <p14:tracePt t="61858" x="7818438" y="4267200"/>
          <p14:tracePt t="61875" x="7870825" y="4267200"/>
          <p14:tracePt t="61892" x="7947025" y="4267200"/>
          <p14:tracePt t="61908" x="8016875" y="4267200"/>
          <p14:tracePt t="61925" x="8069263" y="4259263"/>
          <p14:tracePt t="61942" x="8115300" y="4244975"/>
          <p14:tracePt t="61958" x="8131175" y="4244975"/>
          <p14:tracePt t="61975" x="8145463" y="4244975"/>
          <p14:tracePt t="61992" x="8169275" y="4244975"/>
          <p14:tracePt t="62008" x="8199438" y="4244975"/>
          <p14:tracePt t="62025" x="8251825" y="4244975"/>
          <p14:tracePt t="62042" x="8289925" y="4237038"/>
          <p14:tracePt t="62059" x="8305800" y="4229100"/>
          <p14:tracePt t="62075" x="8313738" y="4229100"/>
          <p14:tracePt t="62092" x="8321675" y="4213225"/>
          <p14:tracePt t="62109" x="8321675" y="4160838"/>
          <p14:tracePt t="62125" x="8305800" y="4114800"/>
          <p14:tracePt t="62143" x="8237538" y="4038600"/>
          <p14:tracePt t="62159" x="8207375" y="4022725"/>
          <p14:tracePt t="62175" x="8085138" y="3992563"/>
          <p14:tracePt t="62193" x="8031163" y="3970338"/>
          <p14:tracePt t="62209" x="7985125" y="3962400"/>
          <p14:tracePt t="62226" x="7886700" y="3962400"/>
          <p14:tracePt t="62243" x="7756525" y="3962400"/>
          <p14:tracePt t="62259" x="7604125" y="3962400"/>
          <p14:tracePt t="62276" x="7445375" y="3962400"/>
          <p14:tracePt t="62292" x="7269163" y="3962400"/>
          <p14:tracePt t="62309" x="7108825" y="3962400"/>
          <p14:tracePt t="62326" x="6904038" y="3962400"/>
          <p14:tracePt t="62343" x="6804025" y="3962400"/>
          <p14:tracePt t="62359" x="6727825" y="3962400"/>
          <p14:tracePt t="62376" x="6629400" y="3962400"/>
          <p14:tracePt t="62392" x="6515100" y="3962400"/>
          <p14:tracePt t="62409" x="6392863" y="3962400"/>
          <p14:tracePt t="62425" x="6270625" y="3962400"/>
          <p14:tracePt t="62442" x="6149975" y="3946525"/>
          <p14:tracePt t="62459" x="6035675" y="3946525"/>
          <p14:tracePt t="62475" x="5943600" y="3946525"/>
          <p14:tracePt t="62493" x="5829300" y="3946525"/>
          <p14:tracePt t="62509" x="5737225" y="3946525"/>
          <p14:tracePt t="62526" x="5668963" y="3946525"/>
          <p14:tracePt t="62542" x="5600700" y="3946525"/>
          <p14:tracePt t="62559" x="5508625" y="3946525"/>
          <p14:tracePt t="62575" x="5448300" y="3946525"/>
          <p14:tracePt t="62592" x="5394325" y="3946525"/>
          <p14:tracePt t="62609" x="5326063" y="3970338"/>
          <p14:tracePt t="62625" x="5265738" y="3978275"/>
          <p14:tracePt t="62642" x="5197475" y="3984625"/>
          <p14:tracePt t="62659" x="5143500" y="3992563"/>
          <p14:tracePt t="62676" x="5105400" y="4000500"/>
          <p14:tracePt t="62694" x="5075238" y="4008438"/>
          <p14:tracePt t="62697" x="5059363" y="4008438"/>
          <p14:tracePt t="62709" x="5045075" y="4016375"/>
          <p14:tracePt t="62726" x="5021263" y="4022725"/>
          <p14:tracePt t="62743" x="4937125" y="4030663"/>
          <p14:tracePt t="62759" x="4868863" y="4060825"/>
          <p14:tracePt t="62776" x="4800600" y="4068763"/>
          <p14:tracePt t="62792" x="4740275" y="4076700"/>
          <p14:tracePt t="62809" x="4702175" y="4084638"/>
          <p14:tracePt t="62826" x="4648200" y="4098925"/>
          <p14:tracePt t="62842" x="4594225" y="4114800"/>
          <p14:tracePt t="62859" x="4556125" y="4137025"/>
          <p14:tracePt t="62877" x="4503738" y="4152900"/>
          <p14:tracePt t="62892" x="4465638" y="4175125"/>
          <p14:tracePt t="62909" x="4435475" y="4191000"/>
          <p14:tracePt t="62926" x="4403725" y="4213225"/>
          <p14:tracePt t="62942" x="4403725" y="4229100"/>
          <p14:tracePt t="62959" x="4381500" y="4289425"/>
          <p14:tracePt t="62976" x="4381500" y="4343400"/>
          <p14:tracePt t="62993" x="4381500" y="4381500"/>
          <p14:tracePt t="63009" x="4381500" y="4403725"/>
          <p14:tracePt t="63026" x="4381500" y="4435475"/>
          <p14:tracePt t="63042" x="4389438" y="4457700"/>
          <p14:tracePt t="63059" x="4419600" y="4479925"/>
          <p14:tracePt t="63076" x="4495800" y="4518025"/>
          <p14:tracePt t="63092" x="4602163" y="4541838"/>
          <p14:tracePt t="63109" x="4792663" y="4579938"/>
          <p14:tracePt t="63126" x="5181600" y="4587875"/>
          <p14:tracePt t="63142" x="5326063" y="4587875"/>
          <p14:tracePt t="63159" x="5676900" y="4587875"/>
          <p14:tracePt t="63176" x="5867400" y="4587875"/>
          <p14:tracePt t="63193" x="5997575" y="4587875"/>
          <p14:tracePt t="63209" x="6103938" y="4587875"/>
          <p14:tracePt t="63226" x="6226175" y="4587875"/>
          <p14:tracePt t="63242" x="6384925" y="4564063"/>
          <p14:tracePt t="63259" x="6561138" y="4525963"/>
          <p14:tracePt t="63276" x="6727825" y="4511675"/>
          <p14:tracePt t="63292" x="6911975" y="4479925"/>
          <p14:tracePt t="63309" x="7078663" y="4457700"/>
          <p14:tracePt t="63326" x="7331075" y="4435475"/>
          <p14:tracePt t="63343" x="7467600" y="4419600"/>
          <p14:tracePt t="63359" x="7573963" y="4397375"/>
          <p14:tracePt t="63376" x="7673975" y="4389438"/>
          <p14:tracePt t="63393" x="7764463" y="4365625"/>
          <p14:tracePt t="63409" x="7848600" y="4351338"/>
          <p14:tracePt t="63426" x="7924800" y="4327525"/>
          <p14:tracePt t="63443" x="8016875" y="4297363"/>
          <p14:tracePt t="63459" x="8085138" y="4275138"/>
          <p14:tracePt t="63476" x="8153400" y="4244975"/>
          <p14:tracePt t="63493" x="8169275" y="4229100"/>
          <p14:tracePt t="63509" x="8169275" y="4221163"/>
          <p14:tracePt t="63526" x="8175625" y="4206875"/>
          <p14:tracePt t="63543" x="8175625" y="4183063"/>
          <p14:tracePt t="63559" x="8169275" y="4144963"/>
          <p14:tracePt t="63576" x="8137525" y="4122738"/>
          <p14:tracePt t="63592" x="8085138" y="4092575"/>
          <p14:tracePt t="63609" x="8001000" y="4068763"/>
          <p14:tracePt t="63626" x="7924800" y="4054475"/>
          <p14:tracePt t="63643" x="7832725" y="4022725"/>
          <p14:tracePt t="63659" x="7734300" y="3992563"/>
          <p14:tracePt t="63676" x="7635875" y="3978275"/>
          <p14:tracePt t="63693" x="7527925" y="3954463"/>
          <p14:tracePt t="63697" x="7459663" y="3940175"/>
          <p14:tracePt t="63710" x="7399338" y="3932238"/>
          <p14:tracePt t="63726" x="7178675" y="3916363"/>
          <p14:tracePt t="63742" x="7040563" y="3916363"/>
          <p14:tracePt t="63759" x="6873875" y="3916363"/>
          <p14:tracePt t="63776" x="6721475" y="3916363"/>
          <p14:tracePt t="63793" x="6569075" y="3916363"/>
          <p14:tracePt t="63809" x="6416675" y="3932238"/>
          <p14:tracePt t="63826" x="6286500" y="3954463"/>
          <p14:tracePt t="63843" x="6156325" y="3962400"/>
          <p14:tracePt t="63859" x="6042025" y="3970338"/>
          <p14:tracePt t="63876" x="5935663" y="3984625"/>
          <p14:tracePt t="63893" x="5867400" y="4000500"/>
          <p14:tracePt t="63911" x="5722938" y="4008438"/>
          <p14:tracePt t="63926" x="5630863" y="4030663"/>
          <p14:tracePt t="63943" x="5546725" y="4046538"/>
          <p14:tracePt t="63959" x="5448300" y="4060825"/>
          <p14:tracePt t="63976" x="5372100" y="4068763"/>
          <p14:tracePt t="63993" x="5303838" y="4092575"/>
          <p14:tracePt t="64009" x="5265738" y="4106863"/>
          <p14:tracePt t="64026" x="5235575" y="4122738"/>
          <p14:tracePt t="66039" x="5241925" y="4114800"/>
          <p14:tracePt t="66047" x="5341938" y="4054475"/>
          <p14:tracePt t="66060" x="5486400" y="3962400"/>
          <p14:tracePt t="66077" x="5654675" y="3902075"/>
          <p14:tracePt t="66094" x="5715000" y="3894138"/>
          <p14:tracePt t="66110" x="5737225" y="3878263"/>
          <p14:tracePt t="66127" x="5768975" y="3863975"/>
          <p14:tracePt t="66144" x="5799138" y="3848100"/>
          <p14:tracePt t="66160" x="5807075" y="3848100"/>
          <p14:tracePt t="66177" x="5821363" y="3832225"/>
          <p14:tracePt t="66194" x="5859463" y="3810000"/>
          <p14:tracePt t="66211" x="5883275" y="3810000"/>
          <p14:tracePt t="66215" x="5883275" y="3802063"/>
          <p14:tracePt t="66415" x="5883275" y="3810000"/>
          <p14:tracePt t="66423" x="5883275" y="3878263"/>
          <p14:tracePt t="66431" x="5829300" y="4046538"/>
          <p14:tracePt t="66444" x="5737225" y="4335463"/>
          <p14:tracePt t="66460" x="5661025" y="4762500"/>
          <p14:tracePt t="66477" x="5622925" y="5051425"/>
          <p14:tracePt t="66495" x="5508625" y="5380038"/>
          <p14:tracePt t="66511" x="5402263" y="5562600"/>
          <p14:tracePt t="66527" x="5249863" y="5692775"/>
          <p14:tracePt t="66544" x="5089525" y="5775325"/>
          <p14:tracePt t="66560" x="4937125" y="5821363"/>
          <p14:tracePt t="66577" x="4822825" y="5821363"/>
          <p14:tracePt t="66594" x="4702175" y="5821363"/>
          <p14:tracePt t="66611" x="4579938" y="5775325"/>
          <p14:tracePt t="66627" x="4525963" y="5737225"/>
          <p14:tracePt t="66644" x="4495800" y="5699125"/>
          <p14:tracePt t="66660" x="4473575" y="5676900"/>
          <p14:tracePt t="66677" x="4465638" y="5676900"/>
          <p14:tracePt t="66839" x="4465638" y="5668963"/>
          <p14:tracePt t="66847" x="4465638" y="5654675"/>
          <p14:tracePt t="66855" x="4473575" y="5646738"/>
          <p14:tracePt t="66862" x="4473575" y="5622925"/>
          <p14:tracePt t="66879" x="4487863" y="5592763"/>
          <p14:tracePt t="66894" x="4495800" y="5570538"/>
          <p14:tracePt t="66910" x="4518025" y="5540375"/>
          <p14:tracePt t="66927" x="4525963" y="5508625"/>
          <p14:tracePt t="66944" x="4533900" y="5494338"/>
          <p14:tracePt t="66960" x="4533900" y="5478463"/>
          <p14:tracePt t="69095" x="4541838" y="5478463"/>
          <p14:tracePt t="69103" x="4549775" y="5448300"/>
          <p14:tracePt t="69111" x="4656138" y="5349875"/>
          <p14:tracePt t="69128" x="4822825" y="5249863"/>
          <p14:tracePt t="69145" x="4975225" y="5159375"/>
          <p14:tracePt t="69161" x="5127625" y="5075238"/>
          <p14:tracePt t="69178" x="5273675" y="5021263"/>
          <p14:tracePt t="69195" x="5410200" y="4983163"/>
          <p14:tracePt t="69211" x="5584825" y="4945063"/>
          <p14:tracePt t="69228" x="5745163" y="4937125"/>
          <p14:tracePt t="69231" x="5837238" y="4937125"/>
          <p14:tracePt t="69245" x="5913438" y="4937125"/>
          <p14:tracePt t="69261" x="6096000" y="4937125"/>
          <p14:tracePt t="69278" x="6286500" y="4937125"/>
          <p14:tracePt t="69295" x="6438900" y="4937125"/>
          <p14:tracePt t="69312" x="6545263" y="4960938"/>
          <p14:tracePt t="69328" x="6583363" y="4975225"/>
          <p14:tracePt t="69345" x="6637338" y="4991100"/>
          <p14:tracePt t="69361" x="6683375" y="5013325"/>
          <p14:tracePt t="69378" x="6789738" y="5051425"/>
          <p14:tracePt t="69395" x="6950075" y="5127625"/>
          <p14:tracePt t="69411" x="7086600" y="5211763"/>
          <p14:tracePt t="69428" x="7231063" y="5303838"/>
          <p14:tracePt t="69445" x="7361238" y="5402263"/>
          <p14:tracePt t="69462" x="7483475" y="5562600"/>
          <p14:tracePt t="69478" x="7566025" y="5646738"/>
          <p14:tracePt t="69495" x="7620000" y="5699125"/>
          <p14:tracePt t="69511" x="7642225" y="5722938"/>
          <p14:tracePt t="69583" x="7650163" y="5722938"/>
          <p14:tracePt t="69591" x="7650163" y="5699125"/>
          <p14:tracePt t="69600" x="7650163" y="5684838"/>
          <p14:tracePt t="69611" x="7650163" y="5661025"/>
          <p14:tracePt t="69628" x="7650163" y="5608638"/>
          <p14:tracePt t="69645" x="7666038" y="5502275"/>
          <p14:tracePt t="69661" x="7673975" y="5418138"/>
          <p14:tracePt t="69678" x="7696200" y="5341938"/>
          <p14:tracePt t="69695" x="7726363" y="5273675"/>
          <p14:tracePt t="69711" x="7726363" y="5235575"/>
          <p14:tracePt t="69728" x="7726363" y="5211763"/>
          <p14:tracePt t="69759" x="7726363" y="5203825"/>
          <p14:tracePt t="69879" x="7726363" y="5189538"/>
          <p14:tracePt t="69887" x="7734300" y="5181600"/>
          <p14:tracePt t="70239" x="7718425" y="5173663"/>
          <p14:tracePt t="70247" x="7680325" y="5173663"/>
          <p14:tracePt t="70262" x="7573963" y="5159375"/>
          <p14:tracePt t="70278" x="7513638" y="5159375"/>
          <p14:tracePt t="70295" x="7216775" y="5326063"/>
          <p14:tracePt t="70312" x="7056438" y="5402263"/>
          <p14:tracePt t="70328" x="6911975" y="5432425"/>
          <p14:tracePt t="70345" x="6727825" y="5478463"/>
          <p14:tracePt t="70362" x="6499225" y="5554663"/>
          <p14:tracePt t="70378" x="6240463" y="5616575"/>
          <p14:tracePt t="70395" x="5921375" y="5676900"/>
          <p14:tracePt t="70412" x="5661025" y="5715000"/>
          <p14:tracePt t="70428" x="5470525" y="5753100"/>
          <p14:tracePt t="70445" x="5326063" y="5783263"/>
          <p14:tracePt t="70462" x="5235575" y="5799138"/>
          <p14:tracePt t="70478" x="5219700" y="5813425"/>
          <p14:tracePt t="70495" x="5197475" y="5813425"/>
          <p14:tracePt t="70512" x="5189538" y="5813425"/>
          <p14:tracePt t="70528" x="5151438" y="5813425"/>
          <p14:tracePt t="70545" x="5113338" y="5813425"/>
          <p14:tracePt t="70562" x="5029200" y="5813425"/>
          <p14:tracePt t="70578" x="4937125" y="5813425"/>
          <p14:tracePt t="70595" x="4854575" y="5813425"/>
          <p14:tracePt t="70612" x="4784725" y="5813425"/>
          <p14:tracePt t="70629" x="4732338" y="5813425"/>
          <p14:tracePt t="70645" x="4716463" y="5813425"/>
          <p14:tracePt t="70719" x="4702175" y="5813425"/>
          <p14:tracePt t="70743" x="4686300" y="5807075"/>
          <p14:tracePt t="70751" x="4678363" y="5791200"/>
          <p14:tracePt t="70762" x="4670425" y="5783263"/>
          <p14:tracePt t="70779" x="4670425" y="5775325"/>
          <p14:tracePt t="70795" x="4656138" y="5775325"/>
          <p14:tracePt t="70871" x="4648200" y="5768975"/>
          <p14:tracePt t="70895" x="4632325" y="5768975"/>
          <p14:tracePt t="70911" x="4625975" y="5768975"/>
          <p14:tracePt t="70935" x="4610100" y="5768975"/>
          <p14:tracePt t="71111" x="4618038" y="5768975"/>
          <p14:tracePt t="71119" x="4648200" y="5768975"/>
          <p14:tracePt t="71129" x="4664075" y="5768975"/>
          <p14:tracePt t="71145" x="4732338" y="5768975"/>
          <p14:tracePt t="71162" x="4792663" y="5753100"/>
          <p14:tracePt t="71179" x="4860925" y="5737225"/>
          <p14:tracePt t="71195" x="4884738" y="5730875"/>
          <p14:tracePt t="71213" x="4899025" y="5730875"/>
          <p14:tracePt t="71229" x="4906963" y="5730875"/>
          <p14:tracePt t="71245" x="4914900" y="5730875"/>
          <p14:tracePt t="71262" x="4953000" y="5730875"/>
          <p14:tracePt t="71279" x="4999038" y="5730875"/>
          <p14:tracePt t="71295" x="5029200" y="5730875"/>
          <p14:tracePt t="71312" x="5037138" y="5722938"/>
          <p14:tracePt t="71329" x="5051425" y="5722938"/>
          <p14:tracePt t="71711" x="5059363" y="5715000"/>
          <p14:tracePt t="71719" x="5083175" y="5707063"/>
          <p14:tracePt t="71729" x="5113338" y="5707063"/>
          <p14:tracePt t="71746" x="5197475" y="5707063"/>
          <p14:tracePt t="71762" x="5341938" y="5707063"/>
          <p14:tracePt t="71779" x="5508625" y="5707063"/>
          <p14:tracePt t="71795" x="5684838" y="5707063"/>
          <p14:tracePt t="71812" x="5829300" y="5707063"/>
          <p14:tracePt t="71829" x="5889625" y="5699125"/>
          <p14:tracePt t="71847" x="5913438" y="5699125"/>
          <p14:tracePt t="71879" x="5921375" y="5699125"/>
          <p14:tracePt t="71896" x="5959475" y="5699125"/>
          <p14:tracePt t="71912" x="6019800" y="5699125"/>
          <p14:tracePt t="71929" x="6118225" y="5699125"/>
          <p14:tracePt t="71946" x="6226175" y="5699125"/>
          <p14:tracePt t="71963" x="6370638" y="5707063"/>
          <p14:tracePt t="71979" x="6499225" y="5722938"/>
          <p14:tracePt t="71996" x="6599238" y="5730875"/>
          <p14:tracePt t="72012" x="6689725" y="5753100"/>
          <p14:tracePt t="72029" x="6743700" y="5761038"/>
          <p14:tracePt t="72047" x="6789738" y="5761038"/>
          <p14:tracePt t="72062" x="6811963" y="5761038"/>
          <p14:tracePt t="72079" x="6835775" y="5775325"/>
          <p14:tracePt t="72096" x="6850063" y="5775325"/>
          <p14:tracePt t="72112" x="6873875" y="5775325"/>
          <p14:tracePt t="72129" x="6896100" y="5775325"/>
          <p14:tracePt t="72146" x="6942138" y="5775325"/>
          <p14:tracePt t="72163" x="7002463" y="5775325"/>
          <p14:tracePt t="72179" x="7078663" y="5768975"/>
          <p14:tracePt t="72196" x="7162800" y="5761038"/>
          <p14:tracePt t="72212" x="7208838" y="5753100"/>
          <p14:tracePt t="72231" x="7277100" y="5722938"/>
          <p14:tracePt t="72247" x="7292975" y="5715000"/>
          <p14:tracePt t="72263" x="7337425" y="5692775"/>
          <p14:tracePt t="72279" x="7361238" y="5684838"/>
          <p14:tracePt t="72296" x="7413625" y="5676900"/>
          <p14:tracePt t="72312" x="7467600" y="5654675"/>
          <p14:tracePt t="72329" x="7521575" y="5646738"/>
          <p14:tracePt t="72346" x="7573963" y="5630863"/>
          <p14:tracePt t="72363" x="7597775" y="5630863"/>
          <p14:tracePt t="72379" x="7612063" y="5630863"/>
          <p14:tracePt t="72396" x="7627938" y="5622925"/>
          <p14:tracePt t="72412" x="7642225" y="5622925"/>
          <p14:tracePt t="72429" x="7650163" y="5622925"/>
          <p14:tracePt t="72447" x="7658100" y="5622925"/>
          <p14:tracePt t="72463" x="7666038" y="5622925"/>
          <p14:tracePt t="72479" x="7673975" y="5622925"/>
          <p14:tracePt t="72496" x="7680325" y="5622925"/>
          <p14:tracePt t="72551" x="7680325" y="5630863"/>
          <p14:tracePt t="72567" x="7680325" y="5638800"/>
          <p14:tracePt t="72575" x="7680325" y="5646738"/>
          <p14:tracePt t="72623" x="7673975" y="5646738"/>
          <p14:tracePt t="72631" x="7666038" y="5646738"/>
          <p14:tracePt t="72649" x="7658100" y="5646738"/>
          <p14:tracePt t="72666" x="7650163" y="5646738"/>
          <p14:tracePt t="72743" x="7635875" y="5646738"/>
          <p14:tracePt t="72751" x="7627938" y="5646738"/>
          <p14:tracePt t="72763" x="7620000" y="5646738"/>
          <p14:tracePt t="72780" x="7604125" y="5646738"/>
          <p14:tracePt t="72796" x="7597775" y="5646738"/>
          <p14:tracePt t="72812" x="7573963" y="5646738"/>
          <p14:tracePt t="72959" x="7566025" y="5646738"/>
          <p14:tracePt t="72967" x="7559675" y="5646738"/>
          <p14:tracePt t="72979" x="7551738" y="5646738"/>
          <p14:tracePt t="72997" x="7521575" y="5638800"/>
          <p14:tracePt t="73013" x="7505700" y="5638800"/>
          <p14:tracePt t="73029" x="7475538" y="5638800"/>
          <p14:tracePt t="73263" x="7475538" y="5646738"/>
          <p14:tracePt t="73271" x="7467600" y="5661025"/>
          <p14:tracePt t="73280" x="7467600" y="5707063"/>
          <p14:tracePt t="73303" x="7459663" y="5715000"/>
          <p14:tracePt t="73319" x="7445375" y="5745163"/>
          <p14:tracePt t="73329" x="7413625" y="5783263"/>
          <p14:tracePt t="73346" x="7369175" y="5829300"/>
          <p14:tracePt t="73363" x="7307263" y="5889625"/>
          <p14:tracePt t="73380" x="7200900" y="5965825"/>
          <p14:tracePt t="73396" x="7040563" y="6019800"/>
          <p14:tracePt t="73413" x="6858000" y="6042025"/>
          <p14:tracePt t="73431" x="6523038" y="6080125"/>
          <p14:tracePt t="73447" x="6316663" y="6080125"/>
          <p14:tracePt t="73463" x="6149975" y="6080125"/>
          <p14:tracePt t="73480" x="6042025" y="6080125"/>
          <p14:tracePt t="73496" x="5965825" y="6073775"/>
          <p14:tracePt t="73514" x="5897563" y="6065838"/>
          <p14:tracePt t="73530" x="5821363" y="6035675"/>
          <p14:tracePt t="73546" x="5684838" y="6011863"/>
          <p14:tracePt t="73563" x="5540375" y="5997575"/>
          <p14:tracePt t="73580" x="5372100" y="5965825"/>
          <p14:tracePt t="73596" x="5219700" y="5943600"/>
          <p14:tracePt t="73613" x="5097463" y="5943600"/>
          <p14:tracePt t="73631" x="4975225" y="5935663"/>
          <p14:tracePt t="73647" x="4937125" y="5935663"/>
          <p14:tracePt t="73663" x="4906963" y="5935663"/>
          <p14:tracePt t="73680" x="4892675" y="5935663"/>
          <p14:tracePt t="73696" x="4884738" y="5935663"/>
          <p14:tracePt t="73713" x="4876800" y="5935663"/>
          <p14:tracePt t="73752" x="4868863" y="5935663"/>
          <p14:tracePt t="73763" x="4854575" y="5951538"/>
          <p14:tracePt t="73780" x="4822825" y="5965825"/>
          <p14:tracePt t="73796" x="4784725" y="5989638"/>
          <p14:tracePt t="73813" x="4754563" y="6019800"/>
          <p14:tracePt t="73830" x="4716463" y="6042025"/>
          <p14:tracePt t="73871" x="4716463" y="6049963"/>
          <p14:tracePt t="73879" x="4716463" y="6057900"/>
          <p14:tracePt t="73896" x="4716463" y="6073775"/>
          <p14:tracePt t="73913" x="4732338" y="6103938"/>
          <p14:tracePt t="73930" x="4754563" y="6126163"/>
          <p14:tracePt t="73946" x="4770438" y="6134100"/>
          <p14:tracePt t="73963" x="4778375" y="6142038"/>
          <p14:tracePt t="73980" x="4792663" y="6142038"/>
          <p14:tracePt t="73996" x="4800600" y="6142038"/>
          <p14:tracePt t="74447" x="4816475" y="6142038"/>
          <p14:tracePt t="74456" x="4876800" y="6142038"/>
          <p14:tracePt t="74463" x="4983163" y="6142038"/>
          <p14:tracePt t="74480" x="5235575" y="6142038"/>
          <p14:tracePt t="74496" x="5616575" y="6142038"/>
          <p14:tracePt t="74513" x="6027738" y="6142038"/>
          <p14:tracePt t="74530" x="6362700" y="6142038"/>
          <p14:tracePt t="74546" x="6530975" y="6142038"/>
          <p14:tracePt t="74563" x="6637338" y="6142038"/>
          <p14:tracePt t="74580" x="6721475" y="6142038"/>
          <p14:tracePt t="74597" x="6773863" y="6142038"/>
          <p14:tracePt t="74613" x="6850063" y="6142038"/>
          <p14:tracePt t="74631" x="7018338" y="6142038"/>
          <p14:tracePt t="74646" x="7140575" y="6142038"/>
          <p14:tracePt t="74663" x="7269163" y="6142038"/>
          <p14:tracePt t="74680" x="7369175" y="6142038"/>
          <p14:tracePt t="74697" x="7429500" y="6142038"/>
          <p14:tracePt t="74713" x="7483475" y="6142038"/>
          <p14:tracePt t="74730" x="7497763" y="6142038"/>
          <p14:tracePt t="74747" x="7543800" y="6142038"/>
          <p14:tracePt t="74763" x="7604125" y="6149975"/>
          <p14:tracePt t="74780" x="7642225" y="6156325"/>
          <p14:tracePt t="74797" x="7658100" y="6156325"/>
          <p14:tracePt t="74813" x="7666038" y="6156325"/>
          <p14:tracePt t="74943" x="7658100" y="6156325"/>
          <p14:tracePt t="74959" x="7650163" y="6156325"/>
          <p14:tracePt t="74967" x="7642225" y="6156325"/>
          <p14:tracePt t="74975" x="7627938" y="6156325"/>
          <p14:tracePt t="74983" x="7612063" y="6156325"/>
          <p14:tracePt t="74997" x="7589838" y="6156325"/>
          <p14:tracePt t="75014" x="7521575" y="6156325"/>
          <p14:tracePt t="75031" x="7497763" y="6156325"/>
          <p14:tracePt t="75047" x="7467600" y="6156325"/>
          <p14:tracePt t="75063" x="7459663" y="6156325"/>
          <p14:tracePt t="76696" x="7451725" y="6156325"/>
          <p14:tracePt t="76703" x="7383463" y="6126163"/>
          <p14:tracePt t="76714" x="7299325" y="6096000"/>
          <p14:tracePt t="76731" x="7170738" y="6019800"/>
          <p14:tracePt t="76748" x="7116763" y="5889625"/>
          <p14:tracePt t="76751" x="7086600" y="5845175"/>
          <p14:tracePt t="76764" x="7064375" y="5813425"/>
          <p14:tracePt t="76781" x="7048500" y="5775325"/>
          <p14:tracePt t="76797" x="7018338" y="5722938"/>
          <p14:tracePt t="76814" x="6994525" y="5638800"/>
          <p14:tracePt t="76831" x="6980238" y="5570538"/>
          <p14:tracePt t="76848" x="6950075" y="5494338"/>
          <p14:tracePt t="76864" x="6934200" y="5426075"/>
          <p14:tracePt t="76881" x="6926263" y="5326063"/>
          <p14:tracePt t="76897" x="6911975" y="5197475"/>
          <p14:tracePt t="76914" x="6873875" y="5059363"/>
          <p14:tracePt t="76931" x="6827838" y="4937125"/>
          <p14:tracePt t="76947" x="6797675" y="4830763"/>
          <p14:tracePt t="76964" x="6781800" y="4746625"/>
          <p14:tracePt t="76981" x="6759575" y="4670425"/>
          <p14:tracePt t="76997" x="6735763" y="4625975"/>
          <p14:tracePt t="77014" x="6727825" y="4579938"/>
          <p14:tracePt t="77031" x="6713538" y="4564063"/>
          <p14:tracePt t="77047" x="6705600" y="4564063"/>
          <p14:tracePt t="77064" x="6705600" y="4556125"/>
          <p14:tracePt t="77081" x="6689725" y="4556125"/>
          <p14:tracePt t="77097" x="6683375" y="4541838"/>
          <p14:tracePt t="77114" x="6667500" y="4533900"/>
          <p14:tracePt t="77131" x="6659563" y="4525963"/>
          <p14:tracePt t="77149" x="6637338" y="4503738"/>
          <p14:tracePt t="77165" x="6621463" y="4487863"/>
          <p14:tracePt t="77181" x="6607175" y="4479925"/>
          <p14:tracePt t="77198" x="6575425" y="4441825"/>
          <p14:tracePt t="77214" x="6530975" y="4419600"/>
          <p14:tracePt t="77231" x="6469063" y="4403725"/>
          <p14:tracePt t="77248" x="6423025" y="4389438"/>
          <p14:tracePt t="77264" x="6384925" y="4381500"/>
          <p14:tracePt t="77281" x="6370638" y="4381500"/>
          <p14:tracePt t="77298" x="6346825" y="4381500"/>
          <p14:tracePt t="77314" x="6332538" y="4373563"/>
          <p14:tracePt t="77348" x="6324600" y="4373563"/>
          <p14:tracePt t="77364" x="6308725" y="4365625"/>
          <p14:tracePt t="77381" x="6308725" y="4359275"/>
          <p14:tracePt t="77399" x="6286500" y="4359275"/>
          <p14:tracePt t="77414" x="6270625" y="4359275"/>
          <p14:tracePt t="77431" x="6218238" y="4343400"/>
          <p14:tracePt t="77448" x="6188075" y="4335463"/>
          <p14:tracePt t="77464" x="6142038" y="4327525"/>
          <p14:tracePt t="77481" x="6111875" y="4313238"/>
          <p14:tracePt t="77498" x="6103938" y="4305300"/>
          <p14:tracePt t="77531" x="6088063" y="4289425"/>
          <p14:tracePt t="77548" x="6065838" y="4275138"/>
          <p14:tracePt t="77582" x="6057900" y="4259263"/>
          <p14:tracePt t="77614" x="6057900" y="4251325"/>
          <p14:tracePt t="77631" x="6049963" y="4237038"/>
          <p14:tracePt t="77648" x="6049963" y="4221163"/>
          <p14:tracePt t="77664" x="6049963" y="4213225"/>
          <p14:tracePt t="77681" x="6049963" y="4191000"/>
          <p14:tracePt t="77698" x="6057900" y="4175125"/>
          <p14:tracePt t="77714" x="6073775" y="4160838"/>
          <p14:tracePt t="77731" x="6103938" y="4137025"/>
          <p14:tracePt t="77748" x="6164263" y="4122738"/>
          <p14:tracePt t="77764" x="6240463" y="4098925"/>
          <p14:tracePt t="77769" x="6286500" y="4092575"/>
          <p14:tracePt t="77781" x="6346825" y="4084638"/>
          <p14:tracePt t="77799" x="6484938" y="4060825"/>
          <p14:tracePt t="77814" x="6561138" y="4054475"/>
          <p14:tracePt t="77830" x="6607175" y="4038600"/>
          <p14:tracePt t="77847" x="6651625" y="4038600"/>
          <p14:tracePt t="77864" x="6721475" y="4030663"/>
          <p14:tracePt t="77880" x="6827838" y="4030663"/>
          <p14:tracePt t="77897" x="6972300" y="4030663"/>
          <p14:tracePt t="77914" x="7132638" y="4030663"/>
          <p14:tracePt t="77931" x="7299325" y="4030663"/>
          <p14:tracePt t="77947" x="7421563" y="4030663"/>
          <p14:tracePt t="77964" x="7513638" y="4030663"/>
          <p14:tracePt t="77980" x="7559675" y="4030663"/>
          <p14:tracePt t="77997" x="7635875" y="4030663"/>
          <p14:tracePt t="78014" x="7734300" y="4030663"/>
          <p14:tracePt t="78030" x="7826375" y="4030663"/>
          <p14:tracePt t="78047" x="7947025" y="4030663"/>
          <p14:tracePt t="78064" x="8077200" y="4030663"/>
          <p14:tracePt t="78081" x="8237538" y="4030663"/>
          <p14:tracePt t="78097" x="8374063" y="4030663"/>
          <p14:tracePt t="78114" x="8450263" y="4030663"/>
          <p14:tracePt t="78131" x="8480425" y="4030663"/>
          <p14:tracePt t="78190" x="8496300" y="4038600"/>
          <p14:tracePt t="78230" x="8496300" y="4046538"/>
          <p14:tracePt t="78238" x="8496300" y="4054475"/>
          <p14:tracePt t="78247" x="8504238" y="4098925"/>
          <p14:tracePt t="78264" x="8504238" y="4144963"/>
          <p14:tracePt t="78281" x="8504238" y="4191000"/>
          <p14:tracePt t="78297" x="8504238" y="4244975"/>
          <p14:tracePt t="78314" x="8504238" y="4283075"/>
          <p14:tracePt t="78331" x="8488363" y="4305300"/>
          <p14:tracePt t="78347" x="8466138" y="4327525"/>
          <p14:tracePt t="78364" x="8412163" y="4351338"/>
          <p14:tracePt t="78381" x="8366125" y="4359275"/>
          <p14:tracePt t="78397" x="8313738" y="4365625"/>
          <p14:tracePt t="78414" x="8207375" y="4365625"/>
          <p14:tracePt t="78431" x="8123238" y="4365625"/>
          <p14:tracePt t="78447" x="8016875" y="4373563"/>
          <p14:tracePt t="78464" x="7886700" y="4389438"/>
          <p14:tracePt t="78481" x="7764463" y="4389438"/>
          <p14:tracePt t="78498" x="7642225" y="4389438"/>
          <p14:tracePt t="78514" x="7497763" y="4397375"/>
          <p14:tracePt t="78531" x="7345363" y="4397375"/>
          <p14:tracePt t="78548" x="7223125" y="4397375"/>
          <p14:tracePt t="78564" x="7094538" y="4397375"/>
          <p14:tracePt t="78581" x="6964363" y="4397375"/>
          <p14:tracePt t="78598" x="6789738" y="4397375"/>
          <p14:tracePt t="78614" x="6645275" y="4389438"/>
          <p14:tracePt t="78631" x="6515100" y="4389438"/>
          <p14:tracePt t="78648" x="6378575" y="4381500"/>
          <p14:tracePt t="78664" x="6256338" y="4373563"/>
          <p14:tracePt t="78681" x="6149975" y="4359275"/>
          <p14:tracePt t="78698" x="6065838" y="4351338"/>
          <p14:tracePt t="78714" x="5981700" y="4343400"/>
          <p14:tracePt t="78731" x="5889625" y="4321175"/>
          <p14:tracePt t="78748" x="5829300" y="4305300"/>
          <p14:tracePt t="78764" x="5807075" y="4283075"/>
          <p14:tracePt t="78766" x="5799138" y="4283075"/>
          <p14:tracePt t="78781" x="5783263" y="4283075"/>
          <p14:tracePt t="78798" x="5761038" y="4267200"/>
          <p14:tracePt t="78814" x="5745163" y="4251325"/>
          <p14:tracePt t="78831" x="5745163" y="4221163"/>
          <p14:tracePt t="78848" x="5737225" y="4198938"/>
          <p14:tracePt t="78865" x="5730875" y="4160838"/>
          <p14:tracePt t="78881" x="5730875" y="4130675"/>
          <p14:tracePt t="78898" x="5730875" y="4106863"/>
          <p14:tracePt t="78915" x="5730875" y="4076700"/>
          <p14:tracePt t="78932" x="5730875" y="4046538"/>
          <p14:tracePt t="78948" x="5737225" y="4016375"/>
          <p14:tracePt t="78965" x="5753100" y="3984625"/>
          <p14:tracePt t="78982" x="5807075" y="3924300"/>
          <p14:tracePt t="78999" x="5845175" y="3902075"/>
          <p14:tracePt t="79015" x="5889625" y="3886200"/>
          <p14:tracePt t="79031" x="5965825" y="3878263"/>
          <p14:tracePt t="79049" x="6019800" y="3878263"/>
          <p14:tracePt t="79065" x="6080125" y="3878263"/>
          <p14:tracePt t="79082" x="6156325" y="3878263"/>
          <p14:tracePt t="79098" x="6232525" y="3878263"/>
          <p14:tracePt t="79115" x="6340475" y="3878263"/>
          <p14:tracePt t="79132" x="6492875" y="3886200"/>
          <p14:tracePt t="79148" x="6645275" y="3908425"/>
          <p14:tracePt t="79165" x="6819900" y="3924300"/>
          <p14:tracePt t="79182" x="7116763" y="3970338"/>
          <p14:tracePt t="79198" x="7208838" y="3978275"/>
          <p14:tracePt t="79215" x="7489825" y="4022725"/>
          <p14:tracePt t="79232" x="7627938" y="4046538"/>
          <p14:tracePt t="79248" x="7704138" y="4046538"/>
          <p14:tracePt t="79265" x="7750175" y="4046538"/>
          <p14:tracePt t="79282" x="7764463" y="4046538"/>
          <p14:tracePt t="79298" x="7794625" y="4054475"/>
          <p14:tracePt t="79315" x="7832725" y="4068763"/>
          <p14:tracePt t="79332" x="7894638" y="4068763"/>
          <p14:tracePt t="79349" x="7978775" y="4076700"/>
          <p14:tracePt t="79365" x="8047038" y="4098925"/>
          <p14:tracePt t="79382" x="8107363" y="4106863"/>
          <p14:tracePt t="79423" x="8115300" y="4114800"/>
          <p14:tracePt t="79439" x="8123238" y="4122738"/>
          <p14:tracePt t="79455" x="8123238" y="4130675"/>
          <p14:tracePt t="79472" x="8137525" y="4152900"/>
          <p14:tracePt t="79482" x="8145463" y="4191000"/>
          <p14:tracePt t="79498" x="8169275" y="4267200"/>
          <p14:tracePt t="79515" x="8169275" y="4321175"/>
          <p14:tracePt t="79532" x="8169275" y="4373563"/>
          <p14:tracePt t="79549" x="8169275" y="4411663"/>
          <p14:tracePt t="79565" x="8153400" y="4449763"/>
          <p14:tracePt t="79582" x="8077200" y="4465638"/>
          <p14:tracePt t="79598" x="7985125" y="4465638"/>
          <p14:tracePt t="79615" x="7878763" y="4465638"/>
          <p14:tracePt t="79632" x="7794625" y="4465638"/>
          <p14:tracePt t="79648" x="7734300" y="4465638"/>
          <p14:tracePt t="79665" x="7680325" y="4465638"/>
          <p14:tracePt t="79682" x="7642225" y="4465638"/>
          <p14:tracePt t="79698" x="7604125" y="4465638"/>
          <p14:tracePt t="79715" x="7566025" y="4473575"/>
          <p14:tracePt t="79732" x="7551738" y="4473575"/>
          <p14:tracePt t="79748" x="7543800" y="4473575"/>
          <p14:tracePt t="79765" x="7535863" y="4487863"/>
          <p14:tracePt t="82079" x="7527925" y="4487863"/>
          <p14:tracePt t="82087" x="7483475" y="4479925"/>
          <p14:tracePt t="82099" x="7429500" y="4457700"/>
          <p14:tracePt t="82116" x="7383463" y="4441825"/>
          <p14:tracePt t="82151" x="7353300" y="4427538"/>
          <p14:tracePt t="82166" x="7277100" y="4411663"/>
          <p14:tracePt t="82183" x="7261225" y="4397375"/>
          <p14:tracePt t="82231" x="7246938" y="4397375"/>
          <p14:tracePt t="82239" x="7231063" y="4397375"/>
          <p14:tracePt t="82249" x="7208838" y="4397375"/>
          <p14:tracePt t="82266" x="7146925" y="4397375"/>
          <p14:tracePt t="82283" x="7094538" y="4397375"/>
          <p14:tracePt t="82299" x="7048500" y="4397375"/>
          <p14:tracePt t="82711" x="7040563" y="4397375"/>
          <p14:tracePt t="82719" x="7032625" y="4397375"/>
          <p14:tracePt t="82733" x="7010400" y="4397375"/>
          <p14:tracePt t="82750" x="6980238" y="4389438"/>
          <p14:tracePt t="82767" x="6934200" y="4365625"/>
          <p14:tracePt t="82783" x="6911975" y="4359275"/>
          <p14:tracePt t="82800" x="6888163" y="4335463"/>
          <p14:tracePt t="82816" x="6865938" y="4321175"/>
          <p14:tracePt t="82833" x="6835775" y="4275138"/>
          <p14:tracePt t="82850" x="6789738" y="4213225"/>
          <p14:tracePt t="82866" x="6713538" y="4130675"/>
          <p14:tracePt t="82884" x="6645275" y="4046538"/>
          <p14:tracePt t="82899" x="6569075" y="3954463"/>
          <p14:tracePt t="82916" x="6523038" y="3878263"/>
          <p14:tracePt t="82933" x="6492875" y="3802063"/>
          <p14:tracePt t="82950" x="6392863" y="3627438"/>
          <p14:tracePt t="82966" x="6378575" y="3559175"/>
          <p14:tracePt t="82984" x="6302375" y="3398838"/>
          <p14:tracePt t="83000" x="6278563" y="3314700"/>
          <p14:tracePt t="83016" x="6264275" y="3222625"/>
          <p14:tracePt t="83033" x="6264275" y="3162300"/>
          <p14:tracePt t="83050" x="6264275" y="3101975"/>
          <p14:tracePt t="83066" x="6264275" y="3070225"/>
          <p14:tracePt t="83083" x="6270625" y="3025775"/>
          <p14:tracePt t="83100" x="6278563" y="3017838"/>
          <p14:tracePt t="83119" x="6278563" y="3009900"/>
          <p14:tracePt t="83455" x="6294438" y="3009900"/>
          <p14:tracePt t="83463" x="6332538" y="3009900"/>
          <p14:tracePt t="83471" x="6430963" y="2941638"/>
          <p14:tracePt t="83483" x="6523038" y="2903538"/>
          <p14:tracePt t="83500" x="6705600" y="2849563"/>
          <p14:tracePt t="83517" x="6896100" y="2773363"/>
          <p14:tracePt t="83533" x="7200900" y="2713038"/>
          <p14:tracePt t="83550" x="7489825" y="2667000"/>
          <p14:tracePt t="83566" x="7750175" y="2651125"/>
          <p14:tracePt t="83583" x="7802563" y="2644775"/>
          <p14:tracePt t="83600" x="7810500" y="2644775"/>
          <p14:tracePt t="83617" x="7818438" y="2644775"/>
          <p14:tracePt t="83633" x="7840663" y="2644775"/>
          <p14:tracePt t="83650" x="7894638" y="2705100"/>
          <p14:tracePt t="83667" x="7954963" y="2849563"/>
          <p14:tracePt t="83683" x="8023225" y="3025775"/>
          <p14:tracePt t="83700" x="8069263" y="3246438"/>
          <p14:tracePt t="83717" x="8077200" y="3406775"/>
          <p14:tracePt t="83734" x="8069263" y="3565525"/>
          <p14:tracePt t="83750" x="8039100" y="3611563"/>
          <p14:tracePt t="83766" x="7902575" y="3679825"/>
          <p14:tracePt t="83783" x="7772400" y="3703638"/>
          <p14:tracePt t="83800" x="7696200" y="3703638"/>
          <p14:tracePt t="83817" x="7658100" y="3703638"/>
          <p14:tracePt t="83833" x="7658100" y="3695700"/>
          <p14:tracePt t="90271" x="7642225" y="3695700"/>
          <p14:tracePt t="90574" x="7573963" y="3665538"/>
          <p14:tracePt t="90582" x="7475538" y="3573463"/>
          <p14:tracePt t="90590" x="7299325" y="3360738"/>
          <p14:tracePt t="90602" x="7116763" y="3108325"/>
          <p14:tracePt t="90618" x="6773863" y="2697163"/>
          <p14:tracePt t="90635" x="6384925" y="2286000"/>
          <p14:tracePt t="90652" x="5921375" y="1912938"/>
          <p14:tracePt t="90668" x="5432425" y="1616075"/>
          <p14:tracePt t="90686" x="4860925" y="1333500"/>
          <p14:tracePt t="90702" x="4716463" y="1273175"/>
          <p14:tracePt t="90718" x="4664075" y="1249363"/>
          <p14:tracePt t="90919" x="4656138" y="1249363"/>
          <p14:tracePt t="90927" x="4640263" y="1317625"/>
          <p14:tracePt t="90935" x="4625975" y="1409700"/>
          <p14:tracePt t="90952" x="4610100" y="1622425"/>
          <p14:tracePt t="90969" x="4625975" y="1836738"/>
          <p14:tracePt t="90986" x="4656138" y="1973263"/>
          <p14:tracePt t="91002" x="4670425" y="2027238"/>
          <p14:tracePt t="91019" x="4678363" y="2057400"/>
          <p14:tracePt t="91036" x="4694238" y="2079625"/>
          <p14:tracePt t="91052" x="4694238" y="2087563"/>
          <p14:tracePt t="91103" x="4708525" y="2087563"/>
          <p14:tracePt t="91111" x="4716463" y="2087563"/>
          <p14:tracePt t="91119" x="4754563" y="2079625"/>
          <p14:tracePt t="91136" x="4892675" y="2019300"/>
          <p14:tracePt t="91153" x="5013325" y="2003425"/>
          <p14:tracePt t="91169" x="5105400" y="2003425"/>
          <p14:tracePt t="91186" x="5127625" y="2003425"/>
          <p14:tracePt t="91203" x="5189538" y="2049463"/>
          <p14:tracePt t="91219" x="5265738" y="2149475"/>
          <p14:tracePt t="91236" x="5311775" y="2278063"/>
          <p14:tracePt t="91252" x="5311775" y="2408238"/>
          <p14:tracePt t="91269" x="5311775" y="2514600"/>
          <p14:tracePt t="91285" x="5303838" y="2552700"/>
          <p14:tracePt t="91302" x="5303838" y="2568575"/>
          <p14:tracePt t="91319" x="5303838" y="2574925"/>
          <p14:tracePt t="91335" x="5334000" y="2598738"/>
          <p14:tracePt t="91352" x="5356225" y="2598738"/>
          <p14:tracePt t="91369" x="5394325" y="2613025"/>
          <p14:tracePt t="91385" x="5410200" y="2613025"/>
          <p14:tracePt t="91419" x="5418138" y="2620963"/>
          <p14:tracePt t="91435" x="5418138" y="2644775"/>
          <p14:tracePt t="91452" x="5418138" y="2713038"/>
          <p14:tracePt t="91469" x="5402263" y="2819400"/>
          <p14:tracePt t="91486" x="5227638" y="3055938"/>
          <p14:tracePt t="91502" x="5105400" y="3170238"/>
          <p14:tracePt t="91519" x="5006975" y="3230563"/>
          <p14:tracePt t="91536" x="4953000" y="3230563"/>
          <p14:tracePt t="91552" x="4930775" y="3230563"/>
          <p14:tracePt t="91569" x="4906963" y="3208338"/>
          <p14:tracePt t="91586" x="4876800" y="3170238"/>
          <p14:tracePt t="91602" x="4846638" y="3146425"/>
          <p14:tracePt t="91619" x="4822825" y="3146425"/>
          <p14:tracePt t="91636" x="4808538" y="3146425"/>
          <p14:tracePt t="91652" x="4770438" y="3162300"/>
          <p14:tracePt t="91669" x="4740275" y="3216275"/>
          <p14:tracePt t="91686" x="4724400" y="3276600"/>
          <p14:tracePt t="91702" x="4724400" y="3298825"/>
          <p14:tracePt t="91719" x="4724400" y="3322638"/>
          <p14:tracePt t="91736" x="4808538" y="3336925"/>
          <p14:tracePt t="91752" x="4937125" y="3336925"/>
          <p14:tracePt t="91769" x="5029200" y="3336925"/>
          <p14:tracePt t="91786" x="5045075" y="3330575"/>
          <p14:tracePt t="91822" x="5045075" y="3306763"/>
          <p14:tracePt t="91836" x="5029200" y="3298825"/>
          <p14:tracePt t="91852" x="4960938" y="3276600"/>
          <p14:tracePt t="91869" x="4922838" y="3268663"/>
          <p14:tracePt t="91886" x="4914900" y="3268663"/>
          <p14:tracePt t="91951" x="4914900" y="3260725"/>
          <p14:tracePt t="91983" x="4914900" y="3254375"/>
          <p14:tracePt t="92223" x="4930775" y="3254375"/>
          <p14:tracePt t="92231" x="4983163" y="3254375"/>
          <p14:tracePt t="92239" x="5089525" y="3200400"/>
          <p14:tracePt t="92253" x="5181600" y="3162300"/>
          <p14:tracePt t="92269" x="5402263" y="3078163"/>
          <p14:tracePt t="92286" x="5715000" y="2865438"/>
          <p14:tracePt t="92303" x="5883275" y="2727325"/>
          <p14:tracePt t="92319" x="5951538" y="2644775"/>
          <p14:tracePt t="92336" x="5959475" y="2590800"/>
          <p14:tracePt t="92353" x="5959475" y="2530475"/>
          <p14:tracePt t="92369" x="5737225" y="2460625"/>
          <p14:tracePt t="92386" x="5257800" y="2316163"/>
          <p14:tracePt t="92403" x="4746625" y="2187575"/>
          <p14:tracePt t="92419" x="4144963" y="2187575"/>
          <p14:tracePt t="92436" x="3649663" y="2187575"/>
          <p14:tracePt t="92453" x="3429000" y="2201863"/>
          <p14:tracePt t="92470" x="3368675" y="2278063"/>
          <p14:tracePt t="92486" x="3482975" y="2408238"/>
          <p14:tracePt t="92503" x="3870325" y="2628900"/>
          <p14:tracePt t="92519" x="4587875" y="2925763"/>
          <p14:tracePt t="92536" x="5165725" y="3124200"/>
          <p14:tracePt t="92553" x="5668963" y="3200400"/>
          <p14:tracePt t="92569" x="6019800" y="3200400"/>
          <p14:tracePt t="92586" x="6103938" y="3200400"/>
          <p14:tracePt t="92622" x="6096000" y="3200400"/>
          <p14:tracePt t="92636" x="6065838" y="3200400"/>
          <p14:tracePt t="92653" x="6019800" y="320040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56219" y="437365"/>
            <a:ext cx="5784183"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p>
        </p:txBody>
      </p:sp>
      <p:pic>
        <p:nvPicPr>
          <p:cNvPr id="5" name="Picture 4"/>
          <p:cNvPicPr>
            <a:picLocks noChangeAspect="1"/>
          </p:cNvPicPr>
          <p:nvPr/>
        </p:nvPicPr>
        <p:blipFill>
          <a:blip r:embed="rId3"/>
          <a:stretch>
            <a:fillRect/>
          </a:stretch>
        </p:blipFill>
        <p:spPr>
          <a:xfrm>
            <a:off x="1945698" y="1713792"/>
            <a:ext cx="9963150" cy="4438650"/>
          </a:xfrm>
          <a:prstGeom prst="rect">
            <a:avLst/>
          </a:prstGeom>
        </p:spPr>
      </p:pic>
    </p:spTree>
    <p:extLst>
      <p:ext uri="{BB962C8B-B14F-4D97-AF65-F5344CB8AC3E}">
        <p14:creationId xmlns:p14="http://schemas.microsoft.com/office/powerpoint/2010/main" val="1616500506"/>
      </p:ext>
    </p:extLst>
  </p:cSld>
  <p:clrMapOvr>
    <a:masterClrMapping/>
  </p:clrMapOvr>
  <mc:AlternateContent xmlns:mc="http://schemas.openxmlformats.org/markup-compatibility/2006" xmlns:p14="http://schemas.microsoft.com/office/powerpoint/2010/main">
    <mc:Choice Requires="p14">
      <p:transition p14:dur="10" advTm="104192"/>
    </mc:Choice>
    <mc:Fallback xmlns="">
      <p:transition advTm="104192"/>
    </mc:Fallback>
  </mc:AlternateContent>
  <p:timing>
    <p:tnLst>
      <p:par>
        <p:cTn id="1" dur="indefinite" restart="never" nodeType="tmRoot"/>
      </p:par>
    </p:tnLst>
  </p:timing>
  <p:extLst mod="1">
    <p:ext uri="{3A86A75C-4F4B-4683-9AE1-C65F6400EC91}">
      <p14:laserTraceLst xmlns:p14="http://schemas.microsoft.com/office/powerpoint/2010/main">
        <p14:tracePtLst>
          <p14:tracePt t="1447" x="5859463" y="3170238"/>
          <p14:tracePt t="1455" x="5494338" y="3070225"/>
          <p14:tracePt t="1466" x="4906963" y="2987675"/>
          <p14:tracePt t="1483" x="3878263" y="2720975"/>
          <p14:tracePt t="1499" x="3322638" y="2255838"/>
          <p14:tracePt t="1516" x="2949575" y="1768475"/>
          <p14:tracePt t="1533" x="2598738" y="1325563"/>
          <p14:tracePt t="1549" x="2316163" y="1096963"/>
          <p14:tracePt t="1567" x="2149475" y="998538"/>
          <p14:tracePt t="1703" x="2149475" y="1036638"/>
          <p14:tracePt t="1711" x="2141538" y="1104900"/>
          <p14:tracePt t="1719" x="2133600" y="1165225"/>
          <p14:tracePt t="1733" x="2133600" y="1241425"/>
          <p14:tracePt t="1749" x="2095500" y="1447800"/>
          <p14:tracePt t="1767" x="2095500" y="1806575"/>
          <p14:tracePt t="1783" x="2155825" y="1989138"/>
          <p14:tracePt t="1799" x="2263775" y="2125663"/>
          <p14:tracePt t="1816" x="2438400" y="2201863"/>
          <p14:tracePt t="1833" x="2574925" y="2201863"/>
          <p14:tracePt t="1849" x="2667000" y="2209800"/>
          <p14:tracePt t="2248" x="2689225" y="2209800"/>
          <p14:tracePt t="2255" x="2720975" y="2201863"/>
          <p14:tracePt t="2271" x="2735263" y="2201863"/>
          <p14:tracePt t="2283" x="2765425" y="2209800"/>
          <p14:tracePt t="2300" x="2941638" y="2316163"/>
          <p14:tracePt t="2316" x="3101975" y="2422525"/>
          <p14:tracePt t="2333" x="3170238" y="2484438"/>
          <p14:tracePt t="2349" x="3230563" y="2492375"/>
          <p14:tracePt t="2367" x="3330575" y="2530475"/>
          <p14:tracePt t="2383" x="3368675" y="2544763"/>
          <p14:tracePt t="2751" x="3398838" y="2544763"/>
          <p14:tracePt t="2759" x="3429000" y="2544763"/>
          <p14:tracePt t="2768" x="3459163" y="2552700"/>
          <p14:tracePt t="2783" x="3513138" y="2560638"/>
          <p14:tracePt t="2800" x="3581400" y="2560638"/>
          <p14:tracePt t="2816" x="3687763" y="2560638"/>
          <p14:tracePt t="2834" x="3749675" y="2560638"/>
          <p14:tracePt t="2850" x="3763963" y="2560638"/>
          <p14:tracePt t="2911" x="3763963" y="2552700"/>
          <p14:tracePt t="2927" x="3749675" y="2544763"/>
          <p14:tracePt t="2935" x="3717925" y="2536825"/>
          <p14:tracePt t="2943" x="3687763" y="2536825"/>
          <p14:tracePt t="2953" x="3649663" y="2522538"/>
          <p14:tracePt t="2966" x="3565525" y="2514600"/>
          <p14:tracePt t="2983" x="3521075" y="2514600"/>
          <p14:tracePt t="3000" x="3475038" y="2514600"/>
          <p14:tracePt t="3016" x="3451225" y="2522538"/>
          <p14:tracePt t="3088" x="3444875" y="2530475"/>
          <p14:tracePt t="3398" x="3444875" y="2544763"/>
          <p14:tracePt t="3407" x="3444875" y="2620963"/>
          <p14:tracePt t="3416" x="3444875" y="2713038"/>
          <p14:tracePt t="3433" x="3444875" y="2895600"/>
          <p14:tracePt t="3450" x="3444875" y="3032125"/>
          <p14:tracePt t="3467" x="3444875" y="3116263"/>
          <p14:tracePt t="3483" x="3444875" y="3146425"/>
          <p14:tracePt t="3537" x="3444875" y="3124200"/>
          <p14:tracePt t="3543" x="3444875" y="3078163"/>
          <p14:tracePt t="3552" x="3444875" y="3040063"/>
          <p14:tracePt t="3566" x="3444875" y="3001963"/>
          <p14:tracePt t="3583" x="3444875" y="2994025"/>
          <p14:tracePt t="3831" x="3444875" y="2987675"/>
          <p14:tracePt t="3839" x="3451225" y="2971800"/>
          <p14:tracePt t="3850" x="3459163" y="2963863"/>
          <p14:tracePt t="3867" x="3459163" y="2955925"/>
          <p14:tracePt t="3883" x="3459163" y="2865438"/>
          <p14:tracePt t="3900" x="3436938" y="2781300"/>
          <p14:tracePt t="3917" x="3375025" y="2713038"/>
          <p14:tracePt t="3934" x="3276600" y="2620963"/>
          <p14:tracePt t="3950" x="3208338" y="2574925"/>
          <p14:tracePt t="3967" x="3170238" y="2552700"/>
          <p14:tracePt t="3983" x="3132138" y="2544763"/>
          <p14:tracePt t="4017" x="3108325" y="2536825"/>
          <p14:tracePt t="4073" x="3094038" y="2536825"/>
          <p14:tracePt t="4079" x="3086100" y="2536825"/>
          <p14:tracePt t="4103" x="3070225" y="2536825"/>
          <p14:tracePt t="4119" x="3063875" y="2536825"/>
          <p14:tracePt t="4199" x="3063875" y="2530475"/>
          <p14:tracePt t="4208" x="3063875" y="2522538"/>
          <p14:tracePt t="4217" x="3063875" y="2498725"/>
          <p14:tracePt t="4233" x="3063875" y="2454275"/>
          <p14:tracePt t="4250" x="3070225" y="2416175"/>
          <p14:tracePt t="4268" x="3070225" y="2400300"/>
          <p14:tracePt t="4283" x="3070225" y="2384425"/>
          <p14:tracePt t="4393" x="3078163" y="2400300"/>
          <p14:tracePt t="4399" x="3094038" y="2468563"/>
          <p14:tracePt t="4408" x="3101975" y="2536825"/>
          <p14:tracePt t="4417" x="3108325" y="2606675"/>
          <p14:tracePt t="4433" x="3132138" y="2751138"/>
          <p14:tracePt t="4450" x="3140075" y="2789238"/>
          <p14:tracePt t="4467" x="3140075" y="2797175"/>
          <p14:tracePt t="4500" x="3162300" y="2789238"/>
          <p14:tracePt t="4517" x="3208338" y="2713038"/>
          <p14:tracePt t="4534" x="3298825" y="2606675"/>
          <p14:tracePt t="4550" x="3322638" y="2582863"/>
          <p14:tracePt t="4568" x="3375025" y="2552700"/>
          <p14:tracePt t="4584" x="3421063" y="2552700"/>
          <p14:tracePt t="4600" x="3475038" y="2552700"/>
          <p14:tracePt t="4617" x="3521075" y="2574925"/>
          <p14:tracePt t="4634" x="3581400" y="2582863"/>
          <p14:tracePt t="4650" x="3657600" y="2606675"/>
          <p14:tracePt t="4667" x="3711575" y="2606675"/>
          <p14:tracePt t="4684" x="3717925" y="2613025"/>
          <p14:tracePt t="4719" x="3717925" y="2606675"/>
          <p14:tracePt t="4727" x="3717925" y="2590800"/>
          <p14:tracePt t="4735" x="3717925" y="2574925"/>
          <p14:tracePt t="4750" x="3717925" y="2552700"/>
          <p14:tracePt t="4767" x="3703638" y="2536825"/>
          <p14:tracePt t="4784" x="3695700" y="2530475"/>
          <p14:tracePt t="4817" x="3687763" y="2522538"/>
          <p14:tracePt t="4850" x="3687763" y="2582863"/>
          <p14:tracePt t="4867" x="3703638" y="2659063"/>
          <p14:tracePt t="4884" x="3725863" y="2697163"/>
          <p14:tracePt t="4900" x="3725863" y="2705100"/>
          <p14:tracePt t="4934" x="3749675" y="2620963"/>
          <p14:tracePt t="4950" x="3749675" y="2598738"/>
          <p14:tracePt t="4967" x="3749675" y="2506663"/>
          <p14:tracePt t="4984" x="3756025" y="2476500"/>
          <p14:tracePt t="5047" x="3771900" y="2476500"/>
          <p14:tracePt t="5055" x="3779838" y="2476500"/>
          <p14:tracePt t="5067" x="3794125" y="2476500"/>
          <p14:tracePt t="5084" x="3825875" y="2484438"/>
          <p14:tracePt t="5100" x="3832225" y="2484438"/>
          <p14:tracePt t="5118" x="3848100" y="2484438"/>
          <p14:tracePt t="5135" x="3878263" y="2484438"/>
          <p14:tracePt t="5150" x="3886200" y="2476500"/>
          <p14:tracePt t="5167" x="3902075" y="2430463"/>
          <p14:tracePt t="5319" x="3902075" y="2422525"/>
          <p14:tracePt t="5360" x="3902075" y="2400300"/>
          <p14:tracePt t="5367" x="3902075" y="2378075"/>
          <p14:tracePt t="5375" x="3902075" y="2354263"/>
          <p14:tracePt t="5384" x="3902075" y="2346325"/>
          <p14:tracePt t="5401" x="3902075" y="2332038"/>
          <p14:tracePt t="5417" x="3902075" y="2324100"/>
          <p14:tracePt t="5496" x="3902075" y="2316163"/>
          <p14:tracePt t="5503" x="3932238" y="2316163"/>
          <p14:tracePt t="5517" x="3992563" y="2324100"/>
          <p14:tracePt t="5534" x="4152900" y="2346325"/>
          <p14:tracePt t="5551" x="4305300" y="2378075"/>
          <p14:tracePt t="5567" x="4397375" y="2400300"/>
          <p14:tracePt t="5607" x="4397375" y="2408238"/>
          <p14:tracePt t="5623" x="4389438" y="2416175"/>
          <p14:tracePt t="5634" x="4359275" y="2430463"/>
          <p14:tracePt t="5651" x="4275138" y="2446338"/>
          <p14:tracePt t="5668" x="4213225" y="2484438"/>
          <p14:tracePt t="5672" x="4191000" y="2506663"/>
          <p14:tracePt t="5684" x="4175125" y="2536825"/>
          <p14:tracePt t="5701" x="4175125" y="2552700"/>
          <p14:tracePt t="5719" x="4175125" y="2560638"/>
          <p14:tracePt t="5736" x="4183063" y="2560638"/>
          <p14:tracePt t="5751" x="4221163" y="2560638"/>
          <p14:tracePt t="5767" x="4275138" y="2560638"/>
          <p14:tracePt t="5784" x="4365625" y="2560638"/>
          <p14:tracePt t="5801" x="4441825" y="2552700"/>
          <p14:tracePt t="5818" x="4479925" y="2530475"/>
          <p14:tracePt t="5834" x="4487863" y="2530475"/>
          <p14:tracePt t="5895" x="4495800" y="2530475"/>
          <p14:tracePt t="5903" x="4503738" y="2530475"/>
          <p14:tracePt t="5911" x="4518025" y="2530475"/>
          <p14:tracePt t="5919" x="4556125" y="2530475"/>
          <p14:tracePt t="5935" x="4618038" y="2530475"/>
          <p14:tracePt t="5951" x="4746625" y="2568575"/>
          <p14:tracePt t="5969" x="4792663" y="2568575"/>
          <p14:tracePt t="5984" x="4822825" y="2568575"/>
          <p14:tracePt t="7055" x="4808538" y="2568575"/>
          <p14:tracePt t="7063" x="4800600" y="2568575"/>
          <p14:tracePt t="7071" x="4778375" y="2568575"/>
          <p14:tracePt t="7085" x="4740275" y="2568575"/>
          <p14:tracePt t="7102" x="4602163" y="2530475"/>
          <p14:tracePt t="7118" x="4487863" y="2530475"/>
          <p14:tracePt t="7135" x="4343400" y="2560638"/>
          <p14:tracePt t="7151" x="4175125" y="2606675"/>
          <p14:tracePt t="7168" x="4046538" y="2644775"/>
          <p14:tracePt t="7185" x="3924300" y="2659063"/>
          <p14:tracePt t="7203" x="3810000" y="2667000"/>
          <p14:tracePt t="7218" x="3749675" y="2682875"/>
          <p14:tracePt t="7235" x="3717925" y="2682875"/>
          <p14:tracePt t="7251" x="3703638" y="2682875"/>
          <p14:tracePt t="7285" x="3695700" y="2682875"/>
          <p14:tracePt t="7303" x="3687763" y="2682875"/>
          <p14:tracePt t="7319" x="3665538" y="2682875"/>
          <p14:tracePt t="7334" x="3635375" y="2674938"/>
          <p14:tracePt t="7351" x="3603625" y="2674938"/>
          <p14:tracePt t="7368" x="3573463" y="2659063"/>
          <p14:tracePt t="7385" x="3551238" y="2651125"/>
          <p14:tracePt t="7401" x="3535363" y="2636838"/>
          <p14:tracePt t="7418" x="3527425" y="2628900"/>
          <p14:tracePt t="7435" x="3521075" y="2628900"/>
          <p14:tracePt t="7468" x="3505200" y="2613025"/>
          <p14:tracePt t="7485" x="3489325" y="2598738"/>
          <p14:tracePt t="7501" x="3459163" y="2598738"/>
          <p14:tracePt t="7520" x="3406775" y="2574925"/>
          <p14:tracePt t="7535" x="3390900" y="2568575"/>
          <p14:tracePt t="7551" x="3368675" y="2552700"/>
          <p14:tracePt t="7568" x="3344863" y="2544763"/>
          <p14:tracePt t="7585" x="3330575" y="2530475"/>
          <p14:tracePt t="7601" x="3322638" y="2522538"/>
          <p14:tracePt t="7618" x="3322638" y="2514600"/>
          <p14:tracePt t="7635" x="3322638" y="2492375"/>
          <p14:tracePt t="7651" x="3322638" y="2476500"/>
          <p14:tracePt t="7668" x="3322638" y="2454275"/>
          <p14:tracePt t="7685" x="3322638" y="2430463"/>
          <p14:tracePt t="7702" x="3322638" y="2392363"/>
          <p14:tracePt t="7727" x="3322638" y="2384425"/>
          <p14:tracePt t="7736" x="3322638" y="2378075"/>
          <p14:tracePt t="7982" x="3322638" y="2370138"/>
          <p14:tracePt t="7990" x="3322638" y="2362200"/>
          <p14:tracePt t="7998" x="3306763" y="2354263"/>
          <p14:tracePt t="8007" x="3292475" y="2346325"/>
          <p14:tracePt t="8018" x="3260725" y="2324100"/>
          <p14:tracePt t="8035" x="3162300" y="2278063"/>
          <p14:tracePt t="8052" x="3025775" y="2225675"/>
          <p14:tracePt t="8068" x="2925763" y="2179638"/>
          <p14:tracePt t="8087" x="2827338" y="2141538"/>
          <p14:tracePt t="8102" x="2803525" y="2133600"/>
          <p14:tracePt t="8118" x="2797175" y="2133600"/>
          <p14:tracePt t="8193" x="2789238" y="2133600"/>
          <p14:tracePt t="8199" x="2781300" y="2171700"/>
          <p14:tracePt t="8208" x="2765425" y="2217738"/>
          <p14:tracePt t="8218" x="2765425" y="2278063"/>
          <p14:tracePt t="8235" x="2765425" y="2392363"/>
          <p14:tracePt t="8252" x="2765425" y="2476500"/>
          <p14:tracePt t="8268" x="2765425" y="2530475"/>
          <p14:tracePt t="8287" x="2797175" y="2574925"/>
          <p14:tracePt t="8302" x="2827338" y="2582863"/>
          <p14:tracePt t="8359" x="2835275" y="2574925"/>
          <p14:tracePt t="8367" x="2849563" y="2560638"/>
          <p14:tracePt t="8375" x="2865438" y="2522538"/>
          <p14:tracePt t="8385" x="2879725" y="2506663"/>
          <p14:tracePt t="8402" x="2895600" y="2468563"/>
          <p14:tracePt t="8418" x="2917825" y="2446338"/>
          <p14:tracePt t="8435" x="2933700" y="2446338"/>
          <p14:tracePt t="8487" x="2941638" y="2446338"/>
          <p14:tracePt t="8495" x="2949575" y="2446338"/>
          <p14:tracePt t="8559" x="2955925" y="2446338"/>
          <p14:tracePt t="8585" x="2949575" y="2446338"/>
          <p14:tracePt t="8592" x="2925763" y="2446338"/>
          <p14:tracePt t="8602" x="2903538" y="2446338"/>
          <p14:tracePt t="8618" x="2849563" y="2446338"/>
          <p14:tracePt t="8635" x="2803525" y="2446338"/>
          <p14:tracePt t="8652" x="2743200" y="2446338"/>
          <p14:tracePt t="8668" x="2682875" y="2408238"/>
          <p14:tracePt t="8685" x="2620963" y="2362200"/>
          <p14:tracePt t="8702" x="2590800" y="2316163"/>
          <p14:tracePt t="8718" x="2590800" y="2278063"/>
          <p14:tracePt t="8735" x="2620963" y="2239963"/>
          <p14:tracePt t="8752" x="2667000" y="2193925"/>
          <p14:tracePt t="8768" x="2751138" y="2163763"/>
          <p14:tracePt t="8785" x="2835275" y="2149475"/>
          <p14:tracePt t="8802" x="2941638" y="2141538"/>
          <p14:tracePt t="8819" x="3094038" y="2141538"/>
          <p14:tracePt t="8835" x="3276600" y="2141538"/>
          <p14:tracePt t="8852" x="3497263" y="2141538"/>
          <p14:tracePt t="8869" x="3771900" y="2141538"/>
          <p14:tracePt t="8885" x="4084638" y="2187575"/>
          <p14:tracePt t="8902" x="4335463" y="2225675"/>
          <p14:tracePt t="8918" x="4435475" y="2239963"/>
          <p14:tracePt t="8935" x="4503738" y="2247900"/>
          <p14:tracePt t="8952" x="4518025" y="2247900"/>
          <p14:tracePt t="9063" x="4533900" y="2263775"/>
          <p14:tracePt t="9072" x="4549775" y="2263775"/>
          <p14:tracePt t="9080" x="4564063" y="2286000"/>
          <p14:tracePt t="9087" x="4602163" y="2324100"/>
          <p14:tracePt t="9102" x="4632325" y="2346325"/>
          <p14:tracePt t="9118" x="4678363" y="2422525"/>
          <p14:tracePt t="9135" x="4694238" y="2484438"/>
          <p14:tracePt t="9152" x="4716463" y="2544763"/>
          <p14:tracePt t="9169" x="4716463" y="2574925"/>
          <p14:tracePt t="9185" x="4716463" y="2598738"/>
          <p14:tracePt t="9202" x="4694238" y="2628900"/>
          <p14:tracePt t="9219" x="4664075" y="2644775"/>
          <p14:tracePt t="9235" x="4594225" y="2659063"/>
          <p14:tracePt t="9252" x="4487863" y="2667000"/>
          <p14:tracePt t="9269" x="4351338" y="2689225"/>
          <p14:tracePt t="9287" x="4060825" y="2735263"/>
          <p14:tracePt t="9302" x="3954463" y="2751138"/>
          <p14:tracePt t="9319" x="3635375" y="2797175"/>
          <p14:tracePt t="9335" x="3429000" y="2819400"/>
          <p14:tracePt t="9352" x="3254375" y="2841625"/>
          <p14:tracePt t="9369" x="3094038" y="2841625"/>
          <p14:tracePt t="9385" x="2971800" y="2841625"/>
          <p14:tracePt t="9402" x="2873375" y="2841625"/>
          <p14:tracePt t="9419" x="2803525" y="2841625"/>
          <p14:tracePt t="9435" x="2743200" y="2835275"/>
          <p14:tracePt t="9452" x="2720975" y="2819400"/>
          <p14:tracePt t="9469" x="2697163" y="2811463"/>
          <p14:tracePt t="9487" x="2667000" y="2797175"/>
          <p14:tracePt t="9502" x="2651125" y="2797175"/>
          <p14:tracePt t="9519" x="2628900" y="2781300"/>
          <p14:tracePt t="9535" x="2613025" y="2765425"/>
          <p14:tracePt t="9552" x="2606675" y="2765425"/>
          <p14:tracePt t="9569" x="2606675" y="2759075"/>
          <p14:tracePt t="9585" x="2606675" y="2727325"/>
          <p14:tracePt t="9602" x="2606675" y="2689225"/>
          <p14:tracePt t="9619" x="2606675" y="2606675"/>
          <p14:tracePt t="9636" x="2606675" y="2544763"/>
          <p14:tracePt t="9652" x="2613025" y="2468563"/>
          <p14:tracePt t="9669" x="2651125" y="2408238"/>
          <p14:tracePt t="9686" x="2705100" y="2332038"/>
          <p14:tracePt t="9702" x="2751138" y="2278063"/>
          <p14:tracePt t="9719" x="2781300" y="2255838"/>
          <p14:tracePt t="9735" x="2819400" y="2232025"/>
          <p14:tracePt t="9752" x="2849563" y="2217738"/>
          <p14:tracePt t="9768" x="2895600" y="2209800"/>
          <p14:tracePt t="9785" x="2963863" y="2201863"/>
          <p14:tracePt t="9802" x="3040063" y="2201863"/>
          <p14:tracePt t="9818" x="3170238" y="2201863"/>
          <p14:tracePt t="9835" x="3298825" y="2201863"/>
          <p14:tracePt t="9852" x="3444875" y="2201863"/>
          <p14:tracePt t="9868" x="3565525" y="2201863"/>
          <p14:tracePt t="9885" x="3673475" y="2201863"/>
          <p14:tracePt t="9902" x="3779838" y="2201863"/>
          <p14:tracePt t="9918" x="3940175" y="2201863"/>
          <p14:tracePt t="9935" x="4092575" y="2201863"/>
          <p14:tracePt t="9952" x="4251325" y="2201863"/>
          <p14:tracePt t="9969" x="4403725" y="2201863"/>
          <p14:tracePt t="9985" x="4503738" y="2201863"/>
          <p14:tracePt t="10002" x="4556125" y="2201863"/>
          <p14:tracePt t="10019" x="4579938" y="2201863"/>
          <p14:tracePt t="10035" x="4594225" y="2201863"/>
          <p14:tracePt t="10052" x="4610100" y="2201863"/>
          <p14:tracePt t="10069" x="4632325" y="2209800"/>
          <p14:tracePt t="10086" x="4678363" y="2217738"/>
          <p14:tracePt t="10102" x="4686300" y="2225675"/>
          <p14:tracePt t="10119" x="4702175" y="2232025"/>
          <p14:tracePt t="10135" x="4702175" y="2239963"/>
          <p14:tracePt t="10152" x="4716463" y="2270125"/>
          <p14:tracePt t="10169" x="4746625" y="2324100"/>
          <p14:tracePt t="10185" x="4762500" y="2362200"/>
          <p14:tracePt t="10202" x="4770438" y="2392363"/>
          <p14:tracePt t="10219" x="4770438" y="2408238"/>
          <p14:tracePt t="10235" x="4770438" y="2430463"/>
          <p14:tracePt t="10252" x="4770438" y="2446338"/>
          <p14:tracePt t="10269" x="4770438" y="2476500"/>
          <p14:tracePt t="10286" x="4762500" y="2522538"/>
          <p14:tracePt t="10302" x="4732338" y="2560638"/>
          <p14:tracePt t="10319" x="4678363" y="2598738"/>
          <p14:tracePt t="10335" x="4618038" y="2636838"/>
          <p14:tracePt t="10352" x="4541838" y="2659063"/>
          <p14:tracePt t="10369" x="4465638" y="2682875"/>
          <p14:tracePt t="10385" x="4389438" y="2689225"/>
          <p14:tracePt t="10402" x="4313238" y="2705100"/>
          <p14:tracePt t="10419" x="4221163" y="2713038"/>
          <p14:tracePt t="10435" x="4106863" y="2713038"/>
          <p14:tracePt t="10452" x="3978275" y="2713038"/>
          <p14:tracePt t="10469" x="3802063" y="2713038"/>
          <p14:tracePt t="10486" x="3573463" y="2697163"/>
          <p14:tracePt t="10502" x="3368675" y="2667000"/>
          <p14:tracePt t="10519" x="3200400" y="2644775"/>
          <p14:tracePt t="10535" x="3025775" y="2613025"/>
          <p14:tracePt t="10552" x="2895600" y="2606675"/>
          <p14:tracePt t="10569" x="2765425" y="2582863"/>
          <p14:tracePt t="10585" x="2682875" y="2568575"/>
          <p14:tracePt t="10602" x="2613025" y="2560638"/>
          <p14:tracePt t="10619" x="2568575" y="2552700"/>
          <p14:tracePt t="10635" x="2544763" y="2544763"/>
          <p14:tracePt t="10679" x="2536825" y="2536825"/>
          <p14:tracePt t="10695" x="2536825" y="2522538"/>
          <p14:tracePt t="10703" x="2530475" y="2506663"/>
          <p14:tracePt t="10719" x="2514600" y="2484438"/>
          <p14:tracePt t="10736" x="2514600" y="2454275"/>
          <p14:tracePt t="10753" x="2514600" y="2438400"/>
          <p14:tracePt t="10769" x="2514600" y="2408238"/>
          <p14:tracePt t="10786" x="2514600" y="2392363"/>
          <p14:tracePt t="10803" x="2514600" y="2384425"/>
          <p14:tracePt t="10819" x="2514600" y="2370138"/>
          <p14:tracePt t="10836" x="2514600" y="2354263"/>
          <p14:tracePt t="10853" x="2522538" y="2354263"/>
          <p14:tracePt t="10870" x="2536825" y="2332038"/>
          <p14:tracePt t="10888" x="2544763" y="2332038"/>
          <p14:tracePt t="10903" x="2560638" y="2332038"/>
          <p14:tracePt t="10919" x="2582863" y="2324100"/>
          <p14:tracePt t="10936" x="2598738" y="2324100"/>
          <p14:tracePt t="10953" x="2613025" y="2324100"/>
          <p14:tracePt t="10969" x="2651125" y="2324100"/>
          <p14:tracePt t="10986" x="2713038" y="2324100"/>
          <p14:tracePt t="11003" x="2811463" y="2308225"/>
          <p14:tracePt t="11020" x="2955925" y="2301875"/>
          <p14:tracePt t="11036" x="3086100" y="2301875"/>
          <p14:tracePt t="11053" x="3230563" y="2301875"/>
          <p14:tracePt t="11070" x="3375025" y="2293938"/>
          <p14:tracePt t="11086" x="3475038" y="2293938"/>
          <p14:tracePt t="11103" x="3597275" y="2293938"/>
          <p14:tracePt t="11119" x="3741738" y="2293938"/>
          <p14:tracePt t="11136" x="3908425" y="2293938"/>
          <p14:tracePt t="11153" x="4068763" y="2293938"/>
          <p14:tracePt t="11170" x="4244975" y="2293938"/>
          <p14:tracePt t="11187" x="4359275" y="2293938"/>
          <p14:tracePt t="11191" x="4411663" y="2293938"/>
          <p14:tracePt t="11203" x="4441825" y="2293938"/>
          <p14:tracePt t="11219" x="4503738" y="2293938"/>
          <p14:tracePt t="11236" x="4549775" y="2293938"/>
          <p14:tracePt t="11253" x="4579938" y="2293938"/>
          <p14:tracePt t="11269" x="4610100" y="2293938"/>
          <p14:tracePt t="11286" x="4640263" y="2293938"/>
          <p14:tracePt t="11303" x="4656138" y="2293938"/>
          <p14:tracePt t="11367" x="4656138" y="2301875"/>
          <p14:tracePt t="11375" x="4670425" y="2316163"/>
          <p14:tracePt t="11386" x="4686300" y="2346325"/>
          <p14:tracePt t="11402" x="4716463" y="2408238"/>
          <p14:tracePt t="11419" x="4732338" y="2460625"/>
          <p14:tracePt t="11436" x="4754563" y="2530475"/>
          <p14:tracePt t="11452" x="4754563" y="2574925"/>
          <p14:tracePt t="11469" x="4754563" y="2598738"/>
          <p14:tracePt t="11486" x="4754563" y="2620963"/>
          <p14:tracePt t="11502" x="4754563" y="2636838"/>
          <p14:tracePt t="11519" x="4740275" y="2659063"/>
          <p14:tracePt t="11536" x="4708525" y="2674938"/>
          <p14:tracePt t="11553" x="4678363" y="2682875"/>
          <p14:tracePt t="11569" x="4632325" y="2689225"/>
          <p14:tracePt t="11586" x="4572000" y="2720975"/>
          <p14:tracePt t="11603" x="4487863" y="2727325"/>
          <p14:tracePt t="11619" x="4389438" y="2735263"/>
          <p14:tracePt t="11636" x="4275138" y="2751138"/>
          <p14:tracePt t="11653" x="4130675" y="2765425"/>
          <p14:tracePt t="11670" x="3932238" y="2773363"/>
          <p14:tracePt t="11686" x="3840163" y="2773363"/>
          <p14:tracePt t="11703" x="3559175" y="2773363"/>
          <p14:tracePt t="11719" x="3382963" y="2773363"/>
          <p14:tracePt t="11736" x="3238500" y="2773363"/>
          <p14:tracePt t="11753" x="3116263" y="2773363"/>
          <p14:tracePt t="11769" x="3025775" y="2773363"/>
          <p14:tracePt t="11786" x="2925763" y="2751138"/>
          <p14:tracePt t="11803" x="2835275" y="2743200"/>
          <p14:tracePt t="11819" x="2759075" y="2735263"/>
          <p14:tracePt t="11836" x="2697163" y="2720975"/>
          <p14:tracePt t="11853" x="2659063" y="2720975"/>
          <p14:tracePt t="11870" x="2644775" y="2713038"/>
          <p14:tracePt t="11886" x="2636838" y="2713038"/>
          <p14:tracePt t="12959" x="2628900" y="2705100"/>
          <p14:tracePt t="12975" x="2628900" y="2697163"/>
          <p14:tracePt t="12991" x="2628900" y="2689225"/>
          <p14:tracePt t="12999" x="2636838" y="2659063"/>
          <p14:tracePt t="13008" x="2651125" y="2636838"/>
          <p14:tracePt t="13020" x="2667000" y="2598738"/>
          <p14:tracePt t="13037" x="2705100" y="2506663"/>
          <p14:tracePt t="13054" x="2765425" y="2416175"/>
          <p14:tracePt t="13071" x="2781300" y="2370138"/>
          <p14:tracePt t="13087" x="2797175" y="2332038"/>
          <p14:tracePt t="13105" x="2797175" y="2301875"/>
          <p14:tracePt t="13120" x="2819400" y="2255838"/>
          <p14:tracePt t="13137" x="2841625" y="2217738"/>
          <p14:tracePt t="13154" x="2857500" y="2187575"/>
          <p14:tracePt t="13170" x="2873375" y="2155825"/>
          <p14:tracePt t="13187" x="2887663" y="2117725"/>
          <p14:tracePt t="13203" x="2911475" y="2095500"/>
          <p14:tracePt t="13220" x="2933700" y="2065338"/>
          <p14:tracePt t="13237" x="2963863" y="2035175"/>
          <p14:tracePt t="13253" x="2979738" y="2019300"/>
          <p14:tracePt t="13271" x="2987675" y="1997075"/>
          <p14:tracePt t="14735" x="3001963" y="1989138"/>
          <p14:tracePt t="14743" x="3032125" y="1989138"/>
          <p14:tracePt t="14754" x="3078163" y="2003425"/>
          <p14:tracePt t="14771" x="3222625" y="2041525"/>
          <p14:tracePt t="14787" x="3459163" y="2073275"/>
          <p14:tracePt t="14804" x="3673475" y="2095500"/>
          <p14:tracePt t="14821" x="3870325" y="2133600"/>
          <p14:tracePt t="14837" x="3954463" y="2141538"/>
          <p14:tracePt t="14854" x="3978275" y="2141538"/>
          <p14:tracePt t="14895" x="3970338" y="2141538"/>
          <p14:tracePt t="14904" x="3970338" y="2133600"/>
          <p14:tracePt t="14921" x="3954463" y="2111375"/>
          <p14:tracePt t="14938" x="3940175" y="2095500"/>
          <p14:tracePt t="14954" x="3916363" y="2087563"/>
          <p14:tracePt t="14971" x="3902075" y="2087563"/>
          <p14:tracePt t="14987" x="3878263" y="2087563"/>
          <p14:tracePt t="15004" x="3863975" y="2087563"/>
          <p14:tracePt t="15021" x="3856038" y="2087563"/>
          <p14:tracePt t="15038" x="3825875" y="2111375"/>
          <p14:tracePt t="15054" x="3817938" y="2149475"/>
          <p14:tracePt t="15071" x="3810000" y="2163763"/>
          <p14:tracePt t="15143" x="3802063" y="2163763"/>
          <p14:tracePt t="15191" x="3794125" y="2163763"/>
          <p14:tracePt t="15217" x="3787775" y="2163763"/>
          <p14:tracePt t="15255" x="3787775" y="2155825"/>
          <p14:tracePt t="15263" x="3787775" y="2149475"/>
          <p14:tracePt t="15272" x="3787775" y="2125663"/>
          <p14:tracePt t="15287" x="3787775" y="2117725"/>
          <p14:tracePt t="15304" x="3802063" y="2079625"/>
          <p14:tracePt t="15321" x="3832225" y="2057400"/>
          <p14:tracePt t="15337" x="3894138" y="2011363"/>
          <p14:tracePt t="15354" x="3970338" y="1958975"/>
          <p14:tracePt t="15371" x="4076700" y="1905000"/>
          <p14:tracePt t="15388" x="4152900" y="1851025"/>
          <p14:tracePt t="15405" x="4213225" y="1820863"/>
          <p14:tracePt t="15421" x="4229100" y="1806575"/>
          <p14:tracePt t="15438" x="4244975" y="1790700"/>
          <p14:tracePt t="15465" x="4259263" y="1782763"/>
          <p14:tracePt t="15743" x="4244975" y="1782763"/>
          <p14:tracePt t="15751" x="4237038" y="1782763"/>
          <p14:tracePt t="15759" x="4213225" y="1782763"/>
          <p14:tracePt t="15771" x="4206875" y="1782763"/>
          <p14:tracePt t="15788" x="4175125" y="1782763"/>
          <p14:tracePt t="15804" x="4152900" y="1768475"/>
          <p14:tracePt t="15821" x="4114800" y="1760538"/>
          <p14:tracePt t="15838" x="4068763" y="1760538"/>
          <p14:tracePt t="15854" x="4046538" y="1760538"/>
          <p14:tracePt t="15871" x="4016375" y="1760538"/>
          <p14:tracePt t="15888" x="3978275" y="1760538"/>
          <p14:tracePt t="15905" x="3946525" y="1774825"/>
          <p14:tracePt t="15921" x="3886200" y="1798638"/>
          <p14:tracePt t="15938" x="3848100" y="1820863"/>
          <p14:tracePt t="15954" x="3817938" y="1836738"/>
          <p14:tracePt t="15971" x="3810000" y="1844675"/>
          <p14:tracePt t="16004" x="3810000" y="1851025"/>
          <p14:tracePt t="16023" x="3810000" y="1858963"/>
          <p14:tracePt t="16038" x="3810000" y="1874838"/>
          <p14:tracePt t="16054" x="3863975" y="1935163"/>
          <p14:tracePt t="16071" x="3908425" y="1965325"/>
          <p14:tracePt t="16088" x="3970338" y="2003425"/>
          <p14:tracePt t="16105" x="4022725" y="2035175"/>
          <p14:tracePt t="16121" x="4076700" y="2057400"/>
          <p14:tracePt t="16138" x="4084638" y="2065338"/>
          <p14:tracePt t="16155" x="4092575" y="2065338"/>
          <p14:tracePt t="16215" x="4092575" y="2079625"/>
          <p14:tracePt t="16223" x="4092575" y="2087563"/>
          <p14:tracePt t="16231" x="4084638" y="2095500"/>
          <p14:tracePt t="16240" x="4068763" y="2095500"/>
          <p14:tracePt t="16254" x="4030663" y="2111375"/>
          <p14:tracePt t="16271" x="4008438" y="2111375"/>
          <p14:tracePt t="16288" x="4000500" y="2111375"/>
          <p14:tracePt t="16327" x="3992563" y="2111375"/>
          <p14:tracePt t="16343" x="4000500" y="2125663"/>
          <p14:tracePt t="16355" x="4022725" y="2141538"/>
          <p14:tracePt t="16371" x="4092575" y="2155825"/>
          <p14:tracePt t="16388" x="4152900" y="2171700"/>
          <p14:tracePt t="16405" x="4237038" y="2171700"/>
          <p14:tracePt t="16421" x="4275138" y="2171700"/>
          <p14:tracePt t="16438" x="4297363" y="2171700"/>
          <p14:tracePt t="16455" x="4321175" y="2149475"/>
          <p14:tracePt t="16471" x="4321175" y="2125663"/>
          <p14:tracePt t="16488" x="4327525" y="2111375"/>
          <p14:tracePt t="16505" x="4343400" y="2103438"/>
          <p14:tracePt t="16521" x="4351338" y="2079625"/>
          <p14:tracePt t="16538" x="4359275" y="2073275"/>
          <p14:tracePt t="16555" x="4365625" y="2065338"/>
          <p14:tracePt t="16571" x="4403725" y="2065338"/>
          <p14:tracePt t="16588" x="4435475" y="2065338"/>
          <p14:tracePt t="16605" x="4473575" y="2065338"/>
          <p14:tracePt t="16622" x="4533900" y="2073275"/>
          <p14:tracePt t="16638" x="4541838" y="2073275"/>
          <p14:tracePt t="16655" x="4541838" y="2079625"/>
          <p14:tracePt t="16735" x="4533900" y="2079625"/>
          <p14:tracePt t="16743" x="4525963" y="2079625"/>
          <p14:tracePt t="16755" x="4511675" y="2079625"/>
          <p14:tracePt t="16771" x="4495800" y="2073275"/>
          <p14:tracePt t="16788" x="4479925" y="2073275"/>
          <p14:tracePt t="16805" x="4473575" y="2073275"/>
          <p14:tracePt t="16840" x="4457700" y="2073275"/>
          <p14:tracePt t="16855" x="4449763" y="2073275"/>
          <p14:tracePt t="16871" x="4435475" y="2065338"/>
          <p14:tracePt t="16888" x="4427538" y="2065338"/>
          <p14:tracePt t="16905" x="4411663" y="2065338"/>
          <p14:tracePt t="16922" x="4403725" y="2065338"/>
          <p14:tracePt t="16951" x="4397375" y="2065338"/>
          <p14:tracePt t="16959" x="4389438" y="2065338"/>
          <p14:tracePt t="16972" x="4381500" y="2065338"/>
          <p14:tracePt t="16988" x="4381500" y="2073275"/>
          <p14:tracePt t="17007" x="4381500" y="2079625"/>
          <p14:tracePt t="17225" x="4365625" y="2103438"/>
          <p14:tracePt t="17231" x="4359275" y="2111375"/>
          <p14:tracePt t="17240" x="4351338" y="2133600"/>
          <p14:tracePt t="17255" x="4313238" y="2225675"/>
          <p14:tracePt t="17272" x="4237038" y="2354263"/>
          <p14:tracePt t="17288" x="4144963" y="2468563"/>
          <p14:tracePt t="17305" x="4030663" y="2574925"/>
          <p14:tracePt t="17322" x="3932238" y="2651125"/>
          <p14:tracePt t="17339" x="3817938" y="2720975"/>
          <p14:tracePt t="17355" x="3741738" y="2751138"/>
          <p14:tracePt t="17372" x="3679825" y="2765425"/>
          <p14:tracePt t="17388" x="3641725" y="2765425"/>
          <p14:tracePt t="17405" x="3611563" y="2765425"/>
          <p14:tracePt t="17422" x="3565525" y="2765425"/>
          <p14:tracePt t="17438" x="3521075" y="2759075"/>
          <p14:tracePt t="17455" x="3444875" y="2727325"/>
          <p14:tracePt t="17472" x="3360738" y="2713038"/>
          <p14:tracePt t="17488" x="3284538" y="2682875"/>
          <p14:tracePt t="17505" x="3254375" y="2682875"/>
          <p14:tracePt t="17522" x="3238500" y="2674938"/>
          <p14:tracePt t="17539" x="3230563" y="2659063"/>
          <p14:tracePt t="17575" x="3230563" y="2651125"/>
          <p14:tracePt t="17588" x="3230563" y="2636838"/>
          <p14:tracePt t="17605" x="3230563" y="2620963"/>
          <p14:tracePt t="17622" x="3222625" y="2590800"/>
          <p14:tracePt t="17639" x="3222625" y="2582863"/>
          <p14:tracePt t="17655" x="3222625" y="2568575"/>
          <p14:tracePt t="17672" x="3222625" y="2560638"/>
          <p14:tracePt t="17688" x="3216275" y="2536825"/>
          <p14:tracePt t="17705" x="3208338" y="2530475"/>
          <p14:tracePt t="17722" x="3200400" y="2522538"/>
          <p14:tracePt t="17738" x="3192463" y="2514600"/>
          <p14:tracePt t="17755" x="3184525" y="2514600"/>
          <p14:tracePt t="17772" x="3170238" y="2514600"/>
          <p14:tracePt t="17788" x="3154363" y="2506663"/>
          <p14:tracePt t="17806" x="3101975" y="2492375"/>
          <p14:tracePt t="17823" x="3040063" y="2460625"/>
          <p14:tracePt t="17838" x="2987675" y="2454275"/>
          <p14:tracePt t="17855" x="2941638" y="2446338"/>
          <p14:tracePt t="17872" x="2903538" y="2430463"/>
          <p14:tracePt t="17888" x="2857500" y="2422525"/>
          <p14:tracePt t="17905" x="2819400" y="2422525"/>
          <p14:tracePt t="17922" x="2781300" y="2416175"/>
          <p14:tracePt t="17938" x="2751138" y="2400300"/>
          <p14:tracePt t="17956" x="2735263" y="2400300"/>
          <p14:tracePt t="17972" x="2727325" y="2400300"/>
          <p14:tracePt t="17988" x="2713038" y="2400300"/>
          <p14:tracePt t="18005" x="2697163" y="2400300"/>
          <p14:tracePt t="18023" x="2606675" y="2400300"/>
          <p14:tracePt t="18038" x="2506663" y="2392363"/>
          <p14:tracePt t="18055" x="2400300" y="2384425"/>
          <p14:tracePt t="18072" x="2316163" y="2370138"/>
          <p14:tracePt t="18089" x="2293938" y="2362200"/>
          <p14:tracePt t="18167" x="2293938" y="2346325"/>
          <p14:tracePt t="18183" x="2308225" y="2332038"/>
          <p14:tracePt t="18193" x="2339975" y="2316163"/>
          <p14:tracePt t="18199" x="2370138" y="2308225"/>
          <p14:tracePt t="18207" x="2416175" y="2301875"/>
          <p14:tracePt t="18222" x="2468563" y="2301875"/>
          <p14:tracePt t="18238" x="2667000" y="2270125"/>
          <p14:tracePt t="18255" x="2811463" y="2270125"/>
          <p14:tracePt t="18272" x="2979738" y="2270125"/>
          <p14:tracePt t="18289" x="3170238" y="2270125"/>
          <p14:tracePt t="18305" x="3336925" y="2270125"/>
          <p14:tracePt t="18322" x="3482975" y="2270125"/>
          <p14:tracePt t="18339" x="3627438" y="2263775"/>
          <p14:tracePt t="18355" x="3787775" y="2263775"/>
          <p14:tracePt t="18372" x="3916363" y="2263775"/>
          <p14:tracePt t="18389" x="4016375" y="2263775"/>
          <p14:tracePt t="18405" x="4068763" y="2263775"/>
          <p14:tracePt t="18422" x="4137025" y="2263775"/>
          <p14:tracePt t="18438" x="4198938" y="2263775"/>
          <p14:tracePt t="18455" x="4244975" y="2263775"/>
          <p14:tracePt t="18472" x="4289425" y="2263775"/>
          <p14:tracePt t="18489" x="4335463" y="2263775"/>
          <p14:tracePt t="18505" x="4365625" y="2263775"/>
          <p14:tracePt t="18522" x="4373563" y="2263775"/>
          <p14:tracePt t="18539" x="4381500" y="2263775"/>
          <p14:tracePt t="18555" x="4397375" y="2263775"/>
          <p14:tracePt t="18572" x="4411663" y="2263775"/>
          <p14:tracePt t="18591" x="4449763" y="2263775"/>
          <p14:tracePt t="18606" x="4473575" y="2278063"/>
          <p14:tracePt t="18622" x="4533900" y="2308225"/>
          <p14:tracePt t="18639" x="4572000" y="2324100"/>
          <p14:tracePt t="18655" x="4594225" y="2339975"/>
          <p14:tracePt t="18672" x="4594225" y="2346325"/>
          <p14:tracePt t="18705" x="4594225" y="2370138"/>
          <p14:tracePt t="18723" x="4594225" y="2392363"/>
          <p14:tracePt t="18739" x="4594225" y="2430463"/>
          <p14:tracePt t="18755" x="4594225" y="2484438"/>
          <p14:tracePt t="18772" x="4594225" y="2544763"/>
          <p14:tracePt t="18789" x="4594225" y="2613025"/>
          <p14:tracePt t="18806" x="4587875" y="2659063"/>
          <p14:tracePt t="18822" x="4579938" y="2667000"/>
          <p14:tracePt t="18839" x="4564063" y="2682875"/>
          <p14:tracePt t="18856" x="4533900" y="2697163"/>
          <p14:tracePt t="18872" x="4518025" y="2697163"/>
          <p14:tracePt t="18889" x="4487863" y="2697163"/>
          <p14:tracePt t="18906" x="4441825" y="2697163"/>
          <p14:tracePt t="18922" x="4373563" y="2697163"/>
          <p14:tracePt t="18939" x="4313238" y="2697163"/>
          <p14:tracePt t="18956" x="4229100" y="2697163"/>
          <p14:tracePt t="18972" x="4160838" y="2697163"/>
          <p14:tracePt t="18989" x="4054475" y="2697163"/>
          <p14:tracePt t="19007" x="3908425" y="2697163"/>
          <p14:tracePt t="19022" x="3870325" y="2697163"/>
          <p14:tracePt t="19039" x="3695700" y="2697163"/>
          <p14:tracePt t="19056" x="3573463" y="2697163"/>
          <p14:tracePt t="19073" x="3444875" y="2697163"/>
          <p14:tracePt t="19090" x="3330575" y="2697163"/>
          <p14:tracePt t="19106" x="3216275" y="2697163"/>
          <p14:tracePt t="19122" x="3101975" y="2697163"/>
          <p14:tracePt t="19139" x="3009900" y="2697163"/>
          <p14:tracePt t="19156" x="2949575" y="2697163"/>
          <p14:tracePt t="19172" x="2917825" y="2697163"/>
          <p14:tracePt t="19189" x="2895600" y="2697163"/>
          <p14:tracePt t="19239" x="2887663" y="2697163"/>
          <p14:tracePt t="19255" x="2879725" y="2689225"/>
          <p14:tracePt t="19263" x="2873375" y="2682875"/>
          <p14:tracePt t="19272" x="2865438" y="2674938"/>
          <p14:tracePt t="19289" x="2857500" y="2644775"/>
          <p14:tracePt t="19306" x="2841625" y="2613025"/>
          <p14:tracePt t="19322" x="2827338" y="2582863"/>
          <p14:tracePt t="19340" x="2819400" y="2560638"/>
          <p14:tracePt t="19356" x="2811463" y="2544763"/>
          <p14:tracePt t="19372" x="2811463" y="2530475"/>
          <p14:tracePt t="19389" x="2811463" y="2506663"/>
          <p14:tracePt t="19406" x="2811463" y="2460625"/>
          <p14:tracePt t="19422" x="2811463" y="2430463"/>
          <p14:tracePt t="19439" x="2835275" y="2378075"/>
          <p14:tracePt t="19456" x="2857500" y="2346325"/>
          <p14:tracePt t="19472" x="2873375" y="2308225"/>
          <p14:tracePt t="19489" x="2887663" y="2293938"/>
          <p14:tracePt t="19506" x="2911475" y="2270125"/>
          <p14:tracePt t="19523" x="2949575" y="2255838"/>
          <p14:tracePt t="19539" x="2971800" y="2239963"/>
          <p14:tracePt t="19556" x="3001963" y="2232025"/>
          <p14:tracePt t="19572" x="3025775" y="2232025"/>
          <p14:tracePt t="19589" x="3063875" y="2232025"/>
          <p14:tracePt t="19606" x="3108325" y="2225675"/>
          <p14:tracePt t="19622" x="3154363" y="2225675"/>
          <p14:tracePt t="19639" x="3216275" y="2225675"/>
          <p14:tracePt t="19656" x="3322638" y="2225675"/>
          <p14:tracePt t="19672" x="3390900" y="2225675"/>
          <p14:tracePt t="19689" x="3459163" y="2225675"/>
          <p14:tracePt t="19706" x="3513138" y="2225675"/>
          <p14:tracePt t="19710" x="3535363" y="2225675"/>
          <p14:tracePt t="19723" x="3551238" y="2232025"/>
          <p14:tracePt t="19739" x="3581400" y="2239963"/>
          <p14:tracePt t="19756" x="3619500" y="2247900"/>
          <p14:tracePt t="19772" x="3665538" y="2247900"/>
          <p14:tracePt t="19789" x="3717925" y="2263775"/>
          <p14:tracePt t="19806" x="3771900" y="2270125"/>
          <p14:tracePt t="19822" x="3832225" y="2278063"/>
          <p14:tracePt t="19839" x="3856038" y="2278063"/>
          <p14:tracePt t="19856" x="3870325" y="2278063"/>
          <p14:tracePt t="19872" x="3908425" y="2278063"/>
          <p14:tracePt t="19889" x="3962400" y="2293938"/>
          <p14:tracePt t="19906" x="4030663" y="2293938"/>
          <p14:tracePt t="19922" x="4098925" y="2293938"/>
          <p14:tracePt t="19939" x="4152900" y="2293938"/>
          <p14:tracePt t="19956" x="4206875" y="2293938"/>
          <p14:tracePt t="19972" x="4244975" y="2301875"/>
          <p14:tracePt t="19989" x="4289425" y="2308225"/>
          <p14:tracePt t="20006" x="4343400" y="2316163"/>
          <p14:tracePt t="20022" x="4389438" y="2324100"/>
          <p14:tracePt t="20039" x="4411663" y="2332038"/>
          <p14:tracePt t="20096" x="4427538" y="2339975"/>
          <p14:tracePt t="20111" x="4441825" y="2354263"/>
          <p14:tracePt t="20119" x="4449763" y="2354263"/>
          <p14:tracePt t="20127" x="4457700" y="2362200"/>
          <p14:tracePt t="20143" x="4465638" y="2370138"/>
          <p14:tracePt t="20159" x="4465638" y="2378075"/>
          <p14:tracePt t="20175" x="4473575" y="2378075"/>
          <p14:tracePt t="20191" x="4479925" y="2392363"/>
          <p14:tracePt t="20206" x="4479925" y="2400300"/>
          <p14:tracePt t="20232" x="4479925" y="2416175"/>
          <p14:tracePt t="20239" x="4487863" y="2422525"/>
          <p14:tracePt t="20256" x="4487863" y="2438400"/>
          <p14:tracePt t="20273" x="4495800" y="2460625"/>
          <p14:tracePt t="20290" x="4495800" y="2476500"/>
          <p14:tracePt t="20306" x="4503738" y="2492375"/>
          <p14:tracePt t="20323" x="4503738" y="2498725"/>
          <p14:tracePt t="20339" x="4503738" y="2522538"/>
          <p14:tracePt t="20356" x="4503738" y="2536825"/>
          <p14:tracePt t="20373" x="4503738" y="2544763"/>
          <p14:tracePt t="20389" x="4503738" y="2560638"/>
          <p14:tracePt t="20406" x="4503738" y="2582863"/>
          <p14:tracePt t="20424" x="4503738" y="2590800"/>
          <p14:tracePt t="20439" x="4479925" y="2606675"/>
          <p14:tracePt t="20456" x="4449763" y="2620963"/>
          <p14:tracePt t="20473" x="4411663" y="2636838"/>
          <p14:tracePt t="20490" x="4351338" y="2651125"/>
          <p14:tracePt t="20506" x="4297363" y="2667000"/>
          <p14:tracePt t="20523" x="4221163" y="2674938"/>
          <p14:tracePt t="20540" x="4137025" y="2682875"/>
          <p14:tracePt t="20556" x="4054475" y="2689225"/>
          <p14:tracePt t="20573" x="3940175" y="2705100"/>
          <p14:tracePt t="20590" x="3794125" y="2705100"/>
          <p14:tracePt t="20606" x="3733800" y="2705100"/>
          <p14:tracePt t="20623" x="3589338" y="2705100"/>
          <p14:tracePt t="20640" x="3475038" y="2697163"/>
          <p14:tracePt t="20656" x="3368675" y="2674938"/>
          <p14:tracePt t="20673" x="3284538" y="2674938"/>
          <p14:tracePt t="20690" x="3208338" y="2659063"/>
          <p14:tracePt t="20706" x="3124200" y="2644775"/>
          <p14:tracePt t="20724" x="3063875" y="2636838"/>
          <p14:tracePt t="20740" x="3032125" y="2628900"/>
          <p14:tracePt t="20756" x="2987675" y="2620963"/>
          <p14:tracePt t="20773" x="2949575" y="2613025"/>
          <p14:tracePt t="20790" x="2911475" y="2606675"/>
          <p14:tracePt t="20823" x="2879725" y="2598738"/>
          <p14:tracePt t="20840" x="2873375" y="2598738"/>
          <p14:tracePt t="20856" x="2865438" y="2598738"/>
          <p14:tracePt t="20975" x="2887663" y="2598738"/>
          <p14:tracePt t="20983" x="2925763" y="2606675"/>
          <p14:tracePt t="20991" x="2971800" y="2620963"/>
          <p14:tracePt t="21006" x="3101975" y="2667000"/>
          <p14:tracePt t="21023" x="3306763" y="2759075"/>
          <p14:tracePt t="21040" x="3649663" y="2879725"/>
          <p14:tracePt t="21056" x="4000500" y="3048000"/>
          <p14:tracePt t="21073" x="4373563" y="3154363"/>
          <p14:tracePt t="21090" x="4770438" y="3276600"/>
          <p14:tracePt t="21106" x="5211763" y="3398838"/>
          <p14:tracePt t="21124" x="5600700" y="3505200"/>
          <p14:tracePt t="21140" x="6003925" y="3573463"/>
          <p14:tracePt t="21156" x="6438900" y="3649663"/>
          <p14:tracePt t="21173" x="6835775" y="3703638"/>
          <p14:tracePt t="21190" x="7353300" y="3741738"/>
          <p14:tracePt t="21206" x="7688263" y="3741738"/>
          <p14:tracePt t="21223" x="7970838" y="3741738"/>
          <p14:tracePt t="21240" x="8267700" y="3717925"/>
          <p14:tracePt t="21256" x="8466138" y="3673475"/>
          <p14:tracePt t="21273" x="8618538" y="3603625"/>
          <p14:tracePt t="21290" x="8716963" y="3573463"/>
          <p14:tracePt t="21306" x="8816975" y="3527425"/>
          <p14:tracePt t="21323" x="8899525" y="3489325"/>
          <p14:tracePt t="21340" x="8969375" y="3451225"/>
          <p14:tracePt t="21357" x="9029700" y="3406775"/>
          <p14:tracePt t="21373" x="9075738" y="3344863"/>
          <p14:tracePt t="21390" x="9113838" y="3246438"/>
          <p14:tracePt t="21406" x="9128125" y="3162300"/>
          <p14:tracePt t="21423" x="9144000" y="3116263"/>
          <p14:tracePt t="21439" x="9151938" y="3070225"/>
          <p14:tracePt t="21456" x="9182100" y="3048000"/>
          <p14:tracePt t="21473" x="9204325" y="3025775"/>
          <p14:tracePt t="21489" x="9228138" y="3001963"/>
          <p14:tracePt t="21506" x="9250363" y="2994025"/>
          <p14:tracePt t="21523" x="9258300" y="2994025"/>
          <p14:tracePt t="21539" x="9280525" y="2994025"/>
          <p14:tracePt t="21556" x="9334500" y="3017838"/>
          <p14:tracePt t="21573" x="9372600" y="3048000"/>
          <p14:tracePt t="21590" x="9464675" y="3336925"/>
          <p14:tracePt t="21606" x="9540875" y="3589338"/>
          <p14:tracePt t="21624" x="9601200" y="3771900"/>
          <p14:tracePt t="21640" x="9647238" y="3878263"/>
          <p14:tracePt t="21657" x="9661525" y="3902075"/>
          <p14:tracePt t="21711" x="9669463" y="3856038"/>
          <p14:tracePt t="21719" x="9669463" y="3763963"/>
          <p14:tracePt t="21727" x="9669463" y="3703638"/>
          <p14:tracePt t="21740" x="9669463" y="3627438"/>
          <p14:tracePt t="21757" x="9699625" y="3489325"/>
          <p14:tracePt t="21773" x="9707563" y="3413125"/>
          <p14:tracePt t="21790" x="9715500" y="3413125"/>
          <p14:tracePt t="21842" x="9723438" y="3413125"/>
          <p14:tracePt t="21847" x="9737725" y="3475038"/>
          <p14:tracePt t="21856" x="9745663" y="3559175"/>
          <p14:tracePt t="21873" x="9783763" y="3733800"/>
          <p14:tracePt t="21890" x="9829800" y="3863975"/>
          <p14:tracePt t="21907" x="9837738" y="3886200"/>
          <p14:tracePt t="21959" x="9845675" y="3878263"/>
          <p14:tracePt t="21967" x="9845675" y="3825875"/>
          <p14:tracePt t="21975" x="9859963" y="3749675"/>
          <p14:tracePt t="21990" x="9859963" y="3665538"/>
          <p14:tracePt t="22007" x="9906000" y="3467100"/>
          <p14:tracePt t="22023" x="9906000" y="3444875"/>
          <p14:tracePt t="22079" x="9906000" y="3467100"/>
          <p14:tracePt t="22087" x="9906000" y="3551238"/>
          <p14:tracePt t="22095" x="9906000" y="3635375"/>
          <p14:tracePt t="22107" x="9921875" y="3749675"/>
          <p14:tracePt t="22124" x="9928225" y="3886200"/>
          <p14:tracePt t="22140" x="9928225" y="3916363"/>
          <p14:tracePt t="22183" x="9928225" y="3856038"/>
          <p14:tracePt t="22192" x="9928225" y="3756025"/>
          <p14:tracePt t="22199" x="9928225" y="3665538"/>
          <p14:tracePt t="22207" x="9928225" y="3581400"/>
          <p14:tracePt t="22223" x="9921875" y="3459163"/>
          <p14:tracePt t="22240" x="9913938" y="3421063"/>
          <p14:tracePt t="22290" x="9913938" y="3459163"/>
          <p14:tracePt t="22295" x="9913938" y="3543300"/>
          <p14:tracePt t="22307" x="9913938" y="3641725"/>
          <p14:tracePt t="22324" x="9913938" y="3848100"/>
          <p14:tracePt t="22340" x="9913938" y="3908425"/>
          <p14:tracePt t="22357" x="9913938" y="3916363"/>
          <p14:tracePt t="22383" x="9913938" y="3840163"/>
          <p14:tracePt t="22392" x="9913938" y="3763963"/>
          <p14:tracePt t="22407" x="9913938" y="3589338"/>
          <p14:tracePt t="22423" x="9906000" y="3436938"/>
          <p14:tracePt t="22440" x="9890125" y="3390900"/>
          <p14:tracePt t="22457" x="9890125" y="3382963"/>
          <p14:tracePt t="22495" x="9890125" y="3436938"/>
          <p14:tracePt t="22507" x="9890125" y="3513138"/>
          <p14:tracePt t="22524" x="9890125" y="3687763"/>
          <p14:tracePt t="22540" x="9890125" y="3756025"/>
          <p14:tracePt t="22557" x="9890125" y="3763963"/>
          <p14:tracePt t="22575" x="9890125" y="3749675"/>
          <p14:tracePt t="22590" x="9890125" y="3687763"/>
          <p14:tracePt t="22607" x="9845675" y="3475038"/>
          <p14:tracePt t="22624" x="9829800" y="3352800"/>
          <p14:tracePt t="22640" x="9813925" y="3306763"/>
          <p14:tracePt t="22690" x="9813925" y="3344863"/>
          <p14:tracePt t="22695" x="9813925" y="3429000"/>
          <p14:tracePt t="22707" x="9813925" y="3551238"/>
          <p14:tracePt t="22723" x="9813925" y="3725863"/>
          <p14:tracePt t="22741" x="9813925" y="3794125"/>
          <p14:tracePt t="22783" x="9813925" y="3763963"/>
          <p14:tracePt t="22792" x="9807575" y="3673475"/>
          <p14:tracePt t="22807" x="9775825" y="3505200"/>
          <p14:tracePt t="22824" x="9769475" y="3382963"/>
          <p14:tracePt t="22841" x="9769475" y="3352800"/>
          <p14:tracePt t="22874" x="9761538" y="3352800"/>
          <p14:tracePt t="22890" x="9761538" y="3390900"/>
          <p14:tracePt t="22907" x="9761538" y="3543300"/>
          <p14:tracePt t="22924" x="9761538" y="3679825"/>
          <p14:tracePt t="22941" x="9761538" y="3749675"/>
          <p14:tracePt t="22991" x="9761538" y="3695700"/>
          <p14:tracePt t="22999" x="9761538" y="3635375"/>
          <p14:tracePt t="23007" x="9761538" y="3551238"/>
          <p14:tracePt t="23024" x="9761538" y="3398838"/>
          <p14:tracePt t="23040" x="9761538" y="3352800"/>
          <p14:tracePt t="23079" x="9761538" y="3360738"/>
          <p14:tracePt t="23090" x="9761538" y="3406775"/>
          <p14:tracePt t="23107" x="9761538" y="3565525"/>
          <p14:tracePt t="23124" x="9761538" y="3741738"/>
          <p14:tracePt t="23140" x="9761538" y="3825875"/>
          <p14:tracePt t="23183" x="9761538" y="3763963"/>
          <p14:tracePt t="23192" x="9761538" y="3695700"/>
          <p14:tracePt t="23207" x="9761538" y="3559175"/>
          <p14:tracePt t="23224" x="9761538" y="3444875"/>
          <p14:tracePt t="23240" x="9761538" y="3421063"/>
          <p14:tracePt t="23279" x="9761538" y="3459163"/>
          <p14:tracePt t="23290" x="9761538" y="3521075"/>
          <p14:tracePt t="23307" x="9761538" y="3703638"/>
          <p14:tracePt t="23324" x="9761538" y="3863975"/>
          <p14:tracePt t="23341" x="9769475" y="3924300"/>
          <p14:tracePt t="23376" x="9775825" y="3870325"/>
          <p14:tracePt t="23391" x="9791700" y="3741738"/>
          <p14:tracePt t="23407" x="9791700" y="3619500"/>
          <p14:tracePt t="23424" x="9791700" y="3535363"/>
          <p14:tracePt t="23440" x="9791700" y="3527425"/>
          <p14:tracePt t="23475" x="9791700" y="3551238"/>
          <p14:tracePt t="23491" x="9813925" y="3711575"/>
          <p14:tracePt t="23507" x="9813925" y="3886200"/>
          <p14:tracePt t="23524" x="9821863" y="3946525"/>
          <p14:tracePt t="23560" x="9821863" y="3940175"/>
          <p14:tracePt t="23575" x="9829800" y="3787775"/>
          <p14:tracePt t="23591" x="9829800" y="3657600"/>
          <p14:tracePt t="23607" x="9829800" y="3573463"/>
          <p14:tracePt t="23624" x="9829800" y="3565525"/>
          <p14:tracePt t="23657" x="9829800" y="3611563"/>
          <p14:tracePt t="23675" x="9829800" y="3763963"/>
          <p14:tracePt t="23690" x="9829800" y="3940175"/>
          <p14:tracePt t="23707" x="9829800" y="4030663"/>
          <p14:tracePt t="23760" x="9829800" y="4000500"/>
          <p14:tracePt t="23767" x="9829800" y="3954463"/>
          <p14:tracePt t="23776" x="9829800" y="3908425"/>
          <p14:tracePt t="23791" x="9807575" y="3863975"/>
          <p14:tracePt t="23807" x="9799638" y="3832225"/>
          <p14:tracePt t="24423" x="9791700" y="3825875"/>
          <p14:tracePt t="24432" x="9745663" y="3817938"/>
          <p14:tracePt t="24441" x="9731375" y="3810000"/>
          <p14:tracePt t="24458" x="9693275" y="3802063"/>
          <p14:tracePt t="24474" x="9593263" y="3794125"/>
          <p14:tracePt t="24491" x="9372600" y="3817938"/>
          <p14:tracePt t="24508" x="8991600" y="3870325"/>
          <p14:tracePt t="24525" x="8397875" y="3940175"/>
          <p14:tracePt t="24541" x="7734300" y="3940175"/>
          <p14:tracePt t="24558" x="6781800" y="3970338"/>
          <p14:tracePt t="24574" x="6530975" y="3984625"/>
          <p14:tracePt t="24591" x="6035675" y="4022725"/>
          <p14:tracePt t="24608" x="5845175" y="4022725"/>
          <p14:tracePt t="24625" x="5722938" y="4022725"/>
          <p14:tracePt t="24641" x="5622925" y="4022725"/>
          <p14:tracePt t="24658" x="5516563" y="4022725"/>
          <p14:tracePt t="24674" x="5402263" y="4000500"/>
          <p14:tracePt t="24691" x="5249863" y="3924300"/>
          <p14:tracePt t="24707" x="5105400" y="3848100"/>
          <p14:tracePt t="24710" x="5021263" y="3802063"/>
          <p14:tracePt t="24724" x="4953000" y="3756025"/>
          <p14:tracePt t="24741" x="4838700" y="3673475"/>
          <p14:tracePt t="24758" x="4740275" y="3573463"/>
          <p14:tracePt t="24774" x="4708525" y="3527425"/>
          <p14:tracePt t="24791" x="4670425" y="3482975"/>
          <p14:tracePt t="24807" x="4656138" y="3467100"/>
          <p14:tracePt t="24824" x="4648200" y="3451225"/>
          <p14:tracePt t="24858" x="4625975" y="3444875"/>
          <p14:tracePt t="24874" x="4579938" y="3421063"/>
          <p14:tracePt t="24891" x="4495800" y="3390900"/>
          <p14:tracePt t="24908" x="4351338" y="3352800"/>
          <p14:tracePt t="24924" x="4137025" y="3292475"/>
          <p14:tracePt t="24943" x="3856038" y="3216275"/>
          <p14:tracePt t="24959" x="3703638" y="3184525"/>
          <p14:tracePt t="24974" x="3657600" y="3184525"/>
          <p14:tracePt t="24991" x="3581400" y="3184525"/>
          <p14:tracePt t="25008" x="3551238" y="3184525"/>
          <p14:tracePt t="25024" x="3543300" y="3184525"/>
          <p14:tracePt t="25041" x="3543300" y="3200400"/>
          <p14:tracePt t="25058" x="3527425" y="3216275"/>
          <p14:tracePt t="25075" x="3527425" y="3222625"/>
          <p14:tracePt t="25091" x="3521075" y="3222625"/>
          <p14:tracePt t="25108" x="3521075" y="3238500"/>
          <p14:tracePt t="25124" x="3521075" y="3246438"/>
          <p14:tracePt t="25175" x="3513138" y="3254375"/>
          <p14:tracePt t="25215" x="3505200" y="3254375"/>
          <p14:tracePt t="25287" x="3521075" y="3254375"/>
          <p14:tracePt t="25296" x="3535363" y="3254375"/>
          <p14:tracePt t="25303" x="3543300" y="3254375"/>
          <p14:tracePt t="25312" x="3565525" y="3268663"/>
          <p14:tracePt t="25325" x="3581400" y="3268663"/>
          <p14:tracePt t="25341" x="3611563" y="3276600"/>
          <p14:tracePt t="25358" x="3733800" y="3276600"/>
          <p14:tracePt t="25374" x="3810000" y="3276600"/>
          <p14:tracePt t="25391" x="3863975" y="3276600"/>
          <p14:tracePt t="25408" x="3886200" y="3276600"/>
          <p14:tracePt t="25425" x="3894138" y="3276600"/>
          <p14:tracePt t="25442" x="3902075" y="3276600"/>
          <p14:tracePt t="26185" x="3908425" y="3276600"/>
          <p14:tracePt t="26207" x="3908425" y="3292475"/>
          <p14:tracePt t="26216" x="3908425" y="3314700"/>
          <p14:tracePt t="26225" x="3886200" y="3352800"/>
          <p14:tracePt t="26242" x="3863975" y="3406775"/>
          <p14:tracePt t="26258" x="3832225" y="3467100"/>
          <p14:tracePt t="26275" x="3794125" y="3527425"/>
          <p14:tracePt t="26292" x="3725863" y="3619500"/>
          <p14:tracePt t="26308" x="3665538" y="3695700"/>
          <p14:tracePt t="26325" x="3581400" y="3756025"/>
          <p14:tracePt t="26344" x="3467100" y="3810000"/>
          <p14:tracePt t="26358" x="3421063" y="3825875"/>
          <p14:tracePt t="26375" x="3322638" y="3832225"/>
          <p14:tracePt t="26392" x="3260725" y="3832225"/>
          <p14:tracePt t="26408" x="3222625" y="3832225"/>
          <p14:tracePt t="26425" x="3192463" y="3832225"/>
          <p14:tracePt t="26442" x="3162300" y="3840163"/>
          <p14:tracePt t="26458" x="3140075" y="3840163"/>
          <p14:tracePt t="26475" x="3116263" y="3840163"/>
          <p14:tracePt t="26492" x="3094038" y="3840163"/>
          <p14:tracePt t="26508" x="3048000" y="3840163"/>
          <p14:tracePt t="26525" x="3009900" y="3840163"/>
          <p14:tracePt t="26542" x="2955925" y="3832225"/>
          <p14:tracePt t="26558" x="2925763" y="3825875"/>
          <p14:tracePt t="26575" x="2887663" y="3825875"/>
          <p14:tracePt t="26592" x="2865438" y="3817938"/>
          <p14:tracePt t="26608" x="2835275" y="3802063"/>
          <p14:tracePt t="26625" x="2797175" y="3802063"/>
          <p14:tracePt t="26642" x="2781300" y="3802063"/>
          <p14:tracePt t="26658" x="2765425" y="3802063"/>
          <p14:tracePt t="26692" x="2759075" y="3802063"/>
          <p14:tracePt t="26791" x="2751138" y="3802063"/>
          <p14:tracePt t="26857" x="2743200" y="3802063"/>
          <p14:tracePt t="26888" x="2735263" y="3802063"/>
          <p14:tracePt t="28687" x="2735263" y="3794125"/>
          <p14:tracePt t="28696" x="2743200" y="3787775"/>
          <p14:tracePt t="28703" x="2765425" y="3787775"/>
          <p14:tracePt t="28711" x="2781300" y="3779838"/>
          <p14:tracePt t="28726" x="2835275" y="3763963"/>
          <p14:tracePt t="28742" x="2865438" y="3763963"/>
          <p14:tracePt t="28760" x="2895600" y="3763963"/>
          <p14:tracePt t="28776" x="2917825" y="3763963"/>
          <p14:tracePt t="28793" x="2941638" y="3763963"/>
          <p14:tracePt t="28809" x="2971800" y="3763963"/>
          <p14:tracePt t="28826" x="3017838" y="3763963"/>
          <p14:tracePt t="28843" x="3070225" y="3763963"/>
          <p14:tracePt t="28859" x="3116263" y="3763963"/>
          <p14:tracePt t="28876" x="3170238" y="3763963"/>
          <p14:tracePt t="28893" x="3200400" y="3763963"/>
          <p14:tracePt t="28909" x="3238500" y="3763963"/>
          <p14:tracePt t="28926" x="3298825" y="3763963"/>
          <p14:tracePt t="28942" x="3352800" y="3763963"/>
          <p14:tracePt t="28960" x="3436938" y="3779838"/>
          <p14:tracePt t="28976" x="3513138" y="3779838"/>
          <p14:tracePt t="28993" x="3559175" y="3779838"/>
          <p14:tracePt t="29009" x="3589338" y="3787775"/>
          <p14:tracePt t="29026" x="3619500" y="3787775"/>
          <p14:tracePt t="29043" x="3635375" y="3787775"/>
          <p14:tracePt t="29059" x="3665538" y="3787775"/>
          <p14:tracePt t="29076" x="3711575" y="3794125"/>
          <p14:tracePt t="29093" x="3763963" y="3794125"/>
          <p14:tracePt t="29110" x="3848100" y="3794125"/>
          <p14:tracePt t="29126" x="3902075" y="3794125"/>
          <p14:tracePt t="29142" x="3932238" y="3794125"/>
          <p14:tracePt t="29159" x="3954463" y="3794125"/>
          <p14:tracePt t="29176" x="3978275" y="3794125"/>
          <p14:tracePt t="29193" x="4008438" y="3794125"/>
          <p14:tracePt t="29210" x="4068763" y="3794125"/>
          <p14:tracePt t="29226" x="4144963" y="3794125"/>
          <p14:tracePt t="29243" x="4221163" y="3794125"/>
          <p14:tracePt t="29260" x="4313238" y="3810000"/>
          <p14:tracePt t="29276" x="4373563" y="3810000"/>
          <p14:tracePt t="29293" x="4441825" y="3817938"/>
          <p14:tracePt t="29310" x="4533900" y="3817938"/>
          <p14:tracePt t="29327" x="4594225" y="3817938"/>
          <p14:tracePt t="29343" x="4656138" y="3817938"/>
          <p14:tracePt t="29359" x="4724400" y="3817938"/>
          <p14:tracePt t="29376" x="4784725" y="3817938"/>
          <p14:tracePt t="29393" x="4838700" y="3817938"/>
          <p14:tracePt t="29409" x="4868863" y="3817938"/>
          <p14:tracePt t="29426" x="4899025" y="3817938"/>
          <p14:tracePt t="29443" x="4914900" y="3817938"/>
          <p14:tracePt t="29460" x="4945063" y="3817938"/>
          <p14:tracePt t="29476" x="4991100" y="3817938"/>
          <p14:tracePt t="29493" x="5051425" y="3817938"/>
          <p14:tracePt t="29509" x="5105400" y="3825875"/>
          <p14:tracePt t="29528" x="5211763" y="3840163"/>
          <p14:tracePt t="29543" x="5280025" y="3848100"/>
          <p14:tracePt t="29559" x="5341938" y="3856038"/>
          <p14:tracePt t="29576" x="5387975" y="3856038"/>
          <p14:tracePt t="29593" x="5432425" y="3856038"/>
          <p14:tracePt t="29609" x="5456238" y="3856038"/>
          <p14:tracePt t="29627" x="5494338" y="3856038"/>
          <p14:tracePt t="29643" x="5540375" y="3863975"/>
          <p14:tracePt t="29659" x="5592763" y="3863975"/>
          <p14:tracePt t="29676" x="5646738" y="3863975"/>
          <p14:tracePt t="29693" x="5715000" y="3863975"/>
          <p14:tracePt t="29710" x="5775325" y="3863975"/>
          <p14:tracePt t="29726" x="5799138" y="3863975"/>
          <p14:tracePt t="29743" x="5837238" y="3863975"/>
          <p14:tracePt t="29760" x="5851525" y="3863975"/>
          <p14:tracePt t="29776" x="5875338" y="3863975"/>
          <p14:tracePt t="29793" x="5913438" y="3863975"/>
          <p14:tracePt t="29809" x="5973763" y="3863975"/>
          <p14:tracePt t="29826" x="6057900" y="3863975"/>
          <p14:tracePt t="29843" x="6103938" y="3848100"/>
          <p14:tracePt t="29859" x="6156325" y="3848100"/>
          <p14:tracePt t="29876" x="6180138" y="3840163"/>
          <p14:tracePt t="29893" x="6202363" y="3840163"/>
          <p14:tracePt t="29910" x="6240463" y="3840163"/>
          <p14:tracePt t="29926" x="6264275" y="3840163"/>
          <p14:tracePt t="29943" x="6286500" y="3840163"/>
          <p14:tracePt t="30031" x="6270625" y="3840163"/>
          <p14:tracePt t="30039" x="6232525" y="3840163"/>
          <p14:tracePt t="30047" x="6188075" y="3840163"/>
          <p14:tracePt t="30060" x="6126163" y="3840163"/>
          <p14:tracePt t="30076" x="5997575" y="3840163"/>
          <p14:tracePt t="30093" x="5791200" y="3856038"/>
          <p14:tracePt t="30110" x="5372100" y="3856038"/>
          <p14:tracePt t="30126" x="5083175" y="3856038"/>
          <p14:tracePt t="30143" x="4860925" y="3856038"/>
          <p14:tracePt t="30160" x="4656138" y="3832225"/>
          <p14:tracePt t="30176" x="4495800" y="3810000"/>
          <p14:tracePt t="30193" x="4373563" y="3802063"/>
          <p14:tracePt t="30210" x="4275138" y="3802063"/>
          <p14:tracePt t="30226" x="4198938" y="3794125"/>
          <p14:tracePt t="30243" x="4137025" y="3794125"/>
          <p14:tracePt t="30260" x="4084638" y="3794125"/>
          <p14:tracePt t="30276" x="4038600" y="3794125"/>
          <p14:tracePt t="30293" x="3984625" y="3794125"/>
          <p14:tracePt t="30310" x="3878263" y="3794125"/>
          <p14:tracePt t="30326" x="3787775" y="3794125"/>
          <p14:tracePt t="30343" x="3717925" y="3794125"/>
          <p14:tracePt t="30360" x="3657600" y="3787775"/>
          <p14:tracePt t="30376" x="3635375" y="3779838"/>
          <p14:tracePt t="30393" x="3627438" y="3779838"/>
          <p14:tracePt t="30426" x="3627438" y="3771900"/>
          <p14:tracePt t="30470" x="3619500" y="3763963"/>
          <p14:tracePt t="30494" x="3619500" y="3756025"/>
          <p14:tracePt t="30519" x="3619500" y="3749675"/>
          <p14:tracePt t="30551" x="3619500" y="3741738"/>
          <p14:tracePt t="30575" x="3619500" y="3733800"/>
          <p14:tracePt t="30591" x="3619500" y="3725863"/>
          <p14:tracePt t="30602" x="3627438" y="3717925"/>
          <p14:tracePt t="30610" x="3641725" y="3711575"/>
          <p14:tracePt t="30626" x="3679825" y="3695700"/>
          <p14:tracePt t="30643" x="3717925" y="3687763"/>
          <p14:tracePt t="30661" x="3749675" y="3679825"/>
          <p14:tracePt t="30676" x="3763963" y="3679825"/>
          <p14:tracePt t="30693" x="3779838" y="3673475"/>
          <p14:tracePt t="30735" x="3787775" y="3673475"/>
          <p14:tracePt t="30767" x="3794125" y="3673475"/>
          <p14:tracePt t="30801" x="3802063" y="3673475"/>
          <p14:tracePt t="30816" x="3810000" y="3673475"/>
          <p14:tracePt t="30832" x="3817938" y="3673475"/>
          <p14:tracePt t="30849" x="3825875" y="3673475"/>
          <p14:tracePt t="31304" x="3870325" y="3679825"/>
          <p14:tracePt t="31312" x="3894138" y="3687763"/>
          <p14:tracePt t="31320" x="3924300" y="3687763"/>
          <p14:tracePt t="31327" x="3978275" y="3695700"/>
          <p14:tracePt t="31343" x="4106863" y="3695700"/>
          <p14:tracePt t="31361" x="4275138" y="3695700"/>
          <p14:tracePt t="31377" x="4411663" y="3695700"/>
          <p14:tracePt t="31393" x="4525963" y="3695700"/>
          <p14:tracePt t="31410" x="4579938" y="3695700"/>
          <p14:tracePt t="31427" x="4594225" y="3695700"/>
          <p14:tracePt t="31488" x="4602163" y="3695700"/>
          <p14:tracePt t="31494" x="4610100" y="3695700"/>
          <p14:tracePt t="31503" x="4618038" y="3695700"/>
          <p14:tracePt t="31511" x="4625975" y="3695700"/>
          <p14:tracePt t="31526" x="4640263" y="3695700"/>
          <p14:tracePt t="31560" x="4648200" y="3695700"/>
          <p14:tracePt t="31598" x="4656138" y="3695700"/>
          <p14:tracePt t="31904" x="4678363" y="3695700"/>
          <p14:tracePt t="31912" x="4702175" y="3695700"/>
          <p14:tracePt t="31920" x="4754563" y="3695700"/>
          <p14:tracePt t="31927" x="4808538" y="3695700"/>
          <p14:tracePt t="31944" x="4937125" y="3695700"/>
          <p14:tracePt t="31960" x="5089525" y="3695700"/>
          <p14:tracePt t="31977" x="5189538" y="3695700"/>
          <p14:tracePt t="31994" x="5227638" y="3695700"/>
          <p14:tracePt t="32959" x="5219700" y="3695700"/>
          <p14:tracePt t="32967" x="5197475" y="3695700"/>
          <p14:tracePt t="32977" x="5165725" y="3695700"/>
          <p14:tracePt t="32994" x="5075238" y="3711575"/>
          <p14:tracePt t="33011" x="4914900" y="3749675"/>
          <p14:tracePt t="33027" x="4716463" y="3771900"/>
          <p14:tracePt t="33044" x="4533900" y="3779838"/>
          <p14:tracePt t="33061" x="4365625" y="3779838"/>
          <p14:tracePt t="33078" x="4198938" y="3779838"/>
          <p14:tracePt t="33094" x="4122738" y="3779838"/>
          <p14:tracePt t="33111" x="4046538" y="3756025"/>
          <p14:tracePt t="33127" x="3978275" y="3733800"/>
          <p14:tracePt t="33144" x="3856038" y="3695700"/>
          <p14:tracePt t="33161" x="3733800" y="3665538"/>
          <p14:tracePt t="33177" x="3627438" y="3649663"/>
          <p14:tracePt t="33194" x="3527425" y="3627438"/>
          <p14:tracePt t="33211" x="3444875" y="3611563"/>
          <p14:tracePt t="33227" x="3382963" y="3597275"/>
          <p14:tracePt t="33244" x="3352800" y="3589338"/>
          <p14:tracePt t="33261" x="3336925" y="3581400"/>
          <p14:tracePt t="33278" x="3330575" y="3581400"/>
          <p14:tracePt t="33327" x="3322638" y="3573463"/>
          <p14:tracePt t="33383" x="3314700" y="3565525"/>
          <p14:tracePt t="33391" x="3314700" y="3559175"/>
          <p14:tracePt t="33399" x="3306763" y="3559175"/>
          <p14:tracePt t="33411" x="3298825" y="3559175"/>
          <p14:tracePt t="33427" x="3284538" y="3551238"/>
          <p14:tracePt t="33444" x="3268663" y="3551238"/>
          <p14:tracePt t="33461" x="3260725" y="3551238"/>
          <p14:tracePt t="33478" x="3246438" y="3551238"/>
          <p14:tracePt t="33495" x="3238500" y="3551238"/>
          <p14:tracePt t="33511" x="3238500" y="3589338"/>
          <p14:tracePt t="33527" x="3246438" y="3641725"/>
          <p14:tracePt t="33544" x="3292475" y="3695700"/>
          <p14:tracePt t="33561" x="3368675" y="3733800"/>
          <p14:tracePt t="33578" x="3429000" y="3741738"/>
          <p14:tracePt t="33595" x="3497263" y="3749675"/>
          <p14:tracePt t="33611" x="3543300" y="3756025"/>
          <p14:tracePt t="33627" x="3573463" y="3756025"/>
          <p14:tracePt t="33644" x="3589338" y="3756025"/>
          <p14:tracePt t="33661" x="3597275" y="3756025"/>
          <p14:tracePt t="33687" x="3603625" y="3756025"/>
          <p14:tracePt t="33977" x="3619500" y="3749675"/>
          <p14:tracePt t="33983" x="3657600" y="3733800"/>
          <p14:tracePt t="33994" x="3687763" y="3733800"/>
          <p14:tracePt t="34011" x="3856038" y="3733800"/>
          <p14:tracePt t="34028" x="4060825" y="3733800"/>
          <p14:tracePt t="34044" x="4259263" y="3733800"/>
          <p14:tracePt t="34061" x="4465638" y="3733800"/>
          <p14:tracePt t="34078" x="4625975" y="3717925"/>
          <p14:tracePt t="34094" x="4656138" y="3711575"/>
          <p14:tracePt t="34423" x="4648200" y="3711575"/>
          <p14:tracePt t="34431" x="4640263" y="3711575"/>
          <p14:tracePt t="34447" x="4632325" y="3711575"/>
          <p14:tracePt t="34463" x="4618038" y="3711575"/>
          <p14:tracePt t="34935" x="4625975" y="3711575"/>
          <p14:tracePt t="34943" x="4640263" y="3717925"/>
          <p14:tracePt t="34951" x="4664075" y="3725863"/>
          <p14:tracePt t="34962" x="4686300" y="3741738"/>
          <p14:tracePt t="34979" x="4778375" y="3763963"/>
          <p14:tracePt t="34995" x="4868863" y="3771900"/>
          <p14:tracePt t="35011" x="4937125" y="3771900"/>
          <p14:tracePt t="35028" x="4999038" y="3771900"/>
          <p14:tracePt t="35045" x="5037138" y="3771900"/>
          <p14:tracePt t="35064" x="5067300" y="3771900"/>
          <p14:tracePt t="35078" x="5075238" y="3771900"/>
          <p14:tracePt t="35095" x="5097463" y="3771900"/>
          <p14:tracePt t="35111" x="5105400" y="3771900"/>
          <p14:tracePt t="35128" x="5121275" y="3771900"/>
          <p14:tracePt t="35145" x="5127625" y="3771900"/>
          <p14:tracePt t="36127" x="5151438" y="3771900"/>
          <p14:tracePt t="36136" x="5189538" y="3771900"/>
          <p14:tracePt t="36145" x="5257800" y="3771900"/>
          <p14:tracePt t="36162" x="5341938" y="3763963"/>
          <p14:tracePt t="36178" x="5402263" y="3749675"/>
          <p14:tracePt t="36195" x="5426075" y="3733800"/>
          <p14:tracePt t="36247" x="5418138" y="3733800"/>
          <p14:tracePt t="36255" x="5402263" y="3733800"/>
          <p14:tracePt t="36263" x="5387975" y="3733800"/>
          <p14:tracePt t="36278" x="5364163" y="3711575"/>
          <p14:tracePt t="36295" x="5356225" y="3711575"/>
          <p14:tracePt t="36312" x="5349875" y="3695700"/>
          <p14:tracePt t="36329" x="5349875" y="3649663"/>
          <p14:tracePt t="36345" x="5349875" y="3559175"/>
          <p14:tracePt t="36362" x="5387975" y="3436938"/>
          <p14:tracePt t="36379" x="5448300" y="3314700"/>
          <p14:tracePt t="36395" x="5546725" y="3216275"/>
          <p14:tracePt t="36412" x="5630863" y="3192463"/>
          <p14:tracePt t="36429" x="5699125" y="3184525"/>
          <p14:tracePt t="36445" x="5761038" y="3184525"/>
          <p14:tracePt t="36462" x="5883275" y="3254375"/>
          <p14:tracePt t="36479" x="5981700" y="3352800"/>
          <p14:tracePt t="36495" x="6027738" y="3482975"/>
          <p14:tracePt t="36512" x="6027738" y="3635375"/>
          <p14:tracePt t="36529" x="6027738" y="3756025"/>
          <p14:tracePt t="36545" x="5973763" y="3840163"/>
          <p14:tracePt t="36562" x="5875338" y="3878263"/>
          <p14:tracePt t="36579" x="5783263" y="3878263"/>
          <p14:tracePt t="36595" x="5646738" y="3832225"/>
          <p14:tracePt t="36612" x="5532438" y="3749675"/>
          <p14:tracePt t="36629" x="5486400" y="3665538"/>
          <p14:tracePt t="36646" x="5486400" y="3603625"/>
          <p14:tracePt t="36662" x="5502275" y="3573463"/>
          <p14:tracePt t="36679" x="5540375" y="3573463"/>
          <p14:tracePt t="36695" x="5584825" y="3573463"/>
          <p14:tracePt t="36712" x="5638800" y="3611563"/>
          <p14:tracePt t="36729" x="5699125" y="3703638"/>
          <p14:tracePt t="36745" x="5722938" y="3810000"/>
          <p14:tracePt t="36762" x="5722938" y="3870325"/>
          <p14:tracePt t="36780" x="5715000" y="3908425"/>
          <p14:tracePt t="36795" x="5676900" y="3916363"/>
          <p14:tracePt t="36812" x="5616575" y="3916363"/>
          <p14:tracePt t="36829" x="5540375" y="3902075"/>
          <p14:tracePt t="36846" x="5470525" y="3870325"/>
          <p14:tracePt t="36862" x="5448300" y="3856038"/>
          <p14:tracePt t="36895" x="5448300" y="3848100"/>
          <p14:tracePt t="36935" x="5448300" y="3840163"/>
          <p14:tracePt t="41105" x="5440363" y="3840163"/>
          <p14:tracePt t="41111" x="5394325" y="3825875"/>
          <p14:tracePt t="41119" x="5380038" y="3825875"/>
          <p14:tracePt t="41130" x="5349875" y="3810000"/>
          <p14:tracePt t="41147" x="5295900" y="3810000"/>
          <p14:tracePt t="41164" x="5197475" y="3802063"/>
          <p14:tracePt t="41180" x="5097463" y="3863975"/>
          <p14:tracePt t="41198" x="4983163" y="3940175"/>
          <p14:tracePt t="41214" x="4816475" y="4022725"/>
          <p14:tracePt t="41230" x="4746625" y="4030663"/>
          <p14:tracePt t="41247" x="4564063" y="4054475"/>
          <p14:tracePt t="41264" x="4435475" y="4054475"/>
          <p14:tracePt t="41280" x="4297363" y="4054475"/>
          <p14:tracePt t="41298" x="4168775" y="4046538"/>
          <p14:tracePt t="41314" x="4068763" y="4030663"/>
          <p14:tracePt t="41330" x="3992563" y="4008438"/>
          <p14:tracePt t="41347" x="3962400" y="4000500"/>
          <p14:tracePt t="41364" x="3932238" y="4000500"/>
          <p14:tracePt t="41380" x="3908425" y="3978275"/>
          <p14:tracePt t="41398" x="3870325" y="3970338"/>
          <p14:tracePt t="41414" x="3848100" y="3954463"/>
          <p14:tracePt t="41430" x="3817938" y="3940175"/>
          <p14:tracePt t="41447" x="3771900" y="3908425"/>
          <p14:tracePt t="41464" x="3763963" y="3902075"/>
          <p14:tracePt t="41497" x="3763963" y="3894138"/>
          <p14:tracePt t="41513" x="3763963" y="3878263"/>
          <p14:tracePt t="41530" x="3763963" y="3870325"/>
          <p14:tracePt t="41564" x="3763963" y="3863975"/>
          <p14:tracePt t="43087" x="3756025" y="3848100"/>
          <p14:tracePt t="43095" x="3741738" y="3848100"/>
          <p14:tracePt t="43119" x="3733800" y="3840163"/>
          <p14:tracePt t="43127" x="3703638" y="3810000"/>
          <p14:tracePt t="43135" x="3695700" y="3756025"/>
          <p14:tracePt t="43148" x="3673475" y="3711575"/>
          <p14:tracePt t="43164" x="3665538" y="3641725"/>
          <p14:tracePt t="43181" x="3665538" y="3581400"/>
          <p14:tracePt t="43198" x="3665538" y="3527425"/>
          <p14:tracePt t="43216" x="3665538" y="3505200"/>
          <p14:tracePt t="43231" x="3649663" y="3475038"/>
          <p14:tracePt t="43248" x="3649663" y="3459163"/>
          <p14:tracePt t="43264" x="3649663" y="3436938"/>
          <p14:tracePt t="43281" x="3649663" y="3413125"/>
          <p14:tracePt t="43298" x="3649663" y="3398838"/>
          <p14:tracePt t="43315" x="3649663" y="3368675"/>
          <p14:tracePt t="43331" x="3649663" y="3360738"/>
          <p14:tracePt t="43348" x="3657600" y="3352800"/>
          <p14:tracePt t="43381" x="3657600" y="3336925"/>
          <p14:tracePt t="43398" x="3657600" y="3330575"/>
          <p14:tracePt t="43414" x="3657600" y="3292475"/>
          <p14:tracePt t="43431" x="3657600" y="3276600"/>
          <p14:tracePt t="43447" x="3657600" y="3268663"/>
          <p14:tracePt t="44559" x="3717925" y="3284538"/>
          <p14:tracePt t="44568" x="3794125" y="3306763"/>
          <p14:tracePt t="44575" x="3894138" y="3336925"/>
          <p14:tracePt t="44585" x="3984625" y="3375025"/>
          <p14:tracePt t="44598" x="4435475" y="3406775"/>
          <p14:tracePt t="44616" x="5059363" y="3505200"/>
          <p14:tracePt t="44631" x="5600700" y="3573463"/>
          <p14:tracePt t="44648" x="6180138" y="3573463"/>
          <p14:tracePt t="44665" x="6675438" y="3573463"/>
          <p14:tracePt t="44682" x="7086600" y="3573463"/>
          <p14:tracePt t="44698" x="7421563" y="3573463"/>
          <p14:tracePt t="44715" x="7734300" y="3573463"/>
          <p14:tracePt t="44732" x="7954963" y="3573463"/>
          <p14:tracePt t="44737" x="8069263" y="3573463"/>
          <p14:tracePt t="44748" x="8169275" y="3573463"/>
          <p14:tracePt t="44765" x="8374063" y="3565525"/>
          <p14:tracePt t="44782" x="8626475" y="3521075"/>
          <p14:tracePt t="44799" x="8793163" y="3497263"/>
          <p14:tracePt t="44815" x="8907463" y="3482975"/>
          <p14:tracePt t="44832" x="9029700" y="3475038"/>
          <p14:tracePt t="44848" x="9174163" y="3459163"/>
          <p14:tracePt t="44865" x="9342438" y="3459163"/>
          <p14:tracePt t="44882" x="9540875" y="3459163"/>
          <p14:tracePt t="44899" x="9669463" y="3459163"/>
          <p14:tracePt t="44915" x="9813925" y="3459163"/>
          <p14:tracePt t="44931" x="9883775" y="3451225"/>
          <p14:tracePt t="44948" x="9952038" y="3444875"/>
          <p14:tracePt t="44965" x="9974263" y="3444875"/>
          <p14:tracePt t="44982" x="9998075" y="3436938"/>
          <p14:tracePt t="44999" x="10004425" y="3436938"/>
          <p14:tracePt t="45015" x="10028238" y="3429000"/>
          <p14:tracePt t="45032" x="10036175" y="3429000"/>
          <p14:tracePt t="45095" x="10036175" y="3421063"/>
          <p14:tracePt t="45263" x="10028238" y="3421063"/>
          <p14:tracePt t="45287" x="10020300" y="3429000"/>
          <p14:tracePt t="45295" x="9998075" y="3459163"/>
          <p14:tracePt t="45303" x="9990138" y="3475038"/>
          <p14:tracePt t="45315" x="9990138" y="3482975"/>
          <p14:tracePt t="45332" x="9966325" y="3527425"/>
          <p14:tracePt t="45349" x="9959975" y="3565525"/>
          <p14:tracePt t="45365" x="9944100" y="3589338"/>
          <p14:tracePt t="45382" x="9936163" y="3611563"/>
          <p14:tracePt t="45398" x="9936163" y="3619500"/>
          <p14:tracePt t="45415" x="9928225" y="3627438"/>
          <p14:tracePt t="45432" x="9921875" y="3627438"/>
          <p14:tracePt t="45448" x="9921875" y="3635375"/>
          <p14:tracePt t="45465" x="9913938" y="3649663"/>
          <p14:tracePt t="45499" x="9906000" y="3649663"/>
          <p14:tracePt t="45559" x="9906000" y="3657600"/>
          <p14:tracePt t="45584" x="9898063" y="3673475"/>
          <p14:tracePt t="45591" x="9898063" y="3679825"/>
          <p14:tracePt t="45607" x="9898063" y="3687763"/>
          <p14:tracePt t="45615" x="9890125" y="3703638"/>
          <p14:tracePt t="45632" x="9890125" y="3711575"/>
          <p14:tracePt t="45665" x="9890125" y="3717925"/>
          <p14:tracePt t="45679" x="9890125" y="3725863"/>
          <p14:tracePt t="46073" x="9875838" y="3725863"/>
          <p14:tracePt t="46079" x="9852025" y="3725863"/>
          <p14:tracePt t="46088" x="9813925" y="3725863"/>
          <p14:tracePt t="46099" x="9769475" y="3725863"/>
          <p14:tracePt t="46115" x="9571038" y="3741738"/>
          <p14:tracePt t="46132" x="9242425" y="3810000"/>
          <p14:tracePt t="46149" x="8747125" y="3856038"/>
          <p14:tracePt t="46166" x="8123238" y="3962400"/>
          <p14:tracePt t="46182" x="7970838" y="3984625"/>
          <p14:tracePt t="46199" x="7680325" y="4016375"/>
          <p14:tracePt t="46216" x="7573963" y="4022725"/>
          <p14:tracePt t="46232" x="7505700" y="4022725"/>
          <p14:tracePt t="46249" x="7459663" y="4030663"/>
          <p14:tracePt t="46265" x="7421563" y="4046538"/>
          <p14:tracePt t="46282" x="7399338" y="4046538"/>
          <p14:tracePt t="46299" x="7361238" y="4054475"/>
          <p14:tracePt t="46317" x="7353300" y="4054475"/>
          <p14:tracePt t="46332" x="7337425" y="4054475"/>
          <p14:tracePt t="46415" x="7345363" y="4060825"/>
          <p14:tracePt t="46423" x="7413625" y="4060825"/>
          <p14:tracePt t="46432" x="7521575" y="4060825"/>
          <p14:tracePt t="46449" x="7856538" y="4030663"/>
          <p14:tracePt t="46466" x="8289925" y="3970338"/>
          <p14:tracePt t="46482" x="8747125" y="3908425"/>
          <p14:tracePt t="46499" x="9097963" y="3832225"/>
          <p14:tracePt t="46516" x="9312275" y="3771900"/>
          <p14:tracePt t="46532" x="9410700" y="3741738"/>
          <p14:tracePt t="46549" x="9432925" y="3725863"/>
          <p14:tracePt t="46623" x="9440863" y="3717925"/>
          <p14:tracePt t="46695" x="9448800" y="3717925"/>
          <p14:tracePt t="46704" x="9464675" y="3717925"/>
          <p14:tracePt t="46711" x="9502775" y="3711575"/>
          <p14:tracePt t="46719" x="9563100" y="3711575"/>
          <p14:tracePt t="46732" x="9623425" y="3711575"/>
          <p14:tracePt t="46749" x="9761538" y="3711575"/>
          <p14:tracePt t="46766" x="9928225" y="3711575"/>
          <p14:tracePt t="46782" x="9952038" y="3711575"/>
          <p14:tracePt t="46799" x="9966325" y="3711575"/>
          <p14:tracePt t="46904" x="9952038" y="3741738"/>
          <p14:tracePt t="46911" x="9936163" y="3756025"/>
          <p14:tracePt t="46919" x="9928225" y="3756025"/>
          <p14:tracePt t="46932" x="9913938" y="3787775"/>
          <p14:tracePt t="46949" x="9883775" y="3817938"/>
          <p14:tracePt t="46966" x="9829800" y="3840163"/>
          <p14:tracePt t="46982" x="9769475" y="3848100"/>
          <p14:tracePt t="46999" x="9677400" y="3870325"/>
          <p14:tracePt t="47016" x="9547225" y="3878263"/>
          <p14:tracePt t="47032" x="9372600" y="3878263"/>
          <p14:tracePt t="47049" x="9083675" y="3878263"/>
          <p14:tracePt t="47066" x="8709025" y="3878263"/>
          <p14:tracePt t="47083" x="8313738" y="3878263"/>
          <p14:tracePt t="47099" x="7902575" y="3878263"/>
          <p14:tracePt t="47116" x="7543800" y="3878263"/>
          <p14:tracePt t="47132" x="7261225" y="3894138"/>
          <p14:tracePt t="47149" x="7078663" y="3924300"/>
          <p14:tracePt t="47166" x="6934200" y="3924300"/>
          <p14:tracePt t="47182" x="6880225" y="3916363"/>
          <p14:tracePt t="47199" x="6842125" y="3902075"/>
          <p14:tracePt t="47216" x="6789738" y="3894138"/>
          <p14:tracePt t="47233" x="6697663" y="3886200"/>
          <p14:tracePt t="47249" x="6561138" y="3870325"/>
          <p14:tracePt t="47266" x="6423025" y="3840163"/>
          <p14:tracePt t="47282" x="6248400" y="3802063"/>
          <p14:tracePt t="47299" x="6096000" y="3787775"/>
          <p14:tracePt t="47318" x="5921375" y="3763963"/>
          <p14:tracePt t="47333" x="5905500" y="3756025"/>
          <p14:tracePt t="47349" x="5859463" y="3749675"/>
          <p14:tracePt t="47366" x="5821363" y="3733800"/>
          <p14:tracePt t="47382" x="5791200" y="3733800"/>
          <p14:tracePt t="47399" x="5761038" y="3711575"/>
          <p14:tracePt t="47416" x="5722938" y="3711575"/>
          <p14:tracePt t="47433" x="5699125" y="3695700"/>
          <p14:tracePt t="47449" x="5668963" y="3679825"/>
          <p14:tracePt t="47466" x="5646738" y="3673475"/>
          <p14:tracePt t="47483" x="5622925" y="3657600"/>
          <p14:tracePt t="47499" x="5616575" y="3657600"/>
          <p14:tracePt t="47516" x="5608638" y="3657600"/>
          <p14:tracePt t="47533" x="5608638" y="3649663"/>
          <p14:tracePt t="47550" x="5592763" y="3641725"/>
          <p14:tracePt t="47566" x="5592763" y="3635375"/>
          <p14:tracePt t="47583" x="5584825" y="3603625"/>
          <p14:tracePt t="47599" x="5578475" y="3573463"/>
          <p14:tracePt t="47616" x="5578475" y="3551238"/>
          <p14:tracePt t="47633" x="5578475" y="3521075"/>
          <p14:tracePt t="47649" x="5578475" y="3505200"/>
          <p14:tracePt t="47666" x="5578475" y="3482975"/>
          <p14:tracePt t="47683" x="5584825" y="3459163"/>
          <p14:tracePt t="47699" x="5608638" y="3444875"/>
          <p14:tracePt t="47717" x="5646738" y="3421063"/>
          <p14:tracePt t="47721" x="5668963" y="3413125"/>
          <p14:tracePt t="47733" x="5692775" y="3398838"/>
          <p14:tracePt t="47750" x="5745163" y="3390900"/>
          <p14:tracePt t="47766" x="5775325" y="3382963"/>
          <p14:tracePt t="47783" x="5807075" y="3382963"/>
          <p14:tracePt t="47800" x="5837238" y="3368675"/>
          <p14:tracePt t="47816" x="5859463" y="3368675"/>
          <p14:tracePt t="47833" x="5889625" y="3368675"/>
          <p14:tracePt t="47849" x="5913438" y="3368675"/>
          <p14:tracePt t="47866" x="5935663" y="3368675"/>
          <p14:tracePt t="47903" x="5943600" y="3368675"/>
          <p14:tracePt t="47916" x="5959475" y="3368675"/>
          <p14:tracePt t="47933" x="5973763" y="3375025"/>
          <p14:tracePt t="47950" x="6011863" y="3390900"/>
          <p14:tracePt t="47966" x="6019800" y="3398838"/>
          <p14:tracePt t="47983" x="6049963" y="3406775"/>
          <p14:tracePt t="47999" x="6057900" y="3413125"/>
          <p14:tracePt t="48039" x="6065838" y="3421063"/>
          <p14:tracePt t="48055" x="6080125" y="3451225"/>
          <p14:tracePt t="48066" x="6088063" y="3475038"/>
          <p14:tracePt t="48083" x="6103938" y="3497263"/>
          <p14:tracePt t="48100" x="6103938" y="3551238"/>
          <p14:tracePt t="48116" x="6134100" y="3611563"/>
          <p14:tracePt t="48133" x="6149975" y="3679825"/>
          <p14:tracePt t="48150" x="6156325" y="3733800"/>
          <p14:tracePt t="48166" x="6156325" y="3749675"/>
          <p14:tracePt t="48183" x="6156325" y="3779838"/>
          <p14:tracePt t="48200" x="6149975" y="3802063"/>
          <p14:tracePt t="48217" x="6142038" y="3825875"/>
          <p14:tracePt t="48233" x="6118225" y="3848100"/>
          <p14:tracePt t="48249" x="6080125" y="3870325"/>
          <p14:tracePt t="48266" x="6035675" y="3894138"/>
          <p14:tracePt t="48283" x="5965825" y="3924300"/>
          <p14:tracePt t="48299" x="5897563" y="3940175"/>
          <p14:tracePt t="48316" x="5837238" y="3954463"/>
          <p14:tracePt t="48333" x="5783263" y="3962400"/>
          <p14:tracePt t="48350" x="5715000" y="3970338"/>
          <p14:tracePt t="48366" x="5684838" y="3970338"/>
          <p14:tracePt t="48383" x="5668963" y="3970338"/>
          <p14:tracePt t="48400" x="5646738" y="3970338"/>
          <p14:tracePt t="48417" x="5638800" y="3970338"/>
          <p14:tracePt t="48433" x="5616575" y="3946525"/>
          <p14:tracePt t="48450" x="5608638" y="3932238"/>
          <p14:tracePt t="48466" x="5592763" y="3908425"/>
          <p14:tracePt t="48483" x="5584825" y="3870325"/>
          <p14:tracePt t="48500" x="5578475" y="3832225"/>
          <p14:tracePt t="48516" x="5562600" y="3794125"/>
          <p14:tracePt t="48533" x="5562600" y="3763963"/>
          <p14:tracePt t="48550" x="5562600" y="3711575"/>
          <p14:tracePt t="48566" x="5562600" y="3665538"/>
          <p14:tracePt t="48583" x="5562600" y="3627438"/>
          <p14:tracePt t="48600" x="5562600" y="3611563"/>
          <p14:tracePt t="48616" x="5570538" y="3573463"/>
          <p14:tracePt t="48633" x="5584825" y="3551238"/>
          <p14:tracePt t="48650" x="5600700" y="3521075"/>
          <p14:tracePt t="48666" x="5622925" y="3489325"/>
          <p14:tracePt t="48683" x="5646738" y="3459163"/>
          <p14:tracePt t="48700" x="5661025" y="3451225"/>
          <p14:tracePt t="48718" x="5715000" y="3421063"/>
          <p14:tracePt t="48733" x="5730875" y="3413125"/>
          <p14:tracePt t="48750" x="5783263" y="3398838"/>
          <p14:tracePt t="48766" x="5837238" y="3390900"/>
          <p14:tracePt t="48783" x="5883275" y="3390900"/>
          <p14:tracePt t="48800" x="5913438" y="3375025"/>
          <p14:tracePt t="48817" x="5943600" y="3375025"/>
          <p14:tracePt t="48833" x="5959475" y="3375025"/>
          <p14:tracePt t="48850" x="5989638" y="3375025"/>
          <p14:tracePt t="48866" x="6003925" y="3375025"/>
          <p14:tracePt t="48883" x="6027738" y="3375025"/>
          <p14:tracePt t="48900" x="6035675" y="3375025"/>
          <p14:tracePt t="48933" x="6042025" y="3382963"/>
          <p14:tracePt t="48950" x="6042025" y="3390900"/>
          <p14:tracePt t="48966" x="6049963" y="3398838"/>
          <p14:tracePt t="48983" x="6080125" y="3459163"/>
          <p14:tracePt t="49000" x="6096000" y="3489325"/>
          <p14:tracePt t="49016" x="6111875" y="3527425"/>
          <p14:tracePt t="49034" x="6111875" y="3559175"/>
          <p14:tracePt t="49050" x="6118225" y="3589338"/>
          <p14:tracePt t="49067" x="6126163" y="3619500"/>
          <p14:tracePt t="49083" x="6126163" y="3641725"/>
          <p14:tracePt t="49100" x="6126163" y="3673475"/>
          <p14:tracePt t="49117" x="6126163" y="3703638"/>
          <p14:tracePt t="49134" x="6126163" y="3741738"/>
          <p14:tracePt t="49151" x="6126163" y="3756025"/>
          <p14:tracePt t="49166" x="6126163" y="3779838"/>
          <p14:tracePt t="49183" x="6126163" y="3794125"/>
          <p14:tracePt t="49200" x="6126163" y="3810000"/>
          <p14:tracePt t="49217" x="6126163" y="3825875"/>
          <p14:tracePt t="49233" x="6118225" y="3825875"/>
          <p14:tracePt t="49250" x="6103938" y="3832225"/>
          <p14:tracePt t="49537" x="6088063" y="3848100"/>
          <p14:tracePt t="49559" x="6080125" y="3856038"/>
          <p14:tracePt t="49575" x="6073775" y="3870325"/>
          <p14:tracePt t="49583" x="6065838" y="3894138"/>
          <p14:tracePt t="49591" x="6057900" y="3902075"/>
          <p14:tracePt t="49600" x="6042025" y="3932238"/>
          <p14:tracePt t="49616" x="6027738" y="3992563"/>
          <p14:tracePt t="49634" x="6003925" y="4038600"/>
          <p14:tracePt t="49650" x="5981700" y="4076700"/>
          <p14:tracePt t="49667" x="5965825" y="4106863"/>
          <p14:tracePt t="49683" x="5943600" y="4144963"/>
          <p14:tracePt t="49700" x="5921375" y="4183063"/>
          <p14:tracePt t="49717" x="5905500" y="4221163"/>
          <p14:tracePt t="49720" x="5883275" y="4251325"/>
          <p14:tracePt t="49734" x="5859463" y="4297363"/>
          <p14:tracePt t="49750" x="5845175" y="4321175"/>
          <p14:tracePt t="49767" x="5783263" y="4403725"/>
          <p14:tracePt t="49784" x="5745163" y="4441825"/>
          <p14:tracePt t="49800" x="5715000" y="4479925"/>
          <p14:tracePt t="49817" x="5668963" y="4518025"/>
          <p14:tracePt t="49833" x="5630863" y="4549775"/>
          <p14:tracePt t="49850" x="5578475" y="4587875"/>
          <p14:tracePt t="49867" x="5508625" y="4632325"/>
          <p14:tracePt t="49884" x="5432425" y="4664075"/>
          <p14:tracePt t="49900" x="5372100" y="4702175"/>
          <p14:tracePt t="49917" x="5326063" y="4724400"/>
          <p14:tracePt t="49936" x="5241925" y="4754563"/>
          <p14:tracePt t="49950" x="5227638" y="4762500"/>
          <p14:tracePt t="49967" x="5151438" y="4778375"/>
          <p14:tracePt t="49984" x="5113338" y="4792663"/>
          <p14:tracePt t="50000" x="5059363" y="4792663"/>
          <p14:tracePt t="50017" x="5006975" y="4808538"/>
          <p14:tracePt t="50034" x="4930775" y="4822825"/>
          <p14:tracePt t="50050" x="4868863" y="4822825"/>
          <p14:tracePt t="50067" x="4816475" y="4822825"/>
          <p14:tracePt t="50084" x="4746625" y="4822825"/>
          <p14:tracePt t="50101" x="4708525" y="4822825"/>
          <p14:tracePt t="50117" x="4670425" y="4822825"/>
          <p14:tracePt t="50136" x="4610100" y="4800600"/>
          <p14:tracePt t="50150" x="4572000" y="4784725"/>
          <p14:tracePt t="50167" x="4556125" y="4778375"/>
          <p14:tracePt t="50184" x="4541838" y="4770438"/>
          <p14:tracePt t="50200" x="4541838" y="4762500"/>
          <p14:tracePt t="50217" x="4541838" y="4732338"/>
          <p14:tracePt t="50234" x="4541838" y="4708525"/>
          <p14:tracePt t="50250" x="4541838" y="4678363"/>
          <p14:tracePt t="50267" x="4541838" y="4625975"/>
          <p14:tracePt t="50284" x="4541838" y="4579938"/>
          <p14:tracePt t="50300" x="4541838" y="4541838"/>
          <p14:tracePt t="50318" x="4541838" y="4473575"/>
          <p14:tracePt t="50336" x="4541838" y="4449763"/>
          <p14:tracePt t="50350" x="4549775" y="4427538"/>
          <p14:tracePt t="50367" x="4579938" y="4365625"/>
          <p14:tracePt t="50384" x="4587875" y="4343400"/>
          <p14:tracePt t="50401" x="4610100" y="4305300"/>
          <p14:tracePt t="50417" x="4625975" y="4289425"/>
          <p14:tracePt t="50434" x="4632325" y="4275138"/>
          <p14:tracePt t="50450" x="4648200" y="4259263"/>
          <p14:tracePt t="50467" x="4664075" y="4244975"/>
          <p14:tracePt t="50484" x="4694238" y="4229100"/>
          <p14:tracePt t="50501" x="4716463" y="4229100"/>
          <p14:tracePt t="50517" x="4746625" y="4213225"/>
          <p14:tracePt t="50534" x="4816475" y="4206875"/>
          <p14:tracePt t="50550" x="4854575" y="4206875"/>
          <p14:tracePt t="50567" x="4884738" y="4198938"/>
          <p14:tracePt t="50584" x="4914900" y="4198938"/>
          <p14:tracePt t="50600" x="4953000" y="4198938"/>
          <p14:tracePt t="50617" x="4983163" y="4198938"/>
          <p14:tracePt t="50634" x="5021263" y="4198938"/>
          <p14:tracePt t="50650" x="5083175" y="4213225"/>
          <p14:tracePt t="50667" x="5151438" y="4229100"/>
          <p14:tracePt t="50684" x="5189538" y="4244975"/>
          <p14:tracePt t="50700" x="5203825" y="4251325"/>
          <p14:tracePt t="50719" x="5211763" y="4251325"/>
          <p14:tracePt t="50734" x="5227638" y="4259263"/>
          <p14:tracePt t="50750" x="5249863" y="4283075"/>
          <p14:tracePt t="50767" x="5257800" y="4297363"/>
          <p14:tracePt t="50784" x="5280025" y="4327525"/>
          <p14:tracePt t="50800" x="5287963" y="4351338"/>
          <p14:tracePt t="50818" x="5303838" y="4381500"/>
          <p14:tracePt t="50835" x="5311775" y="4403725"/>
          <p14:tracePt t="50850" x="5318125" y="4427538"/>
          <p14:tracePt t="50867" x="5326063" y="4449763"/>
          <p14:tracePt t="50884" x="5326063" y="4465638"/>
          <p14:tracePt t="50900" x="5334000" y="4479925"/>
          <p14:tracePt t="50919" x="5334000" y="4525963"/>
          <p14:tracePt t="50950" x="5334000" y="4556125"/>
          <p14:tracePt t="50967" x="5334000" y="4572000"/>
          <p14:tracePt t="50984" x="5334000" y="4587875"/>
          <p14:tracePt t="51000" x="5334000" y="4602163"/>
          <p14:tracePt t="51017" x="5326063" y="4632325"/>
          <p14:tracePt t="51035" x="5303838" y="4656138"/>
          <p14:tracePt t="51051" x="5280025" y="4686300"/>
          <p14:tracePt t="51067" x="5249863" y="4724400"/>
          <p14:tracePt t="51084" x="5227638" y="4740275"/>
          <p14:tracePt t="51101" x="5189538" y="4770438"/>
          <p14:tracePt t="51117" x="5143500" y="4792663"/>
          <p14:tracePt t="51134" x="5089525" y="4830763"/>
          <p14:tracePt t="51150" x="5029200" y="4846638"/>
          <p14:tracePt t="51167" x="4960938" y="4860925"/>
          <p14:tracePt t="51184" x="4892675" y="4868863"/>
          <p14:tracePt t="51201" x="4792663" y="4876800"/>
          <p14:tracePt t="51217" x="4702175" y="4876800"/>
          <p14:tracePt t="51234" x="4602163" y="4876800"/>
          <p14:tracePt t="51251" x="4533900" y="4876800"/>
          <p14:tracePt t="51267" x="4473575" y="4876800"/>
          <p14:tracePt t="51284" x="4427538" y="4854575"/>
          <p14:tracePt t="51301" x="4397375" y="4822825"/>
          <p14:tracePt t="51318" x="4359275" y="4792663"/>
          <p14:tracePt t="51334" x="4359275" y="4784725"/>
          <p14:tracePt t="51350" x="4351338" y="4762500"/>
          <p14:tracePt t="51367" x="4351338" y="4724400"/>
          <p14:tracePt t="51384" x="4351338" y="4678363"/>
          <p14:tracePt t="51400" x="4351338" y="4632325"/>
          <p14:tracePt t="51417" x="4351338" y="4587875"/>
          <p14:tracePt t="51433" x="4365625" y="4556125"/>
          <p14:tracePt t="51450" x="4397375" y="4495800"/>
          <p14:tracePt t="51467" x="4411663" y="4457700"/>
          <p14:tracePt t="51483" x="4465638" y="4403725"/>
          <p14:tracePt t="51500" x="4525963" y="4359275"/>
          <p14:tracePt t="51517" x="4602163" y="4313238"/>
          <p14:tracePt t="51534" x="4678363" y="4275138"/>
          <p14:tracePt t="51550" x="4724400" y="4259263"/>
          <p14:tracePt t="51567" x="4762500" y="4251325"/>
          <p14:tracePt t="51584" x="4830763" y="4244975"/>
          <p14:tracePt t="51600" x="4914900" y="4229100"/>
          <p14:tracePt t="51617" x="4983163" y="4229100"/>
          <p14:tracePt t="51634" x="5067300" y="4229100"/>
          <p14:tracePt t="51650" x="5159375" y="4229100"/>
          <p14:tracePt t="51667" x="5235575" y="4229100"/>
          <p14:tracePt t="51684" x="5287963" y="4229100"/>
          <p14:tracePt t="51700" x="5326063" y="4237038"/>
          <p14:tracePt t="51717" x="5349875" y="4251325"/>
          <p14:tracePt t="51733" x="5410200" y="4289425"/>
          <p14:tracePt t="51750" x="5432425" y="4305300"/>
          <p14:tracePt t="51767" x="5464175" y="4321175"/>
          <p14:tracePt t="51784" x="5470525" y="4335463"/>
          <p14:tracePt t="51801" x="5486400" y="4365625"/>
          <p14:tracePt t="51818" x="5486400" y="4381500"/>
          <p14:tracePt t="51835" x="5494338" y="4419600"/>
          <p14:tracePt t="51851" x="5502275" y="4441825"/>
          <p14:tracePt t="51868" x="5502275" y="4473575"/>
          <p14:tracePt t="51884" x="5502275" y="4518025"/>
          <p14:tracePt t="51901" x="5502275" y="4572000"/>
          <p14:tracePt t="51918" x="5478463" y="4656138"/>
          <p14:tracePt t="51934" x="5440363" y="4708525"/>
          <p14:tracePt t="51951" x="5402263" y="4754563"/>
          <p14:tracePt t="51968" x="5326063" y="4822825"/>
          <p14:tracePt t="51984" x="5235575" y="4868863"/>
          <p14:tracePt t="52001" x="5143500" y="4899025"/>
          <p14:tracePt t="52018" x="5045075" y="4914900"/>
          <p14:tracePt t="52035" x="4945063" y="4914900"/>
          <p14:tracePt t="52051" x="4838700" y="4914900"/>
          <p14:tracePt t="52068" x="4732338" y="4914900"/>
          <p14:tracePt t="52084" x="4625975" y="4892675"/>
          <p14:tracePt t="52101" x="4525963" y="4846638"/>
          <p14:tracePt t="52118" x="4411663" y="4770438"/>
          <p14:tracePt t="52134" x="4389438" y="4740275"/>
          <p14:tracePt t="52151" x="4351338" y="4694238"/>
          <p14:tracePt t="52168" x="4351338" y="4656138"/>
          <p14:tracePt t="52184" x="4343400" y="4602163"/>
          <p14:tracePt t="52201" x="4343400" y="4541838"/>
          <p14:tracePt t="52218" x="4343400" y="4487863"/>
          <p14:tracePt t="52235" x="4343400" y="4441825"/>
          <p14:tracePt t="52239" x="4343400" y="4419600"/>
          <p14:tracePt t="52251" x="4351338" y="4381500"/>
          <p14:tracePt t="52268" x="4389438" y="4327525"/>
          <p14:tracePt t="52284" x="4419600" y="4297363"/>
          <p14:tracePt t="52301" x="4473575" y="4251325"/>
          <p14:tracePt t="52318" x="4579938" y="4213225"/>
          <p14:tracePt t="52334" x="4618038" y="4206875"/>
          <p14:tracePt t="52351" x="4762500" y="4191000"/>
          <p14:tracePt t="52368" x="4846638" y="4191000"/>
          <p14:tracePt t="52384" x="4937125" y="4191000"/>
          <p14:tracePt t="52401" x="5006975" y="4191000"/>
          <p14:tracePt t="52418" x="5059363" y="4198938"/>
          <p14:tracePt t="52435" x="5089525" y="4213225"/>
          <p14:tracePt t="52451" x="5097463" y="4221163"/>
          <p14:tracePt t="52484" x="5105400" y="4229100"/>
          <p14:tracePt t="52501" x="5121275" y="4275138"/>
          <p14:tracePt t="52518" x="5151438" y="4335463"/>
          <p14:tracePt t="52535" x="5181600" y="4389438"/>
          <p14:tracePt t="52551" x="5189538" y="4435475"/>
          <p14:tracePt t="52568" x="5189538" y="4479925"/>
          <p14:tracePt t="52584" x="5197475" y="4518025"/>
          <p14:tracePt t="52601" x="5197475" y="4556125"/>
          <p14:tracePt t="52618" x="5197475" y="4594225"/>
          <p14:tracePt t="52634" x="5197475" y="4632325"/>
          <p14:tracePt t="52651" x="5197475" y="4670425"/>
          <p14:tracePt t="52667" x="5173663" y="4708525"/>
          <p14:tracePt t="52684" x="5151438" y="4740275"/>
          <p14:tracePt t="52701" x="5127625" y="4770438"/>
          <p14:tracePt t="52717" x="5075238" y="4792663"/>
          <p14:tracePt t="52734" x="5006975" y="4800600"/>
          <p14:tracePt t="52751" x="4945063" y="4800600"/>
          <p14:tracePt t="52768" x="4884738" y="4800600"/>
          <p14:tracePt t="52785" x="4846638" y="4792663"/>
          <p14:tracePt t="52801" x="4800600" y="4754563"/>
          <p14:tracePt t="52818" x="4778375" y="4732338"/>
          <p14:tracePt t="52835" x="4762500" y="4686300"/>
          <p14:tracePt t="52851" x="4754563" y="4648200"/>
          <p14:tracePt t="52868" x="4754563" y="4610100"/>
          <p14:tracePt t="52885" x="4754563" y="4564063"/>
          <p14:tracePt t="52902" x="4754563" y="4518025"/>
          <p14:tracePt t="52918" x="4770438" y="4457700"/>
          <p14:tracePt t="52935" x="4808538" y="4419600"/>
          <p14:tracePt t="52951" x="4892675" y="4397375"/>
          <p14:tracePt t="52968" x="4960938" y="4381500"/>
          <p14:tracePt t="52985" x="5029200" y="4381500"/>
          <p14:tracePt t="53001" x="5089525" y="4381500"/>
          <p14:tracePt t="53018" x="5121275" y="4381500"/>
          <p14:tracePt t="53035" x="5159375" y="4389438"/>
          <p14:tracePt t="53051" x="5181600" y="4403725"/>
          <p14:tracePt t="53068" x="5197475" y="4411663"/>
          <p14:tracePt t="53085" x="5227638" y="4449763"/>
          <p14:tracePt t="53102" x="5235575" y="4511675"/>
          <p14:tracePt t="53118" x="5235575" y="4572000"/>
          <p14:tracePt t="53135" x="5235575" y="4632325"/>
          <p14:tracePt t="53151" x="5235575" y="4702175"/>
          <p14:tracePt t="53168" x="5227638" y="4770438"/>
          <p14:tracePt t="53185" x="5189538" y="4816475"/>
          <p14:tracePt t="53201" x="5143500" y="4884738"/>
          <p14:tracePt t="53218" x="5089525" y="4930775"/>
          <p14:tracePt t="53235" x="5013325" y="4960938"/>
          <p14:tracePt t="53239" x="4953000" y="4983163"/>
          <p14:tracePt t="53251" x="4906963" y="4991100"/>
          <p14:tracePt t="53268" x="4762500" y="4999038"/>
          <p14:tracePt t="53285" x="4618038" y="4999038"/>
          <p14:tracePt t="53302" x="4427538" y="4999038"/>
          <p14:tracePt t="53318" x="4373563" y="4991100"/>
          <p14:tracePt t="53335" x="4259263" y="4937125"/>
          <p14:tracePt t="53351" x="4244975" y="4914900"/>
          <p14:tracePt t="53368" x="4244975" y="4868863"/>
          <p14:tracePt t="53385" x="4244975" y="4822825"/>
          <p14:tracePt t="53401" x="4244975" y="4746625"/>
          <p14:tracePt t="53418" x="4275138" y="4656138"/>
          <p14:tracePt t="53435" x="4313238" y="4587875"/>
          <p14:tracePt t="53451" x="4381500" y="4495800"/>
          <p14:tracePt t="53468" x="4441825" y="4427538"/>
          <p14:tracePt t="53485" x="4556125" y="4359275"/>
          <p14:tracePt t="53502" x="4746625" y="4283075"/>
          <p14:tracePt t="53518" x="4800600" y="4267200"/>
          <p14:tracePt t="53535" x="4991100" y="4244975"/>
          <p14:tracePt t="53551" x="5121275" y="4244975"/>
          <p14:tracePt t="53568" x="5273675" y="4244975"/>
          <p14:tracePt t="53585" x="5440363" y="4267200"/>
          <p14:tracePt t="53601" x="5562600" y="4297363"/>
          <p14:tracePt t="53618" x="5668963" y="4343400"/>
          <p14:tracePt t="53635" x="5753100" y="4389438"/>
          <p14:tracePt t="53651" x="5783263" y="4411663"/>
          <p14:tracePt t="53668" x="5807075" y="4465638"/>
          <p14:tracePt t="53685" x="5813425" y="4525963"/>
          <p14:tracePt t="53702" x="5813425" y="4664075"/>
          <p14:tracePt t="53718" x="5807075" y="4708525"/>
          <p14:tracePt t="53721" x="5783263" y="4770438"/>
          <p14:tracePt t="53735" x="5699125" y="4876800"/>
          <p14:tracePt t="53751" x="5600700" y="4953000"/>
          <p14:tracePt t="53768" x="5456238" y="5013325"/>
          <p14:tracePt t="53785" x="5280025" y="5029200"/>
          <p14:tracePt t="53801" x="5067300" y="5037138"/>
          <p14:tracePt t="53818" x="4892675" y="5037138"/>
          <p14:tracePt t="53835" x="4732338" y="4999038"/>
          <p14:tracePt t="53852" x="4610100" y="4937125"/>
          <p14:tracePt t="53868" x="4564063" y="4884738"/>
          <p14:tracePt t="53885" x="4533900" y="4792663"/>
          <p14:tracePt t="53902" x="4525963" y="4678363"/>
          <p14:tracePt t="53918" x="4525963" y="4579938"/>
          <p14:tracePt t="53935" x="4549775" y="4479925"/>
          <p14:tracePt t="53952" x="4602163" y="4397375"/>
          <p14:tracePt t="53968" x="4664075" y="4327525"/>
          <p14:tracePt t="53985" x="4724400" y="4283075"/>
          <p14:tracePt t="54002" x="4808538" y="4237038"/>
          <p14:tracePt t="54018" x="4884738" y="4206875"/>
          <p14:tracePt t="54035" x="4960938" y="4183063"/>
          <p14:tracePt t="54052" x="5013325" y="4175125"/>
          <p14:tracePt t="54068" x="5067300" y="4175125"/>
          <p14:tracePt t="54086" x="5127625" y="4183063"/>
          <p14:tracePt t="54102" x="5165725" y="4206875"/>
          <p14:tracePt t="54118" x="5189538" y="4221163"/>
          <p14:tracePt t="54135" x="5287963" y="4289425"/>
          <p14:tracePt t="54152" x="5318125" y="4335463"/>
          <p14:tracePt t="54168" x="5349875" y="4373563"/>
          <p14:tracePt t="54185" x="5372100" y="4411663"/>
          <p14:tracePt t="54202" x="5394325" y="4435475"/>
          <p14:tracePt t="54218" x="5410200" y="4479925"/>
          <p14:tracePt t="54235" x="5418138" y="4511675"/>
          <p14:tracePt t="54252" x="5418138" y="4541838"/>
          <p14:tracePt t="54268" x="5418138" y="4572000"/>
          <p14:tracePt t="54285" x="5418138" y="4602163"/>
          <p14:tracePt t="54302" x="5418138" y="4648200"/>
          <p14:tracePt t="54318" x="5402263" y="4686300"/>
          <p14:tracePt t="54335" x="5341938" y="4724400"/>
          <p14:tracePt t="54352" x="5235575" y="4762500"/>
          <p14:tracePt t="54369" x="5097463" y="4792663"/>
          <p14:tracePt t="54385" x="4937125" y="4800600"/>
          <p14:tracePt t="54402" x="4762500" y="4800600"/>
          <p14:tracePt t="54418" x="4594225" y="4778375"/>
          <p14:tracePt t="54435" x="4435475" y="4716463"/>
          <p14:tracePt t="54452" x="4335463" y="4664075"/>
          <p14:tracePt t="54468" x="4259263" y="4594225"/>
          <p14:tracePt t="54486" x="4244975" y="4533900"/>
          <p14:tracePt t="54502" x="4244975" y="4479925"/>
          <p14:tracePt t="54518" x="4244975" y="4441825"/>
          <p14:tracePt t="54535" x="4259263" y="4381500"/>
          <p14:tracePt t="54552" x="4305300" y="4321175"/>
          <p14:tracePt t="54569" x="4335463" y="4283075"/>
          <p14:tracePt t="54585" x="4411663" y="4244975"/>
          <p14:tracePt t="54602" x="4503738" y="4213225"/>
          <p14:tracePt t="54618" x="4632325" y="4198938"/>
          <p14:tracePt t="54635" x="4746625" y="4191000"/>
          <p14:tracePt t="54652" x="4854575" y="4191000"/>
          <p14:tracePt t="54668" x="4906963" y="4191000"/>
          <p14:tracePt t="54685" x="4937125" y="4191000"/>
          <p14:tracePt t="54702" x="4953000" y="4191000"/>
          <p14:tracePt t="54718" x="4991100" y="4229100"/>
          <p14:tracePt t="54735" x="4999038" y="4275138"/>
          <p14:tracePt t="54752" x="5029200" y="4343400"/>
          <p14:tracePt t="54769" x="5067300" y="4427538"/>
          <p14:tracePt t="54785" x="5097463" y="4495800"/>
          <p14:tracePt t="54802" x="5113338" y="4533900"/>
          <p14:tracePt t="54819" x="5127625" y="4572000"/>
          <p14:tracePt t="54835" x="5127625" y="4594225"/>
          <p14:tracePt t="54852" x="5127625" y="4618038"/>
          <p14:tracePt t="54869" x="5127625" y="4632325"/>
          <p14:tracePt t="54885" x="5127625" y="4656138"/>
          <p14:tracePt t="54902" x="5127625" y="4670425"/>
          <p14:tracePt t="54919" x="5105400" y="4694238"/>
          <p14:tracePt t="54935" x="5089525" y="4702175"/>
          <p14:tracePt t="54952" x="5067300" y="4708525"/>
          <p14:tracePt t="71159" x="5059363" y="4708525"/>
          <p14:tracePt t="71282" x="5045075" y="4708525"/>
          <p14:tracePt t="71287" x="4930775" y="4670425"/>
          <p14:tracePt t="71296" x="4640263" y="4587875"/>
          <p14:tracePt t="71308" x="4275138" y="4503738"/>
          <p14:tracePt t="71325" x="3551238" y="4297363"/>
          <p14:tracePt t="71341" x="3032125" y="4229100"/>
          <p14:tracePt t="71358" x="2362200" y="4244975"/>
          <p14:tracePt t="71375" x="2239963" y="4237038"/>
          <p14:tracePt t="71391" x="2225675" y="4229100"/>
          <p14:tracePt t="71408" x="2225675" y="4221163"/>
          <p14:tracePt t="71425" x="2316163" y="4084638"/>
          <p14:tracePt t="71441" x="2536825" y="3856038"/>
          <p14:tracePt t="71458" x="2713038" y="3749675"/>
          <p14:tracePt t="71475" x="2865438" y="3665538"/>
          <p14:tracePt t="71491" x="3009900" y="3581400"/>
          <p14:tracePt t="71508" x="3078163" y="3551238"/>
          <p14:tracePt t="71525" x="3094038" y="3543300"/>
          <p14:tracePt t="71591" x="3086100" y="3535363"/>
          <p14:tracePt t="71599" x="3063875" y="3527425"/>
          <p14:tracePt t="71608" x="3055938" y="3521075"/>
          <p14:tracePt t="71639" x="3048000" y="3513138"/>
          <p14:tracePt t="71654" x="3048000" y="3497263"/>
          <p14:tracePt t="71662" x="3101975" y="3421063"/>
          <p14:tracePt t="71674" x="3170238" y="3352800"/>
          <p14:tracePt t="71691" x="3352800" y="3184525"/>
          <p14:tracePt t="71708" x="3505200" y="3009900"/>
          <p14:tracePt t="71725" x="3619500" y="2865438"/>
          <p14:tracePt t="71729" x="3641725" y="2797175"/>
          <p14:tracePt t="71742" x="3695700" y="2689225"/>
          <p14:tracePt t="71758" x="3717925" y="2628900"/>
          <p14:tracePt t="71775" x="3717925" y="2620963"/>
          <p14:tracePt t="71791" x="3717925" y="2613025"/>
          <p14:tracePt t="71808" x="3711575" y="2606675"/>
          <p14:tracePt t="71825" x="3687763" y="2606675"/>
          <p14:tracePt t="71841" x="3673475" y="2606675"/>
          <p14:tracePt t="72039" x="3649663" y="2606675"/>
          <p14:tracePt t="72047" x="3543300" y="2560638"/>
          <p14:tracePt t="72058" x="3298825" y="2498725"/>
          <p14:tracePt t="72075" x="2917825" y="2378075"/>
          <p14:tracePt t="72092" x="2720975" y="2370138"/>
          <p14:tracePt t="72110" x="2446338" y="2430463"/>
          <p14:tracePt t="72125" x="2346325" y="2498725"/>
          <p14:tracePt t="72142" x="2293938" y="2590800"/>
          <p14:tracePt t="72158" x="2293938" y="2606675"/>
          <p14:tracePt t="72175" x="2370138" y="2620963"/>
          <p14:tracePt t="72192" x="2552700" y="2644775"/>
          <p14:tracePt t="72208" x="2873375" y="2644775"/>
          <p14:tracePt t="72225" x="3170238" y="2644775"/>
          <p14:tracePt t="72242" x="3352800" y="2644775"/>
          <p14:tracePt t="72258" x="3382963" y="2644775"/>
          <p14:tracePt t="72275" x="3382963" y="2651125"/>
          <p14:tracePt t="72292" x="3336925" y="2651125"/>
          <p14:tracePt t="72308" x="3146425" y="2659063"/>
          <p14:tracePt t="72325" x="2895600" y="2659063"/>
          <p14:tracePt t="72342" x="2468563" y="2659063"/>
          <p14:tracePt t="72358" x="2400300" y="2644775"/>
          <p14:tracePt t="72392" x="2476500" y="2606675"/>
          <p14:tracePt t="72409" x="2667000" y="2582863"/>
          <p14:tracePt t="72425" x="2873375" y="2560638"/>
          <p14:tracePt t="72442" x="3017838" y="2530475"/>
          <p14:tracePt t="72458" x="3032125" y="2530475"/>
          <p14:tracePt t="72492" x="3040063" y="2530475"/>
          <p14:tracePt t="72508" x="3032125" y="2536825"/>
          <p14:tracePt t="72525" x="3032125" y="2544763"/>
          <p14:tracePt t="72543" x="3025775" y="2544763"/>
          <p14:tracePt t="72558" x="3017838" y="2544763"/>
          <p14:tracePt t="72575" x="3017838" y="2430463"/>
          <p14:tracePt t="72592" x="3017838" y="2293938"/>
          <p14:tracePt t="72609" x="3017838" y="2187575"/>
          <p14:tracePt t="72625" x="3055938" y="2065338"/>
          <p14:tracePt t="72642" x="3063875" y="2035175"/>
          <p14:tracePt t="72687" x="3070225" y="2041525"/>
          <p14:tracePt t="72695" x="3086100" y="2111375"/>
          <p14:tracePt t="72708" x="3094038" y="2201863"/>
          <p14:tracePt t="72725" x="3101975" y="2316163"/>
          <p14:tracePt t="72729" x="3101975" y="2354263"/>
          <p14:tracePt t="72742" x="3101975" y="2362200"/>
          <p14:tracePt t="72791" x="3116263" y="2354263"/>
          <p14:tracePt t="72800" x="3124200" y="2278063"/>
          <p14:tracePt t="72809" x="3132138" y="2193925"/>
          <p14:tracePt t="72825" x="3170238" y="2087563"/>
          <p14:tracePt t="72842" x="3192463" y="2003425"/>
          <p14:tracePt t="72887" x="3192463" y="2019300"/>
          <p14:tracePt t="72895" x="3208338" y="2087563"/>
          <p14:tracePt t="72909" x="3208338" y="2179638"/>
          <p14:tracePt t="72925" x="3208338" y="2293938"/>
          <p14:tracePt t="72942" x="3208338" y="2332038"/>
          <p14:tracePt t="72975" x="3222625" y="2324100"/>
          <p14:tracePt t="72992" x="3254375" y="2149475"/>
          <p14:tracePt t="73009" x="3298825" y="2027238"/>
          <p14:tracePt t="73025" x="3314700" y="1943100"/>
          <p14:tracePt t="73079" x="3314700" y="1989138"/>
          <p14:tracePt t="73087" x="3298825" y="2095500"/>
          <p14:tracePt t="73095" x="3292475" y="2163763"/>
          <p14:tracePt t="73111" x="3276600" y="2316163"/>
          <p14:tracePt t="73126" x="3260725" y="2416175"/>
          <p14:tracePt t="73142" x="3260725" y="2422525"/>
          <p14:tracePt t="73183" x="3268663" y="2384425"/>
          <p14:tracePt t="73192" x="3292475" y="2346325"/>
          <p14:tracePt t="73209" x="3314700" y="2270125"/>
          <p14:tracePt t="73225" x="3330575" y="2255838"/>
          <p14:tracePt t="73257" x="3352800" y="2255838"/>
          <p14:tracePt t="73263" x="3368675" y="2316163"/>
          <p14:tracePt t="73275" x="3390900" y="2408238"/>
          <p14:tracePt t="73292" x="3413125" y="2560638"/>
          <p14:tracePt t="73311" x="3489325" y="2682875"/>
          <p14:tracePt t="73325" x="3505200" y="2697163"/>
          <p14:tracePt t="73342" x="3527425" y="2697163"/>
          <p14:tracePt t="73359" x="3627438" y="2598738"/>
          <p14:tracePt t="73375" x="3679825" y="2506663"/>
          <p14:tracePt t="73392" x="3679825" y="2454275"/>
          <p14:tracePt t="73409" x="3679825" y="2446338"/>
          <p14:tracePt t="73425" x="3679825" y="2438400"/>
          <p14:tracePt t="73459" x="3657600" y="2446338"/>
          <p14:tracePt t="73475" x="3657600" y="2492375"/>
          <p14:tracePt t="73492" x="3657600" y="2514600"/>
          <p14:tracePt t="73511" x="3665538" y="2536825"/>
          <p14:tracePt t="73526" x="3665538" y="2544763"/>
          <p14:tracePt t="73542" x="3665538" y="2552700"/>
          <p14:tracePt t="73559" x="3551238" y="2582863"/>
          <p14:tracePt t="73576" x="3306763" y="2613025"/>
          <p14:tracePt t="73592" x="3009900" y="2613025"/>
          <p14:tracePt t="73609" x="2682875" y="2613025"/>
          <p14:tracePt t="73625" x="2446338" y="2544763"/>
          <p14:tracePt t="73642" x="2378075" y="2492375"/>
          <p14:tracePt t="73659" x="2378075" y="2438400"/>
          <p14:tracePt t="73675" x="2378075" y="2370138"/>
          <p14:tracePt t="73692" x="2468563" y="2308225"/>
          <p14:tracePt t="73709" x="2628900" y="2247900"/>
          <p14:tracePt t="73727" x="2971800" y="2232025"/>
          <p14:tracePt t="73742" x="3200400" y="2255838"/>
          <p14:tracePt t="73759" x="3360738" y="2346325"/>
          <p14:tracePt t="73775" x="3451225" y="2476500"/>
          <p14:tracePt t="73792" x="3451225" y="2598738"/>
          <p14:tracePt t="73809" x="3375025" y="2751138"/>
          <p14:tracePt t="73826" x="3208338" y="2841625"/>
          <p14:tracePt t="73842" x="3025775" y="2865438"/>
          <p14:tracePt t="73859" x="2827338" y="2865438"/>
          <p14:tracePt t="73876" x="2613025" y="2720975"/>
          <p14:tracePt t="73892" x="2530475" y="2560638"/>
          <p14:tracePt t="73910" x="2560638" y="2316163"/>
          <p14:tracePt t="73928" x="2811463" y="2155825"/>
          <p14:tracePt t="73942" x="3352800" y="2065338"/>
          <p14:tracePt t="73959" x="4030663" y="2065338"/>
          <p14:tracePt t="73975" x="4656138" y="2155825"/>
          <p14:tracePt t="73992" x="4937125" y="2301875"/>
          <p14:tracePt t="74009" x="4968875" y="2416175"/>
          <p14:tracePt t="74026" x="4868863" y="2560638"/>
          <p14:tracePt t="74042" x="4664075" y="2705100"/>
          <p14:tracePt t="74059" x="4183063" y="2765425"/>
          <p14:tracePt t="74076" x="3467100" y="2765425"/>
          <p14:tracePt t="74092" x="2682875" y="2582863"/>
          <p14:tracePt t="74109" x="2270125" y="2378075"/>
          <p14:tracePt t="74128" x="2163763" y="2193925"/>
          <p14:tracePt t="74142" x="2324100" y="2095500"/>
          <p14:tracePt t="74159" x="2971800" y="1981200"/>
          <p14:tracePt t="74176" x="3832225" y="1981200"/>
          <p14:tracePt t="74192" x="4702175" y="1981200"/>
          <p14:tracePt t="74209" x="5334000" y="2011363"/>
          <p14:tracePt t="74226" x="5737225" y="2111375"/>
          <p14:tracePt t="74243" x="5845175" y="2155825"/>
          <p14:tracePt t="74247" x="5859463" y="2171700"/>
          <p14:tracePt t="74259" x="5859463" y="2179638"/>
          <p14:tracePt t="74276" x="5859463" y="2232025"/>
          <p14:tracePt t="74292" x="5783263" y="2316163"/>
          <p14:tracePt t="74310" x="5235575" y="2438400"/>
          <p14:tracePt t="74326" x="4732338" y="2476500"/>
          <p14:tracePt t="74343" x="4106863" y="2476500"/>
          <p14:tracePt t="74359" x="3444875" y="2454275"/>
          <p14:tracePt t="74376" x="2971800" y="2339975"/>
          <p14:tracePt t="74392" x="2849563" y="2293938"/>
          <p14:tracePt t="74409" x="2835275" y="2263775"/>
          <p14:tracePt t="74426" x="2879725" y="2201863"/>
          <p14:tracePt t="74443" x="3094038" y="2155825"/>
          <p14:tracePt t="74459" x="3451225" y="2141538"/>
          <p14:tracePt t="74476" x="3649663" y="2141538"/>
          <p14:tracePt t="74493" x="3679825" y="2141538"/>
          <p14:tracePt t="74509" x="3679825" y="2187575"/>
          <p14:tracePt t="74527" x="3551238" y="2354263"/>
          <p14:tracePt t="74542" x="3025775" y="2530475"/>
          <p14:tracePt t="74559" x="2492375" y="2582863"/>
          <p14:tracePt t="74576" x="2019300" y="2582863"/>
          <p14:tracePt t="74592" x="1638300" y="2582863"/>
          <p14:tracePt t="74609" x="1493838" y="2530475"/>
          <p14:tracePt t="74626" x="1477963" y="2498725"/>
          <p14:tracePt t="74643" x="1570038" y="2408238"/>
          <p14:tracePt t="74659" x="1798638" y="2332038"/>
          <p14:tracePt t="74676" x="2187575" y="2301875"/>
          <p14:tracePt t="74693" x="2536825" y="2301875"/>
          <p14:tracePt t="74710" x="2743200" y="2308225"/>
          <p14:tracePt t="74727" x="2865438" y="2378075"/>
          <p14:tracePt t="74742" x="2941638" y="2446338"/>
          <p14:tracePt t="74760" x="2963863" y="2506663"/>
          <p14:tracePt t="74776" x="2994025" y="2590800"/>
          <p14:tracePt t="74793" x="3017838" y="2659063"/>
          <p14:tracePt t="74809" x="3025775" y="2697163"/>
          <p14:tracePt t="74826" x="3040063" y="2727325"/>
          <p14:tracePt t="74863" x="3048000" y="2713038"/>
          <p14:tracePt t="74876" x="3055938" y="2667000"/>
          <p14:tracePt t="74893" x="3108325" y="2544763"/>
          <p14:tracePt t="74909" x="3192463" y="2422525"/>
          <p14:tracePt t="74926" x="3360738" y="2308225"/>
          <p14:tracePt t="74943" x="3429000" y="2278063"/>
          <p14:tracePt t="74976" x="3436938" y="2286000"/>
          <p14:tracePt t="74993" x="3436938" y="2408238"/>
          <p14:tracePt t="75009" x="3398838" y="2536825"/>
          <p14:tracePt t="75026" x="3336925" y="2674938"/>
          <p14:tracePt t="75043" x="3284538" y="2759075"/>
          <p14:tracePt t="75059" x="3276600" y="2759075"/>
          <p14:tracePt t="75093" x="3276600" y="2689225"/>
          <p14:tracePt t="75110" x="3292475" y="2590800"/>
          <p14:tracePt t="75126" x="3368675" y="2498725"/>
          <p14:tracePt t="75143" x="3513138" y="2430463"/>
          <p14:tracePt t="75160" x="3559175" y="2430463"/>
          <p14:tracePt t="75176" x="3573463" y="2430463"/>
          <p14:tracePt t="75193" x="3603625" y="2476500"/>
          <p14:tracePt t="75209" x="3635375" y="2530475"/>
          <p14:tracePt t="75227" x="3657600" y="2560638"/>
          <p14:tracePt t="75232" x="3679825" y="2574925"/>
          <p14:tracePt t="75243" x="3695700" y="2582863"/>
          <p14:tracePt t="75259" x="3733800" y="2582863"/>
          <p14:tracePt t="75276" x="3763963" y="2560638"/>
          <p14:tracePt t="75294" x="3779838" y="2522538"/>
          <p14:tracePt t="75310" x="3787775" y="2446338"/>
          <p14:tracePt t="75326" x="3787775" y="2430463"/>
          <p14:tracePt t="75343" x="3771900" y="2408238"/>
          <p14:tracePt t="75439" x="3779838" y="2408238"/>
          <p14:tracePt t="75448" x="3810000" y="2400300"/>
          <p14:tracePt t="75455" x="3863975" y="2392363"/>
          <p14:tracePt t="75463" x="3902075" y="2392363"/>
          <p14:tracePt t="75476" x="3954463" y="2392363"/>
          <p14:tracePt t="75493" x="4068763" y="2370138"/>
          <p14:tracePt t="75510" x="4251325" y="2354263"/>
          <p14:tracePt t="75526" x="4305300" y="2354263"/>
          <p14:tracePt t="75543" x="4365625" y="2400300"/>
          <p14:tracePt t="75560" x="4411663" y="2454275"/>
          <p14:tracePt t="75576" x="4411663" y="2498725"/>
          <p14:tracePt t="75593" x="4427538" y="2590800"/>
          <p14:tracePt t="75610" x="4427538" y="2667000"/>
          <p14:tracePt t="75626" x="4427538" y="2743200"/>
          <p14:tracePt t="75642" x="4427538" y="2797175"/>
          <p14:tracePt t="75659" x="4427538" y="2819400"/>
          <p14:tracePt t="75676" x="4441825" y="2857500"/>
          <p14:tracePt t="75692" x="4473575" y="2887663"/>
          <p14:tracePt t="75710" x="4724400" y="3009900"/>
          <p14:tracePt t="75726" x="5181600" y="3146425"/>
          <p14:tracePt t="75742" x="5943600" y="3368675"/>
          <p14:tracePt t="75759" x="6827838" y="3619500"/>
          <p14:tracePt t="75776" x="7840663" y="3894138"/>
          <p14:tracePt t="75792" x="8907463" y="4183063"/>
          <p14:tracePt t="75809" x="9745663" y="4411663"/>
          <p14:tracePt t="75826" x="10385425" y="4594225"/>
          <p14:tracePt t="75842" x="10683875" y="4640263"/>
          <p14:tracePt t="75859" x="10858500" y="4664075"/>
          <p14:tracePt t="75876" x="11033125" y="4708525"/>
          <p14:tracePt t="75893" x="11117263" y="4724400"/>
          <p14:tracePt t="75926" x="11002963" y="4724400"/>
          <p14:tracePt t="75943" x="10828338" y="4724400"/>
          <p14:tracePt t="75960" x="10698163" y="4746625"/>
          <p14:tracePt t="75976" x="10652125" y="4800600"/>
          <p14:tracePt t="75993" x="10652125" y="4854575"/>
          <p14:tracePt t="76010" x="10668000" y="4868863"/>
          <p14:tracePt t="76026" x="10721975" y="4868863"/>
          <p14:tracePt t="76043" x="10774363" y="4770438"/>
          <p14:tracePt t="76060" x="10812463" y="4556125"/>
          <p14:tracePt t="76076" x="10836275" y="4313238"/>
          <p14:tracePt t="76093" x="10836275" y="4060825"/>
          <p14:tracePt t="76110" x="10575925" y="3497263"/>
          <p14:tracePt t="76126" x="10325100" y="3178175"/>
          <p14:tracePt t="76143" x="10218738" y="3048000"/>
          <p14:tracePt t="76160" x="10172700" y="2994025"/>
          <p14:tracePt t="76199" x="10156825" y="3055938"/>
          <p14:tracePt t="76210" x="10142538" y="3184525"/>
          <p14:tracePt t="76226" x="10104438" y="3565525"/>
          <p14:tracePt t="76243" x="10012363" y="4076700"/>
          <p14:tracePt t="76260" x="9821863" y="4503738"/>
          <p14:tracePt t="76276" x="9685338" y="4708525"/>
          <p14:tracePt t="76293" x="9578975" y="4740275"/>
          <p14:tracePt t="76310" x="9517063" y="4556125"/>
          <p14:tracePt t="76326" x="9517063" y="4183063"/>
          <p14:tracePt t="76343" x="9571038" y="3825875"/>
          <p14:tracePt t="76360" x="9685338" y="3467100"/>
          <p14:tracePt t="76377" x="9753600" y="3298825"/>
          <p14:tracePt t="76393" x="9783763" y="3246438"/>
          <p14:tracePt t="76426" x="9753600" y="3306763"/>
          <p14:tracePt t="76443" x="9661525" y="3527425"/>
          <p14:tracePt t="76460" x="9555163" y="3794125"/>
          <p14:tracePt t="76476" x="9486900" y="3978275"/>
          <p14:tracePt t="76493" x="9478963" y="4046538"/>
          <p14:tracePt t="76510" x="9563100" y="3970338"/>
          <p14:tracePt t="76526" x="9661525" y="3749675"/>
          <p14:tracePt t="76543" x="9813925" y="3436938"/>
          <p14:tracePt t="76560" x="9875838" y="3184525"/>
          <p14:tracePt t="76577" x="9906000" y="3070225"/>
          <p14:tracePt t="76593" x="9906000" y="3055938"/>
          <p14:tracePt t="76610" x="9898063" y="3048000"/>
          <p14:tracePt t="76627" x="9821863" y="3200400"/>
          <p14:tracePt t="76643" x="9783763" y="3429000"/>
          <p14:tracePt t="76660" x="9783763" y="3657600"/>
          <p14:tracePt t="76676" x="9783763" y="3756025"/>
          <p14:tracePt t="76693" x="9799638" y="3771900"/>
          <p14:tracePt t="76710" x="9845675" y="3711575"/>
          <p14:tracePt t="76727" x="9944100" y="3436938"/>
          <p14:tracePt t="76743" x="9952038" y="3222625"/>
          <p14:tracePt t="76760" x="9952038" y="3086100"/>
          <p14:tracePt t="76777" x="9928225" y="3063875"/>
          <p14:tracePt t="76793" x="9898063" y="3078163"/>
          <p14:tracePt t="76810" x="9821863" y="3238500"/>
          <p14:tracePt t="76827" x="9783763" y="3429000"/>
          <p14:tracePt t="76843" x="9775825" y="3611563"/>
          <p14:tracePt t="76860" x="9775825" y="3695700"/>
          <p14:tracePt t="76877" x="9783763" y="3703638"/>
          <p14:tracePt t="76894" x="9852025" y="3559175"/>
          <p14:tracePt t="76910" x="9875838" y="3467100"/>
          <p14:tracePt t="76927" x="9890125" y="3200400"/>
          <p14:tracePt t="76943" x="9890125" y="3116263"/>
          <p14:tracePt t="76960" x="9890125" y="3108325"/>
          <p14:tracePt t="76977" x="9875838" y="3132138"/>
          <p14:tracePt t="76993" x="9837738" y="3314700"/>
          <p14:tracePt t="77010" x="9821863" y="3573463"/>
          <p14:tracePt t="77027" x="9829800" y="3771900"/>
          <p14:tracePt t="77043" x="9859963" y="3878263"/>
          <p14:tracePt t="77060" x="9859963" y="3886200"/>
          <p14:tracePt t="77077" x="9867900" y="3863975"/>
          <p14:tracePt t="77094" x="9906000" y="3635375"/>
          <p14:tracePt t="77110" x="9906000" y="3535363"/>
          <p14:tracePt t="77127" x="9883775" y="3336925"/>
          <p14:tracePt t="77143" x="9883775" y="3322638"/>
          <p14:tracePt t="77177" x="9859963" y="3451225"/>
          <p14:tracePt t="77194" x="9859963" y="3665538"/>
          <p14:tracePt t="77210" x="9859963" y="3856038"/>
          <p14:tracePt t="77227" x="9859963" y="3954463"/>
          <p14:tracePt t="77244" x="9859963" y="3970338"/>
          <p14:tracePt t="77277" x="9859963" y="3802063"/>
          <p14:tracePt t="77294" x="9859963" y="3505200"/>
          <p14:tracePt t="77310" x="9845675" y="3390900"/>
          <p14:tracePt t="77327" x="9829800" y="3260725"/>
          <p14:tracePt t="77360" x="9829800" y="3298825"/>
          <p14:tracePt t="77377" x="9829800" y="3497263"/>
          <p14:tracePt t="77394" x="9859963" y="3756025"/>
          <p14:tracePt t="77410" x="9906000" y="3954463"/>
          <p14:tracePt t="77427" x="9921875" y="4030663"/>
          <p14:tracePt t="77444" x="9928225" y="4038600"/>
          <p14:tracePt t="77460" x="9944100" y="3992563"/>
          <p14:tracePt t="77477" x="9966325" y="3832225"/>
          <p14:tracePt t="77494" x="9959975" y="3589338"/>
          <p14:tracePt t="77510" x="9928225" y="3521075"/>
          <p14:tracePt t="77527" x="9928225" y="3505200"/>
          <p14:tracePt t="77551" x="9913938" y="3551238"/>
          <p14:tracePt t="77560" x="9913938" y="3611563"/>
          <p14:tracePt t="77577" x="9913938" y="3779838"/>
          <p14:tracePt t="77594" x="9913938" y="3886200"/>
          <p14:tracePt t="77610" x="9913938" y="3902075"/>
          <p14:tracePt t="77643" x="9913938" y="3856038"/>
          <p14:tracePt t="77660" x="9913938" y="3687763"/>
          <p14:tracePt t="77677" x="9890125" y="3467100"/>
          <p14:tracePt t="77694" x="9845675" y="3306763"/>
          <p14:tracePt t="77710" x="9845675" y="3298825"/>
          <p14:tracePt t="77744" x="9837738" y="3421063"/>
          <p14:tracePt t="77760" x="9813925" y="3597275"/>
          <p14:tracePt t="77777" x="9813925" y="3703638"/>
          <p14:tracePt t="77794" x="9813925" y="3733800"/>
          <p14:tracePt t="77831" x="9813925" y="3711575"/>
          <p14:tracePt t="77844" x="9813925" y="3619500"/>
          <p14:tracePt t="77860" x="9791700" y="3451225"/>
          <p14:tracePt t="77877" x="9769475" y="3314700"/>
          <p14:tracePt t="77894" x="9761538" y="3268663"/>
          <p14:tracePt t="77927" x="9761538" y="3382963"/>
          <p14:tracePt t="77944" x="9761538" y="3573463"/>
          <p14:tracePt t="77960" x="9769475" y="3741738"/>
          <p14:tracePt t="77977" x="9791700" y="3825875"/>
          <p14:tracePt t="78015" x="9829800" y="3733800"/>
          <p14:tracePt t="78027" x="9837738" y="3635375"/>
          <p14:tracePt t="78044" x="9837738" y="3421063"/>
          <p14:tracePt t="78060" x="9837738" y="3238500"/>
          <p14:tracePt t="78078" x="9799638" y="3101975"/>
          <p14:tracePt t="78110" x="9775825" y="3208338"/>
          <p14:tracePt t="78127" x="9769475" y="3421063"/>
          <p14:tracePt t="78144" x="9769475" y="3687763"/>
          <p14:tracePt t="78160" x="9775825" y="3878263"/>
          <p14:tracePt t="78177" x="9783763" y="3908425"/>
          <p14:tracePt t="78194" x="9783763" y="3916363"/>
          <p14:tracePt t="78210" x="9813925" y="3894138"/>
          <p14:tracePt t="78227" x="9852025" y="3733800"/>
          <p14:tracePt t="78230" x="9852025" y="3635375"/>
          <p14:tracePt t="78244" x="9852025" y="3535363"/>
          <p14:tracePt t="78261" x="9852025" y="3360738"/>
          <p14:tracePt t="78277" x="9852025" y="3330575"/>
          <p14:tracePt t="78303" x="9852025" y="3368675"/>
          <p14:tracePt t="78311" x="9852025" y="3459163"/>
          <p14:tracePt t="78328" x="9852025" y="3673475"/>
          <p14:tracePt t="78344" x="9898063" y="3848100"/>
          <p14:tracePt t="78360" x="9959975" y="3940175"/>
          <p14:tracePt t="78377" x="9982200" y="3940175"/>
          <p14:tracePt t="78394" x="10042525" y="3902075"/>
          <p14:tracePt t="78410" x="10096500" y="3749675"/>
          <p14:tracePt t="78427" x="10142538" y="3543300"/>
          <p14:tracePt t="78444" x="10142538" y="3368675"/>
          <p14:tracePt t="78461" x="10142538" y="3298825"/>
          <p14:tracePt t="78494" x="10104438" y="3421063"/>
          <p14:tracePt t="78510" x="10096500" y="3565525"/>
          <p14:tracePt t="78527" x="10134600" y="3703638"/>
          <p14:tracePt t="78544" x="10240963" y="3779838"/>
          <p14:tracePt t="78560" x="10347325" y="3787775"/>
          <p14:tracePt t="78577" x="10447338" y="3771900"/>
          <p14:tracePt t="78594" x="10537825" y="3695700"/>
          <p14:tracePt t="78611" x="10545763" y="3619500"/>
          <p14:tracePt t="78627" x="10537825" y="3603625"/>
          <p14:tracePt t="78644" x="10393363" y="3603625"/>
          <p14:tracePt t="78661" x="10164763" y="3649663"/>
          <p14:tracePt t="78678" x="9813925" y="3802063"/>
          <p14:tracePt t="78694" x="9745663" y="3848100"/>
          <p14:tracePt t="78711" x="9707563" y="3894138"/>
          <p14:tracePt t="78728" x="9707563" y="3902075"/>
          <p14:tracePt t="78744" x="9813925" y="3870325"/>
          <p14:tracePt t="78761" x="9990138" y="3802063"/>
          <p14:tracePt t="78777" x="10150475" y="3717925"/>
          <p14:tracePt t="78794" x="10202863" y="3687763"/>
          <p14:tracePt t="78827" x="10172700" y="3679825"/>
          <p14:tracePt t="78844" x="10028238" y="3711575"/>
          <p14:tracePt t="78861" x="9928225" y="3763963"/>
          <p14:tracePt t="78877" x="9913938" y="3779838"/>
          <p14:tracePt t="78894" x="9921875" y="3779838"/>
          <p14:tracePt t="78911" x="10050463" y="3771900"/>
          <p14:tracePt t="78928" x="10233025" y="3711575"/>
          <p14:tracePt t="78944" x="10333038" y="3679825"/>
          <p14:tracePt t="78961" x="10347325" y="3679825"/>
          <p14:tracePt t="78977" x="10317163" y="3679825"/>
          <p14:tracePt t="78994" x="10218738" y="3679825"/>
          <p14:tracePt t="79011" x="10126663" y="3679825"/>
          <p14:tracePt t="79027" x="10096500" y="3687763"/>
          <p14:tracePt t="79061" x="10104438" y="3679825"/>
          <p14:tracePt t="79078" x="10279063" y="3627438"/>
          <p14:tracePt t="79094" x="10355263" y="3611563"/>
          <p14:tracePt t="79110" x="10363200" y="3611563"/>
          <p14:tracePt t="79127" x="10294938" y="3649663"/>
          <p14:tracePt t="79145" x="10112375" y="3733800"/>
          <p14:tracePt t="79161" x="9921875" y="3787775"/>
          <p14:tracePt t="79177" x="9807575" y="3817938"/>
          <p14:tracePt t="79194" x="9791700" y="3817938"/>
          <p14:tracePt t="79211" x="9813925" y="3810000"/>
          <p14:tracePt t="79228" x="9959975" y="3756025"/>
          <p14:tracePt t="79230" x="10096500" y="3703638"/>
          <p14:tracePt t="79244" x="10226675" y="3665538"/>
          <p14:tracePt t="79261" x="10439400" y="3611563"/>
          <p14:tracePt t="79277" x="10523538" y="3589338"/>
          <p14:tracePt t="79294" x="10493375" y="3597275"/>
          <p14:tracePt t="79311" x="10264775" y="3679825"/>
          <p14:tracePt t="79328" x="9982200" y="3741738"/>
          <p14:tracePt t="79344" x="9813925" y="3763963"/>
          <p14:tracePt t="79361" x="9791700" y="3771900"/>
          <p14:tracePt t="79394" x="9898063" y="3733800"/>
          <p14:tracePt t="79411" x="10074275" y="3687763"/>
          <p14:tracePt t="79427" x="10256838" y="3665538"/>
          <p14:tracePt t="79444" x="10340975" y="3665538"/>
          <p14:tracePt t="79462" x="10309225" y="3687763"/>
          <p14:tracePt t="79478" x="10156825" y="3741738"/>
          <p14:tracePt t="79495" x="9998075" y="3779838"/>
          <p14:tracePt t="79511" x="9952038" y="3802063"/>
          <p14:tracePt t="79544" x="9944100" y="3802063"/>
          <p14:tracePt t="79561" x="10058400" y="3749675"/>
          <p14:tracePt t="79577" x="10240963" y="3687763"/>
          <p14:tracePt t="79594" x="10317163" y="3673475"/>
          <p14:tracePt t="79628" x="10287000" y="3673475"/>
          <p14:tracePt t="79644" x="10134600" y="3673475"/>
          <p14:tracePt t="79662" x="9966325" y="3687763"/>
          <p14:tracePt t="79677" x="9952038" y="3687763"/>
          <p14:tracePt t="79711" x="9952038" y="3657600"/>
          <p14:tracePt t="79727" x="10028238" y="3589338"/>
          <p14:tracePt t="79744" x="10104438" y="3543300"/>
          <p14:tracePt t="79761" x="10112375" y="3527425"/>
          <p14:tracePt t="79778" x="10112375" y="3521075"/>
          <p14:tracePt t="79794" x="10042525" y="3505200"/>
          <p14:tracePt t="79811" x="9928225" y="3505200"/>
          <p14:tracePt t="79828" x="9859963" y="3521075"/>
          <p14:tracePt t="79844" x="9852025" y="3527425"/>
          <p14:tracePt t="79871" x="9845675" y="3527425"/>
          <p14:tracePt t="79880" x="9845675" y="3505200"/>
          <p14:tracePt t="79895" x="9852025" y="3459163"/>
          <p14:tracePt t="79911" x="9898063" y="3406775"/>
          <p14:tracePt t="79928" x="9898063" y="3382963"/>
          <p14:tracePt t="79967" x="9898063" y="3436938"/>
          <p14:tracePt t="79978" x="9898063" y="3527425"/>
          <p14:tracePt t="79994" x="9898063" y="3717925"/>
          <p14:tracePt t="80011" x="9898063" y="3886200"/>
          <p14:tracePt t="80028" x="9898063" y="3978275"/>
          <p14:tracePt t="80044" x="9913938" y="4008438"/>
          <p14:tracePt t="80061" x="9936163" y="3984625"/>
          <p14:tracePt t="80079" x="9998075" y="3741738"/>
          <p14:tracePt t="80094" x="10036175" y="3535363"/>
          <p14:tracePt t="80111" x="10050463" y="3336925"/>
          <p14:tracePt t="80128" x="10050463" y="3238500"/>
          <p14:tracePt t="80144" x="10050463" y="3230563"/>
          <p14:tracePt t="80178" x="10028238" y="3344863"/>
          <p14:tracePt t="80195" x="9952038" y="3505200"/>
          <p14:tracePt t="80211" x="9921875" y="3635375"/>
          <p14:tracePt t="80228" x="9898063" y="3763963"/>
          <p14:tracePt t="80231" x="9875838" y="3802063"/>
          <p14:tracePt t="80245" x="9875838" y="3825875"/>
          <p14:tracePt t="80287" x="9867900" y="3825875"/>
          <p14:tracePt t="80296" x="9852025" y="3794125"/>
          <p14:tracePt t="80303" x="9852025" y="3779838"/>
          <p14:tracePt t="80312" x="9852025" y="3763963"/>
          <p14:tracePt t="80328" x="9845675" y="3741738"/>
          <p14:tracePt t="80345" x="9837738" y="3733800"/>
          <p14:tracePt t="81279" x="9783763" y="3733800"/>
          <p14:tracePt t="81287" x="9639300" y="3763963"/>
          <p14:tracePt t="81295" x="9410700" y="3825875"/>
          <p14:tracePt t="81311" x="8855075" y="3894138"/>
          <p14:tracePt t="81328" x="8229600" y="4000500"/>
          <p14:tracePt t="81345" x="7383463" y="4106863"/>
          <p14:tracePt t="81362" x="6599238" y="4229100"/>
          <p14:tracePt t="81378" x="5845175" y="4297363"/>
          <p14:tracePt t="81395" x="5181600" y="4297363"/>
          <p14:tracePt t="81412" x="4784725" y="4297363"/>
          <p14:tracePt t="81428" x="4587875" y="4259263"/>
          <p14:tracePt t="81447" x="4411663" y="4160838"/>
          <p14:tracePt t="81462" x="4389438" y="4137025"/>
          <p14:tracePt t="81478" x="4381500" y="4114800"/>
          <p14:tracePt t="81495" x="4381500" y="4106863"/>
          <p14:tracePt t="81512" x="4389438" y="4076700"/>
          <p14:tracePt t="81528" x="4403725" y="4054475"/>
          <p14:tracePt t="81545" x="4411663" y="4054475"/>
          <p14:tracePt t="81562" x="4419600" y="4038600"/>
          <p14:tracePt t="81578" x="4435475" y="4016375"/>
          <p14:tracePt t="81595" x="4441825" y="4008438"/>
          <p14:tracePt t="81612" x="4441825" y="3984625"/>
          <p14:tracePt t="81628" x="4441825" y="3962400"/>
          <p14:tracePt t="81647" x="4441825" y="3954463"/>
          <p14:tracePt t="89031" x="4533900" y="3924300"/>
          <p14:tracePt t="89039" x="4899025" y="3559175"/>
          <p14:tracePt t="89048" x="5197475" y="3162300"/>
          <p14:tracePt t="89064" x="5380038" y="2949575"/>
          <p14:tracePt t="89255" x="5364163" y="2949575"/>
          <p14:tracePt t="89263" x="5249863" y="3086100"/>
          <p14:tracePt t="89271" x="4991100" y="3421063"/>
          <p14:tracePt t="89281" x="4732338" y="3794125"/>
          <p14:tracePt t="89298" x="4198938" y="4359275"/>
          <p14:tracePt t="89314" x="3741738" y="4678363"/>
          <p14:tracePt t="89331" x="3513138" y="4784725"/>
          <p14:tracePt t="89348" x="3375025" y="4838700"/>
          <p14:tracePt t="89365" x="3314700" y="4846638"/>
          <p14:tracePt t="89382" x="3298825" y="4860925"/>
          <p14:tracePt t="89398" x="3322638" y="4868863"/>
          <p14:tracePt t="89414" x="3360738" y="4892675"/>
          <p14:tracePt t="89431" x="3421063" y="4914900"/>
          <p14:tracePt t="89448" x="3497263" y="4953000"/>
          <p14:tracePt t="89465" x="3597275" y="4968875"/>
          <p14:tracePt t="89482" x="3665538" y="4999038"/>
          <p14:tracePt t="89498" x="3717925" y="5013325"/>
          <p14:tracePt t="89515" x="3733800" y="5029200"/>
          <p14:tracePt t="89531" x="3741738" y="5037138"/>
          <p14:tracePt t="89548" x="3741738" y="5097463"/>
          <p14:tracePt t="89565" x="3741738" y="5227638"/>
          <p14:tracePt t="89582" x="3703638" y="5456238"/>
          <p14:tracePt t="89600" x="3641725" y="5600700"/>
          <p14:tracePt t="89615" x="3573463" y="5730875"/>
          <p14:tracePt t="89631" x="3527425" y="5807075"/>
          <p14:tracePt t="89648" x="3513138" y="5829300"/>
          <p14:tracePt t="89665" x="3513138" y="5837238"/>
          <p14:tracePt t="89887" x="3513138" y="5845175"/>
          <p14:tracePt t="89911" x="3521075" y="5851525"/>
          <p14:tracePt t="89919" x="3581400" y="5875338"/>
          <p14:tracePt t="89931" x="3641725" y="5875338"/>
          <p14:tracePt t="89948" x="3787775" y="5889625"/>
          <p14:tracePt t="89965" x="3916363" y="5889625"/>
          <p14:tracePt t="89983" x="4130675" y="5889625"/>
          <p14:tracePt t="89998" x="4168775" y="5889625"/>
          <p14:tracePt t="90015" x="4313238" y="5837238"/>
          <p14:tracePt t="90031" x="4343400" y="5821363"/>
          <p14:tracePt t="90359" x="4335463" y="5813425"/>
          <p14:tracePt t="90367" x="4297363" y="5813425"/>
          <p14:tracePt t="90375" x="4244975" y="5813425"/>
          <p14:tracePt t="90383" x="4191000" y="5829300"/>
          <p14:tracePt t="90398" x="4106863" y="5851525"/>
          <p14:tracePt t="90415" x="4030663" y="5859463"/>
          <p14:tracePt t="90432" x="3962400" y="5867400"/>
          <p14:tracePt t="90448" x="3946525" y="5875338"/>
          <p14:tracePt t="94271" x="3970338" y="5883275"/>
          <p14:tracePt t="94279" x="4000500" y="5889625"/>
          <p14:tracePt t="94286" x="4068763" y="5905500"/>
          <p14:tracePt t="94300" x="4160838" y="5913438"/>
          <p14:tracePt t="94316" x="4503738" y="5913438"/>
          <p14:tracePt t="94334" x="5211763" y="5913438"/>
          <p14:tracePt t="94350" x="5699125" y="5889625"/>
          <p14:tracePt t="94366" x="6156325" y="5821363"/>
          <p14:tracePt t="94383" x="6569075" y="5768975"/>
          <p14:tracePt t="94400" x="6972300" y="5692775"/>
          <p14:tracePt t="94416" x="7292975" y="5570538"/>
          <p14:tracePt t="94433" x="7475538" y="5486400"/>
          <p14:tracePt t="94450" x="7597775" y="5418138"/>
          <p14:tracePt t="94466" x="7704138" y="5356225"/>
          <p14:tracePt t="94483" x="7780338" y="5311775"/>
          <p14:tracePt t="94500" x="7848600" y="5280025"/>
          <p14:tracePt t="94517" x="7932738" y="5273675"/>
          <p14:tracePt t="94534" x="8183563" y="5257800"/>
          <p14:tracePt t="94550" x="8305800" y="5257800"/>
          <p14:tracePt t="94566" x="8816975" y="5265738"/>
          <p14:tracePt t="94583" x="9312275" y="5326063"/>
          <p14:tracePt t="94600" x="9715500" y="5410200"/>
          <p14:tracePt t="94616" x="9974263" y="5432425"/>
          <p14:tracePt t="94633" x="10142538" y="5432425"/>
          <p14:tracePt t="94650" x="10150475" y="5432425"/>
          <p14:tracePt t="94695" x="10150475" y="5426075"/>
          <p14:tracePt t="94702" x="10134600" y="5418138"/>
          <p14:tracePt t="94716" x="10112375" y="5418138"/>
          <p14:tracePt t="94733" x="10074275" y="5402263"/>
          <p14:tracePt t="94750" x="10050463" y="5402263"/>
          <p14:tracePt t="94766" x="10036175" y="5394325"/>
          <p14:tracePt t="94783" x="10012363" y="5394325"/>
          <p14:tracePt t="94817" x="10004425" y="5394325"/>
          <p14:tracePt t="94833" x="9974263" y="5387975"/>
          <p14:tracePt t="94850" x="9906000" y="5356225"/>
          <p14:tracePt t="94867" x="9813925" y="5349875"/>
          <p14:tracePt t="94883" x="9707563" y="5311775"/>
          <p14:tracePt t="94900" x="9585325" y="5303838"/>
          <p14:tracePt t="94917" x="9464675" y="5303838"/>
          <p14:tracePt t="94933" x="9418638" y="5295900"/>
          <p14:tracePt t="94950" x="9410700" y="5295900"/>
          <p14:tracePt t="95199" x="9364663" y="5295900"/>
          <p14:tracePt t="95207" x="9274175" y="5303838"/>
          <p14:tracePt t="95217" x="9174163" y="5326063"/>
          <p14:tracePt t="95234" x="8885238" y="5356225"/>
          <p14:tracePt t="95250" x="8518525" y="5432425"/>
          <p14:tracePt t="95267" x="8183563" y="5486400"/>
          <p14:tracePt t="95283" x="7978775" y="5508625"/>
          <p14:tracePt t="95300" x="7902575" y="5524500"/>
          <p14:tracePt t="95317" x="7886700" y="5532438"/>
          <p14:tracePt t="95536" x="7902575" y="5524500"/>
          <p14:tracePt t="95543" x="7947025" y="5502275"/>
          <p14:tracePt t="95552" x="8001000" y="5486400"/>
          <p14:tracePt t="95567" x="8153400" y="5418138"/>
          <p14:tracePt t="95584" x="8321675" y="5364163"/>
          <p14:tracePt t="95601" x="8526463" y="5273675"/>
          <p14:tracePt t="95617" x="8801100" y="5121275"/>
          <p14:tracePt t="95634" x="9007475" y="4983163"/>
          <p14:tracePt t="95650" x="9144000" y="4830763"/>
          <p14:tracePt t="95667" x="9250363" y="4648200"/>
          <p14:tracePt t="95683" x="9318625" y="4465638"/>
          <p14:tracePt t="95700" x="9356725" y="4283075"/>
          <p14:tracePt t="95717" x="9372600" y="4098925"/>
          <p14:tracePt t="95734" x="9380538" y="3940175"/>
          <p14:tracePt t="95737" x="9380538" y="3886200"/>
          <p14:tracePt t="95750" x="9380538" y="3825875"/>
          <p14:tracePt t="95768" x="9380538" y="3771900"/>
          <p14:tracePt t="95831" x="9388475" y="3763963"/>
          <p14:tracePt t="95839" x="9394825" y="3763963"/>
          <p14:tracePt t="95850" x="9410700" y="3756025"/>
          <p14:tracePt t="95867" x="9440863" y="3756025"/>
          <p14:tracePt t="95883" x="9464675" y="3756025"/>
          <p14:tracePt t="95902" x="9486900" y="3741738"/>
          <p14:tracePt t="95917" x="9502775" y="3741738"/>
          <p14:tracePt t="95934" x="9563100" y="3749675"/>
          <p14:tracePt t="95950" x="9601200" y="3756025"/>
          <p14:tracePt t="95967" x="9617075" y="3763963"/>
          <p14:tracePt t="95984" x="9623425" y="3763963"/>
          <p14:tracePt t="96040" x="9631363" y="3763963"/>
          <p14:tracePt t="96047" x="9639300" y="3763963"/>
          <p14:tracePt t="96055" x="9661525" y="3763963"/>
          <p14:tracePt t="96067" x="9677400" y="3733800"/>
          <p14:tracePt t="96084" x="9723438" y="3687763"/>
          <p14:tracePt t="96103" x="9829800" y="3611563"/>
          <p14:tracePt t="96117" x="9867900" y="3581400"/>
          <p14:tracePt t="96134" x="9990138" y="3527425"/>
          <p14:tracePt t="96150" x="10012363" y="3521075"/>
          <p14:tracePt t="96215" x="10012363" y="3559175"/>
          <p14:tracePt t="96227" x="9998075" y="3627438"/>
          <p14:tracePt t="96234" x="9982200" y="3687763"/>
          <p14:tracePt t="96250" x="9913938" y="3840163"/>
          <p14:tracePt t="96267" x="9875838" y="3932238"/>
          <p14:tracePt t="96284" x="9859963" y="3954463"/>
          <p14:tracePt t="96303" x="9852025" y="3962400"/>
          <p14:tracePt t="96317" x="9845675" y="3962400"/>
          <p14:tracePt t="96334" x="9845675" y="3894138"/>
          <p14:tracePt t="96350" x="9845675" y="3771900"/>
          <p14:tracePt t="96367" x="9837738" y="3665538"/>
          <p14:tracePt t="96384" x="9837738" y="3627438"/>
          <p14:tracePt t="96400" x="9837738" y="3603625"/>
          <p14:tracePt t="96479" x="9837738" y="3611563"/>
          <p14:tracePt t="96519" x="9845675" y="3611563"/>
          <p14:tracePt t="96567" x="9845675" y="3603625"/>
          <p14:tracePt t="96575" x="9852025" y="3581400"/>
          <p14:tracePt t="96647" x="9859963" y="3603625"/>
          <p14:tracePt t="96656" x="9875838" y="3679825"/>
          <p14:tracePt t="96663" x="9883775" y="3741738"/>
          <p14:tracePt t="96672" x="9883775" y="3771900"/>
          <p14:tracePt t="96684" x="9883775" y="3787775"/>
          <p14:tracePt t="96700" x="9883775" y="3794125"/>
          <p14:tracePt t="96743" x="9883775" y="3771900"/>
          <p14:tracePt t="96751" x="9883775" y="3725863"/>
          <p14:tracePt t="96759" x="9883775" y="3711575"/>
          <p14:tracePt t="96767" x="9883775" y="3703638"/>
          <p14:tracePt t="96830" x="9883775" y="3711575"/>
          <p14:tracePt t="96838" x="9875838" y="3733800"/>
          <p14:tracePt t="96846" x="9875838" y="3756025"/>
          <p14:tracePt t="96910" x="9875838" y="3741738"/>
          <p14:tracePt t="96918" x="9852025" y="3695700"/>
          <p14:tracePt t="96927" x="9845675" y="3641725"/>
          <p14:tracePt t="96935" x="9837738" y="3589338"/>
          <p14:tracePt t="96951" x="9829800" y="3559175"/>
          <p14:tracePt t="96967" x="9821863" y="3551238"/>
          <p14:tracePt t="97007" x="9821863" y="3565525"/>
          <p14:tracePt t="97017" x="9821863" y="3627438"/>
          <p14:tracePt t="97034" x="9821863" y="3687763"/>
          <p14:tracePt t="97051" x="9821863" y="3711575"/>
          <p14:tracePt t="97087" x="9821863" y="3649663"/>
          <p14:tracePt t="97101" x="9821863" y="3565525"/>
          <p14:tracePt t="97118" x="9821863" y="3360738"/>
          <p14:tracePt t="97134" x="9821863" y="3298825"/>
          <p14:tracePt t="97151" x="9821863" y="3292475"/>
          <p14:tracePt t="97184" x="9821863" y="3330575"/>
          <p14:tracePt t="97201" x="9859963" y="3551238"/>
          <p14:tracePt t="97217" x="9898063" y="3717925"/>
          <p14:tracePt t="97234" x="9913938" y="3787775"/>
          <p14:tracePt t="97279" x="9921875" y="3733800"/>
          <p14:tracePt t="97287" x="9921875" y="3649663"/>
          <p14:tracePt t="97296" x="9921875" y="3581400"/>
          <p14:tracePt t="97303" x="9921875" y="3521075"/>
          <p14:tracePt t="97318" x="9921875" y="3436938"/>
          <p14:tracePt t="97334" x="9921875" y="3429000"/>
          <p14:tracePt t="97367" x="9921875" y="3482975"/>
          <p14:tracePt t="97384" x="9921875" y="3673475"/>
          <p14:tracePt t="97401" x="9944100" y="3832225"/>
          <p14:tracePt t="97417" x="9944100" y="3863975"/>
          <p14:tracePt t="97455" x="9944100" y="3848100"/>
          <p14:tracePt t="97467" x="9944100" y="3787775"/>
          <p14:tracePt t="97484" x="9944100" y="3679825"/>
          <p14:tracePt t="97501" x="9944100" y="3627438"/>
          <p14:tracePt t="97518" x="9944100" y="3619500"/>
          <p14:tracePt t="97551" x="9898063" y="3771900"/>
          <p14:tracePt t="97567" x="9898063" y="3886200"/>
          <p14:tracePt t="97584" x="9898063" y="3932238"/>
          <p14:tracePt t="97631" x="9898063" y="3886200"/>
          <p14:tracePt t="97639" x="9898063" y="3840163"/>
          <p14:tracePt t="97651" x="9898063" y="3810000"/>
          <p14:tracePt t="97668" x="9890125" y="3741738"/>
          <p14:tracePt t="97684" x="9890125" y="3725863"/>
          <p14:tracePt t="97718" x="9890125" y="3756025"/>
          <p14:tracePt t="97726" x="9883775" y="3810000"/>
          <p14:tracePt t="97735" x="9883775" y="3840163"/>
          <p14:tracePt t="97751" x="9883775" y="3870325"/>
          <p14:tracePt t="97767" x="9883775" y="3886200"/>
          <p14:tracePt t="97823" x="9883775" y="3870325"/>
          <p14:tracePt t="97831" x="9890125" y="3848100"/>
          <p14:tracePt t="97839" x="9898063" y="3832225"/>
          <p14:tracePt t="97851" x="9898063" y="3817938"/>
          <p14:tracePt t="97868" x="9906000" y="3802063"/>
          <p14:tracePt t="97927" x="9906000" y="3794125"/>
          <p14:tracePt t="97944" x="9890125" y="3787775"/>
          <p14:tracePt t="97951" x="9875838" y="3787775"/>
          <p14:tracePt t="97959" x="9852025" y="3779838"/>
          <p14:tracePt t="97968" x="9837738" y="3779838"/>
          <p14:tracePt t="97984" x="9813925" y="3763963"/>
          <p14:tracePt t="98039" x="9821863" y="3749675"/>
          <p14:tracePt t="98047" x="9837738" y="3733800"/>
          <p14:tracePt t="98063" x="9852025" y="3725863"/>
          <p14:tracePt t="98159" x="9852025" y="3741738"/>
          <p14:tracePt t="98175" x="9845675" y="3741738"/>
          <p14:tracePt t="98319" x="9837738" y="3733800"/>
          <p14:tracePt t="98375" x="9821863" y="3733800"/>
          <p14:tracePt t="98383" x="9813925" y="3733800"/>
          <p14:tracePt t="98399" x="9799638" y="3733800"/>
          <p14:tracePt t="98750" x="9791700" y="3733800"/>
          <p14:tracePt t="98758" x="9769475" y="3733800"/>
          <p14:tracePt t="98767" x="9737725" y="3733800"/>
          <p14:tracePt t="98785" x="9669463" y="3711575"/>
          <p14:tracePt t="98801" x="9623425" y="3695700"/>
          <p14:tracePt t="98818" x="9578975" y="3673475"/>
          <p14:tracePt t="98835" x="9478963" y="3635375"/>
          <p14:tracePt t="98851" x="9350375" y="3559175"/>
          <p14:tracePt t="98868" x="9236075" y="3482975"/>
          <p14:tracePt t="98885" x="9151938" y="3398838"/>
          <p14:tracePt t="98903" x="9051925" y="3284538"/>
          <p14:tracePt t="98918" x="9037638" y="3268663"/>
          <p14:tracePt t="98935" x="8999538" y="3230563"/>
          <p14:tracePt t="98951" x="8953500" y="3222625"/>
          <p14:tracePt t="98968" x="8869363" y="3222625"/>
          <p14:tracePt t="98985" x="8670925" y="3238500"/>
          <p14:tracePt t="99001" x="8328025" y="3421063"/>
          <p14:tracePt t="99018" x="8145463" y="3565525"/>
          <p14:tracePt t="99035" x="8061325" y="3717925"/>
          <p14:tracePt t="99051" x="8047038" y="3756025"/>
          <p14:tracePt t="99068" x="8047038" y="3763963"/>
          <p14:tracePt t="99085" x="8115300" y="3763963"/>
          <p14:tracePt t="99102" x="8474075" y="3649663"/>
          <p14:tracePt t="99118" x="8686800" y="3559175"/>
          <p14:tracePt t="99135" x="8763000" y="3489325"/>
          <p14:tracePt t="99151" x="8763000" y="3459163"/>
          <p14:tracePt t="99168" x="8763000" y="3436938"/>
          <p14:tracePt t="99185" x="8632825" y="3421063"/>
          <p14:tracePt t="99202" x="8504238" y="3413125"/>
          <p14:tracePt t="99218" x="8289925" y="3475038"/>
          <p14:tracePt t="99235" x="8175625" y="3543300"/>
          <p14:tracePt t="99251" x="8169275" y="3597275"/>
          <p14:tracePt t="99268" x="8175625" y="3627438"/>
          <p14:tracePt t="99285" x="8289925" y="3641725"/>
          <p14:tracePt t="99302" x="8678863" y="3565525"/>
          <p14:tracePt t="99319" x="8793163" y="3482975"/>
          <p14:tracePt t="99335" x="8816975" y="3406775"/>
          <p14:tracePt t="99352" x="8793163" y="3375025"/>
          <p14:tracePt t="99368" x="8670925" y="3352800"/>
          <p14:tracePt t="99385" x="8550275" y="3352800"/>
          <p14:tracePt t="99402" x="8366125" y="3429000"/>
          <p14:tracePt t="99418" x="8313738" y="3482975"/>
          <p14:tracePt t="99435" x="8321675" y="3565525"/>
          <p14:tracePt t="99452" x="8466138" y="3611563"/>
          <p14:tracePt t="99468" x="8664575" y="3649663"/>
          <p14:tracePt t="99485" x="8953500" y="3649663"/>
          <p14:tracePt t="99502" x="9067800" y="3611563"/>
          <p14:tracePt t="99518" x="9059863" y="3573463"/>
          <p14:tracePt t="99535" x="8975725" y="3535363"/>
          <p14:tracePt t="99551" x="8861425" y="3513138"/>
          <p14:tracePt t="99568" x="8793163" y="3505200"/>
          <p14:tracePt t="99585" x="8686800" y="3513138"/>
          <p14:tracePt t="99602" x="8580438" y="3551238"/>
          <p14:tracePt t="99619" x="8518525" y="3597275"/>
          <p14:tracePt t="99635" x="8397875" y="3711575"/>
          <p14:tracePt t="99652" x="8145463" y="3908425"/>
          <p14:tracePt t="99668" x="7780338" y="4144963"/>
          <p14:tracePt t="99685" x="7361238" y="4343400"/>
          <p14:tracePt t="99702" x="6667500" y="4587875"/>
          <p14:tracePt t="99719" x="6302375" y="4670425"/>
          <p14:tracePt t="99735" x="6111875" y="4702175"/>
          <p14:tracePt t="99752" x="5997575" y="4708525"/>
          <p14:tracePt t="99768" x="5965825" y="4708525"/>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43994" y="344836"/>
            <a:ext cx="5784183"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T- </a:t>
            </a:r>
            <a:r>
              <a:rPr lang="en-US" altLang="en-US" sz="2800" b="1" dirty="0">
                <a:latin typeface="Times New Roman" panose="02020603050405020304" pitchFamily="18" charset="0"/>
                <a:cs typeface="Times New Roman" panose="02020603050405020304" pitchFamily="18" charset="0"/>
              </a:rPr>
              <a:t>distribution table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652272" y="975974"/>
            <a:ext cx="5551242" cy="5705475"/>
          </a:xfrm>
          <a:prstGeom prst="rect">
            <a:avLst/>
          </a:prstGeom>
        </p:spPr>
      </p:pic>
    </p:spTree>
    <p:extLst>
      <p:ext uri="{BB962C8B-B14F-4D97-AF65-F5344CB8AC3E}">
        <p14:creationId xmlns:p14="http://schemas.microsoft.com/office/powerpoint/2010/main" val="2056249536"/>
      </p:ext>
    </p:extLst>
  </p:cSld>
  <p:clrMapOvr>
    <a:masterClrMapping/>
  </p:clrMapOvr>
  <mc:AlternateContent xmlns:mc="http://schemas.openxmlformats.org/markup-compatibility/2006" xmlns:p14="http://schemas.microsoft.com/office/powerpoint/2010/main">
    <mc:Choice Requires="p14">
      <p:transition p14:dur="10" advTm="34767"/>
    </mc:Choice>
    <mc:Fallback xmlns="">
      <p:transition advTm="34767"/>
    </mc:Fallback>
  </mc:AlternateContent>
  <p:timing>
    <p:tnLst>
      <p:par>
        <p:cTn id="1" dur="indefinite" restart="never" nodeType="tmRoot"/>
      </p:par>
    </p:tnLst>
  </p:timing>
  <p:extLst mod="1">
    <p:ext uri="{3A86A75C-4F4B-4683-9AE1-C65F6400EC91}">
      <p14:laserTraceLst xmlns:p14="http://schemas.microsoft.com/office/powerpoint/2010/main">
        <p14:tracePtLst>
          <p14:tracePt t="1149" x="5935663" y="4708525"/>
          <p14:tracePt t="1156" x="5845175" y="4694238"/>
          <p14:tracePt t="1164" x="5761038" y="4678363"/>
          <p14:tracePt t="1177" x="5692775" y="4678363"/>
          <p14:tracePt t="1193" x="5600700" y="4778375"/>
          <p14:tracePt t="1210" x="5570538" y="4899025"/>
          <p14:tracePt t="1227" x="5562600" y="4930775"/>
          <p14:tracePt t="1518" x="5562600" y="4937125"/>
          <p14:tracePt t="1526" x="5554663" y="4953000"/>
          <p14:tracePt t="1552" x="5554663" y="4968875"/>
          <p14:tracePt t="1558" x="5554663" y="5013325"/>
          <p14:tracePt t="1566" x="5578475" y="5067300"/>
          <p14:tracePt t="1577" x="5584825" y="5083175"/>
          <p14:tracePt t="1647" x="5584825" y="5067300"/>
          <p14:tracePt t="1654" x="5584825" y="5051425"/>
          <p14:tracePt t="1662" x="5584825" y="5029200"/>
          <p14:tracePt t="1718" x="5584825" y="5006975"/>
          <p14:tracePt t="1726" x="5578475" y="4960938"/>
          <p14:tracePt t="1734" x="5570538" y="4876800"/>
          <p14:tracePt t="1744" x="5554663" y="4792663"/>
          <p14:tracePt t="1761" x="5524500" y="4702175"/>
          <p14:tracePt t="1778" x="5516563" y="4694238"/>
          <p14:tracePt t="1811" x="5516563" y="4686300"/>
          <p14:tracePt t="1828" x="5508625" y="4487863"/>
          <p14:tracePt t="1845" x="5508625" y="3597275"/>
          <p14:tracePt t="1861" x="5508625" y="3390900"/>
          <p14:tracePt t="1878" x="5546725" y="2971800"/>
          <p14:tracePt t="1894" x="5554663" y="2911475"/>
          <p14:tracePt t="1911" x="5578475" y="2841625"/>
          <p14:tracePt t="1927" x="5584825" y="2811463"/>
          <p14:tracePt t="1944" x="5592763" y="2789238"/>
          <p14:tracePt t="1996" x="5578475" y="2781300"/>
          <p14:tracePt t="2004" x="5532438" y="2759075"/>
          <p14:tracePt t="2012" x="5508625" y="2759075"/>
          <p14:tracePt t="2027" x="5470525" y="2743200"/>
          <p14:tracePt t="2044" x="5372100" y="2743200"/>
          <p14:tracePt t="2180" x="5394325" y="2751138"/>
          <p14:tracePt t="2188" x="5456238" y="2751138"/>
          <p14:tracePt t="2196" x="5486400" y="2735263"/>
          <p14:tracePt t="2210" x="5494338" y="2727325"/>
          <p14:tracePt t="2227" x="5502275" y="2720975"/>
          <p14:tracePt t="2343" x="5494338" y="2713038"/>
          <p14:tracePt t="2351" x="5478463" y="2705100"/>
          <p14:tracePt t="2750" x="5464175" y="2697163"/>
          <p14:tracePt t="2758" x="5341938" y="2667000"/>
          <p14:tracePt t="2766" x="5241925" y="2636838"/>
          <p14:tracePt t="2778" x="5121275" y="2606675"/>
          <p14:tracePt t="2795" x="4968875" y="2552700"/>
          <p14:tracePt t="2814" x="4838700" y="2514600"/>
          <p14:tracePt t="2828" x="4808538" y="2498725"/>
          <p14:tracePt t="2845" x="4678363" y="2422525"/>
          <p14:tracePt t="2861" x="4594225" y="2354263"/>
          <p14:tracePt t="2878" x="4487863" y="2278063"/>
          <p14:tracePt t="2895" x="4335463" y="2171700"/>
          <p14:tracePt t="2911" x="4144963" y="2027238"/>
          <p14:tracePt t="2928" x="3978275" y="1912938"/>
          <p14:tracePt t="2945" x="3894138" y="1844675"/>
          <p14:tracePt t="2961" x="3870325" y="1820863"/>
          <p14:tracePt t="2995" x="3870325" y="1812925"/>
          <p14:tracePt t="3011" x="3870325" y="1798638"/>
          <p14:tracePt t="3028" x="3870325" y="1790700"/>
          <p14:tracePt t="3045" x="3863975" y="1752600"/>
          <p14:tracePt t="3086" x="3863975" y="1744663"/>
          <p14:tracePt t="3174" x="3863975" y="1722438"/>
          <p14:tracePt t="3190" x="3863975" y="1714500"/>
          <p14:tracePt t="3214" x="3863975" y="1706563"/>
          <p14:tracePt t="3222" x="3863975" y="1698625"/>
          <p14:tracePt t="3231" x="3863975" y="1692275"/>
          <p14:tracePt t="3245" x="3863975" y="1676400"/>
          <p14:tracePt t="3261" x="3863975" y="1654175"/>
          <p14:tracePt t="3351" x="3863975" y="1646238"/>
          <p14:tracePt t="3358" x="3863975" y="1630363"/>
          <p14:tracePt t="3374" x="3863975" y="1616075"/>
          <p14:tracePt t="3382" x="3863975" y="1600200"/>
          <p14:tracePt t="3395" x="3870325" y="1600200"/>
          <p14:tracePt t="3412" x="3870325" y="1584325"/>
          <p14:tracePt t="3428" x="3870325" y="1577975"/>
          <p14:tracePt t="3445" x="3878263" y="1570038"/>
          <p14:tracePt t="3461" x="3878263" y="1554163"/>
          <p14:tracePt t="3478" x="3878263" y="1524000"/>
          <p14:tracePt t="3495" x="3886200" y="1508125"/>
          <p14:tracePt t="3512" x="3886200" y="1493838"/>
          <p14:tracePt t="3528" x="3886200" y="1485900"/>
          <p14:tracePt t="3638" x="3894138" y="1485900"/>
          <p14:tracePt t="4047" x="3902075" y="1485900"/>
          <p14:tracePt t="4070" x="3916363" y="1485900"/>
          <p14:tracePt t="4078" x="3924300" y="1493838"/>
          <p14:tracePt t="4086" x="3946525" y="1493838"/>
          <p14:tracePt t="4095" x="3962400" y="1493838"/>
          <p14:tracePt t="4112" x="4000500" y="1493838"/>
          <p14:tracePt t="4128" x="4030663" y="1493838"/>
          <p14:tracePt t="4145" x="4060825" y="1493838"/>
          <p14:tracePt t="4162" x="4106863" y="1493838"/>
          <p14:tracePt t="4178" x="4168775" y="1493838"/>
          <p14:tracePt t="4195" x="4251325" y="1493838"/>
          <p14:tracePt t="4212" x="4321175" y="1508125"/>
          <p14:tracePt t="4229" x="4487863" y="1524000"/>
          <p14:tracePt t="4245" x="4602163" y="1524000"/>
          <p14:tracePt t="4262" x="4694238" y="1524000"/>
          <p14:tracePt t="4279" x="4754563" y="1524000"/>
          <p14:tracePt t="4295" x="4800600" y="1524000"/>
          <p14:tracePt t="4312" x="4830763" y="1524000"/>
          <p14:tracePt t="4345" x="4838700" y="1524000"/>
          <p14:tracePt t="4362" x="4846638" y="1524000"/>
          <p14:tracePt t="4379" x="4868863" y="1524000"/>
          <p14:tracePt t="4395" x="4906963" y="1524000"/>
          <p14:tracePt t="4412" x="4953000" y="1524000"/>
          <p14:tracePt t="4429" x="5013325" y="1524000"/>
          <p14:tracePt t="4446" x="5051425" y="1524000"/>
          <p14:tracePt t="4462" x="5083175" y="1516063"/>
          <p14:tracePt t="4479" x="5105400" y="1508125"/>
          <p14:tracePt t="4495" x="5127625" y="1508125"/>
          <p14:tracePt t="4512" x="5151438" y="1508125"/>
          <p14:tracePt t="4529" x="5173663" y="1508125"/>
          <p14:tracePt t="4545" x="5189538" y="1508125"/>
          <p14:tracePt t="4562" x="5227638" y="1508125"/>
          <p14:tracePt t="4565" x="5241925" y="1508125"/>
          <p14:tracePt t="4579" x="5273675" y="1508125"/>
          <p14:tracePt t="4595" x="5311775" y="1508125"/>
          <p14:tracePt t="4613" x="5356225" y="1508125"/>
          <p14:tracePt t="4629" x="5394325" y="1508125"/>
          <p14:tracePt t="4645" x="5432425" y="1508125"/>
          <p14:tracePt t="4662" x="5464175" y="1508125"/>
          <p14:tracePt t="4679" x="5502275" y="1508125"/>
          <p14:tracePt t="4695" x="5546725" y="1508125"/>
          <p14:tracePt t="4712" x="5600700" y="1508125"/>
          <p14:tracePt t="4729" x="5661025" y="1508125"/>
          <p14:tracePt t="4746" x="5699125" y="1508125"/>
          <p14:tracePt t="4762" x="5722938" y="1508125"/>
          <p14:tracePt t="4779" x="5761038" y="1508125"/>
          <p14:tracePt t="4795" x="5775325" y="1508125"/>
          <p14:tracePt t="4812" x="5799138" y="1508125"/>
          <p14:tracePt t="4829" x="5807075" y="1508125"/>
          <p14:tracePt t="4845" x="5821363" y="1508125"/>
          <p14:tracePt t="4862" x="5851525" y="1508125"/>
          <p14:tracePt t="4879" x="5867400" y="1508125"/>
          <p14:tracePt t="4895" x="5889625" y="1508125"/>
          <p14:tracePt t="4912" x="5897563" y="1508125"/>
          <p14:tracePt t="4929" x="5905500" y="1508125"/>
          <p14:tracePt t="5014" x="5913438" y="1508125"/>
          <p14:tracePt t="5039" x="5921375" y="1508125"/>
          <p14:tracePt t="5046" x="5935663" y="1508125"/>
          <p14:tracePt t="5054" x="5959475" y="1508125"/>
          <p14:tracePt t="5062" x="5973763" y="1508125"/>
          <p14:tracePt t="5079" x="6019800" y="1508125"/>
          <p14:tracePt t="5095" x="6049963" y="1508125"/>
          <p14:tracePt t="5112" x="6057900" y="1508125"/>
          <p14:tracePt t="5870" x="6065838" y="1508125"/>
          <p14:tracePt t="5879" x="6065838" y="1516063"/>
          <p14:tracePt t="5902" x="6065838" y="1524000"/>
          <p14:tracePt t="5911" x="6065838" y="1539875"/>
          <p14:tracePt t="5934" x="6057900" y="1546225"/>
          <p14:tracePt t="5966" x="6057900" y="1554163"/>
          <p14:tracePt t="6046" x="6057900" y="1570038"/>
          <p14:tracePt t="6054" x="6049963" y="1570038"/>
          <p14:tracePt t="6070" x="6049963" y="1584325"/>
          <p14:tracePt t="6086" x="6049963" y="1592263"/>
          <p14:tracePt t="6096" x="6049963" y="1608138"/>
          <p14:tracePt t="6118" x="6049963" y="1616075"/>
          <p14:tracePt t="6129" x="6049963" y="1630363"/>
          <p14:tracePt t="6146" x="6042025" y="1630363"/>
          <p14:tracePt t="6163" x="6042025" y="1646238"/>
          <p14:tracePt t="6179" x="6042025" y="1660525"/>
          <p14:tracePt t="6196" x="6035675" y="1676400"/>
          <p14:tracePt t="6213" x="6035675" y="1714500"/>
          <p14:tracePt t="6229" x="6027738" y="1730375"/>
          <p14:tracePt t="6246" x="6027738" y="1760538"/>
          <p14:tracePt t="6263" x="6019800" y="1774825"/>
          <p14:tracePt t="6279" x="6019800" y="1798638"/>
          <p14:tracePt t="6296" x="6019800" y="1812925"/>
          <p14:tracePt t="6312" x="6019800" y="1836738"/>
          <p14:tracePt t="6329" x="6019800" y="1851025"/>
          <p14:tracePt t="6346" x="6019800" y="1858963"/>
          <p14:tracePt t="6363" x="6019800" y="1874838"/>
          <p14:tracePt t="6379" x="6011863" y="1889125"/>
          <p14:tracePt t="6396" x="6011863" y="1897063"/>
          <p14:tracePt t="6414" x="6011863" y="1905000"/>
          <p14:tracePt t="6429" x="6011863" y="1920875"/>
          <p14:tracePt t="6494" x="6003925" y="1927225"/>
          <p14:tracePt t="6518" x="6003925" y="1935163"/>
          <p14:tracePt t="6534" x="6003925" y="1943100"/>
          <p14:tracePt t="6567" x="6003925" y="1951038"/>
          <p14:tracePt t="6581" x="6003925" y="1958975"/>
          <p14:tracePt t="6597" x="6003925" y="1973263"/>
          <p14:tracePt t="6605" x="6003925" y="1981200"/>
          <p14:tracePt t="6613" x="6003925" y="1989138"/>
          <p14:tracePt t="6629" x="6003925" y="2011363"/>
          <p14:tracePt t="6646" x="6003925" y="2035175"/>
          <p14:tracePt t="6663" x="6003925" y="2065338"/>
          <p14:tracePt t="6679" x="6003925" y="2079625"/>
          <p14:tracePt t="6696" x="6003925" y="2103438"/>
          <p14:tracePt t="6713" x="6003925" y="2133600"/>
          <p14:tracePt t="6729" x="6003925" y="2163763"/>
          <p14:tracePt t="6746" x="6003925" y="2201863"/>
          <p14:tracePt t="6763" x="6003925" y="2232025"/>
          <p14:tracePt t="6779" x="6003925" y="2270125"/>
          <p14:tracePt t="6797" x="6003925" y="2308225"/>
          <p14:tracePt t="6813" x="6003925" y="2346325"/>
          <p14:tracePt t="6829" x="6003925" y="2362200"/>
          <p14:tracePt t="6846" x="6003925" y="2400300"/>
          <p14:tracePt t="6863" x="6003925" y="2430463"/>
          <p14:tracePt t="6879" x="6003925" y="2460625"/>
          <p14:tracePt t="6897" x="6003925" y="2492375"/>
          <p14:tracePt t="6913" x="6003925" y="2536825"/>
          <p14:tracePt t="6929" x="6003925" y="2582863"/>
          <p14:tracePt t="6946" x="6003925" y="2651125"/>
          <p14:tracePt t="6963" x="6011863" y="2705100"/>
          <p14:tracePt t="6980" x="6019800" y="2781300"/>
          <p14:tracePt t="6997" x="6035675" y="2895600"/>
          <p14:tracePt t="7013" x="6042025" y="2979738"/>
          <p14:tracePt t="7029" x="6057900" y="3055938"/>
          <p14:tracePt t="7046" x="6073775" y="3132138"/>
          <p14:tracePt t="7063" x="6080125" y="3184525"/>
          <p14:tracePt t="7080" x="6080125" y="3238500"/>
          <p14:tracePt t="7096" x="6080125" y="3284538"/>
          <p14:tracePt t="7113" x="6080125" y="3330575"/>
          <p14:tracePt t="7129" x="6080125" y="3413125"/>
          <p14:tracePt t="7146" x="6080125" y="3513138"/>
          <p14:tracePt t="7163" x="6080125" y="3635375"/>
          <p14:tracePt t="7179" x="6080125" y="3779838"/>
          <p14:tracePt t="7196" x="6080125" y="3894138"/>
          <p14:tracePt t="7212" x="6073775" y="4030663"/>
          <p14:tracePt t="7229" x="6057900" y="4106863"/>
          <p14:tracePt t="7245" x="6049963" y="4168775"/>
          <p14:tracePt t="7262" x="6042025" y="4229100"/>
          <p14:tracePt t="7279" x="6035675" y="4283075"/>
          <p14:tracePt t="7296" x="6027738" y="4343400"/>
          <p14:tracePt t="7312" x="6011863" y="4389438"/>
          <p14:tracePt t="7329" x="6011863" y="4441825"/>
          <p14:tracePt t="7346" x="6003925" y="4479925"/>
          <p14:tracePt t="7364" x="5997575" y="4525963"/>
          <p14:tracePt t="7379" x="5989638" y="4556125"/>
          <p14:tracePt t="7396" x="5981700" y="4640263"/>
          <p14:tracePt t="7413" x="5973763" y="4670425"/>
          <p14:tracePt t="7430" x="5965825" y="4762500"/>
          <p14:tracePt t="7446" x="5959475" y="4800600"/>
          <p14:tracePt t="7463" x="5951538" y="4822825"/>
          <p14:tracePt t="7480" x="5951538" y="4846638"/>
          <p14:tracePt t="7496" x="5943600" y="4868863"/>
          <p14:tracePt t="7513" x="5943600" y="4906963"/>
          <p14:tracePt t="7530" x="5943600" y="4937125"/>
          <p14:tracePt t="7546" x="5943600" y="4960938"/>
          <p14:tracePt t="7565" x="5943600" y="5021263"/>
          <p14:tracePt t="7570" x="5943600" y="5067300"/>
          <p14:tracePt t="7580" x="5943600" y="5105400"/>
          <p14:tracePt t="7596" x="5943600" y="5189538"/>
          <p14:tracePt t="7613" x="5943600" y="5265738"/>
          <p14:tracePt t="7629" x="5943600" y="5311775"/>
          <p14:tracePt t="7646" x="5943600" y="5356225"/>
          <p14:tracePt t="7663" x="5943600" y="5418138"/>
          <p14:tracePt t="7680" x="5943600" y="5470525"/>
          <p14:tracePt t="7696" x="5943600" y="5516563"/>
          <p14:tracePt t="7713" x="5943600" y="5562600"/>
          <p14:tracePt t="7730" x="5943600" y="5600700"/>
          <p14:tracePt t="7747" x="5943600" y="5646738"/>
          <p14:tracePt t="7763" x="5943600" y="5676900"/>
          <p14:tracePt t="7780" x="5943600" y="5699125"/>
          <p14:tracePt t="7797" x="5943600" y="5745163"/>
          <p14:tracePt t="7813" x="5943600" y="5768975"/>
          <p14:tracePt t="7830" x="5943600" y="5813425"/>
          <p14:tracePt t="7847" x="5943600" y="5845175"/>
          <p14:tracePt t="7863" x="5943600" y="5875338"/>
          <p14:tracePt t="7880" x="5943600" y="5905500"/>
          <p14:tracePt t="7896" x="5943600" y="5921375"/>
          <p14:tracePt t="7913" x="5951538" y="5951538"/>
          <p14:tracePt t="7930" x="5951538" y="5973763"/>
          <p14:tracePt t="7947" x="5959475" y="6003925"/>
          <p14:tracePt t="7963" x="5959475" y="6027738"/>
          <p14:tracePt t="7981" x="5965825" y="6080125"/>
          <p14:tracePt t="7997" x="5981700" y="6096000"/>
          <p14:tracePt t="8030" x="5981700" y="6111875"/>
          <p14:tracePt t="8047" x="5981700" y="6118225"/>
          <p14:tracePt t="8080" x="5981700" y="6134100"/>
          <p14:tracePt t="8097" x="5981700" y="6142038"/>
          <p14:tracePt t="8142" x="5981700" y="6149975"/>
          <p14:tracePt t="8166" x="5981700" y="6156325"/>
          <p14:tracePt t="8182" x="5981700" y="6164263"/>
          <p14:tracePt t="8206" x="5981700" y="6172200"/>
          <p14:tracePt t="8238" x="5981700" y="6188075"/>
          <p14:tracePt t="8254" x="5981700" y="6194425"/>
          <p14:tracePt t="8271" x="5989638" y="6194425"/>
          <p14:tracePt t="8278" x="5989638" y="6210300"/>
          <p14:tracePt t="8294" x="5989638" y="6218238"/>
          <p14:tracePt t="8336" x="5989638" y="6232525"/>
          <p14:tracePt t="8366" x="5989638" y="6240463"/>
          <p14:tracePt t="8646" x="5997575" y="6240463"/>
          <p14:tracePt t="8670" x="6003925" y="6240463"/>
          <p14:tracePt t="8678" x="6011863" y="6240463"/>
          <p14:tracePt t="9038" x="6011863" y="6232525"/>
          <p14:tracePt t="9046" x="6019800" y="6226175"/>
          <p14:tracePt t="9062" x="6027738" y="6210300"/>
          <p14:tracePt t="9070" x="6035675" y="6210300"/>
          <p14:tracePt t="9080" x="6042025" y="6202363"/>
          <p14:tracePt t="9097" x="6073775" y="6194425"/>
          <p14:tracePt t="9114" x="6080125" y="6188075"/>
          <p14:tracePt t="9130" x="6096000" y="6180138"/>
          <p14:tracePt t="9147" x="6103938" y="6180138"/>
          <p14:tracePt t="9246" x="6080125" y="6180138"/>
          <p14:tracePt t="9254" x="6049963" y="6180138"/>
          <p14:tracePt t="9263" x="6035675" y="6180138"/>
          <p14:tracePt t="9280" x="5965825" y="6180138"/>
          <p14:tracePt t="9297" x="5889625" y="6180138"/>
          <p14:tracePt t="9314" x="5851525" y="6180138"/>
          <p14:tracePt t="9330" x="5829300" y="6180138"/>
          <p14:tracePt t="9430" x="5859463" y="6180138"/>
          <p14:tracePt t="9438" x="5897563" y="6188075"/>
          <p14:tracePt t="9447" x="5927725" y="6188075"/>
          <p14:tracePt t="9465" x="5959475" y="6194425"/>
          <p14:tracePt t="9534" x="5951538" y="6194425"/>
          <p14:tracePt t="9542" x="5935663" y="6194425"/>
          <p14:tracePt t="9550" x="5913438" y="6194425"/>
          <p14:tracePt t="9564" x="5889625" y="6194425"/>
          <p14:tracePt t="9581" x="5837238" y="6194425"/>
          <p14:tracePt t="9597" x="5791200" y="6194425"/>
          <p14:tracePt t="9614" x="5753100" y="6194425"/>
          <p14:tracePt t="9631" x="5646738" y="6188075"/>
          <p14:tracePt t="9647" x="5494338" y="6188075"/>
          <p14:tracePt t="9665" x="5295900" y="6180138"/>
          <p14:tracePt t="9681" x="5113338" y="6180138"/>
          <p14:tracePt t="9697" x="4892675" y="6180138"/>
          <p14:tracePt t="9714" x="4694238" y="6180138"/>
          <p14:tracePt t="9731" x="4525963" y="6180138"/>
          <p14:tracePt t="9747" x="4403725" y="6180138"/>
          <p14:tracePt t="9764" x="4343400" y="6180138"/>
          <p14:tracePt t="9781" x="4283075" y="6180138"/>
          <p14:tracePt t="9797" x="4244975" y="6164263"/>
          <p14:tracePt t="9814" x="4183063" y="6156325"/>
          <p14:tracePt t="9831" x="4106863" y="6156325"/>
          <p14:tracePt t="9847" x="3992563" y="6134100"/>
          <p14:tracePt t="9864" x="3878263" y="6118225"/>
          <p14:tracePt t="9881" x="3749675" y="6103938"/>
          <p14:tracePt t="9897" x="3603625" y="6103938"/>
          <p14:tracePt t="9914" x="3489325" y="6103938"/>
          <p14:tracePt t="9931" x="3406775" y="6103938"/>
          <p14:tracePt t="9947" x="3330575" y="6103938"/>
          <p14:tracePt t="9966" x="3254375" y="6103938"/>
          <p14:tracePt t="9981" x="3230563" y="6103938"/>
          <p14:tracePt t="9997" x="3184525" y="6103938"/>
          <p14:tracePt t="10014" x="3178175" y="6103938"/>
          <p14:tracePt t="10030" x="3154363" y="6103938"/>
          <p14:tracePt t="10047" x="3140075" y="6111875"/>
          <p14:tracePt t="10064" x="3132138" y="6118225"/>
          <p14:tracePt t="10081" x="3124200" y="6126163"/>
          <p14:tracePt t="10097" x="3116263" y="6134100"/>
          <p14:tracePt t="10114" x="3101975" y="6149975"/>
          <p14:tracePt t="10131" x="3086100" y="6156325"/>
          <p14:tracePt t="10147" x="3078163" y="6164263"/>
          <p14:tracePt t="10166" x="3063875" y="6180138"/>
          <p14:tracePt t="10238" x="3063875" y="6188075"/>
          <p14:tracePt t="10270" x="3063875" y="6202363"/>
          <p14:tracePt t="10286" x="3063875" y="6210300"/>
          <p14:tracePt t="10311" x="3063875" y="6226175"/>
          <p14:tracePt t="10334" x="3063875" y="6232525"/>
          <p14:tracePt t="10390" x="3078163" y="6232525"/>
          <p14:tracePt t="10398" x="3094038" y="6232525"/>
          <p14:tracePt t="10406" x="3108325" y="6232525"/>
          <p14:tracePt t="10414" x="3140075" y="6232525"/>
          <p14:tracePt t="10431" x="3216275" y="6232525"/>
          <p14:tracePt t="10448" x="3268663" y="6232525"/>
          <p14:tracePt t="10464" x="3322638" y="6232525"/>
          <p14:tracePt t="10481" x="3352800" y="6232525"/>
          <p14:tracePt t="10497" x="3382963" y="6240463"/>
          <p14:tracePt t="10514" x="3406775" y="6240463"/>
          <p14:tracePt t="10531" x="3444875" y="6248400"/>
          <p14:tracePt t="10548" x="3505200" y="6264275"/>
          <p14:tracePt t="10565" x="3649663" y="6286500"/>
          <p14:tracePt t="10581" x="3717925" y="6294438"/>
          <p14:tracePt t="10584" x="3771900" y="6302375"/>
          <p14:tracePt t="10597" x="3878263" y="6308725"/>
          <p14:tracePt t="10614" x="3978275" y="6324600"/>
          <p14:tracePt t="10631" x="4060825" y="6332538"/>
          <p14:tracePt t="10647" x="4175125" y="6346825"/>
          <p14:tracePt t="10665" x="4283075" y="6370638"/>
          <p14:tracePt t="10681" x="4403725" y="6384925"/>
          <p14:tracePt t="10697" x="4525963" y="6400800"/>
          <p14:tracePt t="10714" x="4656138" y="6416675"/>
          <p14:tracePt t="10731" x="4762500" y="6438900"/>
          <p14:tracePt t="10748" x="4876800" y="6454775"/>
          <p14:tracePt t="10765" x="5006975" y="6454775"/>
          <p14:tracePt t="10781" x="5037138" y="6454775"/>
          <p14:tracePt t="10797" x="5151438" y="6454775"/>
          <p14:tracePt t="10814" x="5227638" y="6454775"/>
          <p14:tracePt t="10831" x="5303838" y="6454775"/>
          <p14:tracePt t="10848" x="5364163" y="6454775"/>
          <p14:tracePt t="10864" x="5426075" y="6454775"/>
          <p14:tracePt t="10881" x="5478463" y="6454775"/>
          <p14:tracePt t="10898" x="5516563" y="6454775"/>
          <p14:tracePt t="10914" x="5546725" y="6454775"/>
          <p14:tracePt t="10931" x="5562600" y="6454775"/>
          <p14:tracePt t="10948" x="5600700" y="6446838"/>
          <p14:tracePt t="10965" x="5661025" y="6438900"/>
          <p14:tracePt t="10981" x="5730875" y="6430963"/>
          <p14:tracePt t="10998" x="5775325" y="6408738"/>
          <p14:tracePt t="11014" x="5807075" y="6400800"/>
          <p14:tracePt t="11031" x="5829300" y="6392863"/>
          <p14:tracePt t="11048" x="5837238" y="6384925"/>
          <p14:tracePt t="11081" x="5845175" y="6362700"/>
          <p14:tracePt t="11098" x="5859463" y="6340475"/>
          <p14:tracePt t="11114" x="5867400" y="6332538"/>
          <p14:tracePt t="11131" x="5867400" y="6324600"/>
          <p14:tracePt t="11148" x="5867400" y="6308725"/>
          <p14:tracePt t="11165" x="5883275" y="6286500"/>
          <p14:tracePt t="11181" x="5897563" y="6256338"/>
          <p14:tracePt t="11198" x="5921375" y="6226175"/>
          <p14:tracePt t="11214" x="5943600" y="6194425"/>
          <p14:tracePt t="11231" x="5951538" y="6180138"/>
          <p14:tracePt t="11248" x="5959475" y="6180138"/>
          <p14:tracePt t="11264" x="5965825" y="6164263"/>
          <p14:tracePt t="11298" x="5973763" y="6156325"/>
          <p14:tracePt t="11542" x="5973763" y="6103938"/>
          <p14:tracePt t="11550" x="5973763" y="6042025"/>
          <p14:tracePt t="11558" x="5973763" y="5981700"/>
          <p14:tracePt t="11567" x="5973763" y="5913438"/>
          <p14:tracePt t="11581" x="5959475" y="5692775"/>
          <p14:tracePt t="11598" x="5905500" y="5356225"/>
          <p14:tracePt t="11614" x="5883275" y="4953000"/>
          <p14:tracePt t="11631" x="5845175" y="4503738"/>
          <p14:tracePt t="11647" x="5845175" y="4046538"/>
          <p14:tracePt t="11664" x="5845175" y="3551238"/>
          <p14:tracePt t="11681" x="5905500" y="2911475"/>
          <p14:tracePt t="11698" x="5973763" y="2476500"/>
          <p14:tracePt t="11715" x="6011863" y="2247900"/>
          <p14:tracePt t="11731" x="6027738" y="2049463"/>
          <p14:tracePt t="11748" x="6065838" y="1866900"/>
          <p14:tracePt t="11765" x="6096000" y="1622425"/>
          <p14:tracePt t="11781" x="6111875" y="1477963"/>
          <p14:tracePt t="11799" x="6118225" y="1333500"/>
          <p14:tracePt t="11814" x="6118225" y="1273175"/>
          <p14:tracePt t="11831" x="6118225" y="1219200"/>
          <p14:tracePt t="11848" x="6134100" y="1173163"/>
          <p14:tracePt t="11865" x="6134100" y="1120775"/>
          <p14:tracePt t="11882" x="6134100" y="1066800"/>
          <p14:tracePt t="11898" x="6164263" y="998538"/>
          <p14:tracePt t="11915" x="6180138" y="930275"/>
          <p14:tracePt t="11931" x="6188075" y="868363"/>
          <p14:tracePt t="11948" x="6188075" y="815975"/>
          <p14:tracePt t="11965" x="6194425" y="792163"/>
          <p14:tracePt t="12073" x="6194425" y="808038"/>
          <p14:tracePt t="12078" x="6194425" y="854075"/>
          <p14:tracePt t="12086" x="6188075" y="898525"/>
          <p14:tracePt t="12098" x="6188075" y="944563"/>
          <p14:tracePt t="12115" x="6164263" y="1044575"/>
          <p14:tracePt t="12131" x="6156325" y="1135063"/>
          <p14:tracePt t="12149" x="6149975" y="1241425"/>
          <p14:tracePt t="12165" x="6149975" y="1273175"/>
          <p14:tracePt t="12181" x="6149975" y="1341438"/>
          <p14:tracePt t="12198" x="6149975" y="1379538"/>
          <p14:tracePt t="12215" x="6134100" y="1401763"/>
          <p14:tracePt t="12232" x="6126163" y="1417638"/>
          <p14:tracePt t="12265" x="6118225" y="1431925"/>
          <p14:tracePt t="12302" x="6111875" y="1431925"/>
          <p14:tracePt t="12310" x="6103938" y="1439863"/>
          <p14:tracePt t="12318" x="6096000" y="1439863"/>
          <p14:tracePt t="12331" x="6088063" y="1463675"/>
          <p14:tracePt t="12348" x="6080125" y="1493838"/>
          <p14:tracePt t="12365" x="6080125" y="1524000"/>
          <p14:tracePt t="12381" x="6073775" y="1554163"/>
          <p14:tracePt t="12470" x="6065838" y="1554163"/>
          <p14:tracePt t="12710" x="6057900" y="1554163"/>
          <p14:tracePt t="12726" x="6042025" y="1554163"/>
          <p14:tracePt t="12736" x="6027738" y="1554163"/>
          <p14:tracePt t="12742" x="6003925" y="1554163"/>
          <p14:tracePt t="12751" x="5973763" y="1546225"/>
          <p14:tracePt t="12765" x="5943600" y="1539875"/>
          <p14:tracePt t="12782" x="5859463" y="1531938"/>
          <p14:tracePt t="12798" x="5707063" y="1531938"/>
          <p14:tracePt t="12815" x="5532438" y="1539875"/>
          <p14:tracePt t="12832" x="5387975" y="1546225"/>
          <p14:tracePt t="12849" x="5219700" y="1554163"/>
          <p14:tracePt t="12865" x="5051425" y="1562100"/>
          <p14:tracePt t="12882" x="4906963" y="1562100"/>
          <p14:tracePt t="12898" x="4762500" y="1562100"/>
          <p14:tracePt t="12915" x="4610100" y="1562100"/>
          <p14:tracePt t="12932" x="4441825" y="1562100"/>
          <p14:tracePt t="12949" x="4213225" y="1562100"/>
          <p14:tracePt t="12965" x="4152900" y="1562100"/>
          <p14:tracePt t="12982" x="4000500" y="1539875"/>
          <p14:tracePt t="12998" x="3908425" y="1531938"/>
          <p14:tracePt t="13015" x="3832225" y="1531938"/>
          <p14:tracePt t="13032" x="3756025" y="1516063"/>
          <p14:tracePt t="13048" x="3703638" y="1516063"/>
          <p14:tracePt t="13066" x="3649663" y="1516063"/>
          <p14:tracePt t="13082" x="3611563" y="1516063"/>
          <p14:tracePt t="13098" x="3573463" y="1516063"/>
          <p14:tracePt t="13102" x="3559175" y="1516063"/>
          <p14:tracePt t="13115" x="3535363" y="1516063"/>
          <p14:tracePt t="13132" x="3521075" y="1516063"/>
          <p14:tracePt t="13149" x="3489325" y="1516063"/>
          <p14:tracePt t="13166" x="3482975" y="1516063"/>
          <p14:tracePt t="13182" x="3482975" y="1508125"/>
          <p14:tracePt t="13270" x="3505200" y="1508125"/>
          <p14:tracePt t="13278" x="3543300" y="1508125"/>
          <p14:tracePt t="13286" x="3589338" y="1516063"/>
          <p14:tracePt t="13298" x="3619500" y="1524000"/>
          <p14:tracePt t="13315" x="3725863" y="1524000"/>
          <p14:tracePt t="13332" x="3825875" y="1524000"/>
          <p14:tracePt t="13349" x="3946525" y="1524000"/>
          <p14:tracePt t="13365" x="4046538" y="1524000"/>
          <p14:tracePt t="13382" x="4137025" y="1524000"/>
          <p14:tracePt t="13398" x="4283075" y="1546225"/>
          <p14:tracePt t="13415" x="4397375" y="1554163"/>
          <p14:tracePt t="13432" x="4556125" y="1570038"/>
          <p14:tracePt t="13449" x="4664075" y="1570038"/>
          <p14:tracePt t="13465" x="4724400" y="1570038"/>
          <p14:tracePt t="13483" x="4778375" y="1570038"/>
          <p14:tracePt t="13499" x="4816475" y="1570038"/>
          <p14:tracePt t="13515" x="4876800" y="1570038"/>
          <p14:tracePt t="13532" x="4991100" y="1570038"/>
          <p14:tracePt t="13549" x="5197475" y="1539875"/>
          <p14:tracePt t="13565" x="5334000" y="1516063"/>
          <p14:tracePt t="13582" x="5426075" y="1508125"/>
          <p14:tracePt t="13599" x="5516563" y="1508125"/>
          <p14:tracePt t="13615" x="5592763" y="1508125"/>
          <p14:tracePt t="13632" x="5668963" y="1508125"/>
          <p14:tracePt t="13649" x="5715000" y="1508125"/>
          <p14:tracePt t="13665" x="5737225" y="1508125"/>
          <p14:tracePt t="13682" x="5761038" y="1508125"/>
          <p14:tracePt t="13699" x="5768975" y="1508125"/>
          <p14:tracePt t="13715" x="5799138" y="1508125"/>
          <p14:tracePt t="13732" x="5837238" y="1508125"/>
          <p14:tracePt t="13749" x="5897563" y="1508125"/>
          <p14:tracePt t="13765" x="5959475" y="1493838"/>
          <p14:tracePt t="13782" x="5965825" y="1493838"/>
          <p14:tracePt t="13854" x="5981700" y="1493838"/>
          <p14:tracePt t="13862" x="5997575" y="1493838"/>
          <p14:tracePt t="13870" x="6003925" y="1493838"/>
          <p14:tracePt t="13893" x="6011863" y="1493838"/>
          <p14:tracePt t="13901" x="6019800" y="1493838"/>
          <p14:tracePt t="13917" x="6027738" y="1493838"/>
          <p14:tracePt t="14158" x="6035675" y="1493838"/>
          <p14:tracePt t="14174" x="6035675" y="1501775"/>
          <p14:tracePt t="14182" x="6035675" y="1531938"/>
          <p14:tracePt t="14190" x="6035675" y="1570038"/>
          <p14:tracePt t="14199" x="6027738" y="1600200"/>
          <p14:tracePt t="14215" x="6019800" y="1706563"/>
          <p14:tracePt t="14232" x="6011863" y="1828800"/>
          <p14:tracePt t="14249" x="6011863" y="1981200"/>
          <p14:tracePt t="14265" x="6011863" y="2163763"/>
          <p14:tracePt t="14282" x="6011863" y="2378075"/>
          <p14:tracePt t="14299" x="5997575" y="2598738"/>
          <p14:tracePt t="14315" x="5997575" y="2811463"/>
          <p14:tracePt t="14333" x="5981700" y="3178175"/>
          <p14:tracePt t="14349" x="5981700" y="3284538"/>
          <p14:tracePt t="14365" x="5943600" y="3573463"/>
          <p14:tracePt t="14382" x="5927725" y="3711575"/>
          <p14:tracePt t="14399" x="5913438" y="3840163"/>
          <p14:tracePt t="14416" x="5897563" y="3962400"/>
          <p14:tracePt t="14432" x="5875338" y="4076700"/>
          <p14:tracePt t="14449" x="5859463" y="4183063"/>
          <p14:tracePt t="14466" x="5851525" y="4289425"/>
          <p14:tracePt t="14484" x="5837238" y="4411663"/>
          <p14:tracePt t="14499" x="5829300" y="4518025"/>
          <p14:tracePt t="14516" x="5813425" y="4602163"/>
          <p14:tracePt t="14533" x="5813425" y="4746625"/>
          <p14:tracePt t="14549" x="5813425" y="4784725"/>
          <p14:tracePt t="14565" x="5813425" y="4868863"/>
          <p14:tracePt t="14582" x="5813425" y="4914900"/>
          <p14:tracePt t="14598" x="5813425" y="4953000"/>
          <p14:tracePt t="14615" x="5813425" y="4983163"/>
          <p14:tracePt t="14632" x="5813425" y="5013325"/>
          <p14:tracePt t="14649" x="5813425" y="5045075"/>
          <p14:tracePt t="14666" x="5813425" y="5083175"/>
          <p14:tracePt t="14684" x="5813425" y="5121275"/>
          <p14:tracePt t="14699" x="5813425" y="5189538"/>
          <p14:tracePt t="14716" x="5845175" y="5265738"/>
          <p14:tracePt t="14733" x="5897563" y="5356225"/>
          <p14:tracePt t="14749" x="5913438" y="5394325"/>
          <p14:tracePt t="14766" x="5973763" y="5486400"/>
          <p14:tracePt t="14782" x="5997575" y="5540375"/>
          <p14:tracePt t="14799" x="6019800" y="5600700"/>
          <p14:tracePt t="14816" x="6035675" y="5646738"/>
          <p14:tracePt t="14832" x="6042025" y="5668963"/>
          <p14:tracePt t="14849" x="6049963" y="5715000"/>
          <p14:tracePt t="14866" x="6057900" y="5761038"/>
          <p14:tracePt t="14884" x="6065838" y="5821363"/>
          <p14:tracePt t="14899" x="6073775" y="5875338"/>
          <p14:tracePt t="14916" x="6073775" y="5921375"/>
          <p14:tracePt t="14933" x="6080125" y="5981700"/>
          <p14:tracePt t="14949" x="6080125" y="6019800"/>
          <p14:tracePt t="14966" x="6080125" y="6042025"/>
          <p14:tracePt t="14982" x="6080125" y="6073775"/>
          <p14:tracePt t="14999" x="6080125" y="6088063"/>
          <p14:tracePt t="15016" x="6080125" y="6103938"/>
          <p14:tracePt t="15032" x="6080125" y="6126163"/>
          <p14:tracePt t="15049" x="6080125" y="6142038"/>
          <p14:tracePt t="15066" x="6080125" y="6156325"/>
          <p14:tracePt t="15082" x="6080125" y="6172200"/>
          <p14:tracePt t="15099" x="6080125" y="6180138"/>
          <p14:tracePt t="15102" x="6080125" y="6188075"/>
          <p14:tracePt t="15116" x="6080125" y="6194425"/>
          <p14:tracePt t="15133" x="6065838" y="6218238"/>
          <p14:tracePt t="15166" x="6057900" y="6226175"/>
          <p14:tracePt t="15183" x="6049963" y="6232525"/>
          <p14:tracePt t="15601" x="6035675" y="6232525"/>
          <p14:tracePt t="15605" x="5997575" y="6232525"/>
          <p14:tracePt t="16166" x="5989638" y="6232525"/>
          <p14:tracePt t="16238" x="5989638" y="6226175"/>
          <p14:tracePt t="16263" x="5997575" y="6226175"/>
          <p14:tracePt t="16270" x="6003925" y="6226175"/>
          <p14:tracePt t="16310" x="6027738" y="6226175"/>
          <p14:tracePt t="16318" x="6035675" y="6218238"/>
          <p14:tracePt t="16463" x="6035675" y="6202363"/>
          <p14:tracePt t="16494" x="6042025" y="6194425"/>
          <p14:tracePt t="16502" x="6042025" y="6188075"/>
          <p14:tracePt t="16510" x="6049963" y="6188075"/>
          <p14:tracePt t="16526" x="6057900" y="6180138"/>
          <p14:tracePt t="16550" x="6065838" y="6180138"/>
          <p14:tracePt t="16638" x="6080125" y="6180138"/>
          <p14:tracePt t="16670" x="6088063" y="6180138"/>
          <p14:tracePt t="16679" x="6096000" y="6180138"/>
          <p14:tracePt t="16686" x="6103938" y="6180138"/>
          <p14:tracePt t="16702" x="6111875" y="6180138"/>
          <p14:tracePt t="16717" x="6118225" y="6180138"/>
          <p14:tracePt t="16742" x="6126163" y="6180138"/>
          <p14:tracePt t="16920" x="6134100" y="6180138"/>
          <p14:tracePt t="16935" x="6142038" y="6180138"/>
          <p14:tracePt t="16958" x="6149975" y="6180138"/>
          <p14:tracePt t="17062" x="6142038" y="6180138"/>
          <p14:tracePt t="17070" x="6103938" y="6180138"/>
          <p14:tracePt t="17078" x="6049963" y="6172200"/>
          <p14:tracePt t="17086" x="5989638" y="6164263"/>
          <p14:tracePt t="17101" x="5883275" y="6142038"/>
          <p14:tracePt t="17119" x="5829300" y="6142038"/>
          <p14:tracePt t="17133" x="5813425" y="6142038"/>
          <p14:tracePt t="17190" x="5821363" y="6142038"/>
          <p14:tracePt t="17198" x="5859463" y="6142038"/>
          <p14:tracePt t="17206" x="5921375" y="6142038"/>
          <p14:tracePt t="17217" x="5997575" y="6142038"/>
          <p14:tracePt t="17233" x="6126163" y="6142038"/>
          <p14:tracePt t="17250" x="6188075" y="6142038"/>
          <p14:tracePt t="17310" x="6134100" y="6142038"/>
          <p14:tracePt t="17320" x="6103938" y="6142038"/>
          <p14:tracePt t="17326" x="6073775" y="6142038"/>
          <p14:tracePt t="17335" x="6027738" y="6142038"/>
          <p14:tracePt t="17350" x="5989638" y="6142038"/>
          <p14:tracePt t="17422" x="6011863" y="6142038"/>
          <p14:tracePt t="17430" x="6019800" y="6142038"/>
          <p14:tracePt t="17638" x="6019800" y="6149975"/>
          <p14:tracePt t="17646" x="6011863" y="6149975"/>
          <p14:tracePt t="17662" x="6003925" y="6156325"/>
          <p14:tracePt t="17678" x="5997575" y="6164263"/>
          <p14:tracePt t="17718" x="6003925" y="6164263"/>
          <p14:tracePt t="17726" x="6027738" y="6172200"/>
          <p14:tracePt t="17734" x="6035675" y="6172200"/>
          <p14:tracePt t="17750" x="6042025" y="6180138"/>
          <p14:tracePt t="17870" x="6042025" y="6188075"/>
          <p14:tracePt t="17878" x="6080125" y="6194425"/>
          <p14:tracePt t="22182" x="6088063" y="6194425"/>
          <p14:tracePt t="22190" x="6103938" y="6194425"/>
          <p14:tracePt t="22214" x="6111875" y="6194425"/>
          <p14:tracePt t="22224" x="6118225" y="6180138"/>
          <p14:tracePt t="22247" x="6118225" y="6172200"/>
          <p14:tracePt t="22254" x="6118225" y="6156325"/>
          <p14:tracePt t="22269" x="6103938" y="6118225"/>
          <p14:tracePt t="22285" x="6011863" y="6073775"/>
          <p14:tracePt t="22302" x="5921375" y="6049963"/>
          <p14:tracePt t="22319" x="5829300" y="6027738"/>
          <p14:tracePt t="22335" x="5737225" y="6019800"/>
          <p14:tracePt t="22352" x="5676900" y="6019800"/>
          <p14:tracePt t="22368" x="5630863" y="6019800"/>
          <p14:tracePt t="22385" x="5600700" y="6035675"/>
          <p14:tracePt t="22402" x="5578475" y="6057900"/>
          <p14:tracePt t="22418" x="5570538" y="6080125"/>
          <p14:tracePt t="22435" x="5562600" y="6118225"/>
          <p14:tracePt t="22452" x="5562600" y="6142038"/>
          <p14:tracePt t="22470" x="5692775" y="6218238"/>
          <p14:tracePt t="22485" x="5883275" y="6240463"/>
          <p14:tracePt t="22502" x="6065838" y="6240463"/>
          <p14:tracePt t="22519" x="6164263" y="6240463"/>
          <p14:tracePt t="22535" x="6188075" y="6226175"/>
          <p14:tracePt t="22552" x="6188075" y="6218238"/>
          <p14:tracePt t="22569" x="6188075" y="6172200"/>
          <p14:tracePt t="22586" x="6103938" y="6088063"/>
          <p14:tracePt t="22602" x="6019800" y="6049963"/>
          <p14:tracePt t="22618" x="5959475" y="6035675"/>
          <p14:tracePt t="22635" x="5935663" y="6035675"/>
          <p14:tracePt t="22636" x="5913438" y="6035675"/>
          <p14:tracePt t="22652" x="5875338" y="6035675"/>
          <p14:tracePt t="22669" x="5845175" y="6103938"/>
          <p14:tracePt t="22686" x="5821363" y="6142038"/>
          <p14:tracePt t="22702" x="5821363" y="6156325"/>
          <p14:tracePt t="22719" x="5851525" y="6180138"/>
          <p14:tracePt t="22735" x="6011863" y="6180138"/>
          <p14:tracePt t="22752" x="6118225" y="6172200"/>
          <p14:tracePt t="22769" x="6180138" y="6142038"/>
          <p14:tracePt t="22785" x="6180138" y="6118225"/>
          <p14:tracePt t="22802" x="6188075" y="6088063"/>
          <p14:tracePt t="22819" x="6111875" y="6035675"/>
          <p14:tracePt t="22835" x="6019800" y="6019800"/>
          <p14:tracePt t="22852" x="5965825" y="6011863"/>
          <p14:tracePt t="22869" x="5913438" y="6011863"/>
          <p14:tracePt t="22885" x="5867400" y="6103938"/>
          <p14:tracePt t="22902" x="5851525" y="6142038"/>
          <p14:tracePt t="22919" x="5851525" y="6156325"/>
          <p14:tracePt t="22935" x="5951538" y="6164263"/>
          <p14:tracePt t="22952" x="6111875" y="6164263"/>
          <p14:tracePt t="22969" x="6164263" y="6156325"/>
          <p14:tracePt t="22986" x="6180138" y="6126163"/>
          <p14:tracePt t="23002" x="6180138" y="6103938"/>
          <p14:tracePt t="23021" x="6172200" y="6065838"/>
          <p14:tracePt t="23035" x="6073775" y="6042025"/>
          <p14:tracePt t="23052" x="6011863" y="6027738"/>
          <p14:tracePt t="23069" x="5943600" y="6073775"/>
          <p14:tracePt t="23085" x="5935663" y="6096000"/>
          <p14:tracePt t="23102" x="5935663" y="6111875"/>
          <p14:tracePt t="23135" x="5935663" y="6118225"/>
          <p14:tracePt t="23152" x="5943600" y="6118225"/>
          <p14:tracePt t="23719" x="5943600" y="6126163"/>
          <p14:tracePt t="23726" x="5943600" y="6134100"/>
          <p14:tracePt t="23742" x="5943600" y="6142038"/>
          <p14:tracePt t="23757" x="5935663" y="6142038"/>
          <p14:tracePt t="23773" x="5927725" y="6142038"/>
          <p14:tracePt t="23785" x="5913438" y="6111875"/>
          <p14:tracePt t="23802" x="5913438" y="6103938"/>
          <p14:tracePt t="27870" x="5927725" y="6103938"/>
          <p14:tracePt t="27959" x="5927725" y="6111875"/>
          <p14:tracePt t="27966" x="5927725" y="6126163"/>
          <p14:tracePt t="27975" x="5927725" y="6134100"/>
          <p14:tracePt t="27998" x="5927725" y="6142038"/>
          <p14:tracePt t="28007" x="5927725" y="6156325"/>
          <p14:tracePt t="28021" x="5973763" y="6164263"/>
          <p14:tracePt t="28037" x="6042025" y="6188075"/>
          <p14:tracePt t="28054" x="6103938" y="6188075"/>
          <p14:tracePt t="28071" x="6194425" y="6188075"/>
          <p14:tracePt t="28087" x="6294438" y="6134100"/>
          <p14:tracePt t="28104" x="6378575" y="6065838"/>
          <p14:tracePt t="28121" x="6446838" y="6027738"/>
          <p14:tracePt t="28137" x="6492875" y="5973763"/>
          <p14:tracePt t="28154" x="6507163" y="5943600"/>
          <p14:tracePt t="28171" x="6507163" y="5927725"/>
          <p14:tracePt t="28187" x="6507163" y="5913438"/>
          <p14:tracePt t="28204" x="6507163" y="590550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34954" y="807134"/>
            <a:ext cx="5784183" cy="954107"/>
          </a:xfrm>
          <a:prstGeom prst="rect">
            <a:avLst/>
          </a:prstGeom>
          <a:noFill/>
        </p:spPr>
        <p:txBody>
          <a:bodyPr wrap="square" rtlCol="0">
            <a:spAutoFit/>
          </a:bodyPr>
          <a:lstStyle/>
          <a:p>
            <a:pPr>
              <a:defRPr/>
            </a:pPr>
            <a:r>
              <a:rPr lang="en-US" altLang="en-US" sz="2800" dirty="0" smtClean="0">
                <a:solidFill>
                  <a:schemeClr val="bg1"/>
                </a:solidFill>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Solution: Obtaining Test statistic </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124365" y="1579600"/>
            <a:ext cx="8829530" cy="4937037"/>
          </a:xfrm>
          <a:prstGeom prst="rect">
            <a:avLst/>
          </a:prstGeom>
        </p:spPr>
      </p:pic>
    </p:spTree>
    <p:extLst>
      <p:ext uri="{BB962C8B-B14F-4D97-AF65-F5344CB8AC3E}">
        <p14:creationId xmlns:p14="http://schemas.microsoft.com/office/powerpoint/2010/main" val="3109193670"/>
      </p:ext>
    </p:extLst>
  </p:cSld>
  <p:clrMapOvr>
    <a:masterClrMapping/>
  </p:clrMapOvr>
  <mc:AlternateContent xmlns:mc="http://schemas.openxmlformats.org/markup-compatibility/2006" xmlns:p14="http://schemas.microsoft.com/office/powerpoint/2010/main">
    <mc:Choice Requires="p14">
      <p:transition p14:dur="10" advTm="77903"/>
    </mc:Choice>
    <mc:Fallback xmlns="">
      <p:transition advTm="77903"/>
    </mc:Fallback>
  </mc:AlternateContent>
  <p:timing>
    <p:tnLst>
      <p:par>
        <p:cTn id="1" dur="indefinite" restart="never" nodeType="tmRoot"/>
      </p:par>
    </p:tnLst>
  </p:timing>
  <p:extLst mod="1">
    <p:ext uri="{3A86A75C-4F4B-4683-9AE1-C65F6400EC91}">
      <p14:laserTraceLst xmlns:p14="http://schemas.microsoft.com/office/powerpoint/2010/main">
        <p14:tracePtLst>
          <p14:tracePt t="846" x="6438900" y="5883275"/>
          <p14:tracePt t="854" x="6226175" y="5829300"/>
          <p14:tracePt t="862" x="5799138" y="5737225"/>
          <p14:tracePt t="871" x="5494338" y="5684838"/>
          <p14:tracePt t="888" x="5249863" y="5532438"/>
          <p14:tracePt t="905" x="4846638" y="5241925"/>
          <p14:tracePt t="921" x="4518025" y="4899025"/>
          <p14:tracePt t="938" x="4160838" y="4640263"/>
          <p14:tracePt t="955" x="3649663" y="4289425"/>
          <p14:tracePt t="971" x="3154363" y="3962400"/>
          <p14:tracePt t="989" x="2667000" y="3603625"/>
          <p14:tracePt t="1005" x="2606675" y="3573463"/>
          <p14:tracePt t="1045" x="2606675" y="3543300"/>
          <p14:tracePt t="1055" x="2628900" y="3475038"/>
          <p14:tracePt t="1071" x="2781300" y="3132138"/>
          <p14:tracePt t="1088" x="3063875" y="2644775"/>
          <p14:tracePt t="1105" x="3330575" y="2247900"/>
          <p14:tracePt t="1122" x="3521075" y="1981200"/>
          <p14:tracePt t="1139" x="3717925" y="1706563"/>
          <p14:tracePt t="1155" x="4016375" y="1341438"/>
          <p14:tracePt t="1173" x="4321175" y="990600"/>
          <p14:tracePt t="1190" x="4541838" y="708025"/>
          <p14:tracePt t="1222" x="4549775" y="701675"/>
          <p14:tracePt t="1326" x="4556125" y="701675"/>
          <p14:tracePt t="1334" x="4556125" y="693738"/>
          <p14:tracePt t="1341" x="4572000" y="655638"/>
          <p14:tracePt t="1355" x="4587875" y="647700"/>
          <p14:tracePt t="1486" x="4594225" y="647700"/>
          <p14:tracePt t="1494" x="4572000" y="723900"/>
          <p14:tracePt t="1506" x="4427538" y="1082675"/>
          <p14:tracePt t="1522" x="4008438" y="2003425"/>
          <p14:tracePt t="1539" x="3878263" y="2362200"/>
          <p14:tracePt t="1555" x="3817938" y="2498725"/>
          <p14:tracePt t="1573" x="3787775" y="2560638"/>
          <p14:tracePt t="1630" x="3779838" y="2568575"/>
          <p14:tracePt t="1646" x="3763963" y="2568575"/>
          <p14:tracePt t="1662" x="3756025" y="2560638"/>
          <p14:tracePt t="1670" x="3749675" y="2536825"/>
          <p14:tracePt t="1678" x="3741738" y="2522538"/>
          <p14:tracePt t="1689" x="3733800" y="2514600"/>
          <p14:tracePt t="1706" x="3733800" y="2492375"/>
          <p14:tracePt t="1722" x="3717925" y="2454275"/>
          <p14:tracePt t="1739" x="3703638" y="2422525"/>
          <p14:tracePt t="1756" x="3687763" y="2392363"/>
          <p14:tracePt t="1772" x="3665538" y="2392363"/>
          <p14:tracePt t="1789" x="3657600" y="2392363"/>
          <p14:tracePt t="1909" x="3649663" y="2378075"/>
          <p14:tracePt t="1917" x="3673475" y="2324100"/>
          <p14:tracePt t="1925" x="3703638" y="2263775"/>
          <p14:tracePt t="1939" x="3725863" y="2217738"/>
          <p14:tracePt t="1956" x="3756025" y="2149475"/>
          <p14:tracePt t="1973" x="3771900" y="2111375"/>
          <p14:tracePt t="2318" x="3779838" y="2111375"/>
          <p14:tracePt t="2325" x="3810000" y="2111375"/>
          <p14:tracePt t="2334" x="3832225" y="2111375"/>
          <p14:tracePt t="2342" x="3848100" y="2111375"/>
          <p14:tracePt t="2356" x="3856038" y="2111375"/>
          <p14:tracePt t="2373" x="3908425" y="2125663"/>
          <p14:tracePt t="2389" x="3946525" y="2141538"/>
          <p14:tracePt t="2407" x="3978275" y="2149475"/>
          <p14:tracePt t="2422" x="4030663" y="2149475"/>
          <p14:tracePt t="2439" x="4038600" y="2149475"/>
          <p14:tracePt t="2686" x="4054475" y="2149475"/>
          <p14:tracePt t="2695" x="4092575" y="2133600"/>
          <p14:tracePt t="2706" x="4106863" y="2117725"/>
          <p14:tracePt t="2723" x="4160838" y="2087563"/>
          <p14:tracePt t="2739" x="4213225" y="2057400"/>
          <p14:tracePt t="2757" x="4267200" y="2027238"/>
          <p14:tracePt t="2773" x="4283075" y="2019300"/>
          <p14:tracePt t="2789" x="4289425" y="2019300"/>
          <p14:tracePt t="2806" x="4297363" y="2011363"/>
          <p14:tracePt t="2823" x="4305300" y="2003425"/>
          <p14:tracePt t="2839" x="4313238" y="1997075"/>
          <p14:tracePt t="2856" x="4335463" y="1981200"/>
          <p14:tracePt t="2873" x="4351338" y="1965325"/>
          <p14:tracePt t="2889" x="4365625" y="1951038"/>
          <p14:tracePt t="2906" x="4381500" y="1943100"/>
          <p14:tracePt t="3014" x="4397375" y="1951038"/>
          <p14:tracePt t="3022" x="4403725" y="1965325"/>
          <p14:tracePt t="3030" x="4435475" y="2019300"/>
          <p14:tracePt t="3039" x="4465638" y="2073275"/>
          <p14:tracePt t="3056" x="4503738" y="2125663"/>
          <p14:tracePt t="3073" x="4533900" y="2163763"/>
          <p14:tracePt t="3089" x="4564063" y="2193925"/>
          <p14:tracePt t="3107" x="4587875" y="2201863"/>
          <p14:tracePt t="3123" x="4594225" y="2201863"/>
          <p14:tracePt t="3175" x="4610100" y="2187575"/>
          <p14:tracePt t="3182" x="4610100" y="2163763"/>
          <p14:tracePt t="3191" x="4610100" y="2141538"/>
          <p14:tracePt t="3206" x="4610100" y="2111375"/>
          <p14:tracePt t="3223" x="4618038" y="2079625"/>
          <p14:tracePt t="3239" x="4618038" y="2065338"/>
          <p14:tracePt t="3590" x="4618038" y="2057400"/>
          <p14:tracePt t="3670" x="4625975" y="2057400"/>
          <p14:tracePt t="3678" x="4656138" y="2057400"/>
          <p14:tracePt t="3690" x="4708525" y="2073275"/>
          <p14:tracePt t="3706" x="4854575" y="2095500"/>
          <p14:tracePt t="3723" x="5083175" y="2095500"/>
          <p14:tracePt t="3740" x="5249863" y="2095500"/>
          <p14:tracePt t="3757" x="5440363" y="2057400"/>
          <p14:tracePt t="3773" x="5470525" y="2041525"/>
          <p14:tracePt t="3822" x="5470525" y="2035175"/>
          <p14:tracePt t="3831" x="5470525" y="2019300"/>
          <p14:tracePt t="3840" x="5456238" y="2011363"/>
          <p14:tracePt t="3856" x="5426075" y="2003425"/>
          <p14:tracePt t="3873" x="5394325" y="1997075"/>
          <p14:tracePt t="3890" x="5356225" y="1981200"/>
          <p14:tracePt t="3906" x="5341938" y="1981200"/>
          <p14:tracePt t="3923" x="5311775" y="1981200"/>
          <p14:tracePt t="3926" x="5303838" y="1981200"/>
          <p14:tracePt t="3940" x="5287963" y="1989138"/>
          <p14:tracePt t="3957" x="5280025" y="2003425"/>
          <p14:tracePt t="3973" x="5265738" y="2035175"/>
          <p14:tracePt t="3990" x="5235575" y="2041525"/>
          <p14:tracePt t="4006" x="5181600" y="2057400"/>
          <p14:tracePt t="4023" x="5127625" y="2057400"/>
          <p14:tracePt t="4040" x="5083175" y="2065338"/>
          <p14:tracePt t="4056" x="5059363" y="2065338"/>
          <p14:tracePt t="4073" x="5051425" y="2073275"/>
          <p14:tracePt t="4174" x="5067300" y="2065338"/>
          <p14:tracePt t="4182" x="5097463" y="2065338"/>
          <p14:tracePt t="4190" x="5127625" y="2065338"/>
          <p14:tracePt t="4206" x="5227638" y="2065338"/>
          <p14:tracePt t="4223" x="5349875" y="2065338"/>
          <p14:tracePt t="4240" x="5494338" y="2065338"/>
          <p14:tracePt t="4256" x="5600700" y="2065338"/>
          <p14:tracePt t="4273" x="5630863" y="2065338"/>
          <p14:tracePt t="4307" x="5630863" y="2057400"/>
          <p14:tracePt t="4323" x="5630863" y="2041525"/>
          <p14:tracePt t="4340" x="5630863" y="1981200"/>
          <p14:tracePt t="4357" x="5630863" y="1958975"/>
          <p14:tracePt t="4373" x="5622925" y="1935163"/>
          <p14:tracePt t="4390" x="5616575" y="1935163"/>
          <p14:tracePt t="4423" x="5608638" y="1935163"/>
          <p14:tracePt t="4440" x="5584825" y="1973263"/>
          <p14:tracePt t="4456" x="5584825" y="2003425"/>
          <p14:tracePt t="4473" x="5592763" y="2011363"/>
          <p14:tracePt t="4490" x="5608638" y="2011363"/>
          <p14:tracePt t="4507" x="5638800" y="2011363"/>
          <p14:tracePt t="4523" x="5668963" y="2011363"/>
          <p14:tracePt t="4541" x="5753100" y="2011363"/>
          <p14:tracePt t="4557" x="5799138" y="1997075"/>
          <p14:tracePt t="4573" x="5813425" y="1997075"/>
          <p14:tracePt t="4630" x="5829300" y="1997075"/>
          <p14:tracePt t="4638" x="5845175" y="1997075"/>
          <p14:tracePt t="4646" x="5875338" y="1997075"/>
          <p14:tracePt t="4656" x="5889625" y="2003425"/>
          <p14:tracePt t="4673" x="5943600" y="2019300"/>
          <p14:tracePt t="4690" x="5989638" y="2019300"/>
          <p14:tracePt t="4707" x="6035675" y="2019300"/>
          <p14:tracePt t="4723" x="6065838" y="2019300"/>
          <p14:tracePt t="4740" x="6073775" y="2019300"/>
          <p14:tracePt t="4854" x="6088063" y="2019300"/>
          <p14:tracePt t="4862" x="6103938" y="2019300"/>
          <p14:tracePt t="4873" x="6126163" y="2019300"/>
          <p14:tracePt t="4890" x="6142038" y="2019300"/>
          <p14:tracePt t="4907" x="6164263" y="2019300"/>
          <p14:tracePt t="4923" x="6180138" y="2027238"/>
          <p14:tracePt t="4940" x="6188075" y="2027238"/>
          <p14:tracePt t="4974" x="6188075" y="2035175"/>
          <p14:tracePt t="5038" x="6180138" y="2035175"/>
          <p14:tracePt t="5062" x="6172200" y="2035175"/>
          <p14:tracePt t="5070" x="6164263" y="2035175"/>
          <p14:tracePt t="5094" x="6156325" y="2035175"/>
          <p14:tracePt t="5181" x="6149975" y="2035175"/>
          <p14:tracePt t="5189" x="6142038" y="2035175"/>
          <p14:tracePt t="5196" x="6126163" y="2049463"/>
          <p14:tracePt t="5206" x="6118225" y="2065338"/>
          <p14:tracePt t="5223" x="6080125" y="2117725"/>
          <p14:tracePt t="5240" x="6035675" y="2171700"/>
          <p14:tracePt t="5256" x="5981700" y="2225675"/>
          <p14:tracePt t="5273" x="5913438" y="2293938"/>
          <p14:tracePt t="5290" x="5821363" y="2346325"/>
          <p14:tracePt t="5306" x="5715000" y="2438400"/>
          <p14:tracePt t="5323" x="5562600" y="2506663"/>
          <p14:tracePt t="5340" x="5326063" y="2620963"/>
          <p14:tracePt t="5356" x="4868863" y="2751138"/>
          <p14:tracePt t="5373" x="4541838" y="2841625"/>
          <p14:tracePt t="5390" x="4275138" y="2865438"/>
          <p14:tracePt t="5406" x="4030663" y="2887663"/>
          <p14:tracePt t="5423" x="3848100" y="2887663"/>
          <p14:tracePt t="5440" x="3725863" y="2887663"/>
          <p14:tracePt t="5456" x="3635375" y="2857500"/>
          <p14:tracePt t="5473" x="3611563" y="2841625"/>
          <p14:tracePt t="5542" x="3603625" y="2841625"/>
          <p14:tracePt t="5558" x="3589338" y="2835275"/>
          <p14:tracePt t="5566" x="3581400" y="2819400"/>
          <p14:tracePt t="5574" x="3573463" y="2811463"/>
          <p14:tracePt t="5590" x="3565525" y="2773363"/>
          <p14:tracePt t="5607" x="3535363" y="2727325"/>
          <p14:tracePt t="5624" x="3521075" y="2713038"/>
          <p14:tracePt t="5640" x="3513138" y="2713038"/>
          <p14:tracePt t="5657" x="3497263" y="2705100"/>
          <p14:tracePt t="5798" x="3489325" y="2705100"/>
          <p14:tracePt t="5806" x="3475038" y="2705100"/>
          <p14:tracePt t="5814" x="3459163" y="2720975"/>
          <p14:tracePt t="5824" x="3429000" y="2765425"/>
          <p14:tracePt t="5841" x="3390900" y="2827338"/>
          <p14:tracePt t="5857" x="3375025" y="2857500"/>
          <p14:tracePt t="5874" x="3368675" y="2879725"/>
          <p14:tracePt t="5942" x="3368675" y="2873375"/>
          <p14:tracePt t="5950" x="3368675" y="2841625"/>
          <p14:tracePt t="5958" x="3368675" y="2789238"/>
          <p14:tracePt t="5974" x="3375025" y="2697163"/>
          <p14:tracePt t="5990" x="3375025" y="2590800"/>
          <p14:tracePt t="6007" x="3375025" y="2568575"/>
          <p14:tracePt t="6024" x="3375025" y="2560638"/>
          <p14:tracePt t="6057" x="3352800" y="2560638"/>
          <p14:tracePt t="6074" x="3314700" y="2659063"/>
          <p14:tracePt t="6090" x="3260725" y="2827338"/>
          <p14:tracePt t="6107" x="3192463" y="2994025"/>
          <p14:tracePt t="6125" x="3184525" y="3055938"/>
          <p14:tracePt t="6158" x="3184525" y="3048000"/>
          <p14:tracePt t="6174" x="3184525" y="2955925"/>
          <p14:tracePt t="6190" x="3192463" y="2841625"/>
          <p14:tracePt t="6207" x="3192463" y="2689225"/>
          <p14:tracePt t="6224" x="3192463" y="2628900"/>
          <p14:tracePt t="6240" x="3192463" y="2620963"/>
          <p14:tracePt t="6294" x="3192463" y="2667000"/>
          <p14:tracePt t="6302" x="3184525" y="2727325"/>
          <p14:tracePt t="6310" x="3184525" y="2797175"/>
          <p14:tracePt t="6324" x="3178175" y="2887663"/>
          <p14:tracePt t="6341" x="3140075" y="3116263"/>
          <p14:tracePt t="6357" x="3124200" y="3184525"/>
          <p14:tracePt t="6374" x="3124200" y="3208338"/>
          <p14:tracePt t="6430" x="3124200" y="3170238"/>
          <p14:tracePt t="6438" x="3124200" y="3124200"/>
          <p14:tracePt t="6446" x="3124200" y="3055938"/>
          <p14:tracePt t="6457" x="3124200" y="2987675"/>
          <p14:tracePt t="6474" x="3124200" y="2841625"/>
          <p14:tracePt t="6491" x="3124200" y="2765425"/>
          <p14:tracePt t="6507" x="3124200" y="2743200"/>
          <p14:tracePt t="6582" x="3124200" y="2773363"/>
          <p14:tracePt t="6590" x="3132138" y="2819400"/>
          <p14:tracePt t="6598" x="3140075" y="2857500"/>
          <p14:tracePt t="6607" x="3140075" y="2917825"/>
          <p14:tracePt t="6624" x="3154363" y="2987675"/>
          <p14:tracePt t="6641" x="3170238" y="3025775"/>
          <p14:tracePt t="6719" x="3178175" y="3009900"/>
          <p14:tracePt t="6726" x="3184525" y="2987675"/>
          <p14:tracePt t="6734" x="3192463" y="2955925"/>
          <p14:tracePt t="6742" x="3192463" y="2925763"/>
          <p14:tracePt t="6757" x="3222625" y="2819400"/>
          <p14:tracePt t="6774" x="3230563" y="2735263"/>
          <p14:tracePt t="6791" x="3238500" y="2682875"/>
          <p14:tracePt t="6808" x="3246438" y="2628900"/>
          <p14:tracePt t="6824" x="3254375" y="2590800"/>
          <p14:tracePt t="6841" x="3260725" y="2552700"/>
          <p14:tracePt t="6857" x="3268663" y="2536825"/>
          <p14:tracePt t="6874" x="3276600" y="2514600"/>
          <p14:tracePt t="6891" x="3284538" y="2506663"/>
          <p14:tracePt t="6907" x="3292475" y="2484438"/>
          <p14:tracePt t="6925" x="3336925" y="2446338"/>
          <p14:tracePt t="6941" x="3382963" y="2422525"/>
          <p14:tracePt t="6958" x="3597275" y="2392363"/>
          <p14:tracePt t="6974" x="3794125" y="2378075"/>
          <p14:tracePt t="6991" x="4008438" y="2339975"/>
          <p14:tracePt t="7008" x="4297363" y="2293938"/>
          <p14:tracePt t="7025" x="4610100" y="2247900"/>
          <p14:tracePt t="7041" x="4876800" y="2225675"/>
          <p14:tracePt t="7057" x="5097463" y="2225675"/>
          <p14:tracePt t="7074" x="5265738" y="2225675"/>
          <p14:tracePt t="7091" x="5410200" y="2225675"/>
          <p14:tracePt t="7108" x="5540375" y="2225675"/>
          <p14:tracePt t="7126" x="5676900" y="2225675"/>
          <p14:tracePt t="7142" x="5715000" y="2232025"/>
          <p14:tracePt t="7158" x="5722938" y="2239963"/>
          <p14:tracePt t="7174" x="5737225" y="2239963"/>
          <p14:tracePt t="7343" x="5745163" y="2247900"/>
          <p14:tracePt t="7350" x="5753100" y="2247900"/>
          <p14:tracePt t="7359" x="5761038" y="2247900"/>
          <p14:tracePt t="7377" x="5761038" y="2255838"/>
          <p14:tracePt t="7391" x="5783263" y="2293938"/>
          <p14:tracePt t="7408" x="5807075" y="2332038"/>
          <p14:tracePt t="7426" x="5821363" y="2378075"/>
          <p14:tracePt t="7441" x="5821363" y="2392363"/>
          <p14:tracePt t="7458" x="5821363" y="2422525"/>
          <p14:tracePt t="7474" x="5821363" y="2438400"/>
          <p14:tracePt t="7491" x="5821363" y="2446338"/>
          <p14:tracePt t="8758" x="5807075" y="2476500"/>
          <p14:tracePt t="8766" x="5761038" y="2506663"/>
          <p14:tracePt t="8775" x="5692775" y="2536825"/>
          <p14:tracePt t="8791" x="5494338" y="2613025"/>
          <p14:tracePt t="8808" x="5021263" y="2743200"/>
          <p14:tracePt t="8826" x="4343400" y="2887663"/>
          <p14:tracePt t="8842" x="3749675" y="2963863"/>
          <p14:tracePt t="8858" x="3246438" y="3124200"/>
          <p14:tracePt t="8875" x="2917825" y="3216275"/>
          <p14:tracePt t="8891" x="2781300" y="3254375"/>
          <p14:tracePt t="8908" x="2727325" y="3254375"/>
          <p14:tracePt t="8924" x="2697163" y="3246438"/>
          <p14:tracePt t="8958" x="2697163" y="3216275"/>
          <p14:tracePt t="8975" x="2697163" y="3146425"/>
          <p14:tracePt t="8992" x="2689225" y="3048000"/>
          <p14:tracePt t="9008" x="2659063" y="2949575"/>
          <p14:tracePt t="9025" x="2620963" y="2857500"/>
          <p14:tracePt t="9042" x="2582863" y="2797175"/>
          <p14:tracePt t="9058" x="2560638" y="2759075"/>
          <p14:tracePt t="9075" x="2552700" y="2735263"/>
          <p14:tracePt t="9092" x="2552700" y="2727325"/>
          <p14:tracePt t="9119" x="2552700" y="2735263"/>
          <p14:tracePt t="9126" x="2560638" y="2765425"/>
          <p14:tracePt t="9142" x="2613025" y="2941638"/>
          <p14:tracePt t="9158" x="2674938" y="3298825"/>
          <p14:tracePt t="9175" x="2727325" y="3611563"/>
          <p14:tracePt t="9192" x="2759075" y="3810000"/>
          <p14:tracePt t="9208" x="2781300" y="3863975"/>
          <p14:tracePt t="9242" x="2811463" y="3802063"/>
          <p14:tracePt t="9258" x="2849563" y="3603625"/>
          <p14:tracePt t="9275" x="2849563" y="3336925"/>
          <p14:tracePt t="9292" x="2849563" y="3025775"/>
          <p14:tracePt t="9309" x="2849563" y="2697163"/>
          <p14:tracePt t="9326" x="2849563" y="2536825"/>
          <p14:tracePt t="9342" x="2849563" y="2454275"/>
          <p14:tracePt t="9358" x="2849563" y="2416175"/>
          <p14:tracePt t="9375" x="2849563" y="2408238"/>
          <p14:tracePt t="9422" x="2865438" y="2408238"/>
          <p14:tracePt t="9429" x="2887663" y="2408238"/>
          <p14:tracePt t="9442" x="2941638" y="2408238"/>
          <p14:tracePt t="9459" x="3108325" y="2408238"/>
          <p14:tracePt t="9475" x="3375025" y="2408238"/>
          <p14:tracePt t="9493" x="3894138" y="2408238"/>
          <p14:tracePt t="9509" x="4435475" y="2400300"/>
          <p14:tracePt t="9525" x="4838700" y="2339975"/>
          <p14:tracePt t="9542" x="5051425" y="2308225"/>
          <p14:tracePt t="9559" x="5189538" y="2293938"/>
          <p14:tracePt t="9575" x="5287963" y="2293938"/>
          <p14:tracePt t="9592" x="5318125" y="2293938"/>
          <p14:tracePt t="9609" x="5341938" y="2301875"/>
          <p14:tracePt t="9625" x="5380038" y="2324100"/>
          <p14:tracePt t="9642" x="5410200" y="2370138"/>
          <p14:tracePt t="9659" x="5432425" y="2408238"/>
          <p14:tracePt t="9675" x="5440363" y="2454275"/>
          <p14:tracePt t="9693" x="5394325" y="2606675"/>
          <p14:tracePt t="9709" x="5203825" y="2720975"/>
          <p14:tracePt t="9725" x="4740275" y="2873375"/>
          <p14:tracePt t="9742" x="4084638" y="2963863"/>
          <p14:tracePt t="9758" x="3444875" y="2963863"/>
          <p14:tracePt t="9775" x="2963863" y="2963863"/>
          <p14:tracePt t="9792" x="2697163" y="2963863"/>
          <p14:tracePt t="9809" x="2560638" y="2933700"/>
          <p14:tracePt t="9826" x="2536825" y="2925763"/>
          <p14:tracePt t="9859" x="2544763" y="2911475"/>
          <p14:tracePt t="9875" x="2560638" y="2887663"/>
          <p14:tracePt t="9893" x="2590800" y="2849563"/>
          <p14:tracePt t="9909" x="2613025" y="2803525"/>
          <p14:tracePt t="9925" x="2644775" y="2759075"/>
          <p14:tracePt t="9942" x="2674938" y="2713038"/>
          <p14:tracePt t="9959" x="2705100" y="2682875"/>
          <p14:tracePt t="9975" x="2773363" y="2628900"/>
          <p14:tracePt t="9992" x="2849563" y="2598738"/>
          <p14:tracePt t="10009" x="2941638" y="2568575"/>
          <p14:tracePt t="10026" x="3017838" y="2568575"/>
          <p14:tracePt t="10042" x="3094038" y="2568575"/>
          <p14:tracePt t="10059" x="3140075" y="2574925"/>
          <p14:tracePt t="10075" x="3184525" y="2613025"/>
          <p14:tracePt t="10093" x="3284538" y="2727325"/>
          <p14:tracePt t="10109" x="3314700" y="2789238"/>
          <p14:tracePt t="10125" x="3330575" y="2803525"/>
          <p14:tracePt t="10199" x="3330575" y="2797175"/>
          <p14:tracePt t="10206" x="3330575" y="2781300"/>
          <p14:tracePt t="10223" x="3330575" y="2765425"/>
          <p14:tracePt t="10229" x="3330575" y="2759075"/>
          <p14:tracePt t="10242" x="3330575" y="2751138"/>
          <p14:tracePt t="10259" x="3330575" y="2735263"/>
          <p14:tracePt t="10798" x="3330575" y="2727325"/>
          <p14:tracePt t="10830" x="3336925" y="2727325"/>
          <p14:tracePt t="10838" x="3352800" y="2720975"/>
          <p14:tracePt t="10845" x="3368675" y="2713038"/>
          <p14:tracePt t="10859" x="3375025" y="2713038"/>
          <p14:tracePt t="10876" x="3390900" y="2705100"/>
          <p14:tracePt t="10893" x="3421063" y="2697163"/>
          <p14:tracePt t="10909" x="3451225" y="2689225"/>
          <p14:tracePt t="10925" x="3482975" y="2682875"/>
          <p14:tracePt t="10942" x="3527425" y="2682875"/>
          <p14:tracePt t="10959" x="3565525" y="2682875"/>
          <p14:tracePt t="10976" x="3603625" y="2682875"/>
          <p14:tracePt t="10992" x="3641725" y="2674938"/>
          <p14:tracePt t="11009" x="3665538" y="2674938"/>
          <p14:tracePt t="11026" x="3687763" y="2674938"/>
          <p14:tracePt t="11042" x="3717925" y="2674938"/>
          <p14:tracePt t="11059" x="3733800" y="2674938"/>
          <p14:tracePt t="11076" x="3741738" y="2674938"/>
          <p14:tracePt t="11166" x="3749675" y="2674938"/>
          <p14:tracePt t="11574" x="3763963" y="2674938"/>
          <p14:tracePt t="11582" x="3771900" y="2674938"/>
          <p14:tracePt t="11592" x="3802063" y="2659063"/>
          <p14:tracePt t="11609" x="3840163" y="2636838"/>
          <p14:tracePt t="11626" x="3908425" y="2606675"/>
          <p14:tracePt t="11643" x="3962400" y="2582863"/>
          <p14:tracePt t="11659" x="4016375" y="2560638"/>
          <p14:tracePt t="11676" x="4030663" y="2544763"/>
          <p14:tracePt t="11693" x="4038600" y="2536825"/>
          <p14:tracePt t="11782" x="4046538" y="2536825"/>
          <p14:tracePt t="11798" x="4054475" y="2536825"/>
          <p14:tracePt t="11806" x="4076700" y="2544763"/>
          <p14:tracePt t="11814" x="4098925" y="2568575"/>
          <p14:tracePt t="11826" x="4122738" y="2606675"/>
          <p14:tracePt t="11843" x="4175125" y="2659063"/>
          <p14:tracePt t="11859" x="4213225" y="2697163"/>
          <p14:tracePt t="11876" x="4237038" y="2727325"/>
          <p14:tracePt t="11998" x="4237038" y="2713038"/>
          <p14:tracePt t="12007" x="4237038" y="2705100"/>
          <p14:tracePt t="12013" x="4237038" y="2689225"/>
          <p14:tracePt t="12029" x="4237038" y="2682875"/>
          <p14:tracePt t="12054" x="4237038" y="2667000"/>
          <p14:tracePt t="12078" x="4229100" y="2667000"/>
          <p14:tracePt t="12150" x="4221163" y="2659063"/>
          <p14:tracePt t="12158" x="4213225" y="2659063"/>
          <p14:tracePt t="12175" x="4206875" y="2659063"/>
          <p14:tracePt t="12182" x="4191000" y="2651125"/>
          <p14:tracePt t="12286" x="4183063" y="2651125"/>
          <p14:tracePt t="12302" x="4175125" y="2651125"/>
          <p14:tracePt t="12310" x="4168775" y="2651125"/>
          <p14:tracePt t="12318" x="4168775" y="2659063"/>
          <p14:tracePt t="12326" x="4168775" y="2689225"/>
          <p14:tracePt t="12343" x="4168775" y="2743200"/>
          <p14:tracePt t="12360" x="4168775" y="2797175"/>
          <p14:tracePt t="12376" x="4168775" y="2811463"/>
          <p14:tracePt t="12393" x="4175125" y="2819400"/>
          <p14:tracePt t="12448" x="4191000" y="2819400"/>
          <p14:tracePt t="12454" x="4191000" y="2803525"/>
          <p14:tracePt t="12464" x="4191000" y="2781300"/>
          <p14:tracePt t="12477" x="4191000" y="2759075"/>
          <p14:tracePt t="12493" x="4191000" y="2751138"/>
          <p14:tracePt t="12509" x="4191000" y="2720975"/>
          <p14:tracePt t="12526" x="4191000" y="2713038"/>
          <p14:tracePt t="12686" x="4183063" y="2713038"/>
          <p14:tracePt t="12718" x="4168775" y="2713038"/>
          <p14:tracePt t="12998" x="4168775" y="2697163"/>
          <p14:tracePt t="13006" x="4168775" y="2689225"/>
          <p14:tracePt t="13013" x="4175125" y="2682875"/>
          <p14:tracePt t="13026" x="4175125" y="2667000"/>
          <p14:tracePt t="13043" x="4191000" y="2644775"/>
          <p14:tracePt t="13060" x="4206875" y="2606675"/>
          <p14:tracePt t="13078" x="4237038" y="2530475"/>
          <p14:tracePt t="13093" x="4237038" y="2492375"/>
          <p14:tracePt t="13110" x="4251325" y="2460625"/>
          <p14:tracePt t="13126" x="4251325" y="2438400"/>
          <p14:tracePt t="13143" x="4259263" y="2430463"/>
          <p14:tracePt t="13160" x="4259263" y="2422525"/>
          <p14:tracePt t="13176" x="4259263" y="2416175"/>
          <p14:tracePt t="13230" x="4267200" y="2408238"/>
          <p14:tracePt t="13279" x="4275138" y="2408238"/>
          <p14:tracePt t="13286" x="4283075" y="2408238"/>
          <p14:tracePt t="13296" x="4289425" y="2416175"/>
          <p14:tracePt t="13310" x="4305300" y="2460625"/>
          <p14:tracePt t="13326" x="4335463" y="2498725"/>
          <p14:tracePt t="13343" x="4351338" y="2522538"/>
          <p14:tracePt t="13360" x="4403725" y="2582863"/>
          <p14:tracePt t="13377" x="4457700" y="2620963"/>
          <p14:tracePt t="13393" x="4495800" y="2644775"/>
          <p14:tracePt t="13411" x="4511675" y="2644775"/>
          <p14:tracePt t="13478" x="4518025" y="2644775"/>
          <p14:tracePt t="13486" x="4525963" y="2644775"/>
          <p14:tracePt t="13510" x="4525963" y="2628900"/>
          <p14:tracePt t="13614" x="4533900" y="2636838"/>
          <p14:tracePt t="13670" x="4533900" y="2644775"/>
          <p14:tracePt t="13686" x="4541838" y="2644775"/>
          <p14:tracePt t="13694" x="4549775" y="2644775"/>
          <p14:tracePt t="13702" x="4556125" y="2644775"/>
          <p14:tracePt t="13710" x="4564063" y="2644775"/>
          <p14:tracePt t="13727" x="4579938" y="2644775"/>
          <p14:tracePt t="13743" x="4632325" y="2644775"/>
          <p14:tracePt t="13760" x="4702175" y="2644775"/>
          <p14:tracePt t="13777" x="4754563" y="2644775"/>
          <p14:tracePt t="13793" x="4792663" y="2644775"/>
          <p14:tracePt t="13810" x="4822825" y="2628900"/>
          <p14:tracePt t="13827" x="4846638" y="2620963"/>
          <p14:tracePt t="13844" x="4854575" y="2613025"/>
          <p14:tracePt t="13925" x="4846638" y="2613025"/>
          <p14:tracePt t="13933" x="4838700" y="2613025"/>
          <p14:tracePt t="13943" x="4830763" y="2613025"/>
          <p14:tracePt t="13960" x="4800600" y="2636838"/>
          <p14:tracePt t="13977" x="4778375" y="2674938"/>
          <p14:tracePt t="13993" x="4762500" y="2705100"/>
          <p14:tracePt t="14038" x="4754563" y="2713038"/>
          <p14:tracePt t="14078" x="4746625" y="2713038"/>
          <p14:tracePt t="14086" x="4746625" y="2705100"/>
          <p14:tracePt t="14102" x="4746625" y="2697163"/>
          <p14:tracePt t="14118" x="4746625" y="2689225"/>
          <p14:tracePt t="14367" x="4746625" y="2682875"/>
          <p14:tracePt t="14374" x="4746625" y="2667000"/>
          <p14:tracePt t="14382" x="4746625" y="2659063"/>
          <p14:tracePt t="14398" x="4770438" y="2651125"/>
          <p14:tracePt t="14410" x="4800600" y="2644775"/>
          <p14:tracePt t="14427" x="4868863" y="2628900"/>
          <p14:tracePt t="14443" x="4914900" y="2613025"/>
          <p14:tracePt t="14461" x="4945063" y="2606675"/>
          <p14:tracePt t="14526" x="4953000" y="2606675"/>
          <p14:tracePt t="14543" x="4968875" y="2606675"/>
          <p14:tracePt t="14550" x="4975225" y="2606675"/>
          <p14:tracePt t="14560" x="4991100" y="2606675"/>
          <p14:tracePt t="14577" x="5006975" y="2620963"/>
          <p14:tracePt t="14594" x="5013325" y="2620963"/>
          <p14:tracePt t="14610" x="5021263" y="2620963"/>
          <p14:tracePt t="14627" x="5037138" y="2628900"/>
          <p14:tracePt t="14694" x="5045075" y="2628900"/>
          <p14:tracePt t="14774" x="5045075" y="2620963"/>
          <p14:tracePt t="14806" x="5051425" y="2606675"/>
          <p14:tracePt t="14822" x="5059363" y="2598738"/>
          <p14:tracePt t="14830" x="5067300" y="2590800"/>
          <p14:tracePt t="14838" x="5075238" y="2582863"/>
          <p14:tracePt t="14846" x="5105400" y="2568575"/>
          <p14:tracePt t="14861" x="5135563" y="2552700"/>
          <p14:tracePt t="14877" x="5181600" y="2536825"/>
          <p14:tracePt t="14894" x="5227638" y="2514600"/>
          <p14:tracePt t="14910" x="5249863" y="2498725"/>
          <p14:tracePt t="14927" x="5273675" y="2492375"/>
          <p14:tracePt t="14960" x="5295900" y="2492375"/>
          <p14:tracePt t="14982" x="5318125" y="2498725"/>
          <p14:tracePt t="14994" x="5356225" y="2522538"/>
          <p14:tracePt t="15010" x="5432425" y="2590800"/>
          <p14:tracePt t="15027" x="5494338" y="2644775"/>
          <p14:tracePt t="15045" x="5554663" y="2697163"/>
          <p14:tracePt t="15060" x="5554663" y="2705100"/>
          <p14:tracePt t="15077" x="5562600" y="2705100"/>
          <p14:tracePt t="15142" x="5546725" y="2705100"/>
          <p14:tracePt t="15334" x="5540375" y="2705100"/>
          <p14:tracePt t="15374" x="5524500" y="2705100"/>
          <p14:tracePt t="15405" x="5516563" y="2705100"/>
          <p14:tracePt t="15510" x="5508625" y="2705100"/>
          <p14:tracePt t="15574" x="5502275" y="2697163"/>
          <p14:tracePt t="15622" x="5502275" y="2682875"/>
          <p14:tracePt t="15630" x="5502275" y="2667000"/>
          <p14:tracePt t="15638" x="5502275" y="2651125"/>
          <p14:tracePt t="15646" x="5502275" y="2644775"/>
          <p14:tracePt t="15661" x="5502275" y="2606675"/>
          <p14:tracePt t="15677" x="5502275" y="2574925"/>
          <p14:tracePt t="15694" x="5502275" y="2536825"/>
          <p14:tracePt t="15711" x="5508625" y="2514600"/>
          <p14:tracePt t="15727" x="5524500" y="2492375"/>
          <p14:tracePt t="15744" x="5524500" y="2476500"/>
          <p14:tracePt t="15830" x="5524500" y="2468563"/>
          <p14:tracePt t="15846" x="5508625" y="2498725"/>
          <p14:tracePt t="15854" x="5486400" y="2560638"/>
          <p14:tracePt t="15862" x="5448300" y="2644775"/>
          <p14:tracePt t="15877" x="5341938" y="2841625"/>
          <p14:tracePt t="15894" x="5189538" y="3094038"/>
          <p14:tracePt t="15911" x="5045075" y="3230563"/>
          <p14:tracePt t="15927" x="4899025" y="3322638"/>
          <p14:tracePt t="15944" x="4778375" y="3352800"/>
          <p14:tracePt t="15960" x="4686300" y="3352800"/>
          <p14:tracePt t="15977" x="4541838" y="3322638"/>
          <p14:tracePt t="15994" x="4351338" y="3238500"/>
          <p14:tracePt t="16010" x="4175125" y="3162300"/>
          <p14:tracePt t="16027" x="4068763" y="3108325"/>
          <p14:tracePt t="16045" x="4000500" y="3048000"/>
          <p14:tracePt t="16077" x="4000500" y="3032125"/>
          <p14:tracePt t="16094" x="4000500" y="3025775"/>
          <p14:tracePt t="16111" x="4000500" y="3017838"/>
          <p14:tracePt t="16145" x="4000500" y="3009900"/>
          <p14:tracePt t="16782" x="3992563" y="3017838"/>
          <p14:tracePt t="16790" x="3992563" y="3025775"/>
          <p14:tracePt t="16806" x="3984625" y="3032125"/>
          <p14:tracePt t="16814" x="3984625" y="3040063"/>
          <p14:tracePt t="16839" x="3978275" y="3048000"/>
          <p14:tracePt t="17079" x="3978275" y="3040063"/>
          <p14:tracePt t="17086" x="3984625" y="3032125"/>
          <p14:tracePt t="17094" x="3992563" y="3025775"/>
          <p14:tracePt t="17111" x="4038600" y="3001963"/>
          <p14:tracePt t="17128" x="4092575" y="2994025"/>
          <p14:tracePt t="17145" x="4152900" y="2971800"/>
          <p14:tracePt t="17161" x="4191000" y="2963863"/>
          <p14:tracePt t="17178" x="4237038" y="2963863"/>
          <p14:tracePt t="17194" x="4267200" y="2963863"/>
          <p14:tracePt t="17211" x="4275138" y="2963863"/>
          <p14:tracePt t="17228" x="4289425" y="2963863"/>
          <p14:tracePt t="17270" x="4297363" y="2963863"/>
          <p14:tracePt t="17286" x="4313238" y="2963863"/>
          <p14:tracePt t="17296" x="4321175" y="2963863"/>
          <p14:tracePt t="17302" x="4327525" y="2971800"/>
          <p14:tracePt t="17311" x="4335463" y="2971800"/>
          <p14:tracePt t="17328" x="4359275" y="2994025"/>
          <p14:tracePt t="17345" x="4365625" y="2994025"/>
          <p14:tracePt t="17646" x="4373563" y="2994025"/>
          <p14:tracePt t="17654" x="4381500" y="2994025"/>
          <p14:tracePt t="17663" x="4397375" y="2994025"/>
          <p14:tracePt t="17678" x="4449763" y="2994025"/>
          <p14:tracePt t="17695" x="4518025" y="2994025"/>
          <p14:tracePt t="17711" x="4564063" y="2987675"/>
          <p14:tracePt t="17728" x="4594225" y="2979738"/>
          <p14:tracePt t="17745" x="4602163" y="2979738"/>
          <p14:tracePt t="17761" x="4610100" y="2971800"/>
          <p14:tracePt t="17779" x="4618038" y="2971800"/>
          <p14:tracePt t="17795" x="4632325" y="2971800"/>
          <p14:tracePt t="17811" x="4648200" y="2971800"/>
          <p14:tracePt t="17829" x="4694238" y="2971800"/>
          <p14:tracePt t="17845" x="4716463" y="2971800"/>
          <p14:tracePt t="17862" x="4778375" y="2971800"/>
          <p14:tracePt t="17878" x="4822825" y="2971800"/>
          <p14:tracePt t="17894" x="4854575" y="2971800"/>
          <p14:tracePt t="17911" x="4868863" y="2971800"/>
          <p14:tracePt t="17928" x="4876800" y="2971800"/>
          <p14:tracePt t="18183" x="4876800" y="2994025"/>
          <p14:tracePt t="18190" x="4876800" y="3017838"/>
          <p14:tracePt t="18198" x="4868863" y="3032125"/>
          <p14:tracePt t="18211" x="4830763" y="3063875"/>
          <p14:tracePt t="18229" x="4656138" y="3108325"/>
          <p14:tracePt t="18245" x="4479925" y="3124200"/>
          <p14:tracePt t="18262" x="4297363" y="3124200"/>
          <p14:tracePt t="18278" x="4137025" y="3124200"/>
          <p14:tracePt t="18295" x="4008438" y="3124200"/>
          <p14:tracePt t="18312" x="3894138" y="3124200"/>
          <p14:tracePt t="18328" x="3825875" y="3116263"/>
          <p14:tracePt t="18345" x="3810000" y="3116263"/>
          <p14:tracePt t="18363" x="3802063" y="3116263"/>
          <p14:tracePt t="18422" x="3802063" y="3108325"/>
          <p14:tracePt t="18430" x="3802063" y="3094038"/>
          <p14:tracePt t="18438" x="3802063" y="3086100"/>
          <p14:tracePt t="18446" x="3802063" y="3078163"/>
          <p14:tracePt t="18462" x="3802063" y="3048000"/>
          <p14:tracePt t="18478" x="3802063" y="3025775"/>
          <p14:tracePt t="18495" x="3802063" y="3001963"/>
          <p14:tracePt t="18512" x="3810000" y="2971800"/>
          <p14:tracePt t="18528" x="3832225" y="2941638"/>
          <p14:tracePt t="18545" x="3894138" y="2933700"/>
          <p14:tracePt t="18563" x="4016375" y="2917825"/>
          <p14:tracePt t="18578" x="4152900" y="2903538"/>
          <p14:tracePt t="18595" x="4305300" y="2879725"/>
          <p14:tracePt t="18613" x="4533900" y="2849563"/>
          <p14:tracePt t="18629" x="4656138" y="2849563"/>
          <p14:tracePt t="18645" x="4770438" y="2849563"/>
          <p14:tracePt t="18662" x="4860925" y="2849563"/>
          <p14:tracePt t="18678" x="4945063" y="2849563"/>
          <p14:tracePt t="18695" x="5021263" y="2873375"/>
          <p14:tracePt t="18712" x="5075238" y="2879725"/>
          <p14:tracePt t="18729" x="5105400" y="2895600"/>
          <p14:tracePt t="18745" x="5121275" y="2903538"/>
          <p14:tracePt t="18765" x="5127625" y="2903538"/>
          <p14:tracePt t="18798" x="5127625" y="2925763"/>
          <p14:tracePt t="18806" x="5127625" y="2941638"/>
          <p14:tracePt t="18815" x="5135563" y="2955925"/>
          <p14:tracePt t="18829" x="5135563" y="3017838"/>
          <p14:tracePt t="18846" x="5135563" y="3101975"/>
          <p14:tracePt t="18862" x="5135563" y="3154363"/>
          <p14:tracePt t="18878" x="5135563" y="3192463"/>
          <p14:tracePt t="18895" x="5097463" y="3216275"/>
          <p14:tracePt t="18912" x="5037138" y="3222625"/>
          <p14:tracePt t="18928" x="4937125" y="3222625"/>
          <p14:tracePt t="18945" x="4808538" y="3222625"/>
          <p14:tracePt t="18962" x="4632325" y="3216275"/>
          <p14:tracePt t="18978" x="4427538" y="3184525"/>
          <p14:tracePt t="18981" x="4327525" y="3170238"/>
          <p14:tracePt t="18995" x="4244975" y="3146425"/>
          <p14:tracePt t="19012" x="4084638" y="3124200"/>
          <p14:tracePt t="19029" x="3908425" y="3086100"/>
          <p14:tracePt t="19046" x="3870325" y="3063875"/>
          <p14:tracePt t="19062" x="3863975" y="3055938"/>
          <p14:tracePt t="19102" x="3863975" y="3048000"/>
          <p14:tracePt t="19112" x="3863975" y="3032125"/>
          <p14:tracePt t="19128" x="3863975" y="3017838"/>
          <p14:tracePt t="19146" x="3863975" y="2979738"/>
          <p14:tracePt t="19162" x="3863975" y="2949575"/>
          <p14:tracePt t="19178" x="3924300" y="2911475"/>
          <p14:tracePt t="19195" x="3978275" y="2887663"/>
          <p14:tracePt t="19212" x="4084638" y="2857500"/>
          <p14:tracePt t="19229" x="4206875" y="2827338"/>
          <p14:tracePt t="19245" x="4359275" y="2827338"/>
          <p14:tracePt t="19262" x="4441825" y="2827338"/>
          <p14:tracePt t="19279" x="4518025" y="2835275"/>
          <p14:tracePt t="19295" x="4572000" y="2865438"/>
          <p14:tracePt t="19312" x="4594225" y="2873375"/>
          <p14:tracePt t="19329" x="4610100" y="2879725"/>
          <p14:tracePt t="19542" x="4618038" y="2895600"/>
          <p14:tracePt t="19549" x="4632325" y="2925763"/>
          <p14:tracePt t="19558" x="4648200" y="2949575"/>
          <p14:tracePt t="19565" x="4656138" y="2971800"/>
          <p14:tracePt t="19579" x="4686300" y="2994025"/>
          <p14:tracePt t="19595" x="4792663" y="3040063"/>
          <p14:tracePt t="19613" x="5051425" y="3094038"/>
          <p14:tracePt t="19629" x="5165725" y="3101975"/>
          <p14:tracePt t="19645" x="5464175" y="3101975"/>
          <p14:tracePt t="19662" x="5616575" y="3101975"/>
          <p14:tracePt t="19679" x="5684838" y="3101975"/>
          <p14:tracePt t="19696" x="5730875" y="3070225"/>
          <p14:tracePt t="19712" x="5745163" y="3055938"/>
          <p14:tracePt t="19729" x="5753100" y="3025775"/>
          <p14:tracePt t="19745" x="5768975" y="2987675"/>
          <p14:tracePt t="19763" x="5775325" y="2963863"/>
          <p14:tracePt t="19779" x="5783263" y="2925763"/>
          <p14:tracePt t="19795" x="5783263" y="2887663"/>
          <p14:tracePt t="19813" x="5783263" y="2841625"/>
          <p14:tracePt t="19829" x="5783263" y="2835275"/>
          <p14:tracePt t="19845" x="5807075" y="2789238"/>
          <p14:tracePt t="19862" x="5813425" y="2751138"/>
          <p14:tracePt t="19879" x="5829300" y="2720975"/>
          <p14:tracePt t="19895" x="5837238" y="2689225"/>
          <p14:tracePt t="19912" x="5837238" y="2682875"/>
          <p14:tracePt t="19928" x="5837238" y="2667000"/>
          <p14:tracePt t="19945" x="5837238" y="2659063"/>
          <p14:tracePt t="19963" x="5829300" y="2659063"/>
          <p14:tracePt t="19981" x="5821363" y="2659063"/>
          <p14:tracePt t="20014" x="5813425" y="2659063"/>
          <p14:tracePt t="20030" x="5807075" y="2659063"/>
          <p14:tracePt t="20054" x="5807075" y="2667000"/>
          <p14:tracePt t="20086" x="5799138" y="2667000"/>
          <p14:tracePt t="20094" x="5791200" y="2682875"/>
          <p14:tracePt t="20110" x="5775325" y="2697163"/>
          <p14:tracePt t="20126" x="5775325" y="2705100"/>
          <p14:tracePt t="20134" x="5768975" y="2720975"/>
          <p14:tracePt t="20150" x="5761038" y="2727325"/>
          <p14:tracePt t="20165" x="5761038" y="2735263"/>
          <p14:tracePt t="20382" x="5761038" y="2743200"/>
          <p14:tracePt t="20398" x="5768975" y="2759075"/>
          <p14:tracePt t="20405" x="5775325" y="2781300"/>
          <p14:tracePt t="20414" x="5783263" y="2811463"/>
          <p14:tracePt t="20429" x="5807075" y="2887663"/>
          <p14:tracePt t="20446" x="5829300" y="2971800"/>
          <p14:tracePt t="20463" x="5859463" y="3055938"/>
          <p14:tracePt t="20479" x="5859463" y="3124200"/>
          <p14:tracePt t="20496" x="5859463" y="3200400"/>
          <p14:tracePt t="20512" x="5859463" y="3238500"/>
          <p14:tracePt t="20529" x="5859463" y="3260725"/>
          <p14:tracePt t="20614" x="5867400" y="3254375"/>
          <p14:tracePt t="20622" x="5875338" y="3216275"/>
          <p14:tracePt t="20630" x="5889625" y="3192463"/>
          <p14:tracePt t="20646" x="5897563" y="3078163"/>
          <p14:tracePt t="20663" x="5905500" y="2955925"/>
          <p14:tracePt t="20679" x="5905500" y="2797175"/>
          <p14:tracePt t="20696" x="5905500" y="2651125"/>
          <p14:tracePt t="20712" x="5905500" y="2530475"/>
          <p14:tracePt t="20729" x="5935663" y="2400300"/>
          <p14:tracePt t="20746" x="5965825" y="2293938"/>
          <p14:tracePt t="20762" x="5989638" y="2225675"/>
          <p14:tracePt t="20779" x="6019800" y="2163763"/>
          <p14:tracePt t="20797" x="6065838" y="2095500"/>
          <p14:tracePt t="20813" x="6073775" y="2073275"/>
          <p14:tracePt t="20829" x="6096000" y="2065338"/>
          <p14:tracePt t="20862" x="6118225" y="2065338"/>
          <p14:tracePt t="20879" x="6142038" y="2065338"/>
          <p14:tracePt t="20896" x="6164263" y="2065338"/>
          <p14:tracePt t="20913" x="6210300" y="2073275"/>
          <p14:tracePt t="20929" x="6286500" y="2087563"/>
          <p14:tracePt t="20946" x="6392863" y="2095500"/>
          <p14:tracePt t="20963" x="6523038" y="2117725"/>
          <p14:tracePt t="20966" x="6613525" y="2117725"/>
          <p14:tracePt t="20979" x="6705600" y="2133600"/>
          <p14:tracePt t="20997" x="7002463" y="2155825"/>
          <p14:tracePt t="21013" x="7132638" y="2155825"/>
          <p14:tracePt t="21029" x="7185025" y="2155825"/>
          <p14:tracePt t="21046" x="7200900" y="2155825"/>
          <p14:tracePt t="21110" x="7208838" y="2163763"/>
          <p14:tracePt t="21126" x="7185025" y="2163763"/>
          <p14:tracePt t="21133" x="7132638" y="2179638"/>
          <p14:tracePt t="21146" x="7056438" y="2239963"/>
          <p14:tracePt t="21163" x="6888163" y="2378075"/>
          <p14:tracePt t="21179" x="6575425" y="2582863"/>
          <p14:tracePt t="21197" x="6240463" y="2727325"/>
          <p14:tracePt t="21213" x="6126163" y="2727325"/>
          <p14:tracePt t="21229" x="6096000" y="2720975"/>
          <p14:tracePt t="21246" x="6088063" y="2720975"/>
          <p14:tracePt t="21263" x="6080125" y="2689225"/>
          <p14:tracePt t="21279" x="6080125" y="2659063"/>
          <p14:tracePt t="21296" x="6080125" y="2620963"/>
          <p14:tracePt t="21313" x="6088063" y="2574925"/>
          <p14:tracePt t="21329" x="6096000" y="2536825"/>
          <p14:tracePt t="21346" x="6118225" y="2506663"/>
          <p14:tracePt t="21363" x="6126163" y="2476500"/>
          <p14:tracePt t="21379" x="6134100" y="2460625"/>
          <p14:tracePt t="21397" x="6142038" y="2438400"/>
          <p14:tracePt t="21550" x="6142038" y="2454275"/>
          <p14:tracePt t="21558" x="6142038" y="2492375"/>
          <p14:tracePt t="21565" x="6142038" y="2530475"/>
          <p14:tracePt t="21580" x="6142038" y="2590800"/>
          <p14:tracePt t="21597" x="6142038" y="2705100"/>
          <p14:tracePt t="21613" x="6142038" y="2735263"/>
          <p14:tracePt t="21629" x="6142038" y="2789238"/>
          <p14:tracePt t="21742" x="6142038" y="2797175"/>
          <p14:tracePt t="21838" x="6142038" y="2803525"/>
          <p14:tracePt t="21846" x="6142038" y="2811463"/>
          <p14:tracePt t="21854" x="6142038" y="2835275"/>
          <p14:tracePt t="21863" x="6134100" y="2835275"/>
          <p14:tracePt t="21880" x="6088063" y="2841625"/>
          <p14:tracePt t="21896" x="6049963" y="2849563"/>
          <p14:tracePt t="21913" x="6042025" y="2849563"/>
          <p14:tracePt t="21965" x="6042025" y="2865438"/>
          <p14:tracePt t="21974" x="6042025" y="2879725"/>
          <p14:tracePt t="21982" x="6042025" y="2911475"/>
          <p14:tracePt t="21997" x="6042025" y="2971800"/>
          <p14:tracePt t="22013" x="6049963" y="3025775"/>
          <p14:tracePt t="22030" x="6088063" y="3170238"/>
          <p14:tracePt t="22046" x="6111875" y="3238500"/>
          <p14:tracePt t="22063" x="6126163" y="3268663"/>
          <p14:tracePt t="22080" x="6134100" y="3276600"/>
          <p14:tracePt t="22118" x="6142038" y="3276600"/>
          <p14:tracePt t="22130" x="6156325" y="3260725"/>
          <p14:tracePt t="22146" x="6180138" y="3162300"/>
          <p14:tracePt t="22164" x="6226175" y="3078163"/>
          <p14:tracePt t="22180" x="6256338" y="2987675"/>
          <p14:tracePt t="22197" x="6278563" y="2941638"/>
          <p14:tracePt t="22246" x="6286500" y="2941638"/>
          <p14:tracePt t="22262" x="6302375" y="2941638"/>
          <p14:tracePt t="22270" x="6308725" y="2941638"/>
          <p14:tracePt t="22286" x="6308725" y="2955925"/>
          <p14:tracePt t="22296" x="6308725" y="2971800"/>
          <p14:tracePt t="22313" x="6316663" y="2987675"/>
          <p14:tracePt t="22381" x="6324600" y="2994025"/>
          <p14:tracePt t="22406" x="6340475" y="2987675"/>
          <p14:tracePt t="22414" x="6354763" y="2963863"/>
          <p14:tracePt t="22422" x="6378575" y="2933700"/>
          <p14:tracePt t="22430" x="6400800" y="2917825"/>
          <p14:tracePt t="22446" x="6446838" y="2865438"/>
          <p14:tracePt t="22463" x="6492875" y="2827338"/>
          <p14:tracePt t="22480" x="6515100" y="2797175"/>
          <p14:tracePt t="22496" x="6530975" y="2789238"/>
          <p14:tracePt t="22513" x="6530975" y="2781300"/>
          <p14:tracePt t="22606" x="6515100" y="2773363"/>
          <p14:tracePt t="22614" x="6492875" y="2773363"/>
          <p14:tracePt t="22622" x="6461125" y="2773363"/>
          <p14:tracePt t="22630" x="6446838" y="2765425"/>
          <p14:tracePt t="22646" x="6423025" y="2765425"/>
          <p14:tracePt t="22710" x="6423025" y="2759075"/>
          <p14:tracePt t="22718" x="6423025" y="2751138"/>
          <p14:tracePt t="22730" x="6438900" y="2735263"/>
          <p14:tracePt t="22747" x="6484938" y="2713038"/>
          <p14:tracePt t="22763" x="6537325" y="2682875"/>
          <p14:tracePt t="22780" x="6599238" y="2651125"/>
          <p14:tracePt t="22798" x="6697663" y="2598738"/>
          <p14:tracePt t="22813" x="6727825" y="2590800"/>
          <p14:tracePt t="22830" x="6751638" y="2574925"/>
          <p14:tracePt t="22847" x="6759575" y="2568575"/>
          <p14:tracePt t="22863" x="6765925" y="2568575"/>
          <p14:tracePt t="22983" x="6773863" y="2568575"/>
          <p14:tracePt t="22999" x="6773863" y="2552700"/>
          <p14:tracePt t="23014" x="6773863" y="2544763"/>
          <p14:tracePt t="23086" x="6773863" y="2552700"/>
          <p14:tracePt t="23094" x="6759575" y="2628900"/>
          <p14:tracePt t="23101" x="6759575" y="2697163"/>
          <p14:tracePt t="23113" x="6751638" y="2789238"/>
          <p14:tracePt t="23130" x="6751638" y="2933700"/>
          <p14:tracePt t="23147" x="6751638" y="2971800"/>
          <p14:tracePt t="23163" x="6751638" y="2987675"/>
          <p14:tracePt t="23262" x="6743700" y="2994025"/>
          <p14:tracePt t="23271" x="6735763" y="2994025"/>
          <p14:tracePt t="23286" x="6721475" y="2987675"/>
          <p14:tracePt t="23297" x="6689725" y="2987675"/>
          <p14:tracePt t="23314" x="6651625" y="2987675"/>
          <p14:tracePt t="23330" x="6629400" y="2987675"/>
          <p14:tracePt t="23347" x="6613525" y="2987675"/>
          <p14:tracePt t="23363" x="6591300" y="2987675"/>
          <p14:tracePt t="23381" x="6575425" y="2994025"/>
          <p14:tracePt t="23413" x="6575425" y="3025775"/>
          <p14:tracePt t="23431" x="6575425" y="3063875"/>
          <p14:tracePt t="23447" x="6553200" y="3116263"/>
          <p14:tracePt t="23463" x="6537325" y="3192463"/>
          <p14:tracePt t="23480" x="6499225" y="3268663"/>
          <p14:tracePt t="23497" x="6438900" y="3360738"/>
          <p14:tracePt t="23513" x="6346825" y="3475038"/>
          <p14:tracePt t="23531" x="6180138" y="3589338"/>
          <p14:tracePt t="23547" x="5951538" y="3763963"/>
          <p14:tracePt t="23563" x="5616575" y="3970338"/>
          <p14:tracePt t="23581" x="5021263" y="4289425"/>
          <p14:tracePt t="23597" x="4686300" y="4435475"/>
          <p14:tracePt t="23613" x="4479925" y="4487863"/>
          <p14:tracePt t="23632" x="4321175" y="4511675"/>
          <p14:tracePt t="23647" x="4198938" y="4518025"/>
          <p14:tracePt t="23664" x="4060825" y="4518025"/>
          <p14:tracePt t="23680" x="3894138" y="4495800"/>
          <p14:tracePt t="23697" x="3703638" y="4419600"/>
          <p14:tracePt t="23714" x="3513138" y="4343400"/>
          <p14:tracePt t="23731" x="3382963" y="4283075"/>
          <p14:tracePt t="23747" x="3298825" y="4267200"/>
          <p14:tracePt t="23764" x="3284538" y="4267200"/>
          <p14:tracePt t="23830" x="3276600" y="4267200"/>
          <p14:tracePt t="23838" x="3260725" y="4267200"/>
          <p14:tracePt t="23848" x="3238500" y="4259263"/>
          <p14:tracePt t="23864" x="3222625" y="4259263"/>
          <p14:tracePt t="24030" x="3200400" y="4259263"/>
          <p14:tracePt t="24038" x="3170238" y="4259263"/>
          <p14:tracePt t="24047" x="3146425" y="4267200"/>
          <p14:tracePt t="24135" x="3162300" y="4283075"/>
          <p14:tracePt t="24142" x="3200400" y="4283075"/>
          <p14:tracePt t="24150" x="3230563" y="4283075"/>
          <p14:tracePt t="24165" x="3368675" y="4283075"/>
          <p14:tracePt t="24181" x="3505200" y="4244975"/>
          <p14:tracePt t="24197" x="3641725" y="4175125"/>
          <p14:tracePt t="24214" x="3763963" y="4130675"/>
          <p14:tracePt t="24231" x="3832225" y="4084638"/>
          <p14:tracePt t="24247" x="3863975" y="4054475"/>
          <p14:tracePt t="24264" x="3870325" y="4016375"/>
          <p14:tracePt t="24281" x="3870325" y="3946525"/>
          <p14:tracePt t="24297" x="3870325" y="3817938"/>
          <p14:tracePt t="24314" x="3802063" y="3665538"/>
          <p14:tracePt t="24330" x="3749675" y="3505200"/>
          <p14:tracePt t="24347" x="3673475" y="3330575"/>
          <p14:tracePt t="24365" x="3597275" y="3170238"/>
          <p14:tracePt t="24381" x="3521075" y="2911475"/>
          <p14:tracePt t="24397" x="3505200" y="2751138"/>
          <p14:tracePt t="24414" x="3505200" y="2606675"/>
          <p14:tracePt t="24430" x="3505200" y="2468563"/>
          <p14:tracePt t="24447" x="3505200" y="2354263"/>
          <p14:tracePt t="24464" x="3505200" y="2301875"/>
          <p14:tracePt t="24469" x="3505200" y="2278063"/>
          <p14:tracePt t="24481" x="3521075" y="2263775"/>
          <p14:tracePt t="24497" x="3543300" y="2209800"/>
          <p14:tracePt t="24514" x="3551238" y="2201863"/>
          <p14:tracePt t="24531" x="3573463" y="2179638"/>
          <p14:tracePt t="24547" x="3581400" y="2171700"/>
          <p14:tracePt t="24638" x="3581400" y="2163763"/>
          <p14:tracePt t="24654" x="3589338" y="2155825"/>
          <p14:tracePt t="24662" x="3627438" y="2133600"/>
          <p14:tracePt t="24902" x="3649663" y="2133600"/>
          <p14:tracePt t="24909" x="3679825" y="2117725"/>
          <p14:tracePt t="24917" x="3695700" y="2103438"/>
          <p14:tracePt t="24930" x="3703638" y="2103438"/>
          <p14:tracePt t="24947" x="3741738" y="2079625"/>
          <p14:tracePt t="24965" x="3756025" y="2073275"/>
          <p14:tracePt t="25062" x="3763963" y="2073275"/>
          <p14:tracePt t="25069" x="3787775" y="2073275"/>
          <p14:tracePt t="25081" x="3802063" y="2073275"/>
          <p14:tracePt t="25097" x="3832225" y="2073275"/>
          <p14:tracePt t="25114" x="3856038" y="2079625"/>
          <p14:tracePt t="25131" x="3863975" y="2079625"/>
          <p14:tracePt t="25147" x="3863975" y="2087563"/>
          <p14:tracePt t="25366" x="3863975" y="2133600"/>
          <p14:tracePt t="25374" x="3848100" y="2209800"/>
          <p14:tracePt t="25382" x="3825875" y="2339975"/>
          <p14:tracePt t="25397" x="3771900" y="2682875"/>
          <p14:tracePt t="25414" x="3741738" y="3009900"/>
          <p14:tracePt t="25431" x="3741738" y="3276600"/>
          <p14:tracePt t="25447" x="3741738" y="3489325"/>
          <p14:tracePt t="25464" x="3741738" y="3641725"/>
          <p14:tracePt t="25481" x="3741738" y="3733800"/>
          <p14:tracePt t="25485" x="3741738" y="3787775"/>
          <p14:tracePt t="25498" x="3741738" y="3817938"/>
          <p14:tracePt t="25514" x="3741738" y="3856038"/>
          <p14:tracePt t="25531" x="3741738" y="3886200"/>
          <p14:tracePt t="25548" x="3741738" y="3908425"/>
          <p14:tracePt t="25564" x="3741738" y="3924300"/>
          <p14:tracePt t="25638" x="3741738" y="3940175"/>
          <p14:tracePt t="25646" x="3749675" y="3946525"/>
          <p14:tracePt t="25655" x="3749675" y="3962400"/>
          <p14:tracePt t="25664" x="3749675" y="3984625"/>
          <p14:tracePt t="25682" x="3749675" y="4016375"/>
          <p14:tracePt t="25698" x="3749675" y="4054475"/>
          <p14:tracePt t="25714" x="3749675" y="4068763"/>
          <p14:tracePt t="25854" x="3749675" y="4076700"/>
          <p14:tracePt t="25862" x="3749675" y="4084638"/>
          <p14:tracePt t="25872" x="3749675" y="4092575"/>
          <p14:tracePt t="25881" x="3749675" y="4098925"/>
          <p14:tracePt t="25898" x="3749675" y="4114800"/>
          <p14:tracePt t="25914" x="3749675" y="4130675"/>
          <p14:tracePt t="25931" x="3749675" y="4137025"/>
          <p14:tracePt t="25990" x="3749675" y="4144963"/>
          <p14:tracePt t="26022" x="3756025" y="4144963"/>
          <p14:tracePt t="26030" x="3763963" y="4144963"/>
          <p14:tracePt t="26038" x="3779838" y="4144963"/>
          <p14:tracePt t="26048" x="3787775" y="4144963"/>
          <p14:tracePt t="26064" x="3802063" y="4137025"/>
          <p14:tracePt t="26081" x="3825875" y="4130675"/>
          <p14:tracePt t="26098" x="3856038" y="4122738"/>
          <p14:tracePt t="26114" x="3870325" y="4122738"/>
          <p14:tracePt t="26131" x="3878263" y="4114800"/>
          <p14:tracePt t="26214" x="3894138" y="4114800"/>
          <p14:tracePt t="26238" x="3902075" y="4114800"/>
          <p14:tracePt t="26246" x="3924300" y="4114800"/>
          <p14:tracePt t="26254" x="3932238" y="4114800"/>
          <p14:tracePt t="26782" x="3946525" y="4114800"/>
          <p14:tracePt t="26790" x="3962400" y="4076700"/>
          <p14:tracePt t="26798" x="3992563" y="4008438"/>
          <p14:tracePt t="26815" x="4054475" y="3802063"/>
          <p14:tracePt t="26831" x="4130675" y="3565525"/>
          <p14:tracePt t="26848" x="4183063" y="3336925"/>
          <p14:tracePt t="26865" x="4229100" y="3184525"/>
          <p14:tracePt t="26883" x="4259263" y="3078163"/>
          <p14:tracePt t="26898" x="4283075" y="2987675"/>
          <p14:tracePt t="26914" x="4305300" y="2911475"/>
          <p14:tracePt t="26931" x="4335463" y="2811463"/>
          <p14:tracePt t="26948" x="4373563" y="2689225"/>
          <p14:tracePt t="26964" x="4403725" y="2606675"/>
          <p14:tracePt t="26981" x="4427538" y="2560638"/>
          <p14:tracePt t="26998" x="4449763" y="2492375"/>
          <p14:tracePt t="27014" x="4465638" y="2430463"/>
          <p14:tracePt t="27031" x="4473575" y="2384425"/>
          <p14:tracePt t="27048" x="4495800" y="2339975"/>
          <p14:tracePt t="27064" x="4495800" y="2293938"/>
          <p14:tracePt t="27083" x="4518025" y="2225675"/>
          <p14:tracePt t="27098" x="4533900" y="2187575"/>
          <p14:tracePt t="27115" x="4541838" y="2141538"/>
          <p14:tracePt t="27131" x="4564063" y="2103438"/>
          <p14:tracePt t="27149" x="4564063" y="2087563"/>
          <p14:tracePt t="27190" x="4564063" y="2079625"/>
          <p14:tracePt t="27278" x="4564063" y="2073275"/>
          <p14:tracePt t="27310" x="4556125" y="2073275"/>
          <p14:tracePt t="27430" x="4549775" y="2073275"/>
          <p14:tracePt t="27454" x="4549775" y="2079625"/>
          <p14:tracePt t="27469" x="4549775" y="2087563"/>
          <p14:tracePt t="27478" x="4541838" y="2111375"/>
          <p14:tracePt t="27485" x="4541838" y="2125663"/>
          <p14:tracePt t="27499" x="4533900" y="2125663"/>
          <p14:tracePt t="27517" x="4533900" y="2133600"/>
          <p14:tracePt t="27574" x="4533900" y="2141538"/>
          <p14:tracePt t="27622" x="4518025" y="2141538"/>
          <p14:tracePt t="28238" x="4518025" y="2155825"/>
          <p14:tracePt t="28246" x="4518025" y="2239963"/>
          <p14:tracePt t="28254" x="4518025" y="2316163"/>
          <p14:tracePt t="28265" x="4518025" y="2392363"/>
          <p14:tracePt t="28282" x="4518025" y="2590800"/>
          <p14:tracePt t="28299" x="4518025" y="2827338"/>
          <p14:tracePt t="28315" x="4518025" y="3063875"/>
          <p14:tracePt t="28333" x="4518025" y="3421063"/>
          <p14:tracePt t="28349" x="4549775" y="3611563"/>
          <p14:tracePt t="28365" x="4579938" y="3794125"/>
          <p14:tracePt t="28382" x="4602163" y="3932238"/>
          <p14:tracePt t="28399" x="4618038" y="4054475"/>
          <p14:tracePt t="28415" x="4632325" y="4191000"/>
          <p14:tracePt t="28433" x="4648200" y="4305300"/>
          <p14:tracePt t="28449" x="4670425" y="4373563"/>
          <p14:tracePt t="28465" x="4678363" y="4403725"/>
          <p14:tracePt t="28469" x="4678363" y="4427538"/>
          <p14:tracePt t="28535" x="4678363" y="4435475"/>
          <p14:tracePt t="28542" x="4678363" y="4449763"/>
          <p14:tracePt t="28598" x="4686300" y="4457700"/>
          <p14:tracePt t="28678" x="4686300" y="4419600"/>
          <p14:tracePt t="28685" x="4670425" y="4359275"/>
          <p14:tracePt t="28694" x="4656138" y="4305300"/>
          <p14:tracePt t="28702" x="4632325" y="4244975"/>
          <p14:tracePt t="28715" x="4625975" y="4198938"/>
          <p14:tracePt t="28733" x="4594225" y="4060825"/>
          <p14:tracePt t="28749" x="4594225" y="4016375"/>
          <p14:tracePt t="28766" x="4594225" y="3970338"/>
          <p14:tracePt t="28782" x="4594225" y="3940175"/>
          <p14:tracePt t="28799" x="4602163" y="3916363"/>
          <p14:tracePt t="28933" x="4610100" y="3916363"/>
          <p14:tracePt t="28941" x="4618038" y="3924300"/>
          <p14:tracePt t="28957" x="4618038" y="3932238"/>
          <p14:tracePt t="28965" x="4618038" y="3940175"/>
          <p14:tracePt t="28990" x="4618038" y="3946525"/>
          <p14:tracePt t="29013" x="4618038" y="3954463"/>
          <p14:tracePt t="29303" x="4632325" y="3962400"/>
          <p14:tracePt t="29310" x="4632325" y="3978275"/>
          <p14:tracePt t="29358" x="4640263" y="3984625"/>
          <p14:tracePt t="29414" x="4648200" y="4000500"/>
          <p14:tracePt t="29422" x="4656138" y="4016375"/>
          <p14:tracePt t="29432" x="4664075" y="4016375"/>
          <p14:tracePt t="29449" x="4686300" y="4030663"/>
          <p14:tracePt t="29466" x="4708525" y="4038600"/>
          <p14:tracePt t="29469" x="4716463" y="4046538"/>
          <p14:tracePt t="29482" x="4740275" y="4046538"/>
          <p14:tracePt t="29499" x="4784725" y="4046538"/>
          <p14:tracePt t="29516" x="4830763" y="4046538"/>
          <p14:tracePt t="29533" x="4906963" y="4008438"/>
          <p14:tracePt t="29549" x="5006975" y="3902075"/>
          <p14:tracePt t="29566" x="5075238" y="3810000"/>
          <p14:tracePt t="29582" x="5127625" y="3711575"/>
          <p14:tracePt t="29599" x="5197475" y="3543300"/>
          <p14:tracePt t="29616" x="5249863" y="3360738"/>
          <p14:tracePt t="29633" x="5318125" y="3154363"/>
          <p14:tracePt t="29649" x="5380038" y="2971800"/>
          <p14:tracePt t="29666" x="5426075" y="2773363"/>
          <p14:tracePt t="29682" x="5470525" y="2590800"/>
          <p14:tracePt t="29700" x="5516563" y="2438400"/>
          <p14:tracePt t="29716" x="5554663" y="2316163"/>
          <p14:tracePt t="29733" x="5584825" y="2217738"/>
          <p14:tracePt t="29749" x="5622925" y="2079625"/>
          <p14:tracePt t="29766" x="5630863" y="2019300"/>
          <p14:tracePt t="29782" x="5654675" y="1973263"/>
          <p14:tracePt t="29799" x="5661025" y="1927225"/>
          <p14:tracePt t="29816" x="5661025" y="1905000"/>
          <p14:tracePt t="29832" x="5661025" y="1897063"/>
          <p14:tracePt t="29849" x="5661025" y="1874838"/>
          <p14:tracePt t="29866" x="5676900" y="1866900"/>
          <p14:tracePt t="29883" x="5676900" y="1851025"/>
          <p14:tracePt t="29899" x="5676900" y="1844675"/>
          <p14:tracePt t="30071" x="5676900" y="1866900"/>
          <p14:tracePt t="30078" x="5676900" y="1882775"/>
          <p14:tracePt t="30086" x="5676900" y="1905000"/>
          <p14:tracePt t="30099" x="5676900" y="1927225"/>
          <p14:tracePt t="30117" x="5676900" y="2011363"/>
          <p14:tracePt t="30133" x="5676900" y="2057400"/>
          <p14:tracePt t="30149" x="5676900" y="2087563"/>
          <p14:tracePt t="31485" x="5661025" y="2087563"/>
          <p14:tracePt t="31502" x="5654675" y="2095500"/>
          <p14:tracePt t="31510" x="5622925" y="2163763"/>
          <p14:tracePt t="31518" x="5608638" y="2225675"/>
          <p14:tracePt t="31533" x="5584825" y="2346325"/>
          <p14:tracePt t="31550" x="5570538" y="2506663"/>
          <p14:tracePt t="31567" x="5532438" y="2689225"/>
          <p14:tracePt t="31583" x="5532438" y="2879725"/>
          <p14:tracePt t="31601" x="5532438" y="3094038"/>
          <p14:tracePt t="31616" x="5532438" y="3284538"/>
          <p14:tracePt t="31633" x="5546725" y="3467100"/>
          <p14:tracePt t="31650" x="5562600" y="3611563"/>
          <p14:tracePt t="31666" x="5578475" y="3725863"/>
          <p14:tracePt t="31683" x="5592763" y="3802063"/>
          <p14:tracePt t="31701" x="5616575" y="3902075"/>
          <p14:tracePt t="31717" x="5622925" y="3924300"/>
          <p14:tracePt t="31886" x="5622925" y="3940175"/>
          <p14:tracePt t="31894" x="5622925" y="3946525"/>
          <p14:tracePt t="31910" x="5616575" y="3954463"/>
          <p14:tracePt t="31950" x="5608638" y="3962400"/>
          <p14:tracePt t="31974" x="5608638" y="3970338"/>
          <p14:tracePt t="31990" x="5608638" y="3978275"/>
          <p14:tracePt t="32006" x="5608638" y="3992563"/>
          <p14:tracePt t="32022" x="5608638" y="4000500"/>
          <p14:tracePt t="32198" x="5600700" y="4000500"/>
          <p14:tracePt t="32206" x="5592763" y="4000500"/>
          <p14:tracePt t="32217" x="5578475" y="4000500"/>
          <p14:tracePt t="32233" x="5478463" y="4054475"/>
          <p14:tracePt t="32250" x="5349875" y="4152900"/>
          <p14:tracePt t="32267" x="5135563" y="4275138"/>
          <p14:tracePt t="32283" x="4868863" y="4419600"/>
          <p14:tracePt t="32302" x="4313238" y="4640263"/>
          <p14:tracePt t="32317" x="4130675" y="4686300"/>
          <p14:tracePt t="32333" x="3703638" y="4746625"/>
          <p14:tracePt t="32350" x="3513138" y="4746625"/>
          <p14:tracePt t="32367" x="3421063" y="4702175"/>
          <p14:tracePt t="32383" x="3398838" y="4587875"/>
          <p14:tracePt t="32399" x="3398838" y="4411663"/>
          <p14:tracePt t="32416" x="3398838" y="4175125"/>
          <p14:tracePt t="32433" x="3398838" y="3946525"/>
          <p14:tracePt t="32449" x="3406775" y="3725863"/>
          <p14:tracePt t="32466" x="3429000" y="3535363"/>
          <p14:tracePt t="32483" x="3451225" y="3360738"/>
          <p14:tracePt t="32499" x="3489325" y="3184525"/>
          <p14:tracePt t="32516" x="3521075" y="2955925"/>
          <p14:tracePt t="32533" x="3521075" y="2895600"/>
          <p14:tracePt t="32550" x="3513138" y="2865438"/>
          <p14:tracePt t="32566" x="3497263" y="2849563"/>
          <p14:tracePt t="32628" x="3489325" y="2849563"/>
          <p14:tracePt t="32653" x="3489325" y="2835275"/>
          <p14:tracePt t="32669" x="3489325" y="2827338"/>
          <p14:tracePt t="32678" x="3489325" y="2819400"/>
          <p14:tracePt t="32685" x="3489325" y="2811463"/>
          <p14:tracePt t="32701" x="3489325" y="2803525"/>
          <p14:tracePt t="32733" x="3489325" y="2797175"/>
          <p14:tracePt t="32750" x="3497263" y="2797175"/>
          <p14:tracePt t="32766" x="3497263" y="2789238"/>
          <p14:tracePt t="32774" x="3497263" y="2781300"/>
          <p14:tracePt t="32783" x="3497263" y="2773363"/>
          <p14:tracePt t="32801" x="3505200" y="2765425"/>
          <p14:tracePt t="32817" x="3505200" y="2751138"/>
          <p14:tracePt t="32834" x="3513138" y="2735263"/>
          <p14:tracePt t="32850" x="3513138" y="2727325"/>
          <p14:tracePt t="32867" x="3513138" y="2720975"/>
          <p14:tracePt t="32884" x="3513138" y="2705100"/>
          <p14:tracePt t="32949" x="3497263" y="2697163"/>
          <p14:tracePt t="32981" x="3489325" y="2697163"/>
          <p14:tracePt t="33294" x="3482975" y="2697163"/>
          <p14:tracePt t="33303" x="3475038" y="2697163"/>
          <p14:tracePt t="33319" x="3467100" y="2697163"/>
          <p14:tracePt t="33326" x="3467100" y="2713038"/>
          <p14:tracePt t="33334" x="3467100" y="2727325"/>
          <p14:tracePt t="33350" x="3459163" y="2811463"/>
          <p14:tracePt t="33367" x="3436938" y="2955925"/>
          <p14:tracePt t="33384" x="3436938" y="3162300"/>
          <p14:tracePt t="33401" x="3436938" y="3451225"/>
          <p14:tracePt t="33418" x="3436938" y="3749675"/>
          <p14:tracePt t="33434" x="3436938" y="3970338"/>
          <p14:tracePt t="33450" x="3436938" y="4175125"/>
          <p14:tracePt t="33467" x="3436938" y="4359275"/>
          <p14:tracePt t="33471" x="3436938" y="4427538"/>
          <p14:tracePt t="33484" x="3436938" y="4487863"/>
          <p14:tracePt t="33501" x="3436938" y="4564063"/>
          <p14:tracePt t="33517" x="3436938" y="4572000"/>
          <p14:tracePt t="33534" x="3436938" y="4579938"/>
          <p14:tracePt t="33550" x="3436938" y="4587875"/>
          <p14:tracePt t="33567" x="3429000" y="4594225"/>
          <p14:tracePt t="33584" x="3421063" y="4602163"/>
          <p14:tracePt t="33601" x="3413125" y="4618038"/>
          <p14:tracePt t="33617" x="3413125" y="4625975"/>
          <p14:tracePt t="33634" x="3406775" y="4640263"/>
          <p14:tracePt t="33651" x="3398838" y="4656138"/>
          <p14:tracePt t="33667" x="3390900" y="4678363"/>
          <p14:tracePt t="34614" x="3406775" y="4678363"/>
          <p14:tracePt t="34622" x="3413125" y="4678363"/>
          <p14:tracePt t="34630" x="3429000" y="4678363"/>
          <p14:tracePt t="34638" x="3436938" y="4678363"/>
          <p14:tracePt t="34651" x="3444875" y="4678363"/>
          <p14:tracePt t="34668" x="3467100" y="4678363"/>
          <p14:tracePt t="34685" x="3513138" y="4686300"/>
          <p14:tracePt t="34701" x="3551238" y="4702175"/>
          <p14:tracePt t="34718" x="3565525" y="4702175"/>
          <p14:tracePt t="34734" x="3573463" y="4702175"/>
          <p14:tracePt t="34751" x="3589338" y="4702175"/>
          <p14:tracePt t="34784" x="3597275" y="4702175"/>
          <p14:tracePt t="34801" x="3611563" y="4702175"/>
          <p14:tracePt t="34817" x="3641725" y="4702175"/>
          <p14:tracePt t="34834" x="3679825" y="4702175"/>
          <p14:tracePt t="34851" x="3725863" y="4702175"/>
          <p14:tracePt t="34868" x="3741738" y="4702175"/>
          <p14:tracePt t="34885" x="3749675" y="4702175"/>
          <p14:tracePt t="35398" x="3779838" y="4664075"/>
          <p14:tracePt t="35406" x="3779838" y="4640263"/>
          <p14:tracePt t="35418" x="3794125" y="4579938"/>
          <p14:tracePt t="35434" x="3908425" y="4411663"/>
          <p14:tracePt t="35451" x="3992563" y="4206875"/>
          <p14:tracePt t="35468" x="4106863" y="3962400"/>
          <p14:tracePt t="35472" x="4144963" y="3832225"/>
          <p14:tracePt t="35485" x="4175125" y="3649663"/>
          <p14:tracePt t="35501" x="4206875" y="3451225"/>
          <p14:tracePt t="35518" x="4229100" y="3322638"/>
          <p14:tracePt t="35535" x="4237038" y="3222625"/>
          <p14:tracePt t="35551" x="4259263" y="3116263"/>
          <p14:tracePt t="35568" x="4283075" y="3032125"/>
          <p14:tracePt t="35585" x="4297363" y="2963863"/>
          <p14:tracePt t="35601" x="4313238" y="2911475"/>
          <p14:tracePt t="35619" x="4327525" y="2865438"/>
          <p14:tracePt t="35635" x="4335463" y="2827338"/>
          <p14:tracePt t="35651" x="4351338" y="2797175"/>
          <p14:tracePt t="35668" x="4351338" y="2773363"/>
          <p14:tracePt t="35685" x="4373563" y="2720975"/>
          <p14:tracePt t="35701" x="4373563" y="2682875"/>
          <p14:tracePt t="35718" x="4381500" y="2667000"/>
          <p14:tracePt t="35735" x="4381500" y="2659063"/>
          <p14:tracePt t="35751" x="4381500" y="2651125"/>
          <p14:tracePt t="35768" x="4365625" y="2651125"/>
          <p14:tracePt t="35785" x="4343400" y="2636838"/>
          <p14:tracePt t="35801" x="4327525" y="2636838"/>
          <p14:tracePt t="35818" x="4313238" y="2628900"/>
          <p14:tracePt t="35835" x="4283075" y="2620963"/>
          <p14:tracePt t="35869" x="4259263" y="2620963"/>
          <p14:tracePt t="35885" x="4251325" y="2620963"/>
          <p14:tracePt t="35901" x="4251325" y="2613025"/>
          <p14:tracePt t="35935" x="4244975" y="2606675"/>
          <p14:tracePt t="35951" x="4237038" y="2606675"/>
          <p14:tracePt t="35975" x="4229100" y="2606675"/>
          <p14:tracePt t="35992" x="4221163" y="2606675"/>
          <p14:tracePt t="36046" x="4206875" y="2613025"/>
          <p14:tracePt t="36054" x="4183063" y="2667000"/>
          <p14:tracePt t="36062" x="4168775" y="2735263"/>
          <p14:tracePt t="36070" x="4152900" y="2803525"/>
          <p14:tracePt t="36085" x="4137025" y="2895600"/>
          <p14:tracePt t="36101" x="4137025" y="3276600"/>
          <p14:tracePt t="36119" x="4137025" y="3543300"/>
          <p14:tracePt t="36135" x="4137025" y="3771900"/>
          <p14:tracePt t="36151" x="4137025" y="3954463"/>
          <p14:tracePt t="36168" x="4137025" y="4098925"/>
          <p14:tracePt t="36185" x="4144963" y="4191000"/>
          <p14:tracePt t="36201" x="4152900" y="4259263"/>
          <p14:tracePt t="36218" x="4160838" y="4275138"/>
          <p14:tracePt t="36235" x="4160838" y="4283075"/>
          <p14:tracePt t="36251" x="4160838" y="4297363"/>
          <p14:tracePt t="36269" x="4160838" y="4313238"/>
          <p14:tracePt t="36285" x="4160838" y="4321175"/>
          <p14:tracePt t="36301" x="4160838" y="4351338"/>
          <p14:tracePt t="36318" x="4160838" y="4403725"/>
          <p14:tracePt t="36335" x="4160838" y="4465638"/>
          <p14:tracePt t="36352" x="4160838" y="4525963"/>
          <p14:tracePt t="36368" x="4160838" y="4602163"/>
          <p14:tracePt t="36385" x="4160838" y="4686300"/>
          <p14:tracePt t="36402" x="4160838" y="4716463"/>
          <p14:tracePt t="36420" x="4160838" y="4724400"/>
          <p14:tracePt t="36469" x="4168775" y="4724400"/>
          <p14:tracePt t="36486" x="4183063" y="4724400"/>
          <p14:tracePt t="36494" x="4198938" y="4708525"/>
          <p14:tracePt t="36510" x="4198938" y="4702175"/>
          <p14:tracePt t="36518" x="4206875" y="4694238"/>
          <p14:tracePt t="36535" x="4206875" y="4686300"/>
          <p14:tracePt t="36606" x="4213225" y="4686300"/>
          <p14:tracePt t="36615" x="4221163" y="4686300"/>
          <p14:tracePt t="37054" x="4183063" y="4664075"/>
          <p14:tracePt t="37064" x="4092575" y="4632325"/>
          <p14:tracePt t="37070" x="3984625" y="4610100"/>
          <p14:tracePt t="37085" x="3902075" y="4564063"/>
          <p14:tracePt t="37142" x="3894138" y="4556125"/>
          <p14:tracePt t="37150" x="3932238" y="4495800"/>
          <p14:tracePt t="37158" x="4046538" y="4411663"/>
          <p14:tracePt t="37168" x="4122738" y="4359275"/>
          <p14:tracePt t="37185" x="4160838" y="4283075"/>
          <p14:tracePt t="37202" x="4237038" y="4084638"/>
          <p14:tracePt t="37218" x="4313238" y="3848100"/>
          <p14:tracePt t="37235" x="4373563" y="3603625"/>
          <p14:tracePt t="37252" x="4397375" y="3352800"/>
          <p14:tracePt t="37269" x="4403725" y="3140075"/>
          <p14:tracePt t="37285" x="4403725" y="2879725"/>
          <p14:tracePt t="37302" x="4411663" y="2735263"/>
          <p14:tracePt t="37319" x="4435475" y="2620963"/>
          <p14:tracePt t="37335" x="4473575" y="2544763"/>
          <p14:tracePt t="37352" x="4503738" y="2476500"/>
          <p14:tracePt t="37369" x="4533900" y="2416175"/>
          <p14:tracePt t="37385" x="4541838" y="2400300"/>
          <p14:tracePt t="37402" x="4541838" y="2384425"/>
          <p14:tracePt t="37419" x="4549775" y="2378075"/>
          <p14:tracePt t="37470" x="4556125" y="2378075"/>
          <p14:tracePt t="37486" x="4564063" y="2378075"/>
          <p14:tracePt t="37502" x="4587875" y="2378075"/>
          <p14:tracePt t="37510" x="4587875" y="2384425"/>
          <p14:tracePt t="37519" x="4594225" y="2400300"/>
          <p14:tracePt t="37535" x="4610100" y="2438400"/>
          <p14:tracePt t="37552" x="4618038" y="2460625"/>
          <p14:tracePt t="37569" x="4640263" y="2484438"/>
          <p14:tracePt t="37585" x="4656138" y="2514600"/>
          <p14:tracePt t="37602" x="4670425" y="2522538"/>
          <p14:tracePt t="37619" x="4694238" y="2552700"/>
          <p14:tracePt t="37635" x="4702175" y="2568575"/>
          <p14:tracePt t="37652" x="4716463" y="2590800"/>
          <p14:tracePt t="37806" x="4716463" y="2606675"/>
          <p14:tracePt t="37814" x="4716463" y="2620963"/>
          <p14:tracePt t="37822" x="4716463" y="2636838"/>
          <p14:tracePt t="37835" x="4716463" y="2644775"/>
          <p14:tracePt t="37853" x="4716463" y="2667000"/>
          <p14:tracePt t="37886" x="4716463" y="2674938"/>
          <p14:tracePt t="38015" x="4724400" y="2674938"/>
          <p14:tracePt t="38022" x="4740275" y="2705100"/>
          <p14:tracePt t="38030" x="4746625" y="2727325"/>
          <p14:tracePt t="38038" x="4754563" y="2781300"/>
          <p14:tracePt t="38053" x="4800600" y="2941638"/>
          <p14:tracePt t="38069" x="4860925" y="3230563"/>
          <p14:tracePt t="38085" x="4937125" y="3559175"/>
          <p14:tracePt t="38102" x="5006975" y="3863975"/>
          <p14:tracePt t="38119" x="5059363" y="4054475"/>
          <p14:tracePt t="38136" x="5105400" y="4183063"/>
          <p14:tracePt t="38152" x="5135563" y="4237038"/>
          <p14:tracePt t="38169" x="5151438" y="4251325"/>
          <p14:tracePt t="38214" x="5159375" y="4267200"/>
          <p14:tracePt t="38230" x="5165725" y="4267200"/>
          <p14:tracePt t="38246" x="5173663" y="4267200"/>
          <p14:tracePt t="38254" x="5181600" y="4283075"/>
          <p14:tracePt t="38269" x="5197475" y="4289425"/>
          <p14:tracePt t="38285" x="5211763" y="4305300"/>
          <p14:tracePt t="38302" x="5235575" y="4343400"/>
          <p14:tracePt t="38319" x="5265738" y="4403725"/>
          <p14:tracePt t="38336" x="5273675" y="4427538"/>
          <p14:tracePt t="38352" x="5295900" y="4465638"/>
          <p14:tracePt t="38369" x="5311775" y="4511675"/>
          <p14:tracePt t="38386" x="5326063" y="4549775"/>
          <p14:tracePt t="38402" x="5341938" y="4572000"/>
          <p14:tracePt t="38419" x="5341938" y="4579938"/>
          <p14:tracePt t="38436" x="5349875" y="4594225"/>
          <p14:tracePt t="38453" x="5356225" y="4610100"/>
          <p14:tracePt t="38469" x="5356225" y="4640263"/>
          <p14:tracePt t="38486" x="5372100" y="4678363"/>
          <p14:tracePt t="38502" x="5380038" y="4724400"/>
          <p14:tracePt t="38519" x="5402263" y="4770438"/>
          <p14:tracePt t="38536" x="5426075" y="4816475"/>
          <p14:tracePt t="38552" x="5432425" y="4816475"/>
          <p14:tracePt t="38569" x="5432425" y="4822825"/>
          <p14:tracePt t="38654" x="5432425" y="4808538"/>
          <p14:tracePt t="38973" x="5440363" y="4800600"/>
          <p14:tracePt t="38982" x="5464175" y="4778375"/>
          <p14:tracePt t="38989" x="5470525" y="4778375"/>
          <p14:tracePt t="39002" x="5494338" y="4746625"/>
          <p14:tracePt t="39019" x="5570538" y="4625975"/>
          <p14:tracePt t="39036" x="5699125" y="4305300"/>
          <p14:tracePt t="39052" x="5745163" y="4122738"/>
          <p14:tracePt t="39069" x="5799138" y="3573463"/>
          <p14:tracePt t="39085" x="5799138" y="3246438"/>
          <p14:tracePt t="39102" x="5745163" y="2941638"/>
          <p14:tracePt t="39119" x="5692775" y="2743200"/>
          <p14:tracePt t="39136" x="5661025" y="2651125"/>
          <p14:tracePt t="39152" x="5661025" y="2620963"/>
          <p14:tracePt t="39169" x="5661025" y="2606675"/>
          <p14:tracePt t="39255" x="5654675" y="2606675"/>
          <p14:tracePt t="39261" x="5646738" y="2606675"/>
          <p14:tracePt t="39287" x="5638800" y="2606675"/>
          <p14:tracePt t="39302" x="5630863" y="2606675"/>
          <p14:tracePt t="39310" x="5622925" y="2606675"/>
          <p14:tracePt t="39319" x="5616575" y="2606675"/>
          <p14:tracePt t="39336" x="5600700" y="2598738"/>
          <p14:tracePt t="39353" x="5578475" y="2590800"/>
          <p14:tracePt t="39369" x="5570538" y="2590800"/>
          <p14:tracePt t="39386" x="5554663" y="2590800"/>
          <p14:tracePt t="39403" x="5540375" y="2574925"/>
          <p14:tracePt t="39431" x="5524500" y="2574925"/>
          <p14:tracePt t="39456" x="5516563" y="2574925"/>
          <p14:tracePt t="39462" x="5502275" y="2582863"/>
          <p14:tracePt t="39518" x="5494338" y="2590800"/>
          <p14:tracePt t="39534" x="5494338" y="2598738"/>
          <p14:tracePt t="39542" x="5494338" y="2620963"/>
          <p14:tracePt t="39553" x="5494338" y="2636838"/>
          <p14:tracePt t="39569" x="5494338" y="2713038"/>
          <p14:tracePt t="39586" x="5494338" y="2835275"/>
          <p14:tracePt t="39603" x="5494338" y="3009900"/>
          <p14:tracePt t="39619" x="5516563" y="3230563"/>
          <p14:tracePt t="39637" x="5608638" y="3597275"/>
          <p14:tracePt t="39653" x="5638800" y="3679825"/>
          <p14:tracePt t="39669" x="5722938" y="3863975"/>
          <p14:tracePt t="39686" x="5775325" y="3954463"/>
          <p14:tracePt t="39703" x="5799138" y="4016375"/>
          <p14:tracePt t="39719" x="5813425" y="4046538"/>
          <p14:tracePt t="39736" x="5829300" y="4076700"/>
          <p14:tracePt t="39753" x="5851525" y="4098925"/>
          <p14:tracePt t="39769" x="5859463" y="4130675"/>
          <p14:tracePt t="39787" x="5883275" y="4175125"/>
          <p14:tracePt t="39803" x="5913438" y="4229100"/>
          <p14:tracePt t="39819" x="5951538" y="4305300"/>
          <p14:tracePt t="39837" x="6019800" y="4435475"/>
          <p14:tracePt t="39853" x="6049963" y="4465638"/>
          <p14:tracePt t="39869" x="6111875" y="4556125"/>
          <p14:tracePt t="39886" x="6126163" y="4572000"/>
          <p14:tracePt t="39904" x="6149975" y="4602163"/>
          <p14:tracePt t="39919" x="6156325" y="4625975"/>
          <p14:tracePt t="39953" x="6156325" y="4632325"/>
          <p14:tracePt t="40014" x="6149975" y="4640263"/>
          <p14:tracePt t="40022" x="6149975" y="4648200"/>
          <p14:tracePt t="40038" x="6142038" y="4664075"/>
          <p14:tracePt t="40046" x="6142038" y="4678363"/>
          <p14:tracePt t="40054" x="6134100" y="4702175"/>
          <p14:tracePt t="40070" x="6134100" y="4708525"/>
          <p14:tracePt t="40159" x="6126163" y="4708525"/>
          <p14:tracePt t="40206" x="6118225" y="4708525"/>
          <p14:tracePt t="40222" x="6103938" y="4708525"/>
          <p14:tracePt t="40230" x="6096000" y="4708525"/>
          <p14:tracePt t="40238" x="6080125" y="4708525"/>
          <p14:tracePt t="40253" x="6049963" y="4708525"/>
          <p14:tracePt t="40270" x="5875338" y="4708525"/>
          <p14:tracePt t="40286" x="5699125" y="4754563"/>
          <p14:tracePt t="40303" x="5486400" y="4822825"/>
          <p14:tracePt t="40320" x="5249863" y="4884738"/>
          <p14:tracePt t="40336" x="5121275" y="4922838"/>
          <p14:tracePt t="40353" x="5089525" y="4930775"/>
          <p14:tracePt t="40370" x="5067300" y="4937125"/>
          <p14:tracePt t="40386" x="5051425" y="4945063"/>
          <p14:tracePt t="40403" x="5037138" y="4945063"/>
          <p14:tracePt t="40422" x="4930775" y="4945063"/>
          <p14:tracePt t="40437" x="4800600" y="4945063"/>
          <p14:tracePt t="40453" x="4664075" y="4945063"/>
          <p14:tracePt t="40470" x="4533900" y="4937125"/>
          <p14:tracePt t="40486" x="4435475" y="4922838"/>
          <p14:tracePt t="40503" x="4381500" y="4914900"/>
          <p14:tracePt t="40558" x="4381500" y="4899025"/>
          <p14:tracePt t="40566" x="4381500" y="4854575"/>
          <p14:tracePt t="40574" x="4381500" y="4784725"/>
          <p14:tracePt t="40586" x="4381500" y="4702175"/>
          <p14:tracePt t="40603" x="4335463" y="4511675"/>
          <p14:tracePt t="40620" x="4259263" y="4244975"/>
          <p14:tracePt t="40637" x="4137025" y="3794125"/>
          <p14:tracePt t="40653" x="4076700" y="3551238"/>
          <p14:tracePt t="40670" x="4022725" y="3382963"/>
          <p14:tracePt t="40687" x="3992563" y="3230563"/>
          <p14:tracePt t="40703" x="3962400" y="3116263"/>
          <p14:tracePt t="40720" x="3924300" y="3001963"/>
          <p14:tracePt t="40736" x="3908425" y="2941638"/>
          <p14:tracePt t="40753" x="3894138" y="2911475"/>
          <p14:tracePt t="40770" x="3886200" y="2903538"/>
          <p14:tracePt t="40803" x="3878263" y="2895600"/>
          <p14:tracePt t="40820" x="3870325" y="2895600"/>
          <p14:tracePt t="40853" x="3856038" y="2895600"/>
          <p14:tracePt t="40989" x="3870325" y="2895600"/>
          <p14:tracePt t="40997" x="3878263" y="2917825"/>
          <p14:tracePt t="41005" x="3902075" y="2955925"/>
          <p14:tracePt t="41020" x="3908425" y="2979738"/>
          <p14:tracePt t="41037" x="3946525" y="3070225"/>
          <p14:tracePt t="41053" x="3962400" y="3108325"/>
          <p14:tracePt t="41070" x="3978275" y="3124200"/>
          <p14:tracePt t="41087" x="3992563" y="3132138"/>
          <p14:tracePt t="41174" x="3992563" y="3116263"/>
          <p14:tracePt t="41182" x="3992563" y="3108325"/>
          <p14:tracePt t="41198" x="3992563" y="3101975"/>
          <p14:tracePt t="41206" x="3984625" y="3086100"/>
          <p14:tracePt t="41220" x="3978275" y="3086100"/>
          <p14:tracePt t="41237" x="3978275" y="3078163"/>
          <p14:tracePt t="41294" x="3962400" y="3078163"/>
          <p14:tracePt t="41343" x="3954463" y="3078163"/>
          <p14:tracePt t="41390" x="3946525" y="3078163"/>
          <p14:tracePt t="41670" x="3954463" y="3078163"/>
          <p14:tracePt t="41678" x="3970338" y="3078163"/>
          <p14:tracePt t="41687" x="3992563" y="3078163"/>
          <p14:tracePt t="41703" x="4068763" y="3078163"/>
          <p14:tracePt t="41720" x="4137025" y="3078163"/>
          <p14:tracePt t="41737" x="4206875" y="3078163"/>
          <p14:tracePt t="41753" x="4251325" y="3048000"/>
          <p14:tracePt t="41770" x="4267200" y="3048000"/>
          <p14:tracePt t="41787" x="4283075" y="3032125"/>
          <p14:tracePt t="41803" x="4297363" y="3025775"/>
          <p14:tracePt t="41821" x="4305300" y="3009900"/>
          <p14:tracePt t="41837" x="4327525" y="2994025"/>
          <p14:tracePt t="41870" x="4335463" y="2994025"/>
          <p14:tracePt t="41887" x="4359275" y="2994025"/>
          <p14:tracePt t="41904" x="4373563" y="2994025"/>
          <p14:tracePt t="41920" x="4389438" y="2994025"/>
          <p14:tracePt t="41937" x="4411663" y="2994025"/>
          <p14:tracePt t="41953" x="4435475" y="2987675"/>
          <p14:tracePt t="41970" x="4441825" y="2987675"/>
          <p14:tracePt t="41973" x="4449763" y="2987675"/>
          <p14:tracePt t="42222" x="4457700" y="2987675"/>
          <p14:tracePt t="42230" x="4465638" y="2987675"/>
          <p14:tracePt t="42238" x="4473575" y="2987675"/>
          <p14:tracePt t="42254" x="4487863" y="2987675"/>
          <p14:tracePt t="42270" x="4518025" y="2987675"/>
          <p14:tracePt t="42287" x="4541838" y="2987675"/>
          <p14:tracePt t="42304" x="4594225" y="2994025"/>
          <p14:tracePt t="42320" x="4640263" y="2994025"/>
          <p14:tracePt t="42339" x="4678363" y="2994025"/>
          <p14:tracePt t="42354" x="4702175" y="2994025"/>
          <p14:tracePt t="42370" x="4716463" y="2994025"/>
          <p14:tracePt t="42387" x="4724400" y="2994025"/>
          <p14:tracePt t="42446" x="4732338" y="2994025"/>
          <p14:tracePt t="42454" x="4740275" y="2994025"/>
          <p14:tracePt t="42470" x="4754563" y="2994025"/>
          <p14:tracePt t="42478" x="4770438" y="2994025"/>
          <p14:tracePt t="42487" x="4792663" y="2994025"/>
          <p14:tracePt t="42504" x="4822825" y="2994025"/>
          <p14:tracePt t="42520" x="4854575" y="2994025"/>
          <p14:tracePt t="42538" x="4892675" y="3001963"/>
          <p14:tracePt t="42554" x="4899025" y="3001963"/>
          <p14:tracePt t="42646" x="4899025" y="3009900"/>
          <p14:tracePt t="42670" x="4892675" y="3017838"/>
          <p14:tracePt t="42678" x="4892675" y="3025775"/>
          <p14:tracePt t="42687" x="4892675" y="3032125"/>
          <p14:tracePt t="42704" x="4892675" y="3048000"/>
          <p14:tracePt t="42720" x="4892675" y="3055938"/>
          <p14:tracePt t="42738" x="4892675" y="3063875"/>
          <p14:tracePt t="42754" x="4892675" y="3078163"/>
          <p14:tracePt t="42771" x="4892675" y="3101975"/>
          <p14:tracePt t="42787" x="4892675" y="3178175"/>
          <p14:tracePt t="42804" x="4892675" y="3398838"/>
          <p14:tracePt t="42821" x="4892675" y="3627438"/>
          <p14:tracePt t="42837" x="4892675" y="3848100"/>
          <p14:tracePt t="42854" x="4892675" y="4054475"/>
          <p14:tracePt t="42871" x="4876800" y="4244975"/>
          <p14:tracePt t="42887" x="4860925" y="4389438"/>
          <p14:tracePt t="42904" x="4860925" y="4487863"/>
          <p14:tracePt t="42921" x="4860925" y="4564063"/>
          <p14:tracePt t="42937" x="4860925" y="4625975"/>
          <p14:tracePt t="42954" x="4860925" y="4694238"/>
          <p14:tracePt t="42970" x="4876800" y="4746625"/>
          <p14:tracePt t="42973" x="4876800" y="4770438"/>
          <p14:tracePt t="42987" x="4884738" y="4800600"/>
          <p14:tracePt t="43004" x="4906963" y="4892675"/>
          <p14:tracePt t="43021" x="4906963" y="5045075"/>
          <p14:tracePt t="43037" x="4906963" y="5165725"/>
          <p14:tracePt t="43054" x="4906963" y="5287963"/>
          <p14:tracePt t="43071" x="4906963" y="5364163"/>
          <p14:tracePt t="43087" x="4914900" y="5410200"/>
          <p14:tracePt t="43104" x="4914900" y="5418138"/>
          <p14:tracePt t="43142" x="4914900" y="5394325"/>
          <p14:tracePt t="43154" x="4914900" y="5372100"/>
          <p14:tracePt t="43171" x="4914900" y="5334000"/>
          <p14:tracePt t="43187" x="4914900" y="5311775"/>
          <p14:tracePt t="43205" x="4914900" y="5280025"/>
          <p14:tracePt t="43221" x="4914900" y="5265738"/>
          <p14:tracePt t="43238" x="4914900" y="5241925"/>
          <p14:tracePt t="43254" x="4914900" y="5235575"/>
          <p14:tracePt t="43438" x="4914900" y="5211763"/>
          <p14:tracePt t="43446" x="4884738" y="5173663"/>
          <p14:tracePt t="43454" x="4838700" y="5159375"/>
          <p14:tracePt t="43471" x="4808538" y="5159375"/>
          <p14:tracePt t="43814" x="4860925" y="5159375"/>
          <p14:tracePt t="43822" x="4960938" y="5159375"/>
          <p14:tracePt t="43830" x="5105400" y="5181600"/>
          <p14:tracePt t="43838" x="5265738" y="5203825"/>
          <p14:tracePt t="43854" x="5540375" y="5211763"/>
          <p14:tracePt t="43871" x="5821363" y="5211763"/>
          <p14:tracePt t="43888" x="6057900" y="5143500"/>
          <p14:tracePt t="43904" x="6226175" y="5083175"/>
          <p14:tracePt t="43921" x="6346825" y="4983163"/>
          <p14:tracePt t="43938" x="6392863" y="4899025"/>
          <p14:tracePt t="43954" x="6430963" y="4808538"/>
          <p14:tracePt t="43971" x="6461125" y="4732338"/>
          <p14:tracePt t="43972" x="6469063" y="4716463"/>
          <p14:tracePt t="43987" x="6492875" y="4678363"/>
          <p14:tracePt t="44005" x="6515100" y="4640263"/>
          <p14:tracePt t="44021" x="6523038" y="4632325"/>
          <p14:tracePt t="44038" x="6537325" y="4632325"/>
          <p14:tracePt t="44054" x="6561138" y="4632325"/>
          <p14:tracePt t="44072" x="6607175" y="4632325"/>
          <p14:tracePt t="44088" x="6683375" y="4640263"/>
          <p14:tracePt t="44104" x="6811963" y="4686300"/>
          <p14:tracePt t="44121" x="6858000" y="4708525"/>
          <p14:tracePt t="44138" x="6865938" y="4708525"/>
          <p14:tracePt t="44198" x="6873875" y="4708525"/>
          <p14:tracePt t="44206" x="6873875" y="4724400"/>
          <p14:tracePt t="44214" x="6873875" y="4746625"/>
          <p14:tracePt t="44222" x="6873875" y="4778375"/>
          <p14:tracePt t="44238" x="6850063" y="4838700"/>
          <p14:tracePt t="44255" x="6819900" y="4930775"/>
          <p14:tracePt t="44271" x="6804025" y="5013325"/>
          <p14:tracePt t="44288" x="6797675" y="5051425"/>
          <p14:tracePt t="44304" x="6789738" y="5075238"/>
          <p14:tracePt t="44389" x="6789738" y="5067300"/>
          <p14:tracePt t="44398" x="6781800" y="5051425"/>
          <p14:tracePt t="44406" x="6773863" y="5029200"/>
          <p14:tracePt t="44486" x="6765925" y="5029200"/>
          <p14:tracePt t="44494" x="6765925" y="5045075"/>
          <p14:tracePt t="44504" x="6765925" y="5075238"/>
          <p14:tracePt t="44521" x="6759575" y="5165725"/>
          <p14:tracePt t="44538" x="6759575" y="5257800"/>
          <p14:tracePt t="44554" x="6759575" y="5341938"/>
          <p14:tracePt t="44571" x="6759575" y="5380038"/>
          <p14:tracePt t="44605" x="6765925" y="5387975"/>
          <p14:tracePt t="44621" x="6781800" y="5372100"/>
          <p14:tracePt t="44638" x="6797675" y="5273675"/>
          <p14:tracePt t="44655" x="6842125" y="5105400"/>
          <p14:tracePt t="44671" x="6888163" y="4868863"/>
          <p14:tracePt t="44688" x="6904038" y="4664075"/>
          <p14:tracePt t="44705" x="6950075" y="4495800"/>
          <p14:tracePt t="44721" x="6988175" y="4397375"/>
          <p14:tracePt t="44738" x="7010400" y="4365625"/>
          <p14:tracePt t="44755" x="7032625" y="4359275"/>
          <p14:tracePt t="44771" x="7078663" y="4359275"/>
          <p14:tracePt t="44789" x="7200900" y="4381500"/>
          <p14:tracePt t="44805" x="7345363" y="4381500"/>
          <p14:tracePt t="44821" x="7475538" y="4381500"/>
          <p14:tracePt t="44838" x="7566025" y="4381500"/>
          <p14:tracePt t="44855" x="7597775" y="4373563"/>
          <p14:tracePt t="44871" x="7612063" y="4327525"/>
          <p14:tracePt t="44888" x="7612063" y="4237038"/>
          <p14:tracePt t="44905" x="7612063" y="4122738"/>
          <p14:tracePt t="44921" x="7543800" y="3954463"/>
          <p14:tracePt t="44938" x="7399338" y="3717925"/>
          <p14:tracePt t="44955" x="7178675" y="3398838"/>
          <p14:tracePt t="44971" x="6896100" y="3070225"/>
          <p14:tracePt t="44973" x="6797675" y="2955925"/>
          <p14:tracePt t="44988" x="6721475" y="2873375"/>
          <p14:tracePt t="45004" x="6629400" y="2720975"/>
          <p14:tracePt t="45022" x="6553200" y="2582863"/>
          <p14:tracePt t="45038" x="6545263" y="2552700"/>
          <p14:tracePt t="45102" x="6537325" y="2544763"/>
          <p14:tracePt t="45117" x="6530975" y="2536825"/>
          <p14:tracePt t="45126" x="6507163" y="2536825"/>
          <p14:tracePt t="45138" x="6484938" y="2530475"/>
          <p14:tracePt t="45155" x="6446838" y="2514600"/>
          <p14:tracePt t="45171" x="6362700" y="2468563"/>
          <p14:tracePt t="45189" x="6278563" y="2408238"/>
          <p14:tracePt t="45205" x="6278563" y="2392363"/>
          <p14:tracePt t="45221" x="6278563" y="2370138"/>
          <p14:tracePt t="45238" x="6278563" y="2354263"/>
          <p14:tracePt t="45255" x="6278563" y="2346325"/>
          <p14:tracePt t="45309" x="6278563" y="2370138"/>
          <p14:tracePt t="45318" x="6270625" y="2430463"/>
          <p14:tracePt t="45325" x="6248400" y="2498725"/>
          <p14:tracePt t="45339" x="6218238" y="2568575"/>
          <p14:tracePt t="45355" x="6188075" y="2697163"/>
          <p14:tracePt t="45371" x="6180138" y="2811463"/>
          <p14:tracePt t="45389" x="6180138" y="2994025"/>
          <p14:tracePt t="45405" x="6180138" y="3116263"/>
          <p14:tracePt t="45421" x="6194425" y="3222625"/>
          <p14:tracePt t="45439" x="6232525" y="3298825"/>
          <p14:tracePt t="45455" x="6240463" y="3336925"/>
          <p14:tracePt t="45471" x="6256338" y="3352800"/>
          <p14:tracePt t="45510" x="6264275" y="3352800"/>
          <p14:tracePt t="45518" x="6286500" y="3352800"/>
          <p14:tracePt t="45525" x="6316663" y="3352800"/>
          <p14:tracePt t="45539" x="6378575" y="3352800"/>
          <p14:tracePt t="45555" x="6523038" y="3368675"/>
          <p14:tracePt t="45572" x="6697663" y="3413125"/>
          <p14:tracePt t="45589" x="6980238" y="3513138"/>
          <p14:tracePt t="45605" x="7056438" y="3535363"/>
          <p14:tracePt t="45622" x="7185025" y="3641725"/>
          <p14:tracePt t="45638" x="7208838" y="3741738"/>
          <p14:tracePt t="45656" x="7208838" y="3870325"/>
          <p14:tracePt t="45672" x="7154863" y="4046538"/>
          <p14:tracePt t="45688" x="7040563" y="4259263"/>
          <p14:tracePt t="45705" x="6934200" y="4441825"/>
          <p14:tracePt t="45722" x="6880225" y="4533900"/>
          <p14:tracePt t="45738" x="6858000" y="4572000"/>
          <p14:tracePt t="45755" x="6850063" y="4602163"/>
          <p14:tracePt t="45772" x="6850063" y="4610100"/>
          <p14:tracePt t="45789" x="6850063" y="4678363"/>
          <p14:tracePt t="45805" x="6850063" y="4716463"/>
          <p14:tracePt t="45822" x="6858000" y="4746625"/>
          <p14:tracePt t="45838" x="6926263" y="4784725"/>
          <p14:tracePt t="45855" x="7002463" y="4808538"/>
          <p14:tracePt t="45872" x="7056438" y="4808538"/>
          <p14:tracePt t="45888" x="7064375" y="4808538"/>
          <p14:tracePt t="45922" x="7078663" y="4830763"/>
          <p14:tracePt t="45938" x="7078663" y="4899025"/>
          <p14:tracePt t="45955" x="7078663" y="5006975"/>
          <p14:tracePt t="45972" x="7078663" y="5089525"/>
          <p14:tracePt t="45975" x="7078663" y="5113338"/>
          <p14:tracePt t="45989" x="7086600" y="5135563"/>
          <p14:tracePt t="46022" x="7116763" y="5135563"/>
          <p14:tracePt t="46038" x="7178675" y="5105400"/>
          <p14:tracePt t="46055" x="7200900" y="5067300"/>
          <p14:tracePt t="46072" x="7208838" y="4983163"/>
          <p14:tracePt t="46088" x="7208838" y="4960938"/>
          <p14:tracePt t="46286" x="7231063" y="4960938"/>
          <p14:tracePt t="46294" x="7261225" y="4983163"/>
          <p14:tracePt t="46305" x="7299325" y="5021263"/>
          <p14:tracePt t="46322" x="7497763" y="5113338"/>
          <p14:tracePt t="46338" x="7696200" y="5159375"/>
          <p14:tracePt t="46357" x="7908925" y="5181600"/>
          <p14:tracePt t="46372" x="7940675" y="5181600"/>
          <p14:tracePt t="46389" x="8008938" y="5143500"/>
          <p14:tracePt t="46405" x="8008938" y="5089525"/>
          <p14:tracePt t="46422" x="8008938" y="5045075"/>
          <p14:tracePt t="46438" x="7985125" y="5006975"/>
          <p14:tracePt t="46455" x="7940675" y="4960938"/>
          <p14:tracePt t="46472" x="7826375" y="4922838"/>
          <p14:tracePt t="46489" x="7734300" y="4884738"/>
          <p14:tracePt t="46505" x="7642225" y="4868863"/>
          <p14:tracePt t="46522" x="7581900" y="4868863"/>
          <p14:tracePt t="46539" x="7543800" y="4868863"/>
          <p14:tracePt t="46555" x="7513638" y="4876800"/>
          <p14:tracePt t="46572" x="7489825" y="4892675"/>
          <p14:tracePt t="46958" x="7475538" y="4892675"/>
          <p14:tracePt t="46988" x="7513638" y="4884738"/>
          <p14:tracePt t="46997" x="7535863" y="4884738"/>
          <p14:tracePt t="47166" x="7543800" y="4884738"/>
          <p14:tracePt t="47190" x="7543800" y="4876800"/>
          <p14:tracePt t="47199" x="7543800" y="4860925"/>
          <p14:tracePt t="47206" x="7543800" y="4808538"/>
          <p14:tracePt t="47222" x="7551738" y="4694238"/>
          <p14:tracePt t="47239" x="7543800" y="4579938"/>
          <p14:tracePt t="47256" x="7513638" y="4457700"/>
          <p14:tracePt t="47272" x="7475538" y="4321175"/>
          <p14:tracePt t="47289" x="7445375" y="4213225"/>
          <p14:tracePt t="47306" x="7429500" y="4168775"/>
          <p14:tracePt t="47322" x="7413625" y="4122738"/>
          <p14:tracePt t="47339" x="7391400" y="4092575"/>
          <p14:tracePt t="47356" x="7361238" y="4038600"/>
          <p14:tracePt t="47372" x="7323138" y="3984625"/>
          <p14:tracePt t="47389" x="7269163" y="3940175"/>
          <p14:tracePt t="47406" x="7185025" y="3886200"/>
          <p14:tracePt t="47422" x="7116763" y="3848100"/>
          <p14:tracePt t="47439" x="7032625" y="3825875"/>
          <p14:tracePt t="47456" x="6918325" y="3779838"/>
          <p14:tracePt t="47472" x="6789738" y="3749675"/>
          <p14:tracePt t="47489" x="6637338" y="3711575"/>
          <p14:tracePt t="47506" x="6461125" y="3665538"/>
          <p14:tracePt t="47522" x="6294438" y="3627438"/>
          <p14:tracePt t="47539" x="6103938" y="3611563"/>
          <p14:tracePt t="47557" x="5867400" y="3565525"/>
          <p14:tracePt t="47573" x="5737225" y="3535363"/>
          <p14:tracePt t="47589" x="5608638" y="3527425"/>
          <p14:tracePt t="47606" x="5470525" y="3497263"/>
          <p14:tracePt t="47622" x="5303838" y="3459163"/>
          <p14:tracePt t="47639" x="5127625" y="3444875"/>
          <p14:tracePt t="47656" x="4953000" y="3421063"/>
          <p14:tracePt t="47672" x="4784725" y="3406775"/>
          <p14:tracePt t="47689" x="4618038" y="3390900"/>
          <p14:tracePt t="47706" x="4465638" y="3390900"/>
          <p14:tracePt t="47722" x="4305300" y="3390900"/>
          <p14:tracePt t="47739" x="4106863" y="3390900"/>
          <p14:tracePt t="47758" x="3802063" y="3390900"/>
          <p14:tracePt t="47773" x="3589338" y="3390900"/>
          <p14:tracePt t="47789" x="3390900" y="3390900"/>
          <p14:tracePt t="47806" x="3238500" y="3390900"/>
          <p14:tracePt t="47822" x="3124200" y="3390900"/>
          <p14:tracePt t="47839" x="3048000" y="3390900"/>
          <p14:tracePt t="47856" x="3017838" y="3390900"/>
          <p14:tracePt t="47872" x="2963863" y="3390900"/>
          <p14:tracePt t="47889" x="2865438" y="3436938"/>
          <p14:tracePt t="47906" x="2720975" y="3505200"/>
          <p14:tracePt t="47922" x="2506663" y="3597275"/>
          <p14:tracePt t="47939" x="2308225" y="3649663"/>
          <p14:tracePt t="47958" x="2087563" y="3717925"/>
          <p14:tracePt t="47973" x="2049463" y="3733800"/>
          <p14:tracePt t="47989" x="1997075" y="3779838"/>
          <p14:tracePt t="48006" x="1981200" y="3817938"/>
          <p14:tracePt t="48022" x="1951038" y="3886200"/>
          <p14:tracePt t="48039" x="1920875" y="4008438"/>
          <p14:tracePt t="48056" x="1889125" y="4130675"/>
          <p14:tracePt t="48072" x="1866900" y="4275138"/>
          <p14:tracePt t="48089" x="1858963" y="4389438"/>
          <p14:tracePt t="48106" x="1858963" y="4495800"/>
          <p14:tracePt t="48122" x="1858963" y="4610100"/>
          <p14:tracePt t="48139" x="1858963" y="4716463"/>
          <p14:tracePt t="48156" x="1889125" y="4860925"/>
          <p14:tracePt t="48173" x="1897063" y="4906963"/>
          <p14:tracePt t="48189" x="1935163" y="5037138"/>
          <p14:tracePt t="48206" x="1951038" y="5089525"/>
          <p14:tracePt t="48222" x="1973263" y="5135563"/>
          <p14:tracePt t="48239" x="1989138" y="5165725"/>
          <p14:tracePt t="48256" x="2019300" y="5203825"/>
          <p14:tracePt t="48273" x="2049463" y="5257800"/>
          <p14:tracePt t="48289" x="2117725" y="5334000"/>
          <p14:tracePt t="48306" x="2193925" y="5418138"/>
          <p14:tracePt t="48322" x="2293938" y="5508625"/>
          <p14:tracePt t="48339" x="2460625" y="5630863"/>
          <p14:tracePt t="48356" x="2613025" y="5722938"/>
          <p14:tracePt t="48373" x="2803525" y="5813425"/>
          <p14:tracePt t="48389" x="3048000" y="5921375"/>
          <p14:tracePt t="48406" x="3222625" y="5965825"/>
          <p14:tracePt t="48422" x="3390900" y="6003925"/>
          <p14:tracePt t="48439" x="3565525" y="6049963"/>
          <p14:tracePt t="48456" x="3749675" y="6080125"/>
          <p14:tracePt t="48473" x="3916363" y="6096000"/>
          <p14:tracePt t="48489" x="4054475" y="6103938"/>
          <p14:tracePt t="48506" x="4191000" y="6134100"/>
          <p14:tracePt t="48523" x="4373563" y="6164263"/>
          <p14:tracePt t="48539" x="4511675" y="6172200"/>
          <p14:tracePt t="48557" x="4740275" y="6172200"/>
          <p14:tracePt t="48573" x="4892675" y="6172200"/>
          <p14:tracePt t="48589" x="5029200" y="6172200"/>
          <p14:tracePt t="48606" x="5127625" y="6172200"/>
          <p14:tracePt t="48623" x="5235575" y="6172200"/>
          <p14:tracePt t="48639" x="5356225" y="6164263"/>
          <p14:tracePt t="48656" x="5508625" y="6134100"/>
          <p14:tracePt t="48673" x="5707063" y="6088063"/>
          <p14:tracePt t="48689" x="5959475" y="6042025"/>
          <p14:tracePt t="48706" x="6270625" y="5989638"/>
          <p14:tracePt t="48723" x="6492875" y="5935663"/>
          <p14:tracePt t="48739" x="6765925" y="5897563"/>
          <p14:tracePt t="48757" x="7124700" y="5845175"/>
          <p14:tracePt t="48773" x="7223125" y="5821363"/>
          <p14:tracePt t="48789" x="7459663" y="5730875"/>
          <p14:tracePt t="48806" x="7573963" y="5661025"/>
          <p14:tracePt t="48823" x="7650163" y="5608638"/>
          <p14:tracePt t="48839" x="7680325" y="5578475"/>
          <p14:tracePt t="48856" x="7696200" y="5546725"/>
          <p14:tracePt t="48873" x="7718425" y="5494338"/>
          <p14:tracePt t="48889" x="7756525" y="5426075"/>
          <p14:tracePt t="48906" x="7794625" y="5334000"/>
          <p14:tracePt t="48923" x="7840663" y="5227638"/>
          <p14:tracePt t="48939" x="7894638" y="5089525"/>
          <p14:tracePt t="48957" x="7947025" y="4968875"/>
          <p14:tracePt t="48973" x="7970838" y="4892675"/>
          <p14:tracePt t="48989" x="7978775" y="4830763"/>
          <p14:tracePt t="49006" x="7978775" y="4770438"/>
          <p14:tracePt t="49022" x="7985125" y="4694238"/>
          <p14:tracePt t="49039" x="7985125" y="4594225"/>
          <p14:tracePt t="49056" x="7962900" y="4473575"/>
          <p14:tracePt t="49073" x="7924800" y="4397375"/>
          <p14:tracePt t="49090" x="7878763" y="4297363"/>
          <p14:tracePt t="49106" x="7840663" y="4213225"/>
          <p14:tracePt t="49123" x="7772400" y="4122738"/>
          <p14:tracePt t="49140" x="7696200" y="4022725"/>
          <p14:tracePt t="49157" x="7543800" y="3878263"/>
          <p14:tracePt t="49173" x="7489825" y="3840163"/>
          <p14:tracePt t="49191" x="7292975" y="3725863"/>
          <p14:tracePt t="49206" x="7146925" y="3665538"/>
          <p14:tracePt t="49223" x="7026275" y="3619500"/>
          <p14:tracePt t="49240" x="6896100" y="3565525"/>
          <p14:tracePt t="49256" x="6773863" y="3521075"/>
          <p14:tracePt t="49273" x="6645275" y="3482975"/>
          <p14:tracePt t="49290" x="6499225" y="3444875"/>
          <p14:tracePt t="49306" x="6340475" y="3421063"/>
          <p14:tracePt t="49323" x="6202363" y="3406775"/>
          <p14:tracePt t="49339" x="6065838" y="3375025"/>
          <p14:tracePt t="49356" x="5951538" y="3368675"/>
          <p14:tracePt t="49373" x="5715000" y="3330575"/>
          <p14:tracePt t="49390" x="5516563" y="3314700"/>
          <p14:tracePt t="49406" x="5303838" y="3276600"/>
          <p14:tracePt t="49423" x="5127625" y="3246438"/>
          <p14:tracePt t="49440" x="4960938" y="3238500"/>
          <p14:tracePt t="49456" x="4808538" y="3230563"/>
          <p14:tracePt t="49473" x="4656138" y="3208338"/>
          <p14:tracePt t="49477" x="4587875" y="3200400"/>
          <p14:tracePt t="49490" x="4503738" y="3200400"/>
          <p14:tracePt t="49507" x="4373563" y="3200400"/>
          <p14:tracePt t="49523" x="4259263" y="3200400"/>
          <p14:tracePt t="49540" x="4144963" y="3200400"/>
          <p14:tracePt t="49556" x="4008438" y="3200400"/>
          <p14:tracePt t="49573" x="3810000" y="3208338"/>
          <p14:tracePt t="49590" x="3665538" y="3230563"/>
          <p14:tracePt t="49607" x="3459163" y="3298825"/>
          <p14:tracePt t="49623" x="3298825" y="3336925"/>
          <p14:tracePt t="49640" x="3140075" y="3390900"/>
          <p14:tracePt t="49656" x="3001963" y="3429000"/>
          <p14:tracePt t="49673" x="2895600" y="3475038"/>
          <p14:tracePt t="49690" x="2811463" y="3513138"/>
          <p14:tracePt t="49707" x="2765425" y="3543300"/>
          <p14:tracePt t="49723" x="2720975" y="3573463"/>
          <p14:tracePt t="49740" x="2674938" y="3627438"/>
          <p14:tracePt t="49757" x="2560638" y="3741738"/>
          <p14:tracePt t="49773" x="2454275" y="3840163"/>
          <p14:tracePt t="49790" x="2378075" y="3940175"/>
          <p14:tracePt t="49806" x="2324100" y="4038600"/>
          <p14:tracePt t="49824" x="2286000" y="4122738"/>
          <p14:tracePt t="49840" x="2255838" y="4198938"/>
          <p14:tracePt t="49857" x="2247900" y="4305300"/>
          <p14:tracePt t="49873" x="2225675" y="4419600"/>
          <p14:tracePt t="49890" x="2225675" y="4533900"/>
          <p14:tracePt t="49907" x="2225675" y="4602163"/>
          <p14:tracePt t="49923" x="2232025" y="4670425"/>
          <p14:tracePt t="49941" x="2270125" y="4770438"/>
          <p14:tracePt t="49957" x="2316163" y="4854575"/>
          <p14:tracePt t="49973" x="2384425" y="4945063"/>
          <p14:tracePt t="49989" x="2492375" y="5051425"/>
          <p14:tracePt t="50006" x="2636838" y="5159375"/>
          <p14:tracePt t="50023" x="2827338" y="5249863"/>
          <p14:tracePt t="50040" x="3086100" y="5349875"/>
          <p14:tracePt t="50056" x="3406775" y="5432425"/>
          <p14:tracePt t="50073" x="3711575" y="5516563"/>
          <p14:tracePt t="50090" x="4054475" y="5578475"/>
          <p14:tracePt t="50107" x="4327525" y="5622925"/>
          <p14:tracePt t="50124" x="4678363" y="5668963"/>
          <p14:tracePt t="50142" x="5165725" y="5722938"/>
          <p14:tracePt t="50157" x="5334000" y="5730875"/>
          <p14:tracePt t="50173" x="5737225" y="5737225"/>
          <p14:tracePt t="50190" x="5927725" y="5737225"/>
          <p14:tracePt t="50207" x="6149975" y="5737225"/>
          <p14:tracePt t="50223" x="6384925" y="5737225"/>
          <p14:tracePt t="50240" x="6667500" y="5692775"/>
          <p14:tracePt t="50257" x="6964363" y="5608638"/>
          <p14:tracePt t="50273" x="7261225" y="5486400"/>
          <p14:tracePt t="50290" x="7521575" y="5394325"/>
          <p14:tracePt t="50307" x="7764463" y="5295900"/>
          <p14:tracePt t="50323" x="8008938" y="5211763"/>
          <p14:tracePt t="50341" x="8289925" y="5083175"/>
          <p14:tracePt t="50357" x="8359775" y="5045075"/>
          <p14:tracePt t="50374" x="8526463" y="4914900"/>
          <p14:tracePt t="50390" x="8588375" y="4808538"/>
          <p14:tracePt t="50407" x="8640763" y="4670425"/>
          <p14:tracePt t="50423" x="8664575" y="4518025"/>
          <p14:tracePt t="50441" x="8670925" y="4365625"/>
          <p14:tracePt t="50457" x="8670925" y="4237038"/>
          <p14:tracePt t="50461" x="8670925" y="4160838"/>
          <p14:tracePt t="50473" x="8664575" y="4098925"/>
          <p14:tracePt t="50490" x="8602663" y="3940175"/>
          <p14:tracePt t="50507" x="8518525" y="3779838"/>
          <p14:tracePt t="50523" x="8420100" y="3619500"/>
          <p14:tracePt t="50541" x="8283575" y="3459163"/>
          <p14:tracePt t="50557" x="8199438" y="3375025"/>
          <p14:tracePt t="50574" x="8085138" y="3292475"/>
          <p14:tracePt t="50590" x="7916863" y="3200400"/>
          <p14:tracePt t="50607" x="7750175" y="3124200"/>
          <p14:tracePt t="50623" x="7527925" y="3032125"/>
          <p14:tracePt t="50640" x="7307263" y="2979738"/>
          <p14:tracePt t="50658" x="7070725" y="2911475"/>
          <p14:tracePt t="50673" x="6896100" y="2865438"/>
          <p14:tracePt t="50690" x="6713538" y="2835275"/>
          <p14:tracePt t="50707" x="6553200" y="2803525"/>
          <p14:tracePt t="50724" x="6370638" y="2781300"/>
          <p14:tracePt t="50741" x="6073775" y="2781300"/>
          <p14:tracePt t="50758" x="5867400" y="2781300"/>
          <p14:tracePt t="50773" x="5684838" y="2781300"/>
          <p14:tracePt t="50790" x="5524500" y="2797175"/>
          <p14:tracePt t="50807" x="5303838" y="2835275"/>
          <p14:tracePt t="50823" x="5037138" y="2879725"/>
          <p14:tracePt t="50840" x="4716463" y="2933700"/>
          <p14:tracePt t="50857" x="4435475" y="2994025"/>
          <p14:tracePt t="50875" x="4092575" y="3063875"/>
          <p14:tracePt t="50890" x="3756025" y="3116263"/>
          <p14:tracePt t="50907" x="3482975" y="3192463"/>
          <p14:tracePt t="50923" x="3222625" y="3260725"/>
          <p14:tracePt t="50941" x="2887663" y="3360738"/>
          <p14:tracePt t="50957" x="2720975" y="3429000"/>
          <p14:tracePt t="50973" x="2530475" y="3505200"/>
          <p14:tracePt t="50990" x="2370138" y="3589338"/>
          <p14:tracePt t="51007" x="2263775" y="3649663"/>
          <p14:tracePt t="51024" x="2179638" y="3711575"/>
          <p14:tracePt t="51040" x="2117725" y="3779838"/>
          <p14:tracePt t="51057" x="2079625" y="3817938"/>
          <p14:tracePt t="51075" x="2041525" y="3894138"/>
          <p14:tracePt t="51090" x="2003425" y="3992563"/>
          <p14:tracePt t="51107" x="1981200" y="4114800"/>
          <p14:tracePt t="51124" x="1973263" y="4259263"/>
          <p14:tracePt t="51141" x="1973263" y="4435475"/>
          <p14:tracePt t="51157" x="1997075" y="4518025"/>
          <p14:tracePt t="51174" x="2057400" y="4618038"/>
          <p14:tracePt t="51190" x="2149475" y="4732338"/>
          <p14:tracePt t="51207" x="2239963" y="4816475"/>
          <p14:tracePt t="51224" x="2378075" y="4899025"/>
          <p14:tracePt t="51240" x="2560638" y="4975225"/>
          <p14:tracePt t="51257" x="2781300" y="5045075"/>
          <p14:tracePt t="51274" x="3078163" y="5113338"/>
          <p14:tracePt t="51290" x="3489325" y="5173663"/>
          <p14:tracePt t="51307" x="3908425" y="5227638"/>
          <p14:tracePt t="51324" x="4351338" y="5241925"/>
          <p14:tracePt t="51341" x="4968875" y="5241925"/>
          <p14:tracePt t="51357" x="5470525" y="5257800"/>
          <p14:tracePt t="51374" x="5889625" y="5257800"/>
          <p14:tracePt t="51390" x="6240463" y="5257800"/>
          <p14:tracePt t="51407" x="6561138" y="5211763"/>
          <p14:tracePt t="51424" x="6797675" y="5165725"/>
          <p14:tracePt t="51440" x="7026275" y="5121275"/>
          <p14:tracePt t="51457" x="7216775" y="5051425"/>
          <p14:tracePt t="51474" x="7413625" y="4999038"/>
          <p14:tracePt t="51477" x="7521575" y="4953000"/>
          <p14:tracePt t="51490" x="7635875" y="4899025"/>
          <p14:tracePt t="51507" x="7878763" y="4800600"/>
          <p14:tracePt t="51524" x="8085138" y="4670425"/>
          <p14:tracePt t="51540" x="8237538" y="4587875"/>
          <p14:tracePt t="51557" x="8359775" y="4435475"/>
          <p14:tracePt t="51574" x="8412163" y="4297363"/>
          <p14:tracePt t="51590" x="8428038" y="4144963"/>
          <p14:tracePt t="51607" x="8428038" y="3984625"/>
          <p14:tracePt t="51624" x="8412163" y="3825875"/>
          <p14:tracePt t="51640" x="8351838" y="3665538"/>
          <p14:tracePt t="51657" x="8283575" y="3535363"/>
          <p14:tracePt t="51674" x="8199438" y="3413125"/>
          <p14:tracePt t="51691" x="8115300" y="3322638"/>
          <p14:tracePt t="51707" x="8031163" y="3254375"/>
          <p14:tracePt t="51725" x="7818438" y="3170238"/>
          <p14:tracePt t="51741" x="7658100" y="3124200"/>
          <p14:tracePt t="51757" x="7483475" y="3101975"/>
          <p14:tracePt t="51774" x="7269163" y="3063875"/>
          <p14:tracePt t="51791" x="7056438" y="3048000"/>
          <p14:tracePt t="51807" x="6842125" y="3009900"/>
          <p14:tracePt t="51824" x="6651625" y="3001963"/>
          <p14:tracePt t="51841" x="6477000" y="3001963"/>
          <p14:tracePt t="51857" x="6354763" y="3001963"/>
          <p14:tracePt t="51874" x="6248400" y="3001963"/>
          <p14:tracePt t="51891" x="6134100" y="3001963"/>
          <p14:tracePt t="51907" x="6003925" y="3001963"/>
          <p14:tracePt t="51925" x="5768975" y="3032125"/>
          <p14:tracePt t="51941" x="5592763" y="3070225"/>
          <p14:tracePt t="51957" x="5364163" y="3132138"/>
          <p14:tracePt t="51974" x="5143500" y="3200400"/>
          <p14:tracePt t="51990" x="4808538" y="3298825"/>
          <p14:tracePt t="52007" x="4373563" y="3421063"/>
          <p14:tracePt t="52024" x="3962400" y="3521075"/>
          <p14:tracePt t="52040" x="3673475" y="3597275"/>
          <p14:tracePt t="52057" x="3482975" y="3649663"/>
          <p14:tracePt t="52074" x="3336925" y="3687763"/>
          <p14:tracePt t="52091" x="3238500" y="3711575"/>
          <p14:tracePt t="52107" x="3146425" y="3717925"/>
          <p14:tracePt t="52125" x="2963863" y="3771900"/>
          <p14:tracePt t="52141" x="2903538" y="3794125"/>
          <p14:tracePt t="52157" x="2689225" y="3840163"/>
          <p14:tracePt t="52174" x="2536825" y="3894138"/>
          <p14:tracePt t="52191" x="2408238" y="3932238"/>
          <p14:tracePt t="52207" x="2293938" y="3962400"/>
          <p14:tracePt t="52224" x="2187575" y="4022725"/>
          <p14:tracePt t="52241" x="2125663" y="4084638"/>
          <p14:tracePt t="52257" x="2073275" y="4130675"/>
          <p14:tracePt t="52274" x="2057400" y="4168775"/>
          <p14:tracePt t="52291" x="2057400" y="4198938"/>
          <p14:tracePt t="52307" x="2049463" y="4267200"/>
          <p14:tracePt t="52325" x="2049463" y="4449763"/>
          <p14:tracePt t="52341" x="2049463" y="4511675"/>
          <p14:tracePt t="52357" x="2073275" y="4656138"/>
          <p14:tracePt t="52374" x="2141538" y="4784725"/>
          <p14:tracePt t="52391" x="2263775" y="4930775"/>
          <p14:tracePt t="52407" x="2438400" y="5059363"/>
          <p14:tracePt t="52424" x="2697163" y="5173663"/>
          <p14:tracePt t="52441" x="2994025" y="5265738"/>
          <p14:tracePt t="52457" x="3352800" y="5334000"/>
          <p14:tracePt t="52474" x="3756025" y="5402263"/>
          <p14:tracePt t="52478" x="3932238" y="5426075"/>
          <p14:tracePt t="52491" x="4130675" y="5448300"/>
          <p14:tracePt t="52507" x="4465638" y="5508625"/>
          <p14:tracePt t="52525" x="4991100" y="5524500"/>
          <p14:tracePt t="52541" x="5326063" y="5524500"/>
          <p14:tracePt t="52557" x="5699125" y="5524500"/>
          <p14:tracePt t="52574" x="6096000" y="5470525"/>
          <p14:tracePt t="52591" x="6461125" y="5380038"/>
          <p14:tracePt t="52608" x="6842125" y="5265738"/>
          <p14:tracePt t="52624" x="7231063" y="5105400"/>
          <p14:tracePt t="52641" x="7521575" y="4975225"/>
          <p14:tracePt t="52657" x="7750175" y="4838700"/>
          <p14:tracePt t="52674" x="7870825" y="4724400"/>
          <p14:tracePt t="52691" x="7978775" y="4610100"/>
          <p14:tracePt t="52708" x="8047038" y="4479925"/>
          <p14:tracePt t="52725" x="8077200" y="4275138"/>
          <p14:tracePt t="52741" x="8077200" y="4106863"/>
          <p14:tracePt t="52757" x="8054975" y="3932238"/>
          <p14:tracePt t="52775" x="7993063" y="3756025"/>
          <p14:tracePt t="52791" x="7886700" y="3603625"/>
          <p14:tracePt t="52807" x="7772400" y="3451225"/>
          <p14:tracePt t="52824" x="7604125" y="3314700"/>
          <p14:tracePt t="52841" x="7421563" y="3192463"/>
          <p14:tracePt t="52858" x="7254875" y="3132138"/>
          <p14:tracePt t="52874" x="7040563" y="3063875"/>
          <p14:tracePt t="52891" x="6789738" y="3017838"/>
          <p14:tracePt t="52908" x="6591300" y="3001963"/>
          <p14:tracePt t="52925" x="6188075" y="3001963"/>
          <p14:tracePt t="52941" x="5935663" y="3001963"/>
          <p14:tracePt t="52957" x="5692775" y="3001963"/>
          <p14:tracePt t="52975" x="5470525" y="3009900"/>
          <p14:tracePt t="52991" x="5227638" y="3063875"/>
          <p14:tracePt t="53008" x="5029200" y="3116263"/>
          <p14:tracePt t="53024" x="4838700" y="3154363"/>
          <p14:tracePt t="53041" x="4618038" y="3200400"/>
          <p14:tracePt t="53058" x="4419600" y="3254375"/>
          <p14:tracePt t="53074" x="4237038" y="3322638"/>
          <p14:tracePt t="53091" x="4038600" y="3398838"/>
          <p14:tracePt t="53109" x="3810000" y="3527425"/>
          <p14:tracePt t="53125" x="3695700" y="3627438"/>
          <p14:tracePt t="53141" x="3603625" y="3725863"/>
          <p14:tracePt t="53158" x="3551238" y="3825875"/>
          <p14:tracePt t="53175" x="3521075" y="3924300"/>
          <p14:tracePt t="53191" x="3497263" y="4030663"/>
          <p14:tracePt t="53208" x="3497263" y="4130675"/>
          <p14:tracePt t="53224" x="3497263" y="4213225"/>
          <p14:tracePt t="53241" x="3559175" y="4343400"/>
          <p14:tracePt t="53258" x="3635375" y="4465638"/>
          <p14:tracePt t="53274" x="3763963" y="4602163"/>
          <p14:tracePt t="53291" x="4016375" y="4740275"/>
          <p14:tracePt t="53308" x="4351338" y="4854575"/>
          <p14:tracePt t="53325" x="5075238" y="4983163"/>
          <p14:tracePt t="53341" x="5730875" y="5067300"/>
          <p14:tracePt t="53358" x="6378575" y="5089525"/>
          <p14:tracePt t="53374" x="6980238" y="5089525"/>
          <p14:tracePt t="53391" x="7543800" y="5075238"/>
          <p14:tracePt t="53408" x="8031163" y="4975225"/>
          <p14:tracePt t="53424" x="8442325" y="4800600"/>
          <p14:tracePt t="53441" x="8747125" y="4618038"/>
          <p14:tracePt t="53458" x="8923338" y="4457700"/>
          <p14:tracePt t="53475" x="9007475" y="4343400"/>
          <p14:tracePt t="53478" x="9021763" y="4289425"/>
          <p14:tracePt t="53491" x="9021763" y="4244975"/>
          <p14:tracePt t="53508" x="9021763" y="4130675"/>
          <p14:tracePt t="53524" x="8915400" y="4008438"/>
          <p14:tracePt t="53541" x="8656638" y="3825875"/>
          <p14:tracePt t="53558" x="8480425" y="3771900"/>
          <p14:tracePt t="53574" x="8229600" y="3717925"/>
          <p14:tracePt t="53591" x="7886700" y="3703638"/>
          <p14:tracePt t="53608" x="7535863" y="3703638"/>
          <p14:tracePt t="53624" x="7140575" y="3703638"/>
          <p14:tracePt t="53641" x="6637338" y="3703638"/>
          <p14:tracePt t="53658" x="6042025" y="3756025"/>
          <p14:tracePt t="53675" x="5524500" y="3848100"/>
          <p14:tracePt t="53691" x="5021263" y="3992563"/>
          <p14:tracePt t="53708" x="4549775" y="4137025"/>
          <p14:tracePt t="53725" x="4206875" y="4267200"/>
          <p14:tracePt t="53741" x="3962400" y="4397375"/>
          <p14:tracePt t="53758" x="3894138" y="4495800"/>
          <p14:tracePt t="53774" x="3863975" y="4618038"/>
          <p14:tracePt t="53791" x="3840163" y="4708525"/>
          <p14:tracePt t="53808" x="3856038" y="4770438"/>
          <p14:tracePt t="53824" x="3940175" y="4778375"/>
          <p14:tracePt t="54086" x="3962400" y="4800600"/>
          <p14:tracePt t="54094" x="4008438" y="4892675"/>
          <p14:tracePt t="54102" x="4092575" y="5051425"/>
          <p14:tracePt t="54110" x="4198938" y="5235575"/>
          <p14:tracePt t="54125" x="4313238" y="5432425"/>
          <p14:tracePt t="54141" x="4618038" y="6049963"/>
          <p14:tracePt t="54158" x="4854575" y="6507163"/>
          <p14:tracePt t="54175" x="5067300" y="6842125"/>
          <p14:tracePt t="54192" x="5189538" y="6850063"/>
          <p14:tracePt t="54208" x="5287963" y="6850063"/>
          <p14:tracePt t="54225" x="5349875" y="6850063"/>
          <p14:tracePt t="54241" x="5440363" y="6804025"/>
          <p14:tracePt t="54258" x="5524500" y="6705600"/>
          <p14:tracePt t="54275" x="5592763" y="6537325"/>
          <p14:tracePt t="54292" x="5638800" y="6362700"/>
          <p14:tracePt t="54309" x="5638800" y="6248400"/>
          <p14:tracePt t="54326" x="5646738" y="6226175"/>
          <p14:tracePt t="54366" x="5654675" y="6218238"/>
          <p14:tracePt t="54375" x="5668963" y="6218238"/>
          <p14:tracePt t="54392" x="5730875" y="6226175"/>
          <p14:tracePt t="54409" x="5807075" y="6264275"/>
          <p14:tracePt t="54425" x="5897563" y="6324600"/>
          <p14:tracePt t="54441" x="5973763" y="6370638"/>
          <p14:tracePt t="54458" x="5989638" y="6378575"/>
          <p14:tracePt t="54518" x="6003925" y="6362700"/>
          <p14:tracePt t="54527" x="6042025" y="6324600"/>
          <p14:tracePt t="54534" x="6073775" y="6308725"/>
          <p14:tracePt t="54543" x="6118225" y="6278563"/>
          <p14:tracePt t="54558" x="6210300" y="6232525"/>
          <p14:tracePt t="54575" x="6332538" y="6194425"/>
          <p14:tracePt t="54591" x="6416675" y="6180138"/>
          <p14:tracePt t="54608" x="6523038" y="6180138"/>
          <p14:tracePt t="54625" x="6607175" y="6180138"/>
          <p14:tracePt t="54641" x="6659563" y="6188075"/>
          <p14:tracePt t="54658" x="6689725" y="6202363"/>
          <p14:tracePt t="54675" x="6705600" y="6210300"/>
          <p14:tracePt t="54692" x="6713538" y="6210300"/>
          <p14:tracePt t="54718" x="6713538" y="6218238"/>
          <p14:tracePt t="54734" x="6713538" y="6226175"/>
          <p14:tracePt t="54750" x="6721475" y="6232525"/>
          <p14:tracePt t="54760" x="6727825" y="6240463"/>
          <p14:tracePt t="54775" x="6759575" y="6248400"/>
          <p14:tracePt t="54792" x="6765925" y="6248400"/>
          <p14:tracePt t="54808" x="6789738" y="6264275"/>
          <p14:tracePt t="55638" x="6751638" y="6264275"/>
          <p14:tracePt t="55646" x="6675438" y="6264275"/>
          <p14:tracePt t="55654" x="6575425" y="6232525"/>
          <p14:tracePt t="55662" x="6416675" y="6180138"/>
          <p14:tracePt t="55675" x="6202363" y="6118225"/>
          <p14:tracePt t="55693" x="5464175" y="5913438"/>
          <p14:tracePt t="55709" x="5227638" y="5845175"/>
          <p14:tracePt t="55725" x="5151438" y="5821363"/>
          <p14:tracePt t="63686" x="5143500" y="5813425"/>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20455" y="364332"/>
            <a:ext cx="6032597"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p>
        </p:txBody>
      </p:sp>
      <p:pic>
        <p:nvPicPr>
          <p:cNvPr id="5" name="Picture 4"/>
          <p:cNvPicPr>
            <a:picLocks noChangeAspect="1"/>
          </p:cNvPicPr>
          <p:nvPr/>
        </p:nvPicPr>
        <p:blipFill>
          <a:blip r:embed="rId3"/>
          <a:stretch>
            <a:fillRect/>
          </a:stretch>
        </p:blipFill>
        <p:spPr>
          <a:xfrm>
            <a:off x="1979468" y="1749327"/>
            <a:ext cx="9563100" cy="4857750"/>
          </a:xfrm>
          <a:prstGeom prst="rect">
            <a:avLst/>
          </a:prstGeom>
        </p:spPr>
      </p:pic>
    </p:spTree>
    <p:extLst>
      <p:ext uri="{BB962C8B-B14F-4D97-AF65-F5344CB8AC3E}">
        <p14:creationId xmlns:p14="http://schemas.microsoft.com/office/powerpoint/2010/main" val="3536452101"/>
      </p:ext>
    </p:extLst>
  </p:cSld>
  <p:clrMapOvr>
    <a:masterClrMapping/>
  </p:clrMapOvr>
  <mc:AlternateContent xmlns:mc="http://schemas.openxmlformats.org/markup-compatibility/2006" xmlns:p14="http://schemas.microsoft.com/office/powerpoint/2010/main">
    <mc:Choice Requires="p14">
      <p:transition p14:dur="10" advTm="59519"/>
    </mc:Choice>
    <mc:Fallback xmlns="">
      <p:transition advTm="59519"/>
    </mc:Fallback>
  </mc:AlternateContent>
  <p:timing>
    <p:tnLst>
      <p:par>
        <p:cTn id="1" dur="indefinite" restart="never" nodeType="tmRoot"/>
      </p:par>
    </p:tnLst>
  </p:timing>
  <p:extLst mod="1">
    <p:ext uri="{3A86A75C-4F4B-4683-9AE1-C65F6400EC91}">
      <p14:laserTraceLst xmlns:p14="http://schemas.microsoft.com/office/powerpoint/2010/main">
        <p14:tracePtLst>
          <p14:tracePt t="983" x="5151438" y="5791200"/>
          <p14:tracePt t="991" x="5211763" y="5692775"/>
          <p14:tracePt t="999" x="5219700" y="5638800"/>
          <p14:tracePt t="1015" x="4808538" y="5280025"/>
          <p14:tracePt t="1031" x="3589338" y="4365625"/>
          <p14:tracePt t="1047" x="2217738" y="3467100"/>
          <p14:tracePt t="1064" x="1096963" y="2879725"/>
          <p14:tracePt t="1081" x="1012825" y="2849563"/>
          <p14:tracePt t="1191" x="1012825" y="2879725"/>
          <p14:tracePt t="1201" x="1020763" y="2895600"/>
          <p14:tracePt t="1207" x="1028700" y="2895600"/>
          <p14:tracePt t="1249" x="1036638" y="2895600"/>
          <p14:tracePt t="1255" x="1044575" y="2895600"/>
          <p14:tracePt t="1264" x="1058863" y="2887663"/>
          <p14:tracePt t="1281" x="1143000" y="2727325"/>
          <p14:tracePt t="1297" x="1241425" y="2468563"/>
          <p14:tracePt t="1314" x="1295400" y="2171700"/>
          <p14:tracePt t="1331" x="1317625" y="1806575"/>
          <p14:tracePt t="1347" x="1317625" y="1387475"/>
          <p14:tracePt t="1364" x="1333500" y="1143000"/>
          <p14:tracePt t="1382" x="1371600" y="1036638"/>
          <p14:tracePt t="1735" x="1379538" y="1036638"/>
          <p14:tracePt t="1743" x="1447800" y="1135063"/>
          <p14:tracePt t="1750" x="1638300" y="1463675"/>
          <p14:tracePt t="1764" x="1866900" y="1798638"/>
          <p14:tracePt t="1782" x="2438400" y="2392363"/>
          <p14:tracePt t="1798" x="2765425" y="2674938"/>
          <p14:tracePt t="1814" x="3048000" y="2835275"/>
          <p14:tracePt t="1831" x="3222625" y="2903538"/>
          <p14:tracePt t="1849" x="3398838" y="2941638"/>
          <p14:tracePt t="1864" x="3535363" y="2941638"/>
          <p14:tracePt t="1881" x="3597275" y="2933700"/>
          <p14:tracePt t="1898" x="3619500" y="2911475"/>
          <p14:tracePt t="1914" x="3635375" y="2903538"/>
          <p14:tracePt t="1931" x="3635375" y="2879725"/>
          <p14:tracePt t="1948" x="3635375" y="2849563"/>
          <p14:tracePt t="1966" x="3513138" y="2811463"/>
          <p14:tracePt t="1982" x="3467100" y="2797175"/>
          <p14:tracePt t="1998" x="3459163" y="2797175"/>
          <p14:tracePt t="2280" x="3459163" y="2835275"/>
          <p14:tracePt t="2287" x="3482975" y="2911475"/>
          <p14:tracePt t="2298" x="3573463" y="3063875"/>
          <p14:tracePt t="2315" x="3771900" y="3429000"/>
          <p14:tracePt t="2331" x="3984625" y="3771900"/>
          <p14:tracePt t="2348" x="4092575" y="3940175"/>
          <p14:tracePt t="2365" x="4144963" y="3992563"/>
          <p14:tracePt t="2382" x="4160838" y="3992563"/>
          <p14:tracePt t="2398" x="4175125" y="3992563"/>
          <p14:tracePt t="2415" x="4229100" y="3894138"/>
          <p14:tracePt t="2431" x="4237038" y="3779838"/>
          <p14:tracePt t="2448" x="4213225" y="3611563"/>
          <p14:tracePt t="2465" x="4098925" y="3398838"/>
          <p14:tracePt t="2481" x="3970338" y="3230563"/>
          <p14:tracePt t="2498" x="3856038" y="3116263"/>
          <p14:tracePt t="2515" x="3802063" y="3070225"/>
          <p14:tracePt t="2531" x="3771900" y="3055938"/>
          <p14:tracePt t="2548" x="3763963" y="3055938"/>
          <p14:tracePt t="2565" x="3756025" y="3055938"/>
          <p14:tracePt t="2582" x="3741738" y="3055938"/>
          <p14:tracePt t="2784" x="3733800" y="3055938"/>
          <p14:tracePt t="2791" x="3733800" y="3017838"/>
          <p14:tracePt t="2799" x="3733800" y="2949575"/>
          <p14:tracePt t="2815" x="3717925" y="2781300"/>
          <p14:tracePt t="2831" x="3649663" y="2628900"/>
          <p14:tracePt t="2848" x="3597275" y="2460625"/>
          <p14:tracePt t="2865" x="3565525" y="2339975"/>
          <p14:tracePt t="2881" x="3535363" y="2270125"/>
          <p14:tracePt t="2898" x="3489325" y="2263775"/>
          <p14:tracePt t="3247" x="3489325" y="2270125"/>
          <p14:tracePt t="3256" x="3521075" y="2278063"/>
          <p14:tracePt t="3265" x="3573463" y="2316163"/>
          <p14:tracePt t="3283" x="3649663" y="2354263"/>
          <p14:tracePt t="3298" x="3703638" y="2370138"/>
          <p14:tracePt t="3315" x="3711575" y="2370138"/>
          <p14:tracePt t="3710" x="3657600" y="2362200"/>
          <p14:tracePt t="3718" x="3603625" y="2332038"/>
          <p14:tracePt t="3726" x="3527425" y="2293938"/>
          <p14:tracePt t="3734" x="3497263" y="2278063"/>
          <p14:tracePt t="3748" x="3451225" y="2247900"/>
          <p14:tracePt t="3766" x="3336925" y="2193925"/>
          <p14:tracePt t="3782" x="3276600" y="2179638"/>
          <p14:tracePt t="3798" x="3216275" y="2163763"/>
          <p14:tracePt t="3815" x="3146425" y="2155825"/>
          <p14:tracePt t="3832" x="3025775" y="2163763"/>
          <p14:tracePt t="3849" x="2841625" y="2232025"/>
          <p14:tracePt t="3865" x="2713038" y="2293938"/>
          <p14:tracePt t="3882" x="2659063" y="2339975"/>
          <p14:tracePt t="3898" x="2636838" y="2354263"/>
          <p14:tracePt t="3915" x="2636838" y="2370138"/>
          <p14:tracePt t="3948" x="2644775" y="2384425"/>
          <p14:tracePt t="3966" x="2759075" y="2422525"/>
          <p14:tracePt t="3982" x="2841625" y="2446338"/>
          <p14:tracePt t="3998" x="2879725" y="2454275"/>
          <p14:tracePt t="4015" x="2911475" y="2460625"/>
          <p14:tracePt t="4032" x="2917825" y="2460625"/>
          <p14:tracePt t="4065" x="2925763" y="2460625"/>
          <p14:tracePt t="4094" x="2933700" y="2460625"/>
          <p14:tracePt t="4101" x="2933700" y="2454275"/>
          <p14:tracePt t="4166" x="2963863" y="2536825"/>
          <p14:tracePt t="4174" x="3032125" y="2697163"/>
          <p14:tracePt t="4184" x="3124200" y="2857500"/>
          <p14:tracePt t="4198" x="3322638" y="3254375"/>
          <p14:tracePt t="4215" x="3573463" y="3641725"/>
          <p14:tracePt t="4232" x="3870325" y="3932238"/>
          <p14:tracePt t="4249" x="4191000" y="4054475"/>
          <p14:tracePt t="4265" x="4610100" y="4054475"/>
          <p14:tracePt t="4282" x="5257800" y="3832225"/>
          <p14:tracePt t="4299" x="5837238" y="3459163"/>
          <p14:tracePt t="4315" x="6172200" y="3017838"/>
          <p14:tracePt t="4332" x="6316663" y="2628900"/>
          <p14:tracePt t="4349" x="6332538" y="2392363"/>
          <p14:tracePt t="4366" x="6156325" y="2111375"/>
          <p14:tracePt t="4382" x="5867400" y="1997075"/>
          <p14:tracePt t="4399" x="5584825" y="1935163"/>
          <p14:tracePt t="4415" x="5280025" y="1997075"/>
          <p14:tracePt t="4432" x="4953000" y="2193925"/>
          <p14:tracePt t="4449" x="4778375" y="2392363"/>
          <p14:tracePt t="4465" x="4686300" y="2598738"/>
          <p14:tracePt t="4482" x="4625975" y="2735263"/>
          <p14:tracePt t="4499" x="4602163" y="2811463"/>
          <p14:tracePt t="4515" x="4602163" y="2841625"/>
          <p14:tracePt t="4559" x="4602163" y="2797175"/>
          <p14:tracePt t="4567" x="4602163" y="2751138"/>
          <p14:tracePt t="4582" x="4587875" y="2644775"/>
          <p14:tracePt t="4599" x="4503738" y="2492375"/>
          <p14:tracePt t="4615" x="4403725" y="2354263"/>
          <p14:tracePt t="4632" x="4237038" y="2217738"/>
          <p14:tracePt t="4649" x="4084638" y="2125663"/>
          <p14:tracePt t="4665" x="3962400" y="2049463"/>
          <p14:tracePt t="4682" x="3908425" y="2035175"/>
          <p14:tracePt t="4699" x="3886200" y="2035175"/>
          <p14:tracePt t="4718" x="3863975" y="2049463"/>
          <p14:tracePt t="4732" x="3856038" y="2111375"/>
          <p14:tracePt t="4749" x="3832225" y="2225675"/>
          <p14:tracePt t="4766" x="3832225" y="2346325"/>
          <p14:tracePt t="4782" x="3848100" y="2460625"/>
          <p14:tracePt t="4799" x="3902075" y="2522538"/>
          <p14:tracePt t="4816" x="3924300" y="2522538"/>
          <p14:tracePt t="4832" x="3932238" y="2522538"/>
          <p14:tracePt t="4849" x="3962400" y="2476500"/>
          <p14:tracePt t="4865" x="4000500" y="2332038"/>
          <p14:tracePt t="4883" x="4000500" y="2201863"/>
          <p14:tracePt t="4899" x="3946525" y="2073275"/>
          <p14:tracePt t="4916" x="3863975" y="2003425"/>
          <p14:tracePt t="4932" x="3763963" y="1973263"/>
          <p14:tracePt t="4949" x="3603625" y="1965325"/>
          <p14:tracePt t="4966" x="3467100" y="2049463"/>
          <p14:tracePt t="4982" x="3344863" y="2247900"/>
          <p14:tracePt t="4999" x="3254375" y="2476500"/>
          <p14:tracePt t="5015" x="3200400" y="2727325"/>
          <p14:tracePt t="5032" x="3192463" y="3009900"/>
          <p14:tracePt t="5049" x="3192463" y="3260725"/>
          <p14:tracePt t="5065" x="3192463" y="3436938"/>
          <p14:tracePt t="5082" x="3254375" y="3521075"/>
          <p14:tracePt t="5099" x="3284538" y="3535363"/>
          <p14:tracePt t="5102" x="3298825" y="3535363"/>
          <p14:tracePt t="5116" x="3322638" y="3535363"/>
          <p14:tracePt t="5132" x="3398838" y="3521075"/>
          <p14:tracePt t="5150" x="3489325" y="3382963"/>
          <p14:tracePt t="5165" x="3497263" y="3314700"/>
          <p14:tracePt t="5182" x="3497263" y="3216275"/>
          <p14:tracePt t="5199" x="3489325" y="3200400"/>
          <p14:tracePt t="5216" x="3444875" y="3200400"/>
          <p14:tracePt t="5232" x="3406775" y="3200400"/>
          <p14:tracePt t="5249" x="3368675" y="3298825"/>
          <p14:tracePt t="5266" x="3352800" y="3421063"/>
          <p14:tracePt t="5282" x="3352800" y="3521075"/>
          <p14:tracePt t="5299" x="3352800" y="3551238"/>
          <p14:tracePt t="5316" x="3360738" y="3565525"/>
          <p14:tracePt t="5332" x="3406775" y="3573463"/>
          <p14:tracePt t="5349" x="3521075" y="3559175"/>
          <p14:tracePt t="5366" x="3597275" y="3497263"/>
          <p14:tracePt t="5382" x="3649663" y="3413125"/>
          <p14:tracePt t="5399" x="3673475" y="3360738"/>
          <p14:tracePt t="5416" x="3673475" y="3344863"/>
          <p14:tracePt t="5449" x="3673475" y="3336925"/>
          <p14:tracePt t="5774" x="3673475" y="3360738"/>
          <p14:tracePt t="5783" x="3679825" y="3406775"/>
          <p14:tracePt t="5791" x="3711575" y="3467100"/>
          <p14:tracePt t="5799" x="3756025" y="3527425"/>
          <p14:tracePt t="5816" x="3840163" y="3627438"/>
          <p14:tracePt t="5832" x="3978275" y="3725863"/>
          <p14:tracePt t="5849" x="4122738" y="3840163"/>
          <p14:tracePt t="5866" x="4305300" y="3954463"/>
          <p14:tracePt t="5882" x="4533900" y="4152900"/>
          <p14:tracePt t="5899" x="4686300" y="4327525"/>
          <p14:tracePt t="5916" x="4770438" y="4473575"/>
          <p14:tracePt t="5933" x="4808538" y="4594225"/>
          <p14:tracePt t="5950" x="4808538" y="4822825"/>
          <p14:tracePt t="5966" x="4808538" y="4953000"/>
          <p14:tracePt t="5982" x="4808538" y="5067300"/>
          <p14:tracePt t="5999" x="4808538" y="5135563"/>
          <p14:tracePt t="6016" x="4830763" y="5173663"/>
          <p14:tracePt t="6032" x="4838700" y="5173663"/>
          <p14:tracePt t="6049" x="4868863" y="5173663"/>
          <p14:tracePt t="6066" x="4922838" y="5143500"/>
          <p14:tracePt t="6082" x="4960938" y="5075238"/>
          <p14:tracePt t="6099" x="4968875" y="4999038"/>
          <p14:tracePt t="6115" x="4983163" y="4968875"/>
          <p14:tracePt t="6119" x="4983163" y="4945063"/>
          <p14:tracePt t="6134" x="4945063" y="4899025"/>
          <p14:tracePt t="6150" x="4899025" y="4868863"/>
          <p14:tracePt t="6166" x="4822825" y="4838700"/>
          <p14:tracePt t="6183" x="4754563" y="4830763"/>
          <p14:tracePt t="6199" x="4702175" y="4830763"/>
          <p14:tracePt t="6216" x="4670425" y="4838700"/>
          <p14:tracePt t="6233" x="4587875" y="4860925"/>
          <p14:tracePt t="6249" x="4479925" y="4930775"/>
          <p14:tracePt t="6266" x="4365625" y="4999038"/>
          <p14:tracePt t="6283" x="4251325" y="5089525"/>
          <p14:tracePt t="6300" x="4191000" y="5151438"/>
          <p14:tracePt t="6316" x="4168775" y="5189538"/>
          <p14:tracePt t="6334" x="4168775" y="5197475"/>
          <p14:tracePt t="6391" x="4168775" y="5203825"/>
          <p14:tracePt t="6398" x="4175125" y="5211763"/>
          <p14:tracePt t="6406" x="4206875" y="5211763"/>
          <p14:tracePt t="6416" x="4237038" y="5211763"/>
          <p14:tracePt t="6433" x="4327525" y="5211763"/>
          <p14:tracePt t="6449" x="4419600" y="5159375"/>
          <p14:tracePt t="6466" x="4487863" y="5083175"/>
          <p14:tracePt t="6483" x="4525963" y="5021263"/>
          <p14:tracePt t="6499" x="4541838" y="5006975"/>
          <p14:tracePt t="6516" x="4549775" y="4991100"/>
          <p14:tracePt t="6533" x="4556125" y="4983163"/>
          <p14:tracePt t="6552" x="4556125" y="4968875"/>
          <p14:tracePt t="6566" x="4564063" y="4953000"/>
          <p14:tracePt t="6583" x="4572000" y="4930775"/>
          <p14:tracePt t="6600" x="4587875" y="4914900"/>
          <p14:tracePt t="6616" x="4610100" y="4906963"/>
          <p14:tracePt t="6633" x="4632325" y="4892675"/>
          <p14:tracePt t="6666" x="4640263" y="4892675"/>
          <p14:tracePt t="6719" x="4656138" y="4892675"/>
          <p14:tracePt t="6726" x="4670425" y="4892675"/>
          <p14:tracePt t="6736" x="4678363" y="4892675"/>
          <p14:tracePt t="6751" x="4708525" y="4884738"/>
          <p14:tracePt t="6766" x="4778375" y="4876800"/>
          <p14:tracePt t="6783" x="4846638" y="4860925"/>
          <p14:tracePt t="6800" x="4892675" y="4860925"/>
          <p14:tracePt t="6816" x="4914900" y="4860925"/>
          <p14:tracePt t="6886" x="4899025" y="4860925"/>
          <p14:tracePt t="6894" x="4876800" y="4860925"/>
          <p14:tracePt t="6902" x="4846638" y="4860925"/>
          <p14:tracePt t="6916" x="4816475" y="4854575"/>
          <p14:tracePt t="6934" x="4732338" y="4846638"/>
          <p14:tracePt t="6949" x="4724400" y="4846638"/>
          <p14:tracePt t="6966" x="4716463" y="4846638"/>
          <p14:tracePt t="7007" x="4740275" y="4846638"/>
          <p14:tracePt t="7016" x="4770438" y="4846638"/>
          <p14:tracePt t="7033" x="4876800" y="4868863"/>
          <p14:tracePt t="7049" x="4968875" y="4868863"/>
          <p14:tracePt t="7066" x="5045075" y="4868863"/>
          <p14:tracePt t="7127" x="4999038" y="4868863"/>
          <p14:tracePt t="7135" x="4960938" y="4868863"/>
          <p14:tracePt t="7142" x="4906963" y="4860925"/>
          <p14:tracePt t="7153" x="4854575" y="4854575"/>
          <p14:tracePt t="7166" x="4816475" y="4846638"/>
          <p14:tracePt t="7246" x="4830763" y="4846638"/>
          <p14:tracePt t="7255" x="4846638" y="4846638"/>
          <p14:tracePt t="7774" x="4838700" y="4846638"/>
          <p14:tracePt t="7782" x="4816475" y="4854575"/>
          <p14:tracePt t="7791" x="4784725" y="4854575"/>
          <p14:tracePt t="7800" x="4762500" y="4854575"/>
          <p14:tracePt t="7816" x="4708525" y="4854575"/>
          <p14:tracePt t="7833" x="4678363" y="4854575"/>
          <p14:tracePt t="7850" x="4670425" y="4854575"/>
          <p14:tracePt t="8039" x="4670425" y="4846638"/>
          <p14:tracePt t="8046" x="4670425" y="4838700"/>
          <p14:tracePt t="8055" x="4670425" y="4822825"/>
          <p14:tracePt t="8066" x="4670425" y="4808538"/>
          <p14:tracePt t="8083" x="4664075" y="4792663"/>
          <p14:tracePt t="8191" x="4664075" y="4808538"/>
          <p14:tracePt t="8198" x="4678363" y="4846638"/>
          <p14:tracePt t="8206" x="4686300" y="4860925"/>
          <p14:tracePt t="8217" x="4694238" y="4868863"/>
          <p14:tracePt t="8233" x="4708525" y="4892675"/>
          <p14:tracePt t="8279" x="4716463" y="4892675"/>
          <p14:tracePt t="8287" x="4724400" y="4892675"/>
          <p14:tracePt t="8294" x="4732338" y="4876800"/>
          <p14:tracePt t="8302" x="4746625" y="4846638"/>
          <p14:tracePt t="8317" x="4784725" y="4784725"/>
          <p14:tracePt t="8333" x="4800600" y="4770438"/>
          <p14:tracePt t="8350" x="4808538" y="4754563"/>
          <p14:tracePt t="8367" x="4816475" y="4754563"/>
          <p14:tracePt t="8383" x="4822825" y="4754563"/>
          <p14:tracePt t="8400" x="4838700" y="4754563"/>
          <p14:tracePt t="8417" x="4846638" y="4754563"/>
          <p14:tracePt t="8450" x="4860925" y="4754563"/>
          <p14:tracePt t="8467" x="4876800" y="4754563"/>
          <p14:tracePt t="8483" x="4892675" y="4762500"/>
          <p14:tracePt t="8500" x="4914900" y="4762500"/>
          <p14:tracePt t="8517" x="4937125" y="4762500"/>
          <p14:tracePt t="8534" x="4953000" y="4762500"/>
          <p14:tracePt t="9311" x="4953000" y="4770438"/>
          <p14:tracePt t="9319" x="4953000" y="4778375"/>
          <p14:tracePt t="9366" x="4937125" y="4762500"/>
          <p14:tracePt t="9991" x="4937125" y="4778375"/>
          <p14:tracePt t="9999" x="4937125" y="4846638"/>
          <p14:tracePt t="10006" x="4937125" y="4906963"/>
          <p14:tracePt t="10017" x="4930775" y="4999038"/>
          <p14:tracePt t="10034" x="4868863" y="5181600"/>
          <p14:tracePt t="10051" x="4762500" y="5432425"/>
          <p14:tracePt t="10067" x="4640263" y="5707063"/>
          <p14:tracePt t="10084" x="4525963" y="5927725"/>
          <p14:tracePt t="10102" x="4365625" y="6202363"/>
          <p14:tracePt t="10118" x="4283075" y="6316663"/>
          <p14:tracePt t="10134" x="4229100" y="6384925"/>
          <p14:tracePt t="10151" x="4206875" y="6416675"/>
          <p14:tracePt t="10167" x="4175125" y="6438900"/>
          <p14:tracePt t="10184" x="4137025" y="6446838"/>
          <p14:tracePt t="10201" x="4092575" y="6461125"/>
          <p14:tracePt t="10217" x="4000500" y="6461125"/>
          <p14:tracePt t="10234" x="3886200" y="6461125"/>
          <p14:tracePt t="10251" x="3733800" y="6461125"/>
          <p14:tracePt t="10267" x="3611563" y="6461125"/>
          <p14:tracePt t="10284" x="3497263" y="6469063"/>
          <p14:tracePt t="10301" x="3421063" y="6484938"/>
          <p14:tracePt t="10317" x="3360738" y="6499225"/>
          <p14:tracePt t="10334" x="3330575" y="6499225"/>
          <p14:tracePt t="10351" x="3314700" y="6499225"/>
          <p14:tracePt t="10367" x="3306763" y="6499225"/>
          <p14:tracePt t="10402" x="3292475" y="6499225"/>
          <p14:tracePt t="10417" x="3268663" y="6484938"/>
          <p14:tracePt t="10434" x="3216275" y="6430963"/>
          <p14:tracePt t="10451" x="3116263" y="6362700"/>
          <p14:tracePt t="10467" x="2963863" y="6294438"/>
          <p14:tracePt t="10484" x="2797175" y="6232525"/>
          <p14:tracePt t="10501" x="2705100" y="6218238"/>
          <p14:tracePt t="10518" x="2659063" y="6210300"/>
          <p14:tracePt t="10534" x="2651125" y="6210300"/>
          <p14:tracePt t="10611" x="2659063" y="6210300"/>
          <p14:tracePt t="10615" x="2674938" y="6210300"/>
          <p14:tracePt t="10622" x="2689225" y="6210300"/>
          <p14:tracePt t="10634" x="2697163" y="6210300"/>
          <p14:tracePt t="10651" x="2735263" y="6210300"/>
          <p14:tracePt t="10668" x="2751138" y="6210300"/>
          <p14:tracePt t="10684" x="2765425" y="6210300"/>
          <p14:tracePt t="10701" x="2781300" y="6202363"/>
          <p14:tracePt t="10743" x="2789238" y="6202363"/>
          <p14:tracePt t="10758" x="2797175" y="6194425"/>
          <p14:tracePt t="10774" x="2803525" y="6194425"/>
          <p14:tracePt t="10784" x="2819400" y="6188075"/>
          <p14:tracePt t="10823" x="2835275" y="6188075"/>
          <p14:tracePt t="10831" x="2849563" y="6188075"/>
          <p14:tracePt t="10838" x="2865438" y="6188075"/>
          <p14:tracePt t="10851" x="2903538" y="6188075"/>
          <p14:tracePt t="10868" x="3009900" y="6202363"/>
          <p14:tracePt t="10884" x="3170238" y="6232525"/>
          <p14:tracePt t="10902" x="3459163" y="6286500"/>
          <p14:tracePt t="10918" x="3657600" y="6308725"/>
          <p14:tracePt t="10934" x="3787775" y="6324600"/>
          <p14:tracePt t="10951" x="3856038" y="6340475"/>
          <p14:tracePt t="10968" x="3878263" y="6346825"/>
          <p14:tracePt t="11001" x="3856038" y="6346825"/>
          <p14:tracePt t="11018" x="3763963" y="6324600"/>
          <p14:tracePt t="11035" x="3619500" y="6294438"/>
          <p14:tracePt t="11051" x="3413125" y="6270625"/>
          <p14:tracePt t="11068" x="3238500" y="6270625"/>
          <p14:tracePt t="11084" x="3086100" y="6270625"/>
          <p14:tracePt t="11101" x="2994025" y="6270625"/>
          <p14:tracePt t="11118" x="2979738" y="6270625"/>
          <p14:tracePt t="11134" x="2979738" y="6264275"/>
          <p14:tracePt t="11152" x="2979738" y="6256338"/>
          <p14:tracePt t="11168" x="2979738" y="6248400"/>
          <p14:tracePt t="11184" x="2979738" y="6240463"/>
          <p14:tracePt t="11302" x="2979738" y="6248400"/>
          <p14:tracePt t="11311" x="2979738" y="6256338"/>
          <p14:tracePt t="11319" x="2979738" y="6264275"/>
          <p14:tracePt t="11335" x="2979738" y="6278563"/>
          <p14:tracePt t="11351" x="2979738" y="6286500"/>
          <p14:tracePt t="11399" x="2979738" y="6278563"/>
          <p14:tracePt t="11406" x="2979738" y="6256338"/>
          <p14:tracePt t="11418" x="3001963" y="6226175"/>
          <p14:tracePt t="11436" x="3055938" y="6172200"/>
          <p14:tracePt t="11451" x="3146425" y="6111875"/>
          <p14:tracePt t="11468" x="3254375" y="6049963"/>
          <p14:tracePt t="11484" x="3360738" y="6042025"/>
          <p14:tracePt t="11501" x="3451225" y="6042025"/>
          <p14:tracePt t="11518" x="3565525" y="6096000"/>
          <p14:tracePt t="11534" x="3627438" y="6202363"/>
          <p14:tracePt t="11551" x="3635375" y="6270625"/>
          <p14:tracePt t="11568" x="3635375" y="6354763"/>
          <p14:tracePt t="11585" x="3603625" y="6400800"/>
          <p14:tracePt t="11601" x="3565525" y="6416675"/>
          <p14:tracePt t="11618" x="3527425" y="6416675"/>
          <p14:tracePt t="11635" x="3475038" y="6354763"/>
          <p14:tracePt t="11651" x="3421063" y="6264275"/>
          <p14:tracePt t="11668" x="3382963" y="6156325"/>
          <p14:tracePt t="11684" x="3360738" y="6065838"/>
          <p14:tracePt t="11702" x="3360738" y="5989638"/>
          <p14:tracePt t="11718" x="3360738" y="5973763"/>
          <p14:tracePt t="11759" x="3360738" y="6003925"/>
          <p14:tracePt t="11768" x="3360738" y="6027738"/>
          <p14:tracePt t="11785" x="3360738" y="6080125"/>
          <p14:tracePt t="11801" x="3360738" y="6118225"/>
          <p14:tracePt t="11818" x="3352800" y="6149975"/>
          <p14:tracePt t="11835" x="3344863" y="6156325"/>
          <p14:tracePt t="11854" x="3330575" y="6142038"/>
          <p14:tracePt t="11868" x="3330575" y="6126163"/>
          <p14:tracePt t="11885" x="3322638" y="6065838"/>
          <p14:tracePt t="11901" x="3322638" y="6011863"/>
          <p14:tracePt t="11918" x="3322638" y="5981700"/>
          <p14:tracePt t="11958" x="3322638" y="5997575"/>
          <p14:tracePt t="11968" x="3322638" y="6027738"/>
          <p14:tracePt t="11985" x="3322638" y="6126163"/>
          <p14:tracePt t="12001" x="3344863" y="6240463"/>
          <p14:tracePt t="12018" x="3352800" y="6332538"/>
          <p14:tracePt t="12035" x="3360738" y="6378575"/>
          <p14:tracePt t="12068" x="3368675" y="6384925"/>
          <p14:tracePt t="12084" x="3382963" y="6384925"/>
          <p14:tracePt t="12101" x="3406775" y="6332538"/>
          <p14:tracePt t="12103" x="3421063" y="6294438"/>
          <p14:tracePt t="12118" x="3467100" y="6232525"/>
          <p14:tracePt t="12134" x="3513138" y="6210300"/>
          <p14:tracePt t="12151" x="3559175" y="6194425"/>
          <p14:tracePt t="12168" x="3597275" y="6194425"/>
          <p14:tracePt t="12184" x="3611563" y="6194425"/>
          <p14:tracePt t="12201" x="3627438" y="6194425"/>
          <p14:tracePt t="12234" x="3627438" y="6202363"/>
          <p14:tracePt t="12255" x="3627438" y="6210300"/>
          <p14:tracePt t="12268" x="3619500" y="6210300"/>
          <p14:tracePt t="12294" x="3611563" y="6210300"/>
          <p14:tracePt t="12326" x="3603625" y="6210300"/>
          <p14:tracePt t="12342" x="3603625" y="6202363"/>
          <p14:tracePt t="12366" x="3603625" y="6194425"/>
          <p14:tracePt t="12382" x="3603625" y="6188075"/>
          <p14:tracePt t="12390" x="3603625" y="6172200"/>
          <p14:tracePt t="12401" x="3603625" y="6164263"/>
          <p14:tracePt t="12422" x="3603625" y="6142038"/>
          <p14:tracePt t="12438" x="3611563" y="6142038"/>
          <p14:tracePt t="12451" x="3611563" y="6134100"/>
          <p14:tracePt t="12468" x="3619500" y="6126163"/>
          <p14:tracePt t="12485" x="3619500" y="6118225"/>
          <p14:tracePt t="12566" x="3627438" y="6118225"/>
          <p14:tracePt t="12598" x="3635375" y="6126163"/>
          <p14:tracePt t="12622" x="3635375" y="6134100"/>
          <p14:tracePt t="12688" x="3641725" y="6134100"/>
          <p14:tracePt t="12704" x="3649663" y="6134100"/>
          <p14:tracePt t="12711" x="3657600" y="6134100"/>
          <p14:tracePt t="12719" x="3665538" y="6134100"/>
          <p14:tracePt t="12735" x="3687763" y="6134100"/>
          <p14:tracePt t="12752" x="3695700" y="6134100"/>
          <p14:tracePt t="12768" x="3711575" y="6134100"/>
          <p14:tracePt t="12785" x="3717925" y="6134100"/>
          <p14:tracePt t="12802" x="3733800" y="6134100"/>
          <p14:tracePt t="12818" x="3741738" y="6142038"/>
          <p14:tracePt t="12835" x="3756025" y="6149975"/>
          <p14:tracePt t="12852" x="3779838" y="6164263"/>
          <p14:tracePt t="12868" x="3802063" y="6164263"/>
          <p14:tracePt t="12886" x="3840163" y="6164263"/>
          <p14:tracePt t="12902" x="3863975" y="6164263"/>
          <p14:tracePt t="12918" x="3870325" y="6164263"/>
          <p14:tracePt t="12935" x="3886200" y="6164263"/>
          <p14:tracePt t="12974" x="3894138" y="6164263"/>
          <p14:tracePt t="12991" x="3902075" y="6164263"/>
          <p14:tracePt t="13024" x="3908425" y="6164263"/>
          <p14:tracePt t="13424" x="3924300" y="6164263"/>
          <p14:tracePt t="13430" x="3940175" y="6164263"/>
          <p14:tracePt t="13438" x="3962400" y="6156325"/>
          <p14:tracePt t="13452" x="3992563" y="6149975"/>
          <p14:tracePt t="13469" x="4092575" y="6126163"/>
          <p14:tracePt t="13485" x="4229100" y="6088063"/>
          <p14:tracePt t="13502" x="4449763" y="6035675"/>
          <p14:tracePt t="13519" x="4664075" y="5959475"/>
          <p14:tracePt t="13535" x="4860925" y="5883275"/>
          <p14:tracePt t="13552" x="5189538" y="5745163"/>
          <p14:tracePt t="13569" x="5456238" y="5584825"/>
          <p14:tracePt t="13585" x="5775325" y="5402263"/>
          <p14:tracePt t="13602" x="6126163" y="5189538"/>
          <p14:tracePt t="13619" x="6430963" y="5006975"/>
          <p14:tracePt t="13621" x="6607175" y="4906963"/>
          <p14:tracePt t="13635" x="6773863" y="4816475"/>
          <p14:tracePt t="13652" x="7048500" y="4664075"/>
          <p14:tracePt t="13668" x="7315200" y="4511675"/>
          <p14:tracePt t="13685" x="7475538" y="4427538"/>
          <p14:tracePt t="13702" x="7642225" y="4305300"/>
          <p14:tracePt t="13718" x="7718425" y="4244975"/>
          <p14:tracePt t="13735" x="7742238" y="4213225"/>
          <p14:tracePt t="13752" x="7788275" y="4137025"/>
          <p14:tracePt t="13768" x="7826375" y="4038600"/>
          <p14:tracePt t="13785" x="7878763" y="3916363"/>
          <p14:tracePt t="13802" x="7902575" y="3787775"/>
          <p14:tracePt t="13818" x="7916863" y="3741738"/>
          <p14:tracePt t="13835" x="7924800" y="3725863"/>
          <p14:tracePt t="13852" x="7947025" y="3687763"/>
          <p14:tracePt t="13868" x="7978775" y="3657600"/>
          <p14:tracePt t="13885" x="8069263" y="3603625"/>
          <p14:tracePt t="13902" x="8169275" y="3559175"/>
          <p14:tracePt t="13919" x="8283575" y="3521075"/>
          <p14:tracePt t="13935" x="8412163" y="3459163"/>
          <p14:tracePt t="13952" x="8550275" y="3421063"/>
          <p14:tracePt t="13969" x="8664575" y="3382963"/>
          <p14:tracePt t="13985" x="8747125" y="3368675"/>
          <p14:tracePt t="14002" x="8801100" y="3344863"/>
          <p14:tracePt t="14019" x="8831263" y="3336925"/>
          <p14:tracePt t="14035" x="8839200" y="3330575"/>
          <p14:tracePt t="14052" x="8847138" y="3322638"/>
          <p14:tracePt t="14069" x="8877300" y="3298825"/>
          <p14:tracePt t="14086" x="8907463" y="3260725"/>
          <p14:tracePt t="14102" x="8983663" y="3216275"/>
          <p14:tracePt t="14119" x="9051925" y="3162300"/>
          <p14:tracePt t="14135" x="9144000" y="3101975"/>
          <p14:tracePt t="14152" x="9197975" y="3063875"/>
          <p14:tracePt t="14169" x="9236075" y="3040063"/>
          <p14:tracePt t="14185" x="9236075" y="3032125"/>
          <p14:tracePt t="14246" x="9236075" y="3025775"/>
          <p14:tracePt t="14262" x="9228138" y="3025775"/>
          <p14:tracePt t="14278" x="9212263" y="3025775"/>
          <p14:tracePt t="14287" x="9197975" y="3048000"/>
          <p14:tracePt t="14294" x="9174163" y="3094038"/>
          <p14:tracePt t="14303" x="9166225" y="3116263"/>
          <p14:tracePt t="14319" x="9144000" y="3184525"/>
          <p14:tracePt t="14336" x="9121775" y="3222625"/>
          <p14:tracePt t="14352" x="9113838" y="3222625"/>
          <p14:tracePt t="14386" x="9105900" y="3222625"/>
          <p14:tracePt t="14406" x="9097963" y="3222625"/>
          <p14:tracePt t="14422" x="9090025" y="3222625"/>
          <p14:tracePt t="14436" x="9083675" y="3216275"/>
          <p14:tracePt t="14452" x="9067800" y="3184525"/>
          <p14:tracePt t="14469" x="9059863" y="3162300"/>
          <p14:tracePt t="14533" x="9051925" y="3162300"/>
          <p14:tracePt t="14541" x="9037638" y="3192463"/>
          <p14:tracePt t="14549" x="9021763" y="3246438"/>
          <p14:tracePt t="14557" x="9007475" y="3284538"/>
          <p14:tracePt t="14568" x="8991600" y="3322638"/>
          <p14:tracePt t="14585" x="8969375" y="3368675"/>
          <p14:tracePt t="14602" x="8961438" y="3368675"/>
          <p14:tracePt t="14654" x="8961438" y="3360738"/>
          <p14:tracePt t="14662" x="8961438" y="3314700"/>
          <p14:tracePt t="14670" x="8961438" y="3292475"/>
          <p14:tracePt t="14685" x="8961438" y="3230563"/>
          <p14:tracePt t="14702" x="8961438" y="3192463"/>
          <p14:tracePt t="14719" x="8961438" y="3170238"/>
          <p14:tracePt t="14910" x="8961438" y="3162300"/>
          <p14:tracePt t="14920" x="8961438" y="3154363"/>
          <p14:tracePt t="14998" x="8961438" y="3170238"/>
          <p14:tracePt t="15006" x="8961438" y="3200400"/>
          <p14:tracePt t="15014" x="8961438" y="3208338"/>
          <p14:tracePt t="15022" x="8945563" y="3216275"/>
          <p14:tracePt t="15036" x="8945563" y="3222625"/>
          <p14:tracePt t="15127" x="8945563" y="3208338"/>
          <p14:tracePt t="15246" x="8945563" y="3222625"/>
          <p14:tracePt t="15350" x="8945563" y="3208338"/>
          <p14:tracePt t="15358" x="8953500" y="3200400"/>
          <p14:tracePt t="15454" x="8953500" y="3222625"/>
          <p14:tracePt t="15462" x="8953500" y="3238500"/>
          <p14:tracePt t="15471" x="8953500" y="3246438"/>
          <p14:tracePt t="15486" x="8953500" y="3254375"/>
          <p14:tracePt t="15558" x="8953500" y="3238500"/>
          <p14:tracePt t="15566" x="8961438" y="3222625"/>
          <p14:tracePt t="15574" x="8969375" y="3216275"/>
          <p14:tracePt t="15586" x="8969375" y="3200400"/>
          <p14:tracePt t="15603" x="8969375" y="3184525"/>
          <p14:tracePt t="15670" x="8969375" y="3200400"/>
          <p14:tracePt t="15678" x="8969375" y="3216275"/>
          <p14:tracePt t="15687" x="8969375" y="3222625"/>
          <p14:tracePt t="15774" x="8975725" y="3222625"/>
          <p14:tracePt t="15783" x="8975725" y="3208338"/>
          <p14:tracePt t="15790" x="8975725" y="3200400"/>
          <p14:tracePt t="15878" x="8975725" y="3208338"/>
          <p14:tracePt t="15886" x="8975725" y="3222625"/>
          <p14:tracePt t="15958" x="8983663" y="3222625"/>
          <p14:tracePt t="15968" x="8983663" y="3216275"/>
          <p14:tracePt t="15974" x="8983663" y="3200400"/>
          <p14:tracePt t="15990" x="8991600" y="3192463"/>
          <p14:tracePt t="16174" x="8991600" y="3184525"/>
          <p14:tracePt t="16238" x="8991600" y="3178175"/>
          <p14:tracePt t="16246" x="8991600" y="3184525"/>
          <p14:tracePt t="16255" x="8991600" y="3200400"/>
          <p14:tracePt t="16269" x="8983663" y="3216275"/>
          <p14:tracePt t="16286" x="8983663" y="3222625"/>
          <p14:tracePt t="16351" x="8983663" y="3216275"/>
          <p14:tracePt t="16358" x="8983663" y="3200400"/>
          <p14:tracePt t="16369" x="8983663" y="3192463"/>
          <p14:tracePt t="16416" x="8975725" y="3184525"/>
          <p14:tracePt t="16431" x="8969375" y="3184525"/>
          <p14:tracePt t="16438" x="8969375" y="3208338"/>
          <p14:tracePt t="16446" x="8961438" y="3230563"/>
          <p14:tracePt t="16455" x="8961438" y="3238500"/>
          <p14:tracePt t="16471" x="8961438" y="3246438"/>
          <p14:tracePt t="16535" x="8961438" y="3222625"/>
          <p14:tracePt t="16542" x="8961438" y="3200400"/>
          <p14:tracePt t="16553" x="8961438" y="3178175"/>
          <p14:tracePt t="16570" x="8961438" y="3154363"/>
          <p14:tracePt t="16630" x="8961438" y="3184525"/>
          <p14:tracePt t="16639" x="8961438" y="3208338"/>
          <p14:tracePt t="16646" x="8961438" y="3222625"/>
          <p14:tracePt t="16655" x="8961438" y="3238500"/>
          <p14:tracePt t="16670" x="8961438" y="3246438"/>
          <p14:tracePt t="16686" x="8961438" y="3254375"/>
          <p14:tracePt t="16718" x="8961438" y="3246438"/>
          <p14:tracePt t="16726" x="8961438" y="3222625"/>
          <p14:tracePt t="16736" x="8969375" y="3192463"/>
          <p14:tracePt t="16753" x="8975725" y="3146425"/>
          <p14:tracePt t="16770" x="8975725" y="3140075"/>
          <p14:tracePt t="16823" x="8975725" y="3146425"/>
          <p14:tracePt t="16830" x="8975725" y="3170238"/>
          <p14:tracePt t="16840" x="8975725" y="3178175"/>
          <p14:tracePt t="16855" x="8975725" y="3192463"/>
          <p14:tracePt t="16910" x="8983663" y="3192463"/>
          <p14:tracePt t="16918" x="8983663" y="3178175"/>
          <p14:tracePt t="16926" x="8983663" y="3154363"/>
          <p14:tracePt t="16936" x="8983663" y="3146425"/>
          <p14:tracePt t="16954" x="8983663" y="3140075"/>
          <p14:tracePt t="17006" x="8983663" y="3154363"/>
          <p14:tracePt t="17014" x="8983663" y="3170238"/>
          <p14:tracePt t="17032" x="8983663" y="3178175"/>
          <p14:tracePt t="17094" x="8991600" y="3178175"/>
          <p14:tracePt t="17105" x="8991600" y="3170238"/>
          <p14:tracePt t="17174" x="8991600" y="3200400"/>
          <p14:tracePt t="17182" x="8991600" y="3222625"/>
          <p14:tracePt t="17190" x="8991600" y="3238500"/>
          <p14:tracePt t="17203" x="8991600" y="3254375"/>
          <p14:tracePt t="17272" x="8991600" y="3246438"/>
          <p14:tracePt t="17278" x="8991600" y="3230563"/>
          <p14:tracePt t="17287" x="8991600" y="3222625"/>
          <p14:tracePt t="17303" x="8991600" y="3216275"/>
          <p14:tracePt t="17454" x="8991600" y="3208338"/>
          <p14:tracePt t="17470" x="8991600" y="3200400"/>
          <p14:tracePt t="17519" x="8991600" y="3192463"/>
          <p14:tracePt t="22960" x="8975725" y="3246438"/>
          <p14:tracePt t="22966" x="8907463" y="3475038"/>
          <p14:tracePt t="22974" x="8831263" y="3717925"/>
          <p14:tracePt t="22989" x="8770938" y="3946525"/>
          <p14:tracePt t="23005" x="8664575" y="4175125"/>
          <p14:tracePt t="23022" x="8458200" y="4518025"/>
          <p14:tracePt t="23039" x="8335963" y="4678363"/>
          <p14:tracePt t="23055" x="8199438" y="4816475"/>
          <p14:tracePt t="23072" x="8107363" y="4892675"/>
          <p14:tracePt t="23089" x="8031163" y="4937125"/>
          <p14:tracePt t="23105" x="7993063" y="4960938"/>
          <p14:tracePt t="23122" x="7962900" y="4968875"/>
          <p14:tracePt t="23126" x="7962900" y="4975225"/>
          <p14:tracePt t="23139" x="7947025" y="4983163"/>
          <p14:tracePt t="23166" x="7940675" y="4991100"/>
          <p14:tracePt t="23182" x="7924800" y="4991100"/>
          <p14:tracePt t="23199" x="7902575" y="4991100"/>
          <p14:tracePt t="23207" x="7886700" y="4991100"/>
          <p14:tracePt t="23222" x="7826375" y="4975225"/>
          <p14:tracePt t="23239" x="7756525" y="4930775"/>
          <p14:tracePt t="23255" x="7696200" y="4906963"/>
          <p14:tracePt t="23272" x="7680325" y="4899025"/>
          <p14:tracePt t="23289" x="7650163" y="4892675"/>
          <p14:tracePt t="23305" x="7635875" y="4892675"/>
          <p14:tracePt t="23322" x="7604125" y="4892675"/>
          <p14:tracePt t="23339" x="7566025" y="4892675"/>
          <p14:tracePt t="23355" x="7513638" y="4892675"/>
          <p14:tracePt t="23372" x="7459663" y="4892675"/>
          <p14:tracePt t="23389" x="7369175" y="4914900"/>
          <p14:tracePt t="23405" x="7337425" y="4937125"/>
          <p14:tracePt t="23422" x="7254875" y="4975225"/>
          <p14:tracePt t="23439" x="7208838" y="4991100"/>
          <p14:tracePt t="23456" x="7192963" y="4999038"/>
          <p14:tracePt t="23496" x="7178675" y="4999038"/>
          <p14:tracePt t="23506" x="7170738" y="4999038"/>
          <p14:tracePt t="23522" x="7146925" y="4991100"/>
          <p14:tracePt t="23539" x="7140575" y="4991100"/>
          <p14:tracePt t="23999" x="7140575" y="4999038"/>
          <p14:tracePt t="24006" x="7146925" y="4999038"/>
          <p14:tracePt t="24038" x="7154863" y="4999038"/>
          <p14:tracePt t="24046" x="7178675" y="4991100"/>
          <p14:tracePt t="24056" x="7200900" y="4991100"/>
          <p14:tracePt t="24072" x="7208838" y="4991100"/>
          <p14:tracePt t="24089" x="7223125" y="4975225"/>
          <p14:tracePt t="24106" x="7277100" y="4968875"/>
          <p14:tracePt t="24122" x="7369175" y="4945063"/>
          <p14:tracePt t="24139" x="7467600" y="4922838"/>
          <p14:tracePt t="24156" x="7566025" y="4899025"/>
          <p14:tracePt t="24173" x="7742238" y="4868863"/>
          <p14:tracePt t="24190" x="7826375" y="4846638"/>
          <p14:tracePt t="24206" x="7908925" y="4808538"/>
          <p14:tracePt t="24222" x="7978775" y="4778375"/>
          <p14:tracePt t="24239" x="8016875" y="4754563"/>
          <p14:tracePt t="24256" x="8054975" y="4740275"/>
          <p14:tracePt t="24272" x="8061325" y="4732338"/>
          <p14:tracePt t="24289" x="8061325" y="4724400"/>
          <p14:tracePt t="24306" x="8069263" y="4708525"/>
          <p14:tracePt t="24322" x="8077200" y="4708525"/>
          <p14:tracePt t="24339" x="8077200" y="4702175"/>
          <p14:tracePt t="24372" x="8077200" y="4694238"/>
          <p14:tracePt t="24389" x="8085138" y="4694238"/>
          <p14:tracePt t="24414" x="8085138" y="4686300"/>
          <p14:tracePt t="24423" x="8085138" y="4678363"/>
          <p14:tracePt t="24567" x="8099425" y="4686300"/>
          <p14:tracePt t="24574" x="8099425" y="4694238"/>
          <p14:tracePt t="24584" x="8099425" y="4716463"/>
          <p14:tracePt t="24591" x="8099425" y="4740275"/>
          <p14:tracePt t="24606" x="8099425" y="4792663"/>
          <p14:tracePt t="24623" x="8099425" y="4838700"/>
          <p14:tracePt t="24639" x="8099425" y="4876800"/>
          <p14:tracePt t="24656" x="8099425" y="4892675"/>
          <p14:tracePt t="24767" x="8107363" y="4892675"/>
          <p14:tracePt t="24799" x="8107363" y="4884738"/>
          <p14:tracePt t="24806" x="8107363" y="4876800"/>
          <p14:tracePt t="24816" x="8115300" y="4868863"/>
          <p14:tracePt t="24823" x="8123238" y="4868863"/>
          <p14:tracePt t="24839" x="8131175" y="4854575"/>
          <p14:tracePt t="24857" x="8191500" y="4838700"/>
          <p14:tracePt t="24873" x="8251825" y="4830763"/>
          <p14:tracePt t="24889" x="8335963" y="4822825"/>
          <p14:tracePt t="24906" x="8420100" y="4822825"/>
          <p14:tracePt t="24923" x="8488363" y="4808538"/>
          <p14:tracePt t="24939" x="8534400" y="4792663"/>
          <p14:tracePt t="24956" x="8550275" y="4792663"/>
          <p14:tracePt t="24973" x="8556625" y="4792663"/>
          <p14:tracePt t="25072" x="8564563" y="4792663"/>
          <p14:tracePt t="25078" x="8588375" y="4792663"/>
          <p14:tracePt t="25089" x="8594725" y="4792663"/>
          <p14:tracePt t="25106" x="8632825" y="4800600"/>
          <p14:tracePt t="25123" x="8670925" y="4808538"/>
          <p14:tracePt t="25139" x="8694738" y="4816475"/>
          <p14:tracePt t="25156" x="8709025" y="4822825"/>
          <p14:tracePt t="25271" x="8709025" y="4830763"/>
          <p14:tracePt t="25288" x="8709025" y="4838700"/>
          <p14:tracePt t="25294" x="8694738" y="4846638"/>
          <p14:tracePt t="25306" x="8686800" y="4846638"/>
          <p14:tracePt t="25323" x="8640763" y="4846638"/>
          <p14:tracePt t="25339" x="8594725" y="4846638"/>
          <p14:tracePt t="25357" x="8496300" y="4792663"/>
          <p14:tracePt t="25678" x="8488363" y="4792663"/>
          <p14:tracePt t="25688" x="8488363" y="4808538"/>
          <p14:tracePt t="25694" x="8496300" y="4830763"/>
          <p14:tracePt t="25706" x="8512175" y="4838700"/>
          <p14:tracePt t="25723" x="8534400" y="4868863"/>
          <p14:tracePt t="25740" x="8556625" y="4876800"/>
          <p14:tracePt t="25758" x="8588375" y="4876800"/>
          <p14:tracePt t="25773" x="8670925" y="4892675"/>
          <p14:tracePt t="25790" x="8694738" y="4892675"/>
          <p14:tracePt t="25806" x="8763000" y="4892675"/>
          <p14:tracePt t="25823" x="8885238" y="4892675"/>
          <p14:tracePt t="25840" x="9059863" y="4868863"/>
          <p14:tracePt t="25856" x="9236075" y="4854575"/>
          <p14:tracePt t="25873" x="9410700" y="4846638"/>
          <p14:tracePt t="25890" x="9601200" y="4846638"/>
          <p14:tracePt t="25906" x="9769475" y="4846638"/>
          <p14:tracePt t="25923" x="9921875" y="4846638"/>
          <p14:tracePt t="25940" x="10042525" y="4846638"/>
          <p14:tracePt t="25956" x="10150475" y="4846638"/>
          <p14:tracePt t="25973" x="10279063" y="4846638"/>
          <p14:tracePt t="25990" x="10363200" y="4846638"/>
          <p14:tracePt t="26006" x="10409238" y="4846638"/>
          <p14:tracePt t="26023" x="10439400" y="4838700"/>
          <p14:tracePt t="26040" x="10455275" y="4838700"/>
          <p14:tracePt t="26057" x="10469563" y="4838700"/>
          <p14:tracePt t="26073" x="10477500" y="4838700"/>
          <p14:tracePt t="26107" x="10499725" y="4838700"/>
          <p14:tracePt t="26109" x="10507663" y="4838700"/>
          <p14:tracePt t="26123" x="10515600" y="4838700"/>
          <p14:tracePt t="26140" x="10531475" y="4838700"/>
          <p14:tracePt t="26156" x="10537825" y="4838700"/>
          <p14:tracePt t="26222" x="10537825" y="4846638"/>
          <p14:tracePt t="26231" x="10499725" y="4876800"/>
          <p14:tracePt t="26240" x="10455275" y="4922838"/>
          <p14:tracePt t="26257" x="10347325" y="4975225"/>
          <p14:tracePt t="26273" x="10188575" y="5037138"/>
          <p14:tracePt t="26290" x="9998075" y="5097463"/>
          <p14:tracePt t="26307" x="9769475" y="5127625"/>
          <p14:tracePt t="26323" x="9547225" y="5135563"/>
          <p14:tracePt t="26340" x="9312275" y="5135563"/>
          <p14:tracePt t="26357" x="8961438" y="5135563"/>
          <p14:tracePt t="26374" x="8778875" y="5135563"/>
          <p14:tracePt t="26390" x="8640763" y="5135563"/>
          <p14:tracePt t="26407" x="8504238" y="5135563"/>
          <p14:tracePt t="26423" x="8374063" y="5135563"/>
          <p14:tracePt t="26440" x="8283575" y="5135563"/>
          <p14:tracePt t="26457" x="8191500" y="5165725"/>
          <p14:tracePt t="26474" x="8115300" y="5181600"/>
          <p14:tracePt t="26490" x="8047038" y="5197475"/>
          <p14:tracePt t="26507" x="7993063" y="5219700"/>
          <p14:tracePt t="26523" x="7932738" y="5227638"/>
          <p14:tracePt t="26540" x="7840663" y="5241925"/>
          <p14:tracePt t="26557" x="7718425" y="5265738"/>
          <p14:tracePt t="26574" x="7642225" y="5273675"/>
          <p14:tracePt t="26590" x="7612063" y="5273675"/>
          <p14:tracePt t="26607" x="7589838" y="5273675"/>
          <p14:tracePt t="26623" x="7581900" y="5273675"/>
          <p14:tracePt t="26640" x="7559675" y="5273675"/>
          <p14:tracePt t="26657" x="7527925" y="5265738"/>
          <p14:tracePt t="26674" x="7489825" y="5249863"/>
          <p14:tracePt t="26690" x="7475538" y="5219700"/>
          <p14:tracePt t="26707" x="7475538" y="5211763"/>
          <p14:tracePt t="27142" x="7467600" y="5203825"/>
          <p14:tracePt t="27151" x="7451725" y="5197475"/>
          <p14:tracePt t="27158" x="7407275" y="5189538"/>
          <p14:tracePt t="27173" x="7353300" y="5181600"/>
          <p14:tracePt t="27190" x="7315200" y="5165725"/>
          <p14:tracePt t="27207" x="7299325" y="5151438"/>
          <p14:tracePt t="27223" x="7285038" y="5127625"/>
          <p14:tracePt t="27240" x="7261225" y="5097463"/>
          <p14:tracePt t="27256" x="7261225" y="5067300"/>
          <p14:tracePt t="27273" x="7254875" y="4968875"/>
          <p14:tracePt t="27290" x="7231063" y="4892675"/>
          <p14:tracePt t="27309" x="7231063" y="4822825"/>
          <p14:tracePt t="27324" x="7231063" y="4724400"/>
          <p14:tracePt t="27340" x="7254875" y="4618038"/>
          <p14:tracePt t="27358" x="7407275" y="4473575"/>
          <p14:tracePt t="27374" x="7566025" y="4411663"/>
          <p14:tracePt t="27390" x="7718425" y="4403725"/>
          <p14:tracePt t="27407" x="7840663" y="4403725"/>
          <p14:tracePt t="27424" x="7985125" y="4473575"/>
          <p14:tracePt t="27440" x="8069263" y="4587875"/>
          <p14:tracePt t="27457" x="8123238" y="4740275"/>
          <p14:tracePt t="27474" x="8123238" y="4953000"/>
          <p14:tracePt t="27490" x="8047038" y="5197475"/>
          <p14:tracePt t="27507" x="7848600" y="5349875"/>
          <p14:tracePt t="27524" x="7650163" y="5387975"/>
          <p14:tracePt t="27540" x="7445375" y="5364163"/>
          <p14:tracePt t="27557" x="7140575" y="5089525"/>
          <p14:tracePt t="27574" x="7032625" y="4838700"/>
          <p14:tracePt t="27590" x="7018338" y="4648200"/>
          <p14:tracePt t="27607" x="7078663" y="4435475"/>
          <p14:tracePt t="27624" x="7369175" y="4237038"/>
          <p14:tracePt t="27640" x="7832725" y="4144963"/>
          <p14:tracePt t="27657" x="8351838" y="4144963"/>
          <p14:tracePt t="27675" x="8778875" y="4305300"/>
          <p14:tracePt t="27691" x="8991600" y="4525963"/>
          <p14:tracePt t="27707" x="9067800" y="4868863"/>
          <p14:tracePt t="27724" x="9021763" y="5227638"/>
          <p14:tracePt t="27742" x="8556625" y="5584825"/>
          <p14:tracePt t="27758" x="8107363" y="5622925"/>
          <p14:tracePt t="27774" x="7497763" y="5554663"/>
          <p14:tracePt t="27790" x="7002463" y="5349875"/>
          <p14:tracePt t="27807" x="6781800" y="5165725"/>
          <p14:tracePt t="27824" x="6765925" y="5051425"/>
          <p14:tracePt t="27841" x="6850063" y="4953000"/>
          <p14:tracePt t="27857" x="7132638" y="4884738"/>
          <p14:tracePt t="27874" x="7650163" y="4884738"/>
          <p14:tracePt t="27890" x="8191500" y="4968875"/>
          <p14:tracePt t="27907" x="8588375" y="5135563"/>
          <p14:tracePt t="27924" x="8740775" y="5287963"/>
          <p14:tracePt t="27942" x="8785225" y="5532438"/>
          <p14:tracePt t="27957" x="8702675" y="5676900"/>
          <p14:tracePt t="27974" x="8428038" y="5753100"/>
          <p14:tracePt t="27991" x="8099425" y="5753100"/>
          <p14:tracePt t="28007" x="7704138" y="5715000"/>
          <p14:tracePt t="28024" x="7437438" y="5608638"/>
          <p14:tracePt t="28041" x="7361238" y="5554663"/>
          <p14:tracePt t="28057" x="7361238" y="5494338"/>
          <p14:tracePt t="28074" x="7429500" y="5426075"/>
          <p14:tracePt t="28090" x="7604125" y="5394325"/>
          <p14:tracePt t="28107" x="7788275" y="5394325"/>
          <p14:tracePt t="28124" x="7916863" y="5394325"/>
          <p14:tracePt t="28129" x="7940675" y="5394325"/>
          <p14:tracePt t="28140" x="7947025" y="5394325"/>
          <p14:tracePt t="28158" x="7962900" y="5402263"/>
          <p14:tracePt t="28174" x="7947025" y="5426075"/>
          <p14:tracePt t="28191" x="7878763" y="5440363"/>
          <p14:tracePt t="28207" x="7818438" y="5440363"/>
          <p14:tracePt t="28224" x="7788275" y="5440363"/>
          <p14:tracePt t="28294" x="7780338" y="5440363"/>
          <p14:tracePt t="28406" x="7764463" y="5440363"/>
          <p14:tracePt t="28471" x="7756525" y="5440363"/>
          <p14:tracePt t="28511" x="7750175" y="5440363"/>
          <p14:tracePt t="28518" x="7742238" y="5440363"/>
          <p14:tracePt t="28526" x="7734300" y="5432425"/>
          <p14:tracePt t="28559" x="7718425" y="5426075"/>
          <p14:tracePt t="28566" x="7704138" y="5418138"/>
          <p14:tracePt t="28830" x="7680325" y="5387975"/>
          <p14:tracePt t="28838" x="7666038" y="5380038"/>
          <p14:tracePt t="28855" x="7650163" y="5372100"/>
          <p14:tracePt t="28863" x="7642225" y="5372100"/>
          <p14:tracePt t="28910" x="7635875" y="5364163"/>
          <p14:tracePt t="29254" x="7627938" y="5364163"/>
          <p14:tracePt t="29270" x="7612063" y="5372100"/>
          <p14:tracePt t="29464" x="7604125" y="5356225"/>
          <p14:tracePt t="29470" x="7589838" y="5356225"/>
          <p14:tracePt t="29478" x="7581900" y="5349875"/>
          <p14:tracePt t="29491" x="7566025" y="5334000"/>
          <p14:tracePt t="29508" x="7527925" y="5326063"/>
          <p14:tracePt t="29524" x="7483475" y="5318125"/>
          <p14:tracePt t="29542" x="7361238" y="5287963"/>
          <p14:tracePt t="29558" x="7331075" y="5287963"/>
          <p14:tracePt t="29575" x="7307263" y="5287963"/>
          <p14:tracePt t="29670" x="7307263" y="5280025"/>
          <p14:tracePt t="29742" x="7307263" y="5265738"/>
          <p14:tracePt t="29751" x="7307263" y="5257800"/>
          <p14:tracePt t="29759" x="7307263" y="5249863"/>
          <p14:tracePt t="29775" x="7315200" y="5227638"/>
          <p14:tracePt t="29791" x="7331075" y="5219700"/>
          <p14:tracePt t="29808" x="7361238" y="5211763"/>
          <p14:tracePt t="29825" x="7391400" y="5203825"/>
          <p14:tracePt t="29841" x="7429500" y="5197475"/>
          <p14:tracePt t="29858" x="7483475" y="5189538"/>
          <p14:tracePt t="29875" x="7527925" y="5189538"/>
          <p14:tracePt t="29891" x="7581900" y="5189538"/>
          <p14:tracePt t="29908" x="7627938" y="5189538"/>
          <p14:tracePt t="29925" x="7673975" y="5189538"/>
          <p14:tracePt t="29941" x="7704138" y="5189538"/>
          <p14:tracePt t="30022" x="7712075" y="5189538"/>
          <p14:tracePt t="30054" x="7718425" y="5189538"/>
          <p14:tracePt t="30088" x="7726363" y="5181600"/>
          <p14:tracePt t="30368" x="7734300" y="5181600"/>
          <p14:tracePt t="30374" x="7742238" y="5181600"/>
          <p14:tracePt t="30382" x="7750175" y="5189538"/>
          <p14:tracePt t="30391" x="7772400" y="5203825"/>
          <p14:tracePt t="30408" x="7802563" y="5211763"/>
          <p14:tracePt t="30425" x="7870825" y="5219700"/>
          <p14:tracePt t="30442" x="7978775" y="5219700"/>
          <p14:tracePt t="30458" x="8077200" y="5219700"/>
          <p14:tracePt t="30475" x="8153400" y="5219700"/>
          <p14:tracePt t="30492" x="8191500" y="5219700"/>
          <p14:tracePt t="30508" x="8207375" y="5219700"/>
          <p14:tracePt t="30551" x="8213725" y="5219700"/>
          <p14:tracePt t="30758" x="8245475" y="5211763"/>
          <p14:tracePt t="30768" x="8297863" y="5211763"/>
          <p14:tracePt t="30776" x="8359775" y="5211763"/>
          <p14:tracePt t="30791" x="8512175" y="5211763"/>
          <p14:tracePt t="30808" x="8670925" y="5211763"/>
          <p14:tracePt t="30825" x="8831263" y="5211763"/>
          <p14:tracePt t="30842" x="8923338" y="5211763"/>
          <p14:tracePt t="30858" x="8975725" y="5211763"/>
          <p14:tracePt t="30875" x="8983663" y="5211763"/>
          <p14:tracePt t="30919" x="8991600" y="5211763"/>
          <p14:tracePt t="30926" x="9007475" y="5211763"/>
          <p14:tracePt t="30942" x="9051925" y="5211763"/>
          <p14:tracePt t="30958" x="9128125" y="5211763"/>
          <p14:tracePt t="30975" x="9228138" y="5203825"/>
          <p14:tracePt t="30991" x="9334500" y="5189538"/>
          <p14:tracePt t="31008" x="9440863" y="5173663"/>
          <p14:tracePt t="31025" x="9517063" y="5159375"/>
          <p14:tracePt t="31042" x="9571038" y="5159375"/>
          <p14:tracePt t="31058" x="9601200" y="5159375"/>
          <p14:tracePt t="31075" x="9631363" y="5159375"/>
          <p14:tracePt t="31092" x="9661525" y="5159375"/>
          <p14:tracePt t="31109" x="9677400" y="5159375"/>
          <p14:tracePt t="31111" x="9693275" y="5159375"/>
          <p14:tracePt t="31126" x="9707563" y="5159375"/>
          <p14:tracePt t="31142" x="9715500" y="5159375"/>
          <p14:tracePt t="31158" x="9761538" y="5159375"/>
          <p14:tracePt t="31175" x="9813925" y="5159375"/>
          <p14:tracePt t="31192" x="9875838" y="5159375"/>
          <p14:tracePt t="31208" x="9952038" y="5159375"/>
          <p14:tracePt t="31225" x="10012363" y="5159375"/>
          <p14:tracePt t="31242" x="10058400" y="5159375"/>
          <p14:tracePt t="31258" x="10096500" y="5159375"/>
          <p14:tracePt t="31276" x="10104438" y="5143500"/>
          <p14:tracePt t="31391" x="10112375" y="5143500"/>
          <p14:tracePt t="31407" x="10104438" y="5159375"/>
          <p14:tracePt t="31414" x="10080625" y="5181600"/>
          <p14:tracePt t="31425" x="10028238" y="5211763"/>
          <p14:tracePt t="31442" x="9890125" y="5287963"/>
          <p14:tracePt t="31459" x="9617075" y="5394325"/>
          <p14:tracePt t="31476" x="9236075" y="5448300"/>
          <p14:tracePt t="31492" x="8861425" y="5508625"/>
          <p14:tracePt t="31509" x="8297863" y="5508625"/>
          <p14:tracePt t="31526" x="8047038" y="5508625"/>
          <p14:tracePt t="31542" x="7840663" y="5508625"/>
          <p14:tracePt t="31558" x="7688263" y="5508625"/>
          <p14:tracePt t="31575" x="7589838" y="5516563"/>
          <p14:tracePt t="31592" x="7535863" y="5532438"/>
          <p14:tracePt t="31608" x="7513638" y="5546725"/>
          <p14:tracePt t="31625" x="7497763" y="5562600"/>
          <p14:tracePt t="31642" x="7475538" y="5578475"/>
          <p14:tracePt t="31659" x="7451725" y="5592763"/>
          <p14:tracePt t="31675" x="7413625" y="5616575"/>
          <p14:tracePt t="31692" x="7391400" y="5616575"/>
          <p14:tracePt t="31709" x="7383463" y="5622925"/>
          <p14:tracePt t="31926" x="7399338" y="5622925"/>
          <p14:tracePt t="31934" x="7413625" y="5622925"/>
          <p14:tracePt t="31943" x="7437438" y="5622925"/>
          <p14:tracePt t="31959" x="7489825" y="5622925"/>
          <p14:tracePt t="31975" x="7521575" y="5638800"/>
          <p14:tracePt t="31992" x="7559675" y="5646738"/>
          <p14:tracePt t="32009" x="7597775" y="5668963"/>
          <p14:tracePt t="32025" x="7627938" y="5692775"/>
          <p14:tracePt t="32042" x="7666038" y="5692775"/>
          <p14:tracePt t="32059" x="7688263" y="5692775"/>
          <p14:tracePt t="32075" x="7666038" y="5654675"/>
          <p14:tracePt t="32398" x="7650163" y="5654675"/>
          <p14:tracePt t="32406" x="7642225" y="5654675"/>
          <p14:tracePt t="32414" x="7627938" y="5654675"/>
          <p14:tracePt t="32426" x="7627938" y="5668963"/>
          <p14:tracePt t="32442" x="7612063" y="5676900"/>
          <p14:tracePt t="32591" x="7620000" y="5676900"/>
          <p14:tracePt t="32598" x="7627938" y="5676900"/>
          <p14:tracePt t="32609" x="7658100" y="5676900"/>
          <p14:tracePt t="32626" x="7734300" y="5676900"/>
          <p14:tracePt t="32642" x="7840663" y="5676900"/>
          <p14:tracePt t="32659" x="7940675" y="5676900"/>
          <p14:tracePt t="32675" x="8039100" y="5661025"/>
          <p14:tracePt t="32692" x="8131175" y="5661025"/>
          <p14:tracePt t="32709" x="8267700" y="5654675"/>
          <p14:tracePt t="32726" x="8351838" y="5646738"/>
          <p14:tracePt t="32743" x="8450263" y="5638800"/>
          <p14:tracePt t="32759" x="8518525" y="5622925"/>
          <p14:tracePt t="32776" x="8588375" y="5608638"/>
          <p14:tracePt t="32792" x="8610600" y="5600700"/>
          <p14:tracePt t="32809" x="8632825" y="5584825"/>
          <p14:tracePt t="32826" x="8656638" y="5584825"/>
          <p14:tracePt t="32843" x="8709025" y="5562600"/>
          <p14:tracePt t="32859" x="8770938" y="5554663"/>
          <p14:tracePt t="32876" x="8869363" y="5540375"/>
          <p14:tracePt t="32893" x="9051925" y="5516563"/>
          <p14:tracePt t="32910" x="9190038" y="5494338"/>
          <p14:tracePt t="32925" x="9258300" y="5494338"/>
          <p14:tracePt t="32942" x="9456738" y="5494338"/>
          <p14:tracePt t="32959" x="9540875" y="5494338"/>
          <p14:tracePt t="32976" x="9617075" y="5494338"/>
          <p14:tracePt t="32992" x="9661525" y="5494338"/>
          <p14:tracePt t="33009" x="9693275" y="5494338"/>
          <p14:tracePt t="33026" x="9723438" y="5508625"/>
          <p14:tracePt t="33042" x="9737725" y="5524500"/>
          <p14:tracePt t="33059" x="9761538" y="5546725"/>
          <p14:tracePt t="33076" x="9769475" y="5570538"/>
          <p14:tracePt t="33092" x="9769475" y="5622925"/>
          <p14:tracePt t="33109" x="9769475" y="5707063"/>
          <p14:tracePt t="33126" x="9715500" y="5799138"/>
          <p14:tracePt t="33142" x="9609138" y="5859463"/>
          <p14:tracePt t="33160" x="9426575" y="5905500"/>
          <p14:tracePt t="33176" x="9136063" y="5905500"/>
          <p14:tracePt t="33193" x="8809038" y="5905500"/>
          <p14:tracePt t="33209" x="8458200" y="5883275"/>
          <p14:tracePt t="33226" x="8137525" y="5829300"/>
          <p14:tracePt t="33242" x="7924800" y="5799138"/>
          <p14:tracePt t="33259" x="7780338" y="5783263"/>
          <p14:tracePt t="33276" x="7718425" y="5783263"/>
          <p14:tracePt t="33292" x="7680325" y="5783263"/>
          <p14:tracePt t="33310" x="7650163" y="5799138"/>
          <p14:tracePt t="33326" x="7650163" y="5807075"/>
          <p14:tracePt t="33343" x="7627938" y="5837238"/>
          <p14:tracePt t="33359" x="7573963" y="5875338"/>
          <p14:tracePt t="33376" x="7521575" y="5897563"/>
          <p14:tracePt t="33393" x="7459663" y="5913438"/>
          <p14:tracePt t="33409" x="7413625" y="5913438"/>
          <p14:tracePt t="33426" x="7407275" y="5913438"/>
          <p14:tracePt t="33443" x="7399338" y="5913438"/>
          <p14:tracePt t="33622" x="7391400" y="5913438"/>
          <p14:tracePt t="33648" x="7391400" y="5921375"/>
          <p14:tracePt t="33664" x="7391400" y="5927725"/>
          <p14:tracePt t="33670" x="7391400" y="5943600"/>
          <p14:tracePt t="33679" x="7399338" y="5951538"/>
          <p14:tracePt t="33693" x="7421563" y="5981700"/>
          <p14:tracePt t="33709" x="7445375" y="5989638"/>
          <p14:tracePt t="33726" x="7559675" y="6003925"/>
          <p14:tracePt t="33743" x="7696200" y="6003925"/>
          <p14:tracePt t="33759" x="7826375" y="6003925"/>
          <p14:tracePt t="33776" x="7940675" y="6003925"/>
          <p14:tracePt t="33793" x="8001000" y="6003925"/>
          <p14:tracePt t="33809" x="8039100" y="6003925"/>
          <p14:tracePt t="33880" x="8039100" y="5997575"/>
          <p14:tracePt t="33895" x="8047038" y="5989638"/>
          <p14:tracePt t="33918" x="8047038" y="5981700"/>
          <p14:tracePt t="33926" x="8047038" y="5973763"/>
          <p14:tracePt t="33942" x="8054975" y="5965825"/>
          <p14:tracePt t="33974" x="8061325" y="5951538"/>
          <p14:tracePt t="33998" x="8069263" y="5951538"/>
          <p14:tracePt t="34014" x="8077200" y="5943600"/>
          <p14:tracePt t="34046" x="8085138" y="5943600"/>
          <p14:tracePt t="34054" x="8093075" y="5935663"/>
          <p14:tracePt t="34062" x="8107363" y="5927725"/>
          <p14:tracePt t="34088" x="8115300" y="5927725"/>
          <p14:tracePt t="34105" x="8131175" y="5927725"/>
          <p14:tracePt t="34126" x="8137525" y="5927725"/>
          <p14:tracePt t="34142" x="8145463" y="5927725"/>
          <p14:tracePt t="34190" x="8153400" y="5927725"/>
          <p14:tracePt t="34206" x="8169275" y="5927725"/>
          <p14:tracePt t="34214" x="8175625" y="5927725"/>
          <p14:tracePt t="34226" x="8183563" y="5927725"/>
          <p14:tracePt t="34242" x="8213725" y="5927725"/>
          <p14:tracePt t="34259" x="8237538" y="5927725"/>
          <p14:tracePt t="34276" x="8251825" y="5927725"/>
          <p14:tracePt t="34293" x="8275638" y="5927725"/>
          <p14:tracePt t="34309" x="8297863" y="5927725"/>
          <p14:tracePt t="34342" x="8305800" y="5927725"/>
          <p14:tracePt t="34359" x="8305800" y="5921375"/>
          <p14:tracePt t="34398" x="8305800" y="5913438"/>
          <p14:tracePt t="34438" x="8313738" y="5897563"/>
          <p14:tracePt t="34446" x="8321675" y="5897563"/>
          <p14:tracePt t="34462" x="8321675" y="5889625"/>
          <p14:tracePt t="34479" x="8335963" y="5889625"/>
          <p14:tracePt t="34486" x="8343900" y="5889625"/>
          <p14:tracePt t="34495" x="8359775" y="5889625"/>
          <p14:tracePt t="34511" x="8366125" y="5889625"/>
          <p14:tracePt t="34526" x="8389938" y="5889625"/>
          <p14:tracePt t="34543" x="8412163" y="5889625"/>
          <p14:tracePt t="34559" x="8450263" y="5889625"/>
          <p14:tracePt t="34576" x="8496300" y="5889625"/>
          <p14:tracePt t="34593" x="8534400" y="5889625"/>
          <p14:tracePt t="34610" x="8580438" y="5889625"/>
          <p14:tracePt t="34613" x="8588375" y="5889625"/>
          <p14:tracePt t="34626" x="8610600" y="5897563"/>
          <p14:tracePt t="34643" x="8640763" y="5897563"/>
          <p14:tracePt t="34660" x="8670925" y="5897563"/>
          <p14:tracePt t="34676" x="8694738" y="5897563"/>
          <p14:tracePt t="34693" x="8732838" y="5897563"/>
          <p14:tracePt t="34709" x="8747125" y="5889625"/>
          <p14:tracePt t="34726" x="8785225" y="5867400"/>
          <p14:tracePt t="34743" x="8793163" y="5859463"/>
          <p14:tracePt t="34760" x="8816975" y="5845175"/>
          <p14:tracePt t="34776" x="8823325" y="5829300"/>
          <p14:tracePt t="34794" x="8855075" y="5821363"/>
          <p14:tracePt t="34810" x="8861425" y="5821363"/>
          <p14:tracePt t="34826" x="8885238" y="5813425"/>
          <p14:tracePt t="34843" x="8893175" y="5813425"/>
          <p14:tracePt t="34860" x="8899525" y="5813425"/>
          <p14:tracePt t="34876" x="8907463" y="5813425"/>
          <p14:tracePt t="34895" x="8915400" y="5813425"/>
          <p14:tracePt t="34911" x="8931275" y="5813425"/>
          <p14:tracePt t="34927" x="8937625" y="5813425"/>
          <p14:tracePt t="34943" x="8953500" y="5813425"/>
          <p14:tracePt t="34960" x="8983663" y="5813425"/>
          <p14:tracePt t="34976" x="9013825" y="5813425"/>
          <p14:tracePt t="34993" x="9045575" y="5813425"/>
          <p14:tracePt t="35009" x="9083675" y="5813425"/>
          <p14:tracePt t="35026" x="9121775" y="5813425"/>
          <p14:tracePt t="35043" x="9174163" y="5813425"/>
          <p14:tracePt t="35059" x="9212263" y="5813425"/>
          <p14:tracePt t="35076" x="9258300" y="5813425"/>
          <p14:tracePt t="35093" x="9296400" y="5813425"/>
          <p14:tracePt t="35109" x="9326563" y="5813425"/>
          <p14:tracePt t="35126" x="9350375" y="5813425"/>
          <p14:tracePt t="35143" x="9372600" y="5813425"/>
          <p14:tracePt t="35159" x="9394825" y="5813425"/>
          <p14:tracePt t="35176" x="9432925" y="5807075"/>
          <p14:tracePt t="35193" x="9478963" y="5799138"/>
          <p14:tracePt t="35209" x="9532938" y="5791200"/>
          <p14:tracePt t="35226" x="9609138" y="5791200"/>
          <p14:tracePt t="35243" x="9669463" y="5783263"/>
          <p14:tracePt t="35259" x="9745663" y="5761038"/>
          <p14:tracePt t="35276" x="9791700" y="5761038"/>
          <p14:tracePt t="35293" x="9875838" y="5753100"/>
          <p14:tracePt t="35309" x="9921875" y="5753100"/>
          <p14:tracePt t="35326" x="9952038" y="5753100"/>
          <p14:tracePt t="35343" x="9974263" y="5753100"/>
          <p14:tracePt t="35359" x="10004425" y="5753100"/>
          <p14:tracePt t="35376" x="10036175" y="5753100"/>
          <p14:tracePt t="35393" x="10050463" y="5761038"/>
          <p14:tracePt t="35409" x="10058400" y="5768975"/>
          <p14:tracePt t="35426" x="10066338" y="5783263"/>
          <p14:tracePt t="35443" x="10066338" y="5813425"/>
          <p14:tracePt t="35460" x="10066338" y="5859463"/>
          <p14:tracePt t="35476" x="10058400" y="5905500"/>
          <p14:tracePt t="35494" x="9936163" y="5981700"/>
          <p14:tracePt t="35510" x="9791700" y="6019800"/>
          <p14:tracePt t="35526" x="9571038" y="6035675"/>
          <p14:tracePt t="35543" x="9342438" y="6035675"/>
          <p14:tracePt t="35560" x="9067800" y="6035675"/>
          <p14:tracePt t="35576" x="8816975" y="6035675"/>
          <p14:tracePt t="35593" x="8588375" y="6035675"/>
          <p14:tracePt t="35610" x="8404225" y="6035675"/>
          <p14:tracePt t="35626" x="8251825" y="6035675"/>
          <p14:tracePt t="35643" x="8153400" y="6035675"/>
          <p14:tracePt t="35660" x="8077200" y="6049963"/>
          <p14:tracePt t="35676" x="8008938" y="6065838"/>
          <p14:tracePt t="35693" x="7970838" y="6088063"/>
          <p14:tracePt t="35710" x="7870825" y="6118225"/>
          <p14:tracePt t="35726" x="7802563" y="6156325"/>
          <p14:tracePt t="35743" x="7772400" y="6180138"/>
          <p14:tracePt t="35760" x="7726363" y="6194425"/>
          <p14:tracePt t="35777" x="7712075" y="6202363"/>
          <p14:tracePt t="35794" x="7696200" y="6210300"/>
          <p14:tracePt t="35839" x="7696200" y="6218238"/>
          <p14:tracePt t="35886" x="7696200" y="6226175"/>
          <p14:tracePt t="35902" x="7696200" y="6232525"/>
          <p14:tracePt t="35910" x="7696200" y="6240463"/>
          <p14:tracePt t="35918" x="7704138" y="6248400"/>
          <p14:tracePt t="35927" x="7718425" y="6256338"/>
          <p14:tracePt t="35943" x="7764463" y="6270625"/>
          <p14:tracePt t="35960" x="7840663" y="6286500"/>
          <p14:tracePt t="35977" x="7940675" y="6308725"/>
          <p14:tracePt t="35994" x="8054975" y="6316663"/>
          <p14:tracePt t="36010" x="8153400" y="6324600"/>
          <p14:tracePt t="36027" x="8229600" y="6324600"/>
          <p14:tracePt t="36043" x="8283575" y="6324600"/>
          <p14:tracePt t="36060" x="8305800" y="6316663"/>
          <p14:tracePt t="36077" x="8313738" y="6294438"/>
          <p14:tracePt t="36110" x="8313738" y="6278563"/>
          <p14:tracePt t="36182" x="8313738" y="6270625"/>
          <p14:tracePt t="36213" x="8321675" y="6264275"/>
          <p14:tracePt t="36229" x="8328025" y="6264275"/>
          <p14:tracePt t="36237" x="8335963" y="6264275"/>
          <p14:tracePt t="36245" x="8351838" y="6264275"/>
          <p14:tracePt t="36260" x="8374063" y="6264275"/>
          <p14:tracePt t="36277" x="8435975" y="6264275"/>
          <p14:tracePt t="36293" x="8488363" y="6270625"/>
          <p14:tracePt t="36310" x="8526463" y="6278563"/>
          <p14:tracePt t="36327" x="8556625" y="6278563"/>
          <p14:tracePt t="36344" x="8588375" y="6278563"/>
          <p14:tracePt t="36377" x="8602663" y="6278563"/>
          <p14:tracePt t="36410" x="8610600" y="6278563"/>
          <p14:tracePt t="36472" x="8618538" y="6278563"/>
          <p14:tracePt t="36478" x="8626475" y="6278563"/>
          <p14:tracePt t="36496" x="8626475" y="6270625"/>
          <p14:tracePt t="36503" x="8632825" y="6264275"/>
          <p14:tracePt t="36511" x="8632825" y="6248400"/>
          <p14:tracePt t="36527" x="8626475" y="6248400"/>
          <p14:tracePt t="36854" x="8632825" y="6248400"/>
          <p14:tracePt t="36862" x="8656638" y="6248400"/>
          <p14:tracePt t="36870" x="8678863" y="6248400"/>
          <p14:tracePt t="36879" x="8686800" y="6248400"/>
          <p14:tracePt t="36902" x="8716963" y="6226175"/>
          <p14:tracePt t="36911" x="8740775" y="6226175"/>
          <p14:tracePt t="36927" x="8809038" y="6218238"/>
          <p14:tracePt t="36944" x="8831263" y="6218238"/>
          <p14:tracePt t="36960" x="8907463" y="6188075"/>
          <p14:tracePt t="36977" x="9021763" y="6180138"/>
          <p14:tracePt t="36994" x="9136063" y="6156325"/>
          <p14:tracePt t="37011" x="9250363" y="6142038"/>
          <p14:tracePt t="37027" x="9350375" y="6142038"/>
          <p14:tracePt t="37044" x="9456738" y="6142038"/>
          <p14:tracePt t="37060" x="9525000" y="6142038"/>
          <p14:tracePt t="37078" x="9631363" y="6142038"/>
          <p14:tracePt t="37094" x="9677400" y="6142038"/>
          <p14:tracePt t="37111" x="9699625" y="6142038"/>
          <p14:tracePt t="37127" x="9707563" y="6142038"/>
          <p14:tracePt t="37144" x="9731375" y="6142038"/>
          <p14:tracePt t="37160" x="9753600" y="6142038"/>
          <p14:tracePt t="37177" x="9783763" y="6142038"/>
          <p14:tracePt t="37194" x="9813925" y="6142038"/>
          <p14:tracePt t="37211" x="9859963" y="6142038"/>
          <p14:tracePt t="37227" x="9913938" y="6142038"/>
          <p14:tracePt t="37244" x="9982200" y="6134100"/>
          <p14:tracePt t="37261" x="10066338" y="6126163"/>
          <p14:tracePt t="37278" x="10112375" y="6126163"/>
          <p14:tracePt t="37294" x="10142538" y="6118225"/>
          <p14:tracePt t="37311" x="10164763" y="6111875"/>
          <p14:tracePt t="37327" x="10172700" y="6111875"/>
          <p14:tracePt t="37344" x="10180638" y="6111875"/>
          <p14:tracePt t="37361" x="10188575" y="6111875"/>
          <p14:tracePt t="37377" x="10194925" y="6111875"/>
          <p14:tracePt t="37394" x="10226675" y="6111875"/>
          <p14:tracePt t="37411" x="10256838" y="6111875"/>
          <p14:tracePt t="37428" x="10287000" y="6111875"/>
          <p14:tracePt t="37444" x="10309225" y="6111875"/>
          <p14:tracePt t="37461" x="10347325" y="6111875"/>
          <p14:tracePt t="37477" x="10355263" y="6118225"/>
          <p14:tracePt t="37494" x="10355263" y="6156325"/>
          <p14:tracePt t="37511" x="10355263" y="6202363"/>
          <p14:tracePt t="37527" x="10294938" y="6256338"/>
          <p14:tracePt t="37544" x="10118725" y="6316663"/>
          <p14:tracePt t="37561" x="9867900" y="6324600"/>
          <p14:tracePt t="37577" x="9540875" y="6324600"/>
          <p14:tracePt t="37594" x="9121775" y="6286500"/>
          <p14:tracePt t="37611" x="8755063" y="6240463"/>
          <p14:tracePt t="37628" x="8435975" y="6188075"/>
          <p14:tracePt t="37632" x="8343900" y="6180138"/>
          <p14:tracePt t="37644" x="8251825" y="6164263"/>
          <p14:tracePt t="37662" x="8061325" y="6142038"/>
          <p14:tracePt t="37677" x="8031163" y="6142038"/>
          <p14:tracePt t="37694" x="8008938" y="6142038"/>
          <p14:tracePt t="37713" x="8001000" y="6142038"/>
          <p14:tracePt t="37729" x="8001000" y="6149975"/>
          <p14:tracePt t="37744" x="8001000" y="6164263"/>
          <p14:tracePt t="37761" x="7985125" y="6188075"/>
          <p14:tracePt t="37777" x="7978775" y="6202363"/>
          <p14:tracePt t="37794" x="7962900" y="6226175"/>
          <p14:tracePt t="37811" x="7954963" y="6226175"/>
          <p14:tracePt t="37827" x="7932738" y="6232525"/>
          <p14:tracePt t="37844" x="7908925" y="6232525"/>
          <p14:tracePt t="37861" x="7886700" y="6232525"/>
          <p14:tracePt t="37877" x="7878763" y="6232525"/>
          <p14:tracePt t="38534" x="7894638" y="6232525"/>
          <p14:tracePt t="38542" x="7916863" y="6232525"/>
          <p14:tracePt t="38551" x="7962900" y="6232525"/>
          <p14:tracePt t="38561" x="8001000" y="6232525"/>
          <p14:tracePt t="38578" x="8077200" y="6232525"/>
          <p14:tracePt t="38594" x="8161338" y="6218238"/>
          <p14:tracePt t="38612" x="8199438" y="6218238"/>
          <p14:tracePt t="38628" x="8213725" y="6210300"/>
          <p14:tracePt t="39624" x="8213725" y="6194425"/>
          <p14:tracePt t="39630" x="8251825" y="6149975"/>
          <p14:tracePt t="39639" x="8328025" y="6035675"/>
          <p14:tracePt t="39646" x="8389938" y="5959475"/>
          <p14:tracePt t="39661" x="8458200" y="5867400"/>
          <p14:tracePt t="39678" x="8580438" y="5684838"/>
          <p14:tracePt t="39695" x="8664575" y="5540375"/>
          <p14:tracePt t="39711" x="8724900" y="5372100"/>
          <p14:tracePt t="39728" x="8778875" y="5219700"/>
          <p14:tracePt t="39745" x="8793163" y="5089525"/>
          <p14:tracePt t="39761" x="8801100" y="4991100"/>
          <p14:tracePt t="39778" x="8801100" y="4937125"/>
          <p14:tracePt t="39795" x="8801100" y="4906963"/>
          <p14:tracePt t="39812" x="8801100" y="4884738"/>
          <p14:tracePt t="40231" x="8801100" y="4860925"/>
          <p14:tracePt t="40239" x="8823325" y="4816475"/>
          <p14:tracePt t="40246" x="8869363" y="4770438"/>
          <p14:tracePt t="40262" x="8893175" y="4740275"/>
          <p14:tracePt t="40278" x="8969375" y="4694238"/>
          <p14:tracePt t="40295" x="8991600" y="4648200"/>
          <p14:tracePt t="40312" x="9007475" y="4625975"/>
          <p14:tracePt t="40328" x="9013825" y="4618038"/>
          <p14:tracePt t="40362" x="9013825" y="4602163"/>
          <p14:tracePt t="40378" x="8975725" y="4587875"/>
          <p14:tracePt t="40395" x="8923338" y="4572000"/>
          <p14:tracePt t="40412" x="8847138" y="4549775"/>
          <p14:tracePt t="40429" x="8732838" y="4518025"/>
          <p14:tracePt t="40445" x="8702675" y="4511675"/>
          <p14:tracePt t="40462" x="8664575" y="4503738"/>
          <p14:tracePt t="40479" x="8640763" y="4495800"/>
          <p14:tracePt t="40495" x="8626475" y="4487863"/>
          <p14:tracePt t="40512" x="8618538" y="4487863"/>
          <p14:tracePt t="40614" x="8640763" y="4487863"/>
          <p14:tracePt t="40630" x="8656638" y="4487863"/>
          <p14:tracePt t="40639" x="8670925" y="4495800"/>
          <p14:tracePt t="40655" x="8686800" y="4495800"/>
          <p14:tracePt t="40671" x="8694738" y="4495800"/>
          <p14:tracePt t="40687" x="8709025" y="4495800"/>
          <p14:tracePt t="40695" x="8716963" y="4495800"/>
          <p14:tracePt t="40713" x="8740775" y="4503738"/>
          <p14:tracePt t="40729" x="8755063" y="4503738"/>
          <p14:tracePt t="40814" x="8770938" y="4503738"/>
          <p14:tracePt t="40822" x="8823325" y="4503738"/>
          <p14:tracePt t="40830" x="8877300" y="4503738"/>
          <p14:tracePt t="40846" x="9051925" y="4503738"/>
          <p14:tracePt t="40862" x="9274175" y="4503738"/>
          <p14:tracePt t="40879" x="9525000" y="4503738"/>
          <p14:tracePt t="40895" x="9753600" y="4503738"/>
          <p14:tracePt t="40912" x="9890125" y="4503738"/>
          <p14:tracePt t="40928" x="9952038" y="4503738"/>
          <p14:tracePt t="40945" x="9959975" y="4503738"/>
          <p14:tracePt t="41015" x="9952038" y="4503738"/>
          <p14:tracePt t="41022" x="9928225" y="4503738"/>
          <p14:tracePt t="41030" x="9890125" y="4503738"/>
          <p14:tracePt t="41046" x="9799638" y="4525963"/>
          <p14:tracePt t="41062" x="9699625" y="4564063"/>
          <p14:tracePt t="41079" x="9563100" y="4579938"/>
          <p14:tracePt t="41095" x="9426575" y="4579938"/>
          <p14:tracePt t="41112" x="9228138" y="4572000"/>
          <p14:tracePt t="41129" x="8983663" y="4549775"/>
          <p14:tracePt t="41145" x="8724900" y="4495800"/>
          <p14:tracePt t="41162" x="8588375" y="4457700"/>
          <p14:tracePt t="41179" x="8526463" y="4435475"/>
          <p14:tracePt t="41195" x="8512175" y="4419600"/>
          <p14:tracePt t="41229" x="8504238" y="4381500"/>
          <p14:tracePt t="41246" x="8504238" y="4297363"/>
          <p14:tracePt t="41262" x="8504238" y="4221163"/>
          <p14:tracePt t="41279" x="8542338" y="4130675"/>
          <p14:tracePt t="41295" x="8610600" y="4046538"/>
          <p14:tracePt t="41312" x="8732838" y="3970338"/>
          <p14:tracePt t="41329" x="8869363" y="3924300"/>
          <p14:tracePt t="41345" x="9029700" y="3908425"/>
          <p14:tracePt t="41362" x="9250363" y="3908425"/>
          <p14:tracePt t="41379" x="9478963" y="3908425"/>
          <p14:tracePt t="41395" x="9707563" y="3992563"/>
          <p14:tracePt t="41414" x="10096500" y="4191000"/>
          <p14:tracePt t="41429" x="10248900" y="4289425"/>
          <p14:tracePt t="41445" x="10439400" y="4457700"/>
          <p14:tracePt t="41462" x="10575925" y="4632325"/>
          <p14:tracePt t="41479" x="10607675" y="4732338"/>
          <p14:tracePt t="41495" x="10614025" y="4792663"/>
          <p14:tracePt t="41512" x="10561638" y="4899025"/>
          <p14:tracePt t="41529" x="10409238" y="5006975"/>
          <p14:tracePt t="41546" x="10188575" y="5067300"/>
          <p14:tracePt t="41562" x="9921875" y="5089525"/>
          <p14:tracePt t="41579" x="9585325" y="5089525"/>
          <p14:tracePt t="41596" x="9228138" y="5037138"/>
          <p14:tracePt t="41612" x="8893175" y="4975225"/>
          <p14:tracePt t="41630" x="8626475" y="4876800"/>
          <p14:tracePt t="41645" x="8572500" y="4838700"/>
          <p14:tracePt t="41662" x="8518525" y="4778375"/>
          <p14:tracePt t="41679" x="8512175" y="4694238"/>
          <p14:tracePt t="41696" x="8512175" y="4618038"/>
          <p14:tracePt t="41713" x="8550275" y="4518025"/>
          <p14:tracePt t="41729" x="8626475" y="4411663"/>
          <p14:tracePt t="41746" x="8724900" y="4321175"/>
          <p14:tracePt t="41762" x="8869363" y="4237038"/>
          <p14:tracePt t="41779" x="9051925" y="4206875"/>
          <p14:tracePt t="41796" x="9236075" y="4183063"/>
          <p14:tracePt t="41812" x="9380538" y="4183063"/>
          <p14:tracePt t="41829" x="9456738" y="4183063"/>
          <p14:tracePt t="41846" x="9456738" y="4191000"/>
          <p14:tracePt t="41862" x="9464675" y="4275138"/>
          <p14:tracePt t="41879" x="9464675" y="4511675"/>
          <p14:tracePt t="41896" x="9380538" y="4784725"/>
          <p14:tracePt t="41913" x="9228138" y="5029200"/>
          <p14:tracePt t="41929" x="9090025" y="5159375"/>
          <p14:tracePt t="41946" x="8961438" y="5197475"/>
          <p14:tracePt t="41962" x="8823325" y="5189538"/>
          <p14:tracePt t="41979" x="8716963" y="5151438"/>
          <p14:tracePt t="41996" x="8610600" y="5067300"/>
          <p14:tracePt t="42012" x="8526463" y="4930775"/>
          <p14:tracePt t="42030" x="8458200" y="4754563"/>
          <p14:tracePt t="42045" x="8450263" y="4656138"/>
          <p14:tracePt t="42062" x="8488363" y="4549775"/>
          <p14:tracePt t="42079" x="8602663" y="4465638"/>
          <p14:tracePt t="42096" x="8801100" y="4411663"/>
          <p14:tracePt t="42112" x="9067800" y="4381500"/>
          <p14:tracePt t="42129" x="9388475" y="4381500"/>
          <p14:tracePt t="42146" x="9639300" y="4381500"/>
          <p14:tracePt t="42162" x="9821863" y="4381500"/>
          <p14:tracePt t="42179" x="9883775" y="4381500"/>
          <p14:tracePt t="43462" x="9890125" y="4381500"/>
          <p14:tracePt t="43470" x="9883775" y="4389438"/>
          <p14:tracePt t="43479" x="9852025" y="4441825"/>
          <p14:tracePt t="43496" x="9685338" y="4778375"/>
          <p14:tracePt t="43513" x="9502775" y="5037138"/>
          <p14:tracePt t="43529" x="9394825" y="5151438"/>
          <p14:tracePt t="43546" x="9312275" y="5235575"/>
          <p14:tracePt t="43563" x="9242425" y="5295900"/>
          <p14:tracePt t="43579" x="9204325" y="5318125"/>
          <p14:tracePt t="43597" x="9190038" y="5326063"/>
          <p14:tracePt t="43613" x="9174163" y="5326063"/>
          <p14:tracePt t="45278" x="9121775" y="5326063"/>
          <p14:tracePt t="45286" x="9051925" y="5326063"/>
          <p14:tracePt t="45297" x="8953500" y="5311775"/>
          <p14:tracePt t="45313" x="8839200" y="5273675"/>
          <p14:tracePt t="45330" x="8793163" y="5273675"/>
          <p14:tracePt t="45347" x="8686800" y="5273675"/>
          <p14:tracePt t="45363" x="8488363" y="5334000"/>
          <p14:tracePt t="45380" x="8351838" y="5372100"/>
          <p14:tracePt t="45397" x="8199438" y="5410200"/>
          <p14:tracePt t="45413" x="8169275" y="5418138"/>
          <p14:tracePt t="46062" x="8131175" y="5418138"/>
          <p14:tracePt t="46070" x="7985125" y="5540375"/>
          <p14:tracePt t="46080" x="7712075" y="5753100"/>
          <p14:tracePt t="46097" x="6988175" y="6240463"/>
          <p14:tracePt t="46114" x="6240463" y="6659563"/>
          <p14:tracePt t="46130" x="5562600" y="6850063"/>
          <p14:tracePt t="46147" x="4830763" y="6850063"/>
          <p14:tracePt t="46150" x="4503738" y="6850063"/>
          <p14:tracePt t="46164" x="4152900" y="6850063"/>
          <p14:tracePt t="46180" x="3565525" y="6850063"/>
          <p14:tracePt t="46198" x="3170238" y="6850063"/>
          <p14:tracePt t="46214" x="3086100" y="6850063"/>
          <p14:tracePt t="46232" x="3070225" y="6850063"/>
          <p14:tracePt t="46278" x="3063875" y="6819900"/>
          <p14:tracePt t="46286" x="3086100" y="6759575"/>
          <p14:tracePt t="46297" x="3132138" y="6697663"/>
          <p14:tracePt t="46314" x="3216275" y="6553200"/>
          <p14:tracePt t="46330" x="3292475" y="6400800"/>
          <p14:tracePt t="46347" x="3406775" y="6226175"/>
          <p14:tracePt t="46364" x="3551238" y="6049963"/>
          <p14:tracePt t="46381" x="4008438" y="5707063"/>
          <p14:tracePt t="46398" x="4449763" y="5470525"/>
          <p14:tracePt t="46414" x="5037138" y="5235575"/>
          <p14:tracePt t="46432" x="5699125" y="5045075"/>
          <p14:tracePt t="46447" x="6340475" y="4876800"/>
          <p14:tracePt t="46464" x="6827838" y="4694238"/>
          <p14:tracePt t="46480" x="7231063" y="4518025"/>
          <p14:tracePt t="46497" x="7551738" y="4351338"/>
          <p14:tracePt t="46514" x="7726363" y="4229100"/>
          <p14:tracePt t="46531" x="7802563" y="4122738"/>
          <p14:tracePt t="46547" x="7856538" y="4008438"/>
          <p14:tracePt t="46564" x="7902575" y="3863975"/>
          <p14:tracePt t="46581" x="7908925" y="3717925"/>
          <p14:tracePt t="46597" x="7908925" y="3611563"/>
          <p14:tracePt t="46614" x="7908925" y="3521075"/>
          <p14:tracePt t="46633" x="7902575" y="3513138"/>
          <p14:tracePt t="46830" x="7978775" y="3543300"/>
          <p14:tracePt t="46838" x="8123238" y="3635375"/>
          <p14:tracePt t="46849" x="8199438" y="3687763"/>
          <p14:tracePt t="46864" x="8259763" y="3749675"/>
          <p14:tracePt t="46881" x="8351838" y="3848100"/>
          <p14:tracePt t="46897" x="8474075" y="3962400"/>
          <p14:tracePt t="46914" x="8594725" y="4022725"/>
          <p14:tracePt t="46931" x="8656638" y="4038600"/>
          <p14:tracePt t="46966" x="8664575" y="4038600"/>
          <p14:tracePt t="46981" x="8664575" y="3984625"/>
          <p14:tracePt t="46997" x="8664575" y="3932238"/>
          <p14:tracePt t="47014" x="8656638" y="3725863"/>
          <p14:tracePt t="47031" x="8610600" y="3597275"/>
          <p14:tracePt t="47048" x="8580438" y="3527425"/>
          <p14:tracePt t="47064" x="8556625" y="3505200"/>
          <p14:tracePt t="47127" x="8556625" y="3535363"/>
          <p14:tracePt t="47137" x="8556625" y="3573463"/>
          <p14:tracePt t="47142" x="8564563" y="3597275"/>
          <p14:tracePt t="47150" x="8564563" y="3603625"/>
          <p14:tracePt t="47164" x="8572500" y="3611563"/>
          <p14:tracePt t="47206" x="8602663" y="3597275"/>
          <p14:tracePt t="47214" x="8618538" y="3551238"/>
          <p14:tracePt t="47222" x="8648700" y="3482975"/>
          <p14:tracePt t="47231" x="8670925" y="3406775"/>
          <p14:tracePt t="47248" x="8709025" y="3268663"/>
          <p14:tracePt t="47264" x="8747125" y="3154363"/>
          <p14:tracePt t="47281" x="8770938" y="3108325"/>
          <p14:tracePt t="47297" x="8770938" y="3086100"/>
          <p14:tracePt t="47350" x="8770938" y="3154363"/>
          <p14:tracePt t="47358" x="8778875" y="3254375"/>
          <p14:tracePt t="47367" x="8778875" y="3368675"/>
          <p14:tracePt t="47381" x="8831263" y="3635375"/>
          <p14:tracePt t="47398" x="8855075" y="3802063"/>
          <p14:tracePt t="47414" x="8861425" y="3856038"/>
          <p14:tracePt t="47478" x="8877300" y="3832225"/>
          <p14:tracePt t="47486" x="8885238" y="3787775"/>
          <p14:tracePt t="47498" x="8885238" y="3756025"/>
          <p14:tracePt t="47514" x="8893175" y="3703638"/>
          <p14:tracePt t="47531" x="8899525" y="3687763"/>
          <p14:tracePt t="47574" x="8899525" y="3711575"/>
          <p14:tracePt t="47583" x="8899525" y="3817938"/>
          <p14:tracePt t="47598" x="8931275" y="4046538"/>
          <p14:tracePt t="47614" x="8975725" y="4229100"/>
          <p14:tracePt t="47631" x="8983663" y="4283075"/>
          <p14:tracePt t="47648" x="8983663" y="4289425"/>
          <p14:tracePt t="47670" x="8991600" y="4283075"/>
          <p14:tracePt t="47681" x="9021763" y="4206875"/>
          <p14:tracePt t="47698" x="9051925" y="4098925"/>
          <p14:tracePt t="47714" x="9083675" y="4000500"/>
          <p14:tracePt t="47731" x="9090025" y="3978275"/>
          <p14:tracePt t="47782" x="9090025" y="3992563"/>
          <p14:tracePt t="47790" x="9090025" y="4030663"/>
          <p14:tracePt t="47799" x="9090025" y="4054475"/>
          <p14:tracePt t="47814" x="9067800" y="4092575"/>
          <p14:tracePt t="47870" x="9067800" y="4076700"/>
          <p14:tracePt t="47878" x="9067800" y="4046538"/>
          <p14:tracePt t="47885" x="9067800" y="4022725"/>
          <p14:tracePt t="47897" x="9067800" y="4008438"/>
          <p14:tracePt t="47914" x="9067800" y="3984625"/>
          <p14:tracePt t="47931" x="9067800" y="3970338"/>
          <p14:tracePt t="47947" x="9067800" y="3962400"/>
          <p14:tracePt t="48006" x="9059863" y="3962400"/>
          <p14:tracePt t="48215" x="9051925" y="3962400"/>
          <p14:tracePt t="48416" x="9051925" y="3978275"/>
          <p14:tracePt t="48422" x="9051925" y="3992563"/>
          <p14:tracePt t="48432" x="9051925" y="4000500"/>
          <p14:tracePt t="48448" x="9051925" y="4016375"/>
          <p14:tracePt t="48966" x="9051925" y="4008438"/>
          <p14:tracePt t="48974" x="9067800" y="3970338"/>
          <p14:tracePt t="48983" x="9075738" y="3940175"/>
          <p14:tracePt t="48998" x="9097963" y="3848100"/>
          <p14:tracePt t="49015" x="9128125" y="3756025"/>
          <p14:tracePt t="49032" x="9151938" y="3657600"/>
          <p14:tracePt t="49049" x="9166225" y="3573463"/>
          <p14:tracePt t="49065" x="9174163" y="3505200"/>
          <p14:tracePt t="49082" x="9174163" y="3459163"/>
          <p14:tracePt t="49098" x="9174163" y="3436938"/>
          <p14:tracePt t="49198" x="9174163" y="3451225"/>
          <p14:tracePt t="49206" x="9174163" y="3505200"/>
          <p14:tracePt t="49215" x="9174163" y="3573463"/>
          <p14:tracePt t="49231" x="9144000" y="3673475"/>
          <p14:tracePt t="49249" x="9121775" y="3711575"/>
          <p14:tracePt t="49264" x="9113838" y="3711575"/>
          <p14:tracePt t="49281" x="9097963" y="3711575"/>
          <p14:tracePt t="49298" x="9097963" y="3687763"/>
          <p14:tracePt t="49314" x="9097963" y="3573463"/>
          <p14:tracePt t="49332" x="9090025" y="3413125"/>
          <p14:tracePt t="49348" x="9090025" y="3216275"/>
          <p14:tracePt t="49365" x="9090025" y="3025775"/>
          <p14:tracePt t="49382" x="9090025" y="2963863"/>
          <p14:tracePt t="49398" x="9090025" y="2955925"/>
          <p14:tracePt t="49454" x="9090025" y="3001963"/>
          <p14:tracePt t="49462" x="9090025" y="3063875"/>
          <p14:tracePt t="49472" x="9090025" y="3124200"/>
          <p14:tracePt t="49482" x="9090025" y="3170238"/>
          <p14:tracePt t="49498" x="9090025" y="3268663"/>
          <p14:tracePt t="49515" x="9083675" y="3298825"/>
          <p14:tracePt t="49550" x="9067800" y="3298825"/>
          <p14:tracePt t="49565" x="9067800" y="3284538"/>
          <p14:tracePt t="49582" x="9067800" y="3246438"/>
          <p14:tracePt t="49598" x="9067800" y="3222625"/>
          <p14:tracePt t="49670" x="9067800" y="3238500"/>
          <p14:tracePt t="49678" x="9067800" y="3284538"/>
          <p14:tracePt t="49686" x="9067800" y="3322638"/>
          <p14:tracePt t="49699" x="9075738" y="3368675"/>
          <p14:tracePt t="49715" x="9075738" y="3421063"/>
          <p14:tracePt t="49732" x="9075738" y="3444875"/>
          <p14:tracePt t="49782" x="9075738" y="3421063"/>
          <p14:tracePt t="49790" x="9075738" y="3398838"/>
          <p14:tracePt t="49798" x="9075738" y="3368675"/>
          <p14:tracePt t="49815" x="9075738" y="3336925"/>
          <p14:tracePt t="49832" x="9075738" y="3330575"/>
          <p14:tracePt t="49878" x="9075738" y="3322638"/>
          <p14:tracePt t="49886" x="9067800" y="3336925"/>
          <p14:tracePt t="49899" x="9067800" y="3360738"/>
          <p14:tracePt t="49915" x="9045575" y="3398838"/>
          <p14:tracePt t="49966" x="9045575" y="3390900"/>
          <p14:tracePt t="49974" x="9045575" y="3352800"/>
          <p14:tracePt t="49982" x="9045575" y="3322638"/>
          <p14:tracePt t="49998" x="9045575" y="3268663"/>
          <p14:tracePt t="50015" x="9045575" y="3246438"/>
          <p14:tracePt t="50070" x="9037638" y="3246438"/>
          <p14:tracePt t="50078" x="9013825" y="3260725"/>
          <p14:tracePt t="50086" x="9007475" y="3292475"/>
          <p14:tracePt t="50099" x="8999538" y="3306763"/>
          <p14:tracePt t="50115" x="8983663" y="3322638"/>
          <p14:tracePt t="50132" x="8983663" y="3330575"/>
          <p14:tracePt t="50166" x="8983663" y="3322638"/>
          <p14:tracePt t="50175" x="8983663" y="3292475"/>
          <p14:tracePt t="50183" x="8983663" y="3260725"/>
          <p14:tracePt t="50199" x="8983663" y="3208338"/>
          <p14:tracePt t="50215" x="8983663" y="3178175"/>
          <p14:tracePt t="50262" x="8983663" y="3192463"/>
          <p14:tracePt t="50270" x="8961438" y="3238500"/>
          <p14:tracePt t="50281" x="8945563" y="3284538"/>
          <p14:tracePt t="50298" x="8923338" y="3344863"/>
          <p14:tracePt t="50315" x="8915400" y="3360738"/>
          <p14:tracePt t="50357" x="8915400" y="3352800"/>
          <p14:tracePt t="50366" x="8915400" y="3314700"/>
          <p14:tracePt t="50382" x="8931275" y="3246438"/>
          <p14:tracePt t="50398" x="8937625" y="3184525"/>
          <p14:tracePt t="50415" x="8937625" y="3178175"/>
          <p14:tracePt t="50461" x="8937625" y="3184525"/>
          <p14:tracePt t="50469" x="8923338" y="3238500"/>
          <p14:tracePt t="50482" x="8923338" y="3254375"/>
          <p14:tracePt t="50498" x="8915400" y="3298825"/>
          <p14:tracePt t="50515" x="8915400" y="3306763"/>
          <p14:tracePt t="50532" x="8915400" y="3314700"/>
          <p14:tracePt t="50575" x="8915400" y="3306763"/>
          <p14:tracePt t="50654" x="8915400" y="3314700"/>
          <p14:tracePt t="50663" x="8915400" y="3322638"/>
          <p14:tracePt t="50670" x="8915400" y="3330575"/>
          <p14:tracePt t="50682" x="8915400" y="3336925"/>
          <p14:tracePt t="50734" x="8923338" y="3322638"/>
          <p14:tracePt t="50742" x="8931275" y="3298825"/>
          <p14:tracePt t="50752" x="8931275" y="3292475"/>
          <p14:tracePt t="50765" x="8931275" y="3254375"/>
          <p14:tracePt t="50782" x="8937625" y="3238500"/>
          <p14:tracePt t="50830" x="8937625" y="3276600"/>
          <p14:tracePt t="50839" x="8923338" y="3314700"/>
          <p14:tracePt t="50849" x="8915400" y="3352800"/>
          <p14:tracePt t="50865" x="8899525" y="3413125"/>
          <p14:tracePt t="50882" x="8899525" y="3436938"/>
          <p14:tracePt t="50934" x="8899525" y="3413125"/>
          <p14:tracePt t="50942" x="8899525" y="3398838"/>
          <p14:tracePt t="50950" x="8899525" y="3360738"/>
          <p14:tracePt t="50965" x="8915400" y="3314700"/>
          <p14:tracePt t="50982" x="8915400" y="3284538"/>
          <p14:tracePt t="51045" x="8915400" y="3298825"/>
          <p14:tracePt t="51054" x="8915400" y="3314700"/>
          <p14:tracePt t="51062" x="8915400" y="3322638"/>
          <p14:tracePt t="51070" x="8915400" y="3336925"/>
          <p14:tracePt t="51082" x="8907463" y="3336925"/>
          <p14:tracePt t="51126" x="8907463" y="3322638"/>
          <p14:tracePt t="51134" x="8907463" y="3314700"/>
          <p14:tracePt t="51142" x="8907463" y="3298825"/>
          <p14:tracePt t="51151" x="8907463" y="3284538"/>
          <p14:tracePt t="51165" x="8907463" y="3268663"/>
          <p14:tracePt t="51229" x="8907463" y="3284538"/>
          <p14:tracePt t="51238" x="8907463" y="3298825"/>
          <p14:tracePt t="51245" x="8907463" y="3322638"/>
          <p14:tracePt t="51253" x="8907463" y="3330575"/>
          <p14:tracePt t="51265" x="8907463" y="3336925"/>
          <p14:tracePt t="51327" x="8907463" y="3322638"/>
          <p14:tracePt t="51334" x="8907463" y="3298825"/>
          <p14:tracePt t="51342" x="8907463" y="3292475"/>
          <p14:tracePt t="51351" x="8907463" y="3268663"/>
          <p14:tracePt t="51366" x="8915400" y="3254375"/>
          <p14:tracePt t="51422" x="8915400" y="3260725"/>
          <p14:tracePt t="51430" x="8915400" y="3292475"/>
          <p14:tracePt t="51438" x="8915400" y="3314700"/>
          <p14:tracePt t="51450" x="8915400" y="3322638"/>
          <p14:tracePt t="51466" x="8907463" y="3352800"/>
          <p14:tracePt t="51534" x="8907463" y="3344863"/>
          <p14:tracePt t="51543" x="8915400" y="3336925"/>
          <p14:tracePt t="51551" x="8915400" y="3330575"/>
          <p14:tracePt t="51622" x="8915400" y="3336925"/>
          <p14:tracePt t="51630" x="8915400" y="3352800"/>
          <p14:tracePt t="51638" x="8915400" y="3360738"/>
          <p14:tracePt t="51650" x="8915400" y="3368675"/>
          <p14:tracePt t="51713" x="8915400" y="3360738"/>
          <p14:tracePt t="51718" x="8915400" y="3336925"/>
          <p14:tracePt t="51732" x="8915400" y="3322638"/>
          <p14:tracePt t="51749" x="8915400" y="3298825"/>
          <p14:tracePt t="51766" x="8915400" y="3292475"/>
          <p14:tracePt t="51814" x="8915400" y="3306763"/>
          <p14:tracePt t="51822" x="8915400" y="3314700"/>
          <p14:tracePt t="51832" x="8915400" y="3330575"/>
          <p14:tracePt t="51850" x="8915400" y="3336925"/>
          <p14:tracePt t="51918" x="8915400" y="3322638"/>
          <p14:tracePt t="51928" x="8915400" y="3306763"/>
          <p14:tracePt t="51943" x="8915400" y="3292475"/>
          <p14:tracePt t="52006" x="8915400" y="3306763"/>
          <p14:tracePt t="52014" x="8915400" y="3330575"/>
          <p14:tracePt t="52022" x="8915400" y="3344863"/>
          <p14:tracePt t="52033" x="8915400" y="3360738"/>
          <p14:tracePt t="52049" x="8915400" y="3382963"/>
          <p14:tracePt t="52102" x="8915400" y="3360738"/>
          <p14:tracePt t="52111" x="8915400" y="3336925"/>
          <p14:tracePt t="52121" x="8915400" y="3298825"/>
          <p14:tracePt t="52134" x="8937625" y="3238500"/>
          <p14:tracePt t="52150" x="8945563" y="3216275"/>
          <p14:tracePt t="52166" x="8945563" y="3192463"/>
          <p14:tracePt t="52206" x="8953500" y="3192463"/>
          <p14:tracePt t="52216" x="8953500" y="3200400"/>
          <p14:tracePt t="52233" x="8969375" y="3222625"/>
          <p14:tracePt t="52249" x="8969375" y="3230563"/>
          <p14:tracePt t="52311" x="8975725" y="3230563"/>
          <p14:tracePt t="52319" x="8983663" y="3208338"/>
          <p14:tracePt t="52325" x="8983663" y="3200400"/>
          <p14:tracePt t="52333" x="8983663" y="3192463"/>
          <p14:tracePt t="52349" x="8983663" y="3184525"/>
          <p14:tracePt t="52406" x="8991600" y="3184525"/>
          <p14:tracePt t="52422" x="8991600" y="3208338"/>
          <p14:tracePt t="52430" x="8991600" y="3230563"/>
          <p14:tracePt t="52438" x="8991600" y="3238500"/>
          <p14:tracePt t="52449" x="8991600" y="3254375"/>
          <p14:tracePt t="52466" x="8991600" y="3268663"/>
          <p14:tracePt t="52499" x="8991600" y="3284538"/>
          <p14:tracePt t="52631" x="8991600" y="3306763"/>
          <p14:tracePt t="52638" x="8991600" y="3336925"/>
          <p14:tracePt t="52649" x="8991600" y="3352800"/>
          <p14:tracePt t="52666" x="8991600" y="3398838"/>
          <p14:tracePt t="52683" x="8991600" y="3429000"/>
          <p14:tracePt t="52716" x="8991600" y="3444875"/>
          <p14:tracePt t="52733" x="8991600" y="3467100"/>
          <p14:tracePt t="52750" x="8991600" y="3489325"/>
          <p14:tracePt t="52766" x="8991600" y="3535363"/>
          <p14:tracePt t="52783" x="8991600" y="3611563"/>
          <p14:tracePt t="52799" x="8991600" y="3695700"/>
          <p14:tracePt t="52816" x="8991600" y="3779838"/>
          <p14:tracePt t="52833" x="8991600" y="3870325"/>
          <p14:tracePt t="52850" x="8991600" y="3932238"/>
          <p14:tracePt t="52867" x="8991600" y="3962400"/>
          <p14:tracePt t="52883" x="8991600" y="3978275"/>
          <p14:tracePt t="53150" x="8991600" y="3984625"/>
          <p14:tracePt t="53158" x="8991600" y="3992563"/>
          <p14:tracePt t="53167" x="8983663" y="4022725"/>
          <p14:tracePt t="53183" x="8953500" y="4092575"/>
          <p14:tracePt t="53200" x="8923338" y="4152900"/>
          <p14:tracePt t="53216" x="8847138" y="4221163"/>
          <p14:tracePt t="53233" x="8740775" y="4259263"/>
          <p14:tracePt t="53250" x="8648700" y="4335463"/>
          <p14:tracePt t="53266" x="8626475" y="4335463"/>
          <p14:tracePt t="53646" x="8648700" y="4359275"/>
          <p14:tracePt t="53654" x="8656638" y="4359275"/>
          <p14:tracePt t="53666" x="8664575" y="4359275"/>
          <p14:tracePt t="53683" x="8678863" y="4351338"/>
          <p14:tracePt t="53700" x="8678863" y="4321175"/>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30647" y="538764"/>
            <a:ext cx="5784183"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t-Test for </a:t>
            </a:r>
            <a:r>
              <a:rPr lang="en-US" sz="2800" b="1" dirty="0" smtClean="0">
                <a:latin typeface="Times New Roman" panose="02020603050405020304" pitchFamily="18" charset="0"/>
                <a:cs typeface="Times New Roman" panose="02020603050405020304" pitchFamily="18" charset="0"/>
              </a:rPr>
              <a:t>the </a:t>
            </a:r>
            <a:r>
              <a:rPr lang="en-US" sz="2800" b="1" dirty="0">
                <a:latin typeface="Times New Roman" panose="02020603050405020304" pitchFamily="18" charset="0"/>
                <a:cs typeface="Times New Roman" panose="02020603050405020304" pitchFamily="18" charset="0"/>
              </a:rPr>
              <a:t>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241987" y="1779819"/>
            <a:ext cx="3860591" cy="3139321"/>
          </a:xfrm>
          <a:prstGeom prst="rect">
            <a:avLst/>
          </a:prstGeom>
        </p:spPr>
        <p:txBody>
          <a:bodyPr wrap="square">
            <a:spAutoFit/>
          </a:bodyPr>
          <a:lstStyle/>
          <a:p>
            <a:pPr algn="just"/>
            <a:r>
              <a:rPr lang="en-US" altLang="en-US" dirty="0">
                <a:latin typeface="Times New Roman" panose="02020603050405020304" pitchFamily="18" charset="0"/>
                <a:cs typeface="Times New Roman" panose="02020603050405020304" pitchFamily="18" charset="0"/>
              </a:rPr>
              <a:t>The braking distances of 8 Volkswagen GTIs and 10 Ford Focuses were tested when traveling at 60 miles per hour on dry pavement. The results are shown below. Can you conclude that there is a difference in the mean braking distances of the two types of cars? Use </a:t>
            </a:r>
            <a:r>
              <a:rPr lang="el-GR" altLang="en-US" dirty="0">
                <a:latin typeface="Times New Roman" panose="02020603050405020304" pitchFamily="18" charset="0"/>
                <a:cs typeface="Times New Roman" panose="02020603050405020304" pitchFamily="18" charset="0"/>
              </a:rPr>
              <a:t>α</a:t>
            </a:r>
            <a:r>
              <a:rPr lang="en-US" altLang="en-US" dirty="0">
                <a:latin typeface="Times New Roman" panose="02020603050405020304" pitchFamily="18" charset="0"/>
                <a:cs typeface="Times New Roman" panose="02020603050405020304" pitchFamily="18" charset="0"/>
              </a:rPr>
              <a:t> = 0.01. Assume the populations are normally distributed and the population variances are not equal. </a:t>
            </a:r>
            <a:r>
              <a:rPr lang="en-US" altLang="en-US" i="1" dirty="0">
                <a:solidFill>
                  <a:schemeClr val="tx2"/>
                </a:solidFill>
                <a:latin typeface="Times New Roman" panose="02020603050405020304" pitchFamily="18" charset="0"/>
                <a:cs typeface="Times New Roman" panose="02020603050405020304" pitchFamily="18" charset="0"/>
              </a:rPr>
              <a:t>(Adapted from Consumer Reports)</a:t>
            </a:r>
          </a:p>
        </p:txBody>
      </p:sp>
      <p:pic>
        <p:nvPicPr>
          <p:cNvPr id="6" name="Picture 5"/>
          <p:cNvPicPr>
            <a:picLocks noChangeAspect="1"/>
          </p:cNvPicPr>
          <p:nvPr/>
        </p:nvPicPr>
        <p:blipFill>
          <a:blip r:embed="rId3"/>
          <a:stretch>
            <a:fillRect/>
          </a:stretch>
        </p:blipFill>
        <p:spPr>
          <a:xfrm>
            <a:off x="4244769" y="4775200"/>
            <a:ext cx="3486150" cy="1866900"/>
          </a:xfrm>
          <a:prstGeom prst="rect">
            <a:avLst/>
          </a:prstGeom>
        </p:spPr>
      </p:pic>
      <p:sp>
        <p:nvSpPr>
          <p:cNvPr id="8" name="Rectangle 7"/>
          <p:cNvSpPr/>
          <p:nvPr/>
        </p:nvSpPr>
        <p:spPr>
          <a:xfrm>
            <a:off x="6616545" y="1605437"/>
            <a:ext cx="3860591" cy="2308324"/>
          </a:xfrm>
          <a:prstGeom prst="rect">
            <a:avLst/>
          </a:prstGeom>
        </p:spPr>
        <p:txBody>
          <a:bodyPr wrap="square">
            <a:spAutoFit/>
          </a:bodyPr>
          <a:lstStyle/>
          <a:p>
            <a:pPr algn="r"/>
            <a:r>
              <a:rPr lang="ar-EG" altLang="en-US" dirty="0">
                <a:latin typeface="Times New Roman" panose="02020603050405020304" pitchFamily="18" charset="0"/>
                <a:cs typeface="Times New Roman" panose="02020603050405020304" pitchFamily="18" charset="0"/>
              </a:rPr>
              <a:t>تم اختبار مسافات الكبح لـ 8 سيارات فولكس فاجن جي تي آي و10 سيارات فورد فوكس عند السفر بسرعة 60 ميلاً في الساعة على الرصيف الجاف. النتائج مبينة أدناه. هل يمكنك استنتاج وجود اختلاف في متوسط ​​مسافات الفرملة بين نوعي السيارات؟ افترض أن السكان موزعون بشكل طبيعي وأن تباينات السكان ليست متساوية. (مقتبس من تقارير المستهلك)</a:t>
            </a:r>
            <a:endParaRPr lang="en-US" altLang="en-US"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8273186"/>
      </p:ext>
    </p:extLst>
  </p:cSld>
  <p:clrMapOvr>
    <a:masterClrMapping/>
  </p:clrMapOvr>
  <mc:AlternateContent xmlns:mc="http://schemas.openxmlformats.org/markup-compatibility/2006" xmlns:p14="http://schemas.microsoft.com/office/powerpoint/2010/main">
    <mc:Choice Requires="p14">
      <p:transition p14:dur="10" advTm="80248"/>
    </mc:Choice>
    <mc:Fallback xmlns="">
      <p:transition advTm="80248"/>
    </mc:Fallback>
  </mc:AlternateContent>
  <p:timing>
    <p:tnLst>
      <p:par>
        <p:cTn id="1" dur="indefinite" restart="never" nodeType="tmRoot"/>
      </p:par>
    </p:tnLst>
  </p:timing>
  <p:extLst mod="1">
    <p:ext uri="{3A86A75C-4F4B-4683-9AE1-C65F6400EC91}">
      <p14:laserTraceLst xmlns:p14="http://schemas.microsoft.com/office/powerpoint/2010/main">
        <p14:tracePtLst>
          <p14:tracePt t="13047" x="8678863" y="4313238"/>
          <p14:tracePt t="13055" x="8656638" y="4289425"/>
          <p14:tracePt t="13063" x="8564563" y="4251325"/>
          <p14:tracePt t="13072" x="8442325" y="4206875"/>
          <p14:tracePt t="13088" x="8107363" y="4054475"/>
          <p14:tracePt t="13105" x="7521575" y="3848100"/>
          <p14:tracePt t="13122" x="7064375" y="3725863"/>
          <p14:tracePt t="13138" x="6773863" y="3627438"/>
          <p14:tracePt t="13154" x="6591300" y="3581400"/>
          <p14:tracePt t="13171" x="6461125" y="3535363"/>
          <p14:tracePt t="13188" x="6324600" y="3513138"/>
          <p14:tracePt t="13204" x="6248400" y="3497263"/>
          <p14:tracePt t="13223" x="6188075" y="3489325"/>
          <p14:tracePt t="13238" x="6172200" y="3489325"/>
          <p14:tracePt t="13254" x="6156325" y="3482975"/>
          <p14:tracePt t="13535" x="6156325" y="3467100"/>
          <p14:tracePt t="13544" x="6156325" y="3459163"/>
          <p14:tracePt t="14263" x="6156325" y="3451225"/>
          <p14:tracePt t="14272" x="6156325" y="3436938"/>
          <p14:tracePt t="14279" x="6156325" y="3398838"/>
          <p14:tracePt t="14288" x="6172200" y="3306763"/>
          <p14:tracePt t="14305" x="6218238" y="3094038"/>
          <p14:tracePt t="14321" x="6248400" y="3032125"/>
          <p14:tracePt t="14338" x="6248400" y="3025775"/>
          <p14:tracePt t="14479" x="6248400" y="3048000"/>
          <p14:tracePt t="14487" x="6248400" y="3078163"/>
          <p14:tracePt t="14495" x="6256338" y="3094038"/>
          <p14:tracePt t="14505" x="6264275" y="3101975"/>
          <p14:tracePt t="14521" x="6286500" y="3140075"/>
          <p14:tracePt t="14538" x="6324600" y="3184525"/>
          <p14:tracePt t="14555" x="6416675" y="3238500"/>
          <p14:tracePt t="14572" x="6530975" y="3276600"/>
          <p14:tracePt t="14589" x="6689725" y="3314700"/>
          <p14:tracePt t="14605" x="6873875" y="3330575"/>
          <p14:tracePt t="14624" x="7208838" y="3330575"/>
          <p14:tracePt t="14638" x="7292975" y="3330575"/>
          <p14:tracePt t="14641" x="7375525" y="3314700"/>
          <p14:tracePt t="14655" x="7451725" y="3276600"/>
          <p14:tracePt t="14735" x="7451725" y="3238500"/>
          <p14:tracePt t="14744" x="7451725" y="3162300"/>
          <p14:tracePt t="14755" x="7437438" y="3132138"/>
          <p14:tracePt t="14772" x="7407275" y="3078163"/>
          <p14:tracePt t="14788" x="7407275" y="3070225"/>
          <p14:tracePt t="14805" x="7399338" y="3063875"/>
          <p14:tracePt t="14903" x="7375525" y="3063875"/>
          <p14:tracePt t="14912" x="7299325" y="3048000"/>
          <p14:tracePt t="14922" x="7231063" y="3032125"/>
          <p14:tracePt t="14938" x="7064375" y="3025775"/>
          <p14:tracePt t="14955" x="6781800" y="3222625"/>
          <p14:tracePt t="14972" x="6461125" y="3543300"/>
          <p14:tracePt t="14988" x="6088063" y="3863975"/>
          <p14:tracePt t="15005" x="5715000" y="4137025"/>
          <p14:tracePt t="15021" x="5440363" y="4321175"/>
          <p14:tracePt t="15038" x="5105400" y="4564063"/>
          <p14:tracePt t="15054" x="4960938" y="4648200"/>
          <p14:tracePt t="15071" x="4838700" y="4716463"/>
          <p14:tracePt t="15088" x="4754563" y="4754563"/>
          <p14:tracePt t="15105" x="4724400" y="4762500"/>
          <p14:tracePt t="15122" x="4702175" y="4762500"/>
          <p14:tracePt t="15138" x="4686300" y="4754563"/>
          <p14:tracePt t="15155" x="4648200" y="4746625"/>
          <p14:tracePt t="15171" x="4610100" y="4746625"/>
          <p14:tracePt t="15188" x="4587875" y="4732338"/>
          <p14:tracePt t="15205" x="4564063" y="4732338"/>
          <p14:tracePt t="15222" x="4556125" y="4732338"/>
          <p14:tracePt t="15238" x="4533900" y="4740275"/>
          <p14:tracePt t="16967" x="4556125" y="4740275"/>
          <p14:tracePt t="16975" x="4594225" y="4740275"/>
          <p14:tracePt t="16984" x="4656138" y="4740275"/>
          <p14:tracePt t="16991" x="4702175" y="4724400"/>
          <p14:tracePt t="17007" x="4816475" y="4708525"/>
          <p14:tracePt t="17023" x="4999038" y="4686300"/>
          <p14:tracePt t="17039" x="5241925" y="4656138"/>
          <p14:tracePt t="17056" x="5470525" y="4610100"/>
          <p14:tracePt t="17073" x="5608638" y="4579938"/>
          <p14:tracePt t="17089" x="5707063" y="4549775"/>
          <p14:tracePt t="17106" x="5799138" y="4511675"/>
          <p14:tracePt t="17123" x="5867400" y="4487863"/>
          <p14:tracePt t="17139" x="5921375" y="4465638"/>
          <p14:tracePt t="17143" x="5951538" y="4449763"/>
          <p14:tracePt t="17156" x="5981700" y="4449763"/>
          <p14:tracePt t="17173" x="6042025" y="4419600"/>
          <p14:tracePt t="17190" x="6188075" y="4381500"/>
          <p14:tracePt t="17206" x="6362700" y="4327525"/>
          <p14:tracePt t="17223" x="6561138" y="4283075"/>
          <p14:tracePt t="17239" x="6751638" y="4251325"/>
          <p14:tracePt t="17256" x="6988175" y="4229100"/>
          <p14:tracePt t="17273" x="7239000" y="4229100"/>
          <p14:tracePt t="17289" x="7489825" y="4191000"/>
          <p14:tracePt t="17306" x="7696200" y="4183063"/>
          <p14:tracePt t="17323" x="7810500" y="4160838"/>
          <p14:tracePt t="17339" x="7826375" y="4152900"/>
          <p14:tracePt t="17384" x="7826375" y="4144963"/>
          <p14:tracePt t="17391" x="7818438" y="4144963"/>
          <p14:tracePt t="17406" x="7772400" y="4130675"/>
          <p14:tracePt t="17423" x="7726363" y="4114800"/>
          <p14:tracePt t="17439" x="7673975" y="4106863"/>
          <p14:tracePt t="17455" x="7597775" y="4098925"/>
          <p14:tracePt t="17472" x="7521575" y="4098925"/>
          <p14:tracePt t="17489" x="7467600" y="4098925"/>
          <p14:tracePt t="17505" x="7445375" y="4098925"/>
          <p14:tracePt t="17522" x="7413625" y="4098925"/>
          <p14:tracePt t="17539" x="7399338" y="4098925"/>
          <p14:tracePt t="17555" x="7391400" y="4092575"/>
          <p14:tracePt t="17622" x="7383463" y="4092575"/>
          <p14:tracePt t="17630" x="7383463" y="4076700"/>
          <p14:tracePt t="17646" x="7369175" y="4076700"/>
          <p14:tracePt t="17655" x="7337425" y="4060825"/>
          <p14:tracePt t="17672" x="7208838" y="4008438"/>
          <p14:tracePt t="17689" x="7018338" y="3916363"/>
          <p14:tracePt t="17706" x="6827838" y="3848100"/>
          <p14:tracePt t="17723" x="6659563" y="3763963"/>
          <p14:tracePt t="17739" x="6499225" y="3695700"/>
          <p14:tracePt t="17756" x="6362700" y="3641725"/>
          <p14:tracePt t="17773" x="6256338" y="3603625"/>
          <p14:tracePt t="17789" x="6188075" y="3573463"/>
          <p14:tracePt t="17806" x="6156325" y="3565525"/>
          <p14:tracePt t="17823" x="6149975" y="3565525"/>
          <p14:tracePt t="17856" x="6142038" y="3565525"/>
          <p14:tracePt t="17879" x="6134100" y="3565525"/>
          <p14:tracePt t="17889" x="6118225" y="3565525"/>
          <p14:tracePt t="17906" x="6103938" y="3565525"/>
          <p14:tracePt t="17922" x="6096000" y="3565525"/>
          <p14:tracePt t="18192" x="6088063" y="3565525"/>
          <p14:tracePt t="18199" x="6065838" y="3565525"/>
          <p14:tracePt t="18208" x="6049963" y="3565525"/>
          <p14:tracePt t="18224" x="6027738" y="3565525"/>
          <p14:tracePt t="18240" x="6019800" y="3565525"/>
          <p14:tracePt t="18256" x="6011863" y="3565525"/>
          <p14:tracePt t="18273" x="6003925" y="3565525"/>
          <p14:tracePt t="18306" x="5989638" y="3581400"/>
          <p14:tracePt t="18323" x="5989638" y="3589338"/>
          <p14:tracePt t="18340" x="5989638" y="3597275"/>
          <p14:tracePt t="18356" x="5989638" y="3611563"/>
          <p14:tracePt t="18373" x="5989638" y="3627438"/>
          <p14:tracePt t="18390" x="6019800" y="3665538"/>
          <p14:tracePt t="18406" x="6073775" y="3687763"/>
          <p14:tracePt t="18423" x="6142038" y="3711575"/>
          <p14:tracePt t="18439" x="6202363" y="3725863"/>
          <p14:tracePt t="18456" x="6226175" y="3725863"/>
          <p14:tracePt t="18473" x="6232525" y="3725863"/>
          <p14:tracePt t="18490" x="6248400" y="3725863"/>
          <p14:tracePt t="18523" x="6256338" y="3725863"/>
          <p14:tracePt t="18540" x="6256338" y="3717925"/>
          <p14:tracePt t="18556" x="6256338" y="3703638"/>
          <p14:tracePt t="18573" x="6256338" y="3695700"/>
          <p14:tracePt t="18590" x="6248400" y="3673475"/>
          <p14:tracePt t="18606" x="6240463" y="3665538"/>
          <p14:tracePt t="18623" x="6226175" y="3665538"/>
          <p14:tracePt t="18656" x="6202363" y="3657600"/>
          <p14:tracePt t="18679" x="6194425" y="3657600"/>
          <p14:tracePt t="18690" x="6188075" y="3657600"/>
          <p14:tracePt t="18706" x="6180138" y="3657600"/>
          <p14:tracePt t="18724" x="6164263" y="3657600"/>
          <p14:tracePt t="18740" x="6156325" y="3657600"/>
          <p14:tracePt t="19824" x="6142038" y="3657600"/>
          <p14:tracePt t="19831" x="6096000" y="3657600"/>
          <p14:tracePt t="19840" x="6035675" y="3657600"/>
          <p14:tracePt t="19857" x="5943600" y="3703638"/>
          <p14:tracePt t="19874" x="5883275" y="3794125"/>
          <p14:tracePt t="19890" x="5807075" y="3916363"/>
          <p14:tracePt t="19907" x="5699125" y="4060825"/>
          <p14:tracePt t="19923" x="5570538" y="4213225"/>
          <p14:tracePt t="19941" x="5418138" y="4351338"/>
          <p14:tracePt t="19957" x="5273675" y="4435475"/>
          <p14:tracePt t="19975" x="5045075" y="4495800"/>
          <p14:tracePt t="19991" x="4892675" y="4518025"/>
          <p14:tracePt t="20007" x="4716463" y="4518025"/>
          <p14:tracePt t="20024" x="4587875" y="4518025"/>
          <p14:tracePt t="20040" x="4465638" y="4518025"/>
          <p14:tracePt t="20057" x="4335463" y="4518025"/>
          <p14:tracePt t="20074" x="4198938" y="4518025"/>
          <p14:tracePt t="20091" x="4068763" y="4495800"/>
          <p14:tracePt t="20107" x="3878263" y="4457700"/>
          <p14:tracePt t="20124" x="3657600" y="4403725"/>
          <p14:tracePt t="20141" x="3467100" y="4373563"/>
          <p14:tracePt t="20157" x="3298825" y="4351338"/>
          <p14:tracePt t="20161" x="3230563" y="4335463"/>
          <p14:tracePt t="20175" x="3086100" y="4321175"/>
          <p14:tracePt t="20191" x="2955925" y="4289425"/>
          <p14:tracePt t="20207" x="2873375" y="4275138"/>
          <p14:tracePt t="20224" x="2789238" y="4251325"/>
          <p14:tracePt t="20241" x="2713038" y="4237038"/>
          <p14:tracePt t="20257" x="2651125" y="4221163"/>
          <p14:tracePt t="20274" x="2606675" y="4213225"/>
          <p14:tracePt t="20291" x="2568575" y="4206875"/>
          <p14:tracePt t="20308" x="2498725" y="4191000"/>
          <p14:tracePt t="20324" x="2408238" y="4183063"/>
          <p14:tracePt t="20340" x="2316163" y="4152900"/>
          <p14:tracePt t="20357" x="2263775" y="4144963"/>
          <p14:tracePt t="20374" x="2193925" y="4114800"/>
          <p14:tracePt t="20527" x="2179638" y="4114800"/>
          <p14:tracePt t="20535" x="2171700" y="4114800"/>
          <p14:tracePt t="20543" x="2163763" y="4106863"/>
          <p14:tracePt t="20557" x="2155825" y="4098925"/>
          <p14:tracePt t="20574" x="2149475" y="4092575"/>
          <p14:tracePt t="20735" x="2141538" y="4092575"/>
          <p14:tracePt t="20751" x="2141538" y="4098925"/>
          <p14:tracePt t="20759" x="2155825" y="4114800"/>
          <p14:tracePt t="20767" x="2171700" y="4114800"/>
          <p14:tracePt t="20775" x="2179638" y="4114800"/>
          <p14:tracePt t="20790" x="2209800" y="4122738"/>
          <p14:tracePt t="20807" x="2263775" y="4137025"/>
          <p14:tracePt t="20824" x="2354263" y="4137025"/>
          <p14:tracePt t="20841" x="2446338" y="4137025"/>
          <p14:tracePt t="20857" x="2536825" y="4137025"/>
          <p14:tracePt t="20874" x="2613025" y="4137025"/>
          <p14:tracePt t="20891" x="2667000" y="4137025"/>
          <p14:tracePt t="20907" x="2705100" y="4137025"/>
          <p14:tracePt t="20924" x="2727325" y="4137025"/>
          <p14:tracePt t="20941" x="2759075" y="4137025"/>
          <p14:tracePt t="20957" x="2803525" y="4137025"/>
          <p14:tracePt t="20974" x="2873375" y="4137025"/>
          <p14:tracePt t="20990" x="2933700" y="4137025"/>
          <p14:tracePt t="21007" x="2987675" y="4137025"/>
          <p14:tracePt t="21024" x="3032125" y="4137025"/>
          <p14:tracePt t="21041" x="3078163" y="4137025"/>
          <p14:tracePt t="21057" x="3124200" y="4137025"/>
          <p14:tracePt t="21074" x="3184525" y="4137025"/>
          <p14:tracePt t="21091" x="3254375" y="4137025"/>
          <p14:tracePt t="21107" x="3314700" y="4137025"/>
          <p14:tracePt t="21124" x="3375025" y="4137025"/>
          <p14:tracePt t="21141" x="3451225" y="4137025"/>
          <p14:tracePt t="21157" x="3505200" y="4137025"/>
          <p14:tracePt t="21161" x="3535363" y="4137025"/>
          <p14:tracePt t="21174" x="3573463" y="4137025"/>
          <p14:tracePt t="21191" x="3711575" y="4137025"/>
          <p14:tracePt t="21207" x="3794125" y="4137025"/>
          <p14:tracePt t="21224" x="3870325" y="4137025"/>
          <p14:tracePt t="21241" x="3946525" y="4137025"/>
          <p14:tracePt t="21258" x="4000500" y="4137025"/>
          <p14:tracePt t="21274" x="4030663" y="4137025"/>
          <p14:tracePt t="21291" x="4060825" y="4137025"/>
          <p14:tracePt t="21308" x="4092575" y="4137025"/>
          <p14:tracePt t="21324" x="4122738" y="4137025"/>
          <p14:tracePt t="21343" x="4168775" y="4137025"/>
          <p14:tracePt t="21358" x="4191000" y="4137025"/>
          <p14:tracePt t="21375" x="4221163" y="4122738"/>
          <p14:tracePt t="21391" x="4251325" y="4122738"/>
          <p14:tracePt t="21407" x="4289425" y="4114800"/>
          <p14:tracePt t="21424" x="4335463" y="4114800"/>
          <p14:tracePt t="21441" x="4381500" y="4106863"/>
          <p14:tracePt t="21457" x="4435475" y="4098925"/>
          <p14:tracePt t="21474" x="4495800" y="4098925"/>
          <p14:tracePt t="21491" x="4564063" y="4092575"/>
          <p14:tracePt t="21508" x="4618038" y="4084638"/>
          <p14:tracePt t="21524" x="4670425" y="4076700"/>
          <p14:tracePt t="21541" x="4724400" y="4054475"/>
          <p14:tracePt t="21558" x="4784725" y="4054475"/>
          <p14:tracePt t="21574" x="4816475" y="4054475"/>
          <p14:tracePt t="21591" x="4822825" y="4046538"/>
          <p14:tracePt t="21608" x="4846638" y="4030663"/>
          <p14:tracePt t="21641" x="4854575" y="4022725"/>
          <p14:tracePt t="21658" x="4868863" y="4008438"/>
          <p14:tracePt t="21674" x="4876800" y="4000500"/>
          <p14:tracePt t="21691" x="4876800" y="3992563"/>
          <p14:tracePt t="21708" x="4876800" y="3962400"/>
          <p14:tracePt t="21724" x="4876800" y="3924300"/>
          <p14:tracePt t="21741" x="4876800" y="3886200"/>
          <p14:tracePt t="21758" x="4846638" y="3817938"/>
          <p14:tracePt t="21775" x="4784725" y="3771900"/>
          <p14:tracePt t="21791" x="4754563" y="3741738"/>
          <p14:tracePt t="21808" x="4702175" y="3711575"/>
          <p14:tracePt t="21824" x="4656138" y="3687763"/>
          <p14:tracePt t="21842" x="4625975" y="3679825"/>
          <p14:tracePt t="21858" x="4602163" y="3673475"/>
          <p14:tracePt t="21874" x="4579938" y="3673475"/>
          <p14:tracePt t="21891" x="4541838" y="3657600"/>
          <p14:tracePt t="21908" x="4487863" y="3657600"/>
          <p14:tracePt t="21924" x="4389438" y="3657600"/>
          <p14:tracePt t="21941" x="4267200" y="3657600"/>
          <p14:tracePt t="21958" x="4046538" y="3657600"/>
          <p14:tracePt t="21974" x="3962400" y="3665538"/>
          <p14:tracePt t="21991" x="3749675" y="3703638"/>
          <p14:tracePt t="22007" x="3627438" y="3733800"/>
          <p14:tracePt t="22024" x="3573463" y="3756025"/>
          <p14:tracePt t="22041" x="3535363" y="3779838"/>
          <p14:tracePt t="22057" x="3513138" y="3787775"/>
          <p14:tracePt t="22074" x="3505200" y="3794125"/>
          <p14:tracePt t="22091" x="3505200" y="3802063"/>
          <p14:tracePt t="22108" x="3497263" y="3802063"/>
          <p14:tracePt t="22184" x="3489325" y="3810000"/>
          <p14:tracePt t="22191" x="3489325" y="3840163"/>
          <p14:tracePt t="22199" x="3489325" y="3870325"/>
          <p14:tracePt t="22208" x="3489325" y="3902075"/>
          <p14:tracePt t="22224" x="3505200" y="4030663"/>
          <p14:tracePt t="22241" x="3573463" y="4168775"/>
          <p14:tracePt t="22258" x="3657600" y="4289425"/>
          <p14:tracePt t="22274" x="3771900" y="4397375"/>
          <p14:tracePt t="22291" x="3878263" y="4449763"/>
          <p14:tracePt t="22308" x="4022725" y="4479925"/>
          <p14:tracePt t="22325" x="4213225" y="4479925"/>
          <p14:tracePt t="22341" x="4381500" y="4473575"/>
          <p14:tracePt t="22358" x="4625975" y="4321175"/>
          <p14:tracePt t="22374" x="4694238" y="4251325"/>
          <p14:tracePt t="22391" x="4800600" y="4106863"/>
          <p14:tracePt t="22408" x="4808538" y="4046538"/>
          <p14:tracePt t="22425" x="4808538" y="4022725"/>
          <p14:tracePt t="22441" x="4784725" y="3962400"/>
          <p14:tracePt t="22458" x="4702175" y="3916363"/>
          <p14:tracePt t="22475" x="4579938" y="3894138"/>
          <p14:tracePt t="22491" x="4441825" y="3856038"/>
          <p14:tracePt t="22508" x="4267200" y="3856038"/>
          <p14:tracePt t="22524" x="4137025" y="3856038"/>
          <p14:tracePt t="22543" x="4008438" y="3932238"/>
          <p14:tracePt t="22559" x="3932238" y="4000500"/>
          <p14:tracePt t="22574" x="3902075" y="4060825"/>
          <p14:tracePt t="22591" x="3916363" y="4144963"/>
          <p14:tracePt t="22608" x="3978275" y="4237038"/>
          <p14:tracePt t="22625" x="4054475" y="4297363"/>
          <p14:tracePt t="22641" x="4122738" y="4343400"/>
          <p14:tracePt t="22658" x="4191000" y="4365625"/>
          <p14:tracePt t="22675" x="4221163" y="4365625"/>
          <p14:tracePt t="22691" x="4237038" y="4373563"/>
          <p14:tracePt t="24495" x="4183063" y="4373563"/>
          <p14:tracePt t="24503" x="4098925" y="4343400"/>
          <p14:tracePt t="24511" x="4076700" y="4343400"/>
          <p14:tracePt t="24535" x="4054475" y="4335463"/>
          <p14:tracePt t="24544" x="4030663" y="4327525"/>
          <p14:tracePt t="24559" x="3970338" y="4313238"/>
          <p14:tracePt t="24575" x="3946525" y="4305300"/>
          <p14:tracePt t="24592" x="3940175" y="4297363"/>
          <p14:tracePt t="25897" x="3932238" y="4297363"/>
          <p14:tracePt t="26144" x="3940175" y="4297363"/>
          <p14:tracePt t="26151" x="3978275" y="4297363"/>
          <p14:tracePt t="26159" x="4000500" y="4297363"/>
          <p14:tracePt t="26176" x="4122738" y="4343400"/>
          <p14:tracePt t="26193" x="4343400" y="4381500"/>
          <p14:tracePt t="26209" x="4808538" y="4403725"/>
          <p14:tracePt t="26226" x="5486400" y="4403725"/>
          <p14:tracePt t="26243" x="6149975" y="4313238"/>
          <p14:tracePt t="26259" x="6835775" y="4114800"/>
          <p14:tracePt t="26276" x="7467600" y="3840163"/>
          <p14:tracePt t="26293" x="8008938" y="3603625"/>
          <p14:tracePt t="26309" x="8313738" y="3413125"/>
          <p14:tracePt t="26326" x="8442325" y="3322638"/>
          <p14:tracePt t="26343" x="8458200" y="3306763"/>
          <p14:tracePt t="26360" x="8474075" y="3276600"/>
          <p14:tracePt t="26376" x="8488363" y="3230563"/>
          <p14:tracePt t="26393" x="8488363" y="3184525"/>
          <p14:tracePt t="26409" x="8518525" y="3146425"/>
          <p14:tracePt t="26426" x="8526463" y="3140075"/>
          <p14:tracePt t="26443" x="8534400" y="3132138"/>
          <p14:tracePt t="26459" x="8550275" y="3132138"/>
          <p14:tracePt t="26476" x="8678863" y="3140075"/>
          <p14:tracePt t="26493" x="9051925" y="3306763"/>
          <p14:tracePt t="26509" x="9571038" y="3521075"/>
          <p14:tracePt t="26526" x="10164763" y="3635375"/>
          <p14:tracePt t="26543" x="10477500" y="3635375"/>
          <p14:tracePt t="26559" x="10652125" y="3603625"/>
          <p14:tracePt t="26576" x="10721975" y="3559175"/>
          <p14:tracePt t="26592" x="10736263" y="3527425"/>
          <p14:tracePt t="26609" x="10736263" y="3505200"/>
          <p14:tracePt t="26626" x="10736263" y="3482975"/>
          <p14:tracePt t="26642" x="10736263" y="3475038"/>
          <p14:tracePt t="26659" x="10736263" y="3467100"/>
          <p14:tracePt t="26692" x="10728325" y="3467100"/>
          <p14:tracePt t="26709" x="10721975" y="3467100"/>
          <p14:tracePt t="26726" x="10714038" y="3467100"/>
          <p14:tracePt t="26768" x="10698163" y="3467100"/>
          <p14:tracePt t="26774" x="10683875" y="3467100"/>
          <p14:tracePt t="26783" x="10637838" y="3451225"/>
          <p14:tracePt t="26792" x="10614025" y="3444875"/>
          <p14:tracePt t="26809" x="10499725" y="3413125"/>
          <p14:tracePt t="26826" x="10371138" y="3375025"/>
          <p14:tracePt t="26842" x="10240963" y="3375025"/>
          <p14:tracePt t="26859" x="10164763" y="3368675"/>
          <p14:tracePt t="26991" x="10172700" y="3368675"/>
          <p14:tracePt t="27799" x="10194925" y="3368675"/>
          <p14:tracePt t="27807" x="10210800" y="3375025"/>
          <p14:tracePt t="27815" x="10226675" y="3375025"/>
          <p14:tracePt t="27827" x="10256838" y="3382963"/>
          <p14:tracePt t="27843" x="10279063" y="3390900"/>
          <p14:tracePt t="27860" x="10309225" y="3390900"/>
          <p14:tracePt t="27877" x="10363200" y="3390900"/>
          <p14:tracePt t="27894" x="10439400" y="3390900"/>
          <p14:tracePt t="27911" x="10477500" y="3390900"/>
          <p14:tracePt t="27926" x="10493375" y="3390900"/>
          <p14:tracePt t="27943" x="10499725" y="3390900"/>
          <p14:tracePt t="27999" x="10523538" y="3398838"/>
          <p14:tracePt t="28007" x="10537825" y="3406775"/>
          <p14:tracePt t="28015" x="10545763" y="3406775"/>
          <p14:tracePt t="28027" x="10561638" y="3413125"/>
          <p14:tracePt t="28043" x="10583863" y="3413125"/>
          <p14:tracePt t="28060" x="10583863" y="3421063"/>
          <p14:tracePt t="28095" x="10591800" y="3421063"/>
          <p14:tracePt t="28110" x="10591800" y="3475038"/>
          <p14:tracePt t="28126" x="10569575" y="3543300"/>
          <p14:tracePt t="28143" x="10499725" y="3641725"/>
          <p14:tracePt t="28160" x="10379075" y="3763963"/>
          <p14:tracePt t="28177" x="10180638" y="3924300"/>
          <p14:tracePt t="28193" x="9906000" y="4106863"/>
          <p14:tracePt t="28210" x="9494838" y="4313238"/>
          <p14:tracePt t="28227" x="8975725" y="4541838"/>
          <p14:tracePt t="28243" x="8420100" y="4708525"/>
          <p14:tracePt t="28260" x="7826375" y="4830763"/>
          <p14:tracePt t="28277" x="7345363" y="4906963"/>
          <p14:tracePt t="28293" x="6918325" y="4953000"/>
          <p14:tracePt t="28310" x="6613525" y="4975225"/>
          <p14:tracePt t="28327" x="6226175" y="4975225"/>
          <p14:tracePt t="28343" x="6011863" y="4975225"/>
          <p14:tracePt t="28360" x="5845175" y="4975225"/>
          <p14:tracePt t="28377" x="5684838" y="4953000"/>
          <p14:tracePt t="28393" x="5532438" y="4937125"/>
          <p14:tracePt t="28410" x="5402263" y="4914900"/>
          <p14:tracePt t="28427" x="5287963" y="4906963"/>
          <p14:tracePt t="28443" x="5181600" y="4906963"/>
          <p14:tracePt t="28461" x="5045075" y="4906963"/>
          <p14:tracePt t="28477" x="4945063" y="4906963"/>
          <p14:tracePt t="28494" x="4770438" y="4960938"/>
          <p14:tracePt t="28510" x="4640263" y="5013325"/>
          <p14:tracePt t="28527" x="4541838" y="5089525"/>
          <p14:tracePt t="28543" x="4441825" y="5151438"/>
          <p14:tracePt t="28560" x="4365625" y="5189538"/>
          <p14:tracePt t="28577" x="4335463" y="5211763"/>
          <p14:tracePt t="28594" x="4321175" y="5219700"/>
          <p14:tracePt t="28665" x="4313238" y="5219700"/>
          <p14:tracePt t="28679" x="4313238" y="5211763"/>
          <p14:tracePt t="28687" x="4313238" y="5203825"/>
          <p14:tracePt t="28703" x="4313238" y="5197475"/>
          <p14:tracePt t="28719" x="4313238" y="5189538"/>
          <p14:tracePt t="28727" x="4313238" y="5181600"/>
          <p14:tracePt t="28743" x="4321175" y="5165725"/>
          <p14:tracePt t="28760" x="4327525" y="5159375"/>
          <p14:tracePt t="28777" x="4327525" y="5151438"/>
          <p14:tracePt t="28793" x="4335463" y="5143500"/>
          <p14:tracePt t="28810" x="4359275" y="5135563"/>
          <p14:tracePt t="28827" x="4389438" y="5127625"/>
          <p14:tracePt t="28844" x="4419600" y="5127625"/>
          <p14:tracePt t="28860" x="4441825" y="5127625"/>
          <p14:tracePt t="28877" x="4465638" y="5127625"/>
          <p14:tracePt t="28894" x="4495800" y="5127625"/>
          <p14:tracePt t="28910" x="4503738" y="5127625"/>
          <p14:tracePt t="28927" x="4503738" y="5151438"/>
          <p14:tracePt t="28943" x="4511675" y="5197475"/>
          <p14:tracePt t="28961" x="4511675" y="5235575"/>
          <p14:tracePt t="28977" x="4511675" y="5257800"/>
          <p14:tracePt t="28994" x="4511675" y="5273675"/>
          <p14:tracePt t="29047" x="4511675" y="5265738"/>
          <p14:tracePt t="29055" x="4511675" y="5257800"/>
          <p14:tracePt t="29071" x="4511675" y="5235575"/>
          <p14:tracePt t="29079" x="4525963" y="5227638"/>
          <p14:tracePt t="29096" x="4525963" y="5219700"/>
          <p14:tracePt t="29110" x="4533900" y="5211763"/>
          <p14:tracePt t="29127" x="4556125" y="5181600"/>
          <p14:tracePt t="29144" x="4564063" y="5173663"/>
          <p14:tracePt t="29162" x="4572000" y="5173663"/>
          <p14:tracePt t="29177" x="4587875" y="5159375"/>
          <p14:tracePt t="29194" x="4594225" y="5159375"/>
          <p14:tracePt t="29239" x="4602163" y="5159375"/>
          <p14:tracePt t="29257" x="4618038" y="5159375"/>
          <p14:tracePt t="29263" x="4625975" y="5159375"/>
          <p14:tracePt t="29277" x="4648200" y="5159375"/>
          <p14:tracePt t="29294" x="4740275" y="5159375"/>
          <p14:tracePt t="29310" x="4778375" y="5159375"/>
          <p14:tracePt t="29327" x="4876800" y="5143500"/>
          <p14:tracePt t="29344" x="4953000" y="5127625"/>
          <p14:tracePt t="29361" x="5006975" y="5121275"/>
          <p14:tracePt t="29377" x="5037138" y="5113338"/>
          <p14:tracePt t="29394" x="5051425" y="5113338"/>
          <p14:tracePt t="29411" x="5067300" y="5113338"/>
          <p14:tracePt t="29427" x="5075238" y="5113338"/>
          <p14:tracePt t="29444" x="5089525" y="5113338"/>
          <p14:tracePt t="29460" x="5113338" y="5113338"/>
          <p14:tracePt t="29477" x="5173663" y="5113338"/>
          <p14:tracePt t="29494" x="5287963" y="5113338"/>
          <p14:tracePt t="29510" x="5341938" y="5113338"/>
          <p14:tracePt t="29527" x="5380038" y="5113338"/>
          <p14:tracePt t="29544" x="5394325" y="5121275"/>
          <p14:tracePt t="29577" x="5394325" y="5127625"/>
          <p14:tracePt t="29594" x="5394325" y="5151438"/>
          <p14:tracePt t="29610" x="5387975" y="5197475"/>
          <p14:tracePt t="29627" x="5349875" y="5249863"/>
          <p14:tracePt t="29644" x="5303838" y="5303838"/>
          <p14:tracePt t="29660" x="5249863" y="5341938"/>
          <p14:tracePt t="29677" x="5181600" y="5364163"/>
          <p14:tracePt t="29680" x="5127625" y="5372100"/>
          <p14:tracePt t="29694" x="5029200" y="5402263"/>
          <p14:tracePt t="29710" x="4968875" y="5402263"/>
          <p14:tracePt t="29727" x="4846638" y="5426075"/>
          <p14:tracePt t="29744" x="4778375" y="5426075"/>
          <p14:tracePt t="29761" x="4754563" y="5432425"/>
          <p14:tracePt t="29778" x="4740275" y="5432425"/>
          <p14:tracePt t="29794" x="4724400" y="5440363"/>
          <p14:tracePt t="29811" x="4716463" y="5440363"/>
          <p14:tracePt t="29827" x="4716463" y="5448300"/>
          <p14:tracePt t="29844" x="4708525" y="5456238"/>
          <p14:tracePt t="29861" x="4686300" y="5486400"/>
          <p14:tracePt t="29878" x="4632325" y="5524500"/>
          <p14:tracePt t="29896" x="4594225" y="5554663"/>
          <p14:tracePt t="29910" x="4541838" y="5578475"/>
          <p14:tracePt t="29927" x="4503738" y="5584825"/>
          <p14:tracePt t="29944" x="4465638" y="5592763"/>
          <p14:tracePt t="29961" x="4441825" y="5592763"/>
          <p14:tracePt t="29977" x="4427538" y="5592763"/>
          <p14:tracePt t="30023" x="4419600" y="5584825"/>
          <p14:tracePt t="30039" x="4419600" y="5578475"/>
          <p14:tracePt t="30047" x="4419600" y="5562600"/>
          <p14:tracePt t="30061" x="4411663" y="5554663"/>
          <p14:tracePt t="30077" x="4403725" y="5540375"/>
          <p14:tracePt t="30179" x="4403725" y="5554663"/>
          <p14:tracePt t="30191" x="4403725" y="5570538"/>
          <p14:tracePt t="30199" x="4403725" y="5584825"/>
          <p14:tracePt t="30211" x="4411663" y="5592763"/>
          <p14:tracePt t="30227" x="4427538" y="5608638"/>
          <p14:tracePt t="30244" x="4441825" y="5622925"/>
          <p14:tracePt t="30261" x="4457700" y="5622925"/>
          <p14:tracePt t="30277" x="4465638" y="5630863"/>
          <p14:tracePt t="30319" x="4473575" y="5630863"/>
          <p14:tracePt t="30351" x="4479925" y="5630863"/>
          <p14:tracePt t="30359" x="4495800" y="5630863"/>
          <p14:tracePt t="30368" x="4495800" y="5622925"/>
          <p14:tracePt t="30377" x="4511675" y="5616575"/>
          <p14:tracePt t="30395" x="4541838" y="5592763"/>
          <p14:tracePt t="30411" x="4572000" y="5578475"/>
          <p14:tracePt t="30427" x="4602163" y="5554663"/>
          <p14:tracePt t="30444" x="4618038" y="5540375"/>
          <p14:tracePt t="30461" x="4648200" y="5524500"/>
          <p14:tracePt t="30478" x="4670425" y="5502275"/>
          <p14:tracePt t="30496" x="4694238" y="5494338"/>
          <p14:tracePt t="30511" x="4732338" y="5494338"/>
          <p14:tracePt t="30527" x="4800600" y="5494338"/>
          <p14:tracePt t="30544" x="4884738" y="5494338"/>
          <p14:tracePt t="30561" x="4991100" y="5516563"/>
          <p14:tracePt t="30578" x="5075238" y="5546725"/>
          <p14:tracePt t="30594" x="5121275" y="5562600"/>
          <p14:tracePt t="30611" x="5165725" y="5584825"/>
          <p14:tracePt t="30671" x="5165725" y="5592763"/>
          <p14:tracePt t="30696" x="5165725" y="5600700"/>
          <p14:tracePt t="30703" x="5165725" y="5608638"/>
          <p14:tracePt t="30719" x="5165725" y="5630863"/>
          <p14:tracePt t="30728" x="5159375" y="5646738"/>
          <p14:tracePt t="30744" x="5113338" y="5692775"/>
          <p14:tracePt t="30761" x="5067300" y="5737225"/>
          <p14:tracePt t="30777" x="5006975" y="5791200"/>
          <p14:tracePt t="30794" x="4922838" y="5859463"/>
          <p14:tracePt t="30811" x="4830763" y="5913438"/>
          <p14:tracePt t="30828" x="4740275" y="5981700"/>
          <p14:tracePt t="30844" x="4648200" y="6027738"/>
          <p14:tracePt t="30861" x="4587875" y="6057900"/>
          <p14:tracePt t="30879" x="4572000" y="6065838"/>
          <p14:tracePt t="30894" x="4564063" y="6065838"/>
          <p14:tracePt t="30983" x="4556125" y="6065838"/>
          <p14:tracePt t="30991" x="4541838" y="6065838"/>
          <p14:tracePt t="31007" x="4533900" y="6065838"/>
          <p14:tracePt t="31015" x="4518025" y="6049963"/>
          <p14:tracePt t="31028" x="4518025" y="6035675"/>
          <p14:tracePt t="31044" x="4511675" y="6003925"/>
          <p14:tracePt t="31061" x="4503738" y="5981700"/>
          <p14:tracePt t="31078" x="4503738" y="5973763"/>
          <p14:tracePt t="31094" x="4503738" y="5965825"/>
          <p14:tracePt t="31119" x="4525963" y="5965825"/>
          <p14:tracePt t="31128" x="4533900" y="5965825"/>
          <p14:tracePt t="31145" x="4572000" y="5973763"/>
          <p14:tracePt t="31161" x="4610100" y="5989638"/>
          <p14:tracePt t="31178" x="4648200" y="6019800"/>
          <p14:tracePt t="31194" x="4694238" y="6049963"/>
          <p14:tracePt t="31211" x="4754563" y="6065838"/>
          <p14:tracePt t="31228" x="4816475" y="6073775"/>
          <p14:tracePt t="31244" x="4868863" y="6073775"/>
          <p14:tracePt t="31261" x="4922838" y="6073775"/>
          <p14:tracePt t="31279" x="4975225" y="6042025"/>
          <p14:tracePt t="31294" x="4991100" y="6027738"/>
          <p14:tracePt t="31311" x="5013325" y="6011863"/>
          <p14:tracePt t="31328" x="5021263" y="6011863"/>
          <p14:tracePt t="31345" x="5037138" y="5989638"/>
          <p14:tracePt t="31431" x="5045075" y="5981700"/>
          <p14:tracePt t="31463" x="5051425" y="5981700"/>
          <p14:tracePt t="31471" x="5059363" y="5981700"/>
          <p14:tracePt t="31480" x="5075238" y="5989638"/>
          <p14:tracePt t="31494" x="5083175" y="5997575"/>
          <p14:tracePt t="31576" x="5089525" y="5997575"/>
          <p14:tracePt t="31584" x="5097463" y="5997575"/>
          <p14:tracePt t="31594" x="5113338" y="5997575"/>
          <p14:tracePt t="31611" x="5165725" y="5965825"/>
          <p14:tracePt t="31628" x="5241925" y="5921375"/>
          <p14:tracePt t="31644" x="5402263" y="5837238"/>
          <p14:tracePt t="31663" x="5661025" y="5692775"/>
          <p14:tracePt t="31678" x="5799138" y="5608638"/>
          <p14:tracePt t="31694" x="5927725" y="5502275"/>
          <p14:tracePt t="31711" x="5973763" y="5432425"/>
          <p14:tracePt t="31728" x="6019800" y="5349875"/>
          <p14:tracePt t="31745" x="6027738" y="5265738"/>
          <p14:tracePt t="31762" x="6035675" y="5203825"/>
          <p14:tracePt t="31778" x="6019800" y="5127625"/>
          <p14:tracePt t="31795" x="6011863" y="5097463"/>
          <p14:tracePt t="31811" x="5997575" y="5083175"/>
          <p14:tracePt t="31950" x="6011863" y="5083175"/>
          <p14:tracePt t="32199" x="6003925" y="5089525"/>
          <p14:tracePt t="32207" x="6003925" y="5113338"/>
          <p14:tracePt t="32215" x="6003925" y="5127625"/>
          <p14:tracePt t="32228" x="6003925" y="5143500"/>
          <p14:tracePt t="32245" x="6003925" y="5165725"/>
          <p14:tracePt t="32261" x="6003925" y="5173663"/>
          <p14:tracePt t="32431" x="6003925" y="5165725"/>
          <p14:tracePt t="32439" x="6003925" y="5151438"/>
          <p14:tracePt t="32480" x="6003925" y="5143500"/>
          <p14:tracePt t="32495" x="6003925" y="5135563"/>
          <p14:tracePt t="32511" x="6003925" y="5127625"/>
          <p14:tracePt t="32543" x="6003925" y="5121275"/>
          <p14:tracePt t="32759" x="6011863" y="5121275"/>
          <p14:tracePt t="32777" x="6019800" y="5121275"/>
          <p14:tracePt t="32791" x="6035675" y="5121275"/>
          <p14:tracePt t="32799" x="6042025" y="5121275"/>
          <p14:tracePt t="32811" x="6065838" y="5121275"/>
          <p14:tracePt t="32828" x="6103938" y="5135563"/>
          <p14:tracePt t="32845" x="6111875" y="5135563"/>
          <p14:tracePt t="32879" x="6118225" y="5135563"/>
          <p14:tracePt t="32904" x="6126163" y="5135563"/>
          <p14:tracePt t="32912" x="6134100" y="5135563"/>
          <p14:tracePt t="32928" x="6164263" y="5121275"/>
          <p14:tracePt t="32945" x="6202363" y="5089525"/>
          <p14:tracePt t="32961" x="6240463" y="5075238"/>
          <p14:tracePt t="32978" x="6294438" y="5067300"/>
          <p14:tracePt t="32995" x="6324600" y="5059363"/>
          <p14:tracePt t="33011" x="6354763" y="5059363"/>
          <p14:tracePt t="33028" x="6370638" y="5059363"/>
          <p14:tracePt t="33045" x="6392863" y="5059363"/>
          <p14:tracePt t="33062" x="6416675" y="5059363"/>
          <p14:tracePt t="33078" x="6430963" y="5067300"/>
          <p14:tracePt t="33095" x="6446838" y="5075238"/>
          <p14:tracePt t="33112" x="6469063" y="5083175"/>
          <p14:tracePt t="33128" x="6469063" y="5089525"/>
          <p14:tracePt t="33270" x="6461125" y="5089525"/>
          <p14:tracePt t="33278" x="6438900" y="5089525"/>
          <p14:tracePt t="33286" x="6423025" y="5089525"/>
          <p14:tracePt t="33295" x="6408738" y="5089525"/>
          <p14:tracePt t="33311" x="6384925" y="5089525"/>
          <p14:tracePt t="33328" x="6354763" y="5105400"/>
          <p14:tracePt t="33345" x="6316663" y="5181600"/>
          <p14:tracePt t="33361" x="6270625" y="5273675"/>
          <p14:tracePt t="33378" x="6218238" y="5356225"/>
          <p14:tracePt t="33395" x="6172200" y="5426075"/>
          <p14:tracePt t="33411" x="6149975" y="5486400"/>
          <p14:tracePt t="33428" x="6142038" y="5502275"/>
          <p14:tracePt t="33445" x="6142038" y="5508625"/>
          <p14:tracePt t="33462" x="6126163" y="5532438"/>
          <p14:tracePt t="33478" x="6118225" y="5532438"/>
          <p14:tracePt t="33495" x="6118225" y="5546725"/>
          <p14:tracePt t="33511" x="6111875" y="5546725"/>
          <p14:tracePt t="33528" x="6096000" y="5546725"/>
          <p14:tracePt t="33545" x="6088063" y="5546725"/>
          <p14:tracePt t="33561" x="6080125" y="5546725"/>
          <p14:tracePt t="33578" x="6065838" y="5546725"/>
          <p14:tracePt t="33611" x="6049963" y="5546725"/>
          <p14:tracePt t="33824" x="6057900" y="5546725"/>
          <p14:tracePt t="33831" x="6073775" y="5546725"/>
          <p14:tracePt t="33840" x="6080125" y="5546725"/>
          <p14:tracePt t="33847" x="6103938" y="5546725"/>
          <p14:tracePt t="33862" x="6142038" y="5546725"/>
          <p14:tracePt t="33879" x="6188075" y="5546725"/>
          <p14:tracePt t="33895" x="6232525" y="5540375"/>
          <p14:tracePt t="33912" x="6270625" y="5524500"/>
          <p14:tracePt t="33928" x="6302375" y="5516563"/>
          <p14:tracePt t="33945" x="6316663" y="5508625"/>
          <p14:tracePt t="33962" x="6340475" y="5494338"/>
          <p14:tracePt t="33979" x="6362700" y="5486400"/>
          <p14:tracePt t="33995" x="6408738" y="5470525"/>
          <p14:tracePt t="34012" x="6454775" y="5464175"/>
          <p14:tracePt t="34029" x="6507163" y="5456238"/>
          <p14:tracePt t="34046" x="6591300" y="5456238"/>
          <p14:tracePt t="34062" x="6667500" y="5456238"/>
          <p14:tracePt t="34079" x="6727825" y="5456238"/>
          <p14:tracePt t="34095" x="6781800" y="5456238"/>
          <p14:tracePt t="34112" x="6804025" y="5456238"/>
          <p14:tracePt t="34129" x="6819900" y="5470525"/>
          <p14:tracePt t="34145" x="6827838" y="5494338"/>
          <p14:tracePt t="34162" x="6835775" y="5508625"/>
          <p14:tracePt t="34179" x="6835775" y="5540375"/>
          <p14:tracePt t="34184" x="6827838" y="5584825"/>
          <p14:tracePt t="34196" x="6804025" y="5630863"/>
          <p14:tracePt t="34212" x="6743700" y="5722938"/>
          <p14:tracePt t="34229" x="6667500" y="5791200"/>
          <p14:tracePt t="34246" x="6575425" y="5845175"/>
          <p14:tracePt t="34262" x="6469063" y="5883275"/>
          <p14:tracePt t="34279" x="6286500" y="5935663"/>
          <p14:tracePt t="34296" x="6188075" y="5943600"/>
          <p14:tracePt t="34312" x="6096000" y="5943600"/>
          <p14:tracePt t="34329" x="6027738" y="5943600"/>
          <p14:tracePt t="34346" x="5989638" y="5943600"/>
          <p14:tracePt t="34362" x="5973763" y="5943600"/>
          <p14:tracePt t="34439" x="5973763" y="5951538"/>
          <p14:tracePt t="34447" x="5973763" y="5959475"/>
          <p14:tracePt t="34455" x="5973763" y="5965825"/>
          <p14:tracePt t="34464" x="5973763" y="5981700"/>
          <p14:tracePt t="34479" x="5973763" y="6003925"/>
          <p14:tracePt t="34496" x="5973763" y="6035675"/>
          <p14:tracePt t="34512" x="5973763" y="6049963"/>
          <p14:tracePt t="34530" x="5973763" y="6057900"/>
          <p14:tracePt t="34562" x="5989638" y="6057900"/>
          <p14:tracePt t="34579" x="6011863" y="6057900"/>
          <p14:tracePt t="34595" x="6049963" y="6057900"/>
          <p14:tracePt t="34612" x="6065838" y="6042025"/>
          <p14:tracePt t="34629" x="6103938" y="6011863"/>
          <p14:tracePt t="34646" x="6188075" y="5959475"/>
          <p14:tracePt t="34662" x="6210300" y="5943600"/>
          <p14:tracePt t="34679" x="6354763" y="5905500"/>
          <p14:tracePt t="34695" x="6469063" y="5905500"/>
          <p14:tracePt t="34712" x="6569075" y="5905500"/>
          <p14:tracePt t="34729" x="6667500" y="5905500"/>
          <p14:tracePt t="34746" x="6773863" y="5927725"/>
          <p14:tracePt t="34762" x="6850063" y="5943600"/>
          <p14:tracePt t="34779" x="6926263" y="5965825"/>
          <p14:tracePt t="34796" x="6964363" y="5973763"/>
          <p14:tracePt t="34812" x="6972300" y="5973763"/>
          <p14:tracePt t="36175" x="6980238" y="5959475"/>
          <p14:tracePt t="36183" x="6980238" y="5943600"/>
          <p14:tracePt t="36196" x="6980238" y="5927725"/>
          <p14:tracePt t="36213" x="6980238" y="5883275"/>
          <p14:tracePt t="36230" x="6988175" y="5851525"/>
          <p14:tracePt t="36247" x="6988175" y="5807075"/>
          <p14:tracePt t="36535" x="6988175" y="5799138"/>
          <p14:tracePt t="36551" x="6980238" y="5783263"/>
          <p14:tracePt t="36559" x="6980238" y="5775325"/>
          <p14:tracePt t="36568" x="6972300" y="5745163"/>
          <p14:tracePt t="36580" x="6956425" y="5730875"/>
          <p14:tracePt t="36596" x="6950075" y="5638800"/>
          <p14:tracePt t="36613" x="6911975" y="5524500"/>
          <p14:tracePt t="36630" x="6789738" y="5113338"/>
          <p14:tracePt t="36646" x="6705600" y="4953000"/>
          <p14:tracePt t="36664" x="6607175" y="4625975"/>
          <p14:tracePt t="36680" x="6553200" y="4435475"/>
          <p14:tracePt t="36696" x="6523038" y="4275138"/>
          <p14:tracePt t="36713" x="6477000" y="4106863"/>
          <p14:tracePt t="36730" x="6454775" y="3962400"/>
          <p14:tracePt t="36746" x="6416675" y="3817938"/>
          <p14:tracePt t="36763" x="6370638" y="3717925"/>
          <p14:tracePt t="36781" x="6332538" y="3627438"/>
          <p14:tracePt t="36797" x="6286500" y="3535363"/>
          <p14:tracePt t="36813" x="6256338" y="3459163"/>
          <p14:tracePt t="36830" x="6218238" y="3352800"/>
          <p14:tracePt t="36846" x="6172200" y="3254375"/>
          <p14:tracePt t="36863" x="6134100" y="3170238"/>
          <p14:tracePt t="36880" x="6080125" y="3063875"/>
          <p14:tracePt t="36896" x="6035675" y="2994025"/>
          <p14:tracePt t="36913" x="5997575" y="2925763"/>
          <p14:tracePt t="36930" x="5959475" y="2873375"/>
          <p14:tracePt t="36946" x="5935663" y="2835275"/>
          <p14:tracePt t="36963" x="5927725" y="2811463"/>
          <p14:tracePt t="36996" x="5927725" y="2803525"/>
          <p14:tracePt t="37407" x="5921375" y="2803525"/>
          <p14:tracePt t="37415" x="5897563" y="2789238"/>
          <p14:tracePt t="37430" x="5845175" y="2781300"/>
          <p14:tracePt t="37446" x="5799138" y="2773363"/>
          <p14:tracePt t="37463" x="5753100" y="2773363"/>
          <p14:tracePt t="37480" x="5699125" y="2773363"/>
          <p14:tracePt t="37497" x="5622925" y="2773363"/>
          <p14:tracePt t="37513" x="5592763" y="2811463"/>
          <p14:tracePt t="37530" x="5570538" y="2827338"/>
          <p14:tracePt t="37547" x="5546725" y="2841625"/>
          <p14:tracePt t="37563" x="5546725" y="2849563"/>
          <p14:tracePt t="37655" x="5532438" y="2849563"/>
          <p14:tracePt t="37679" x="5524500" y="2849563"/>
          <p14:tracePt t="37705" x="5508625" y="2849563"/>
          <p14:tracePt t="37715" x="5502275" y="2849563"/>
          <p14:tracePt t="37735" x="5486400" y="2849563"/>
          <p14:tracePt t="37747" x="5478463" y="2849563"/>
          <p14:tracePt t="37763" x="5464175" y="2849563"/>
          <p14:tracePt t="37780" x="5432425" y="2849563"/>
          <p14:tracePt t="37797" x="5418138" y="2849563"/>
          <p14:tracePt t="37813" x="5387975" y="2865438"/>
          <p14:tracePt t="37830" x="5341938" y="2887663"/>
          <p14:tracePt t="37846" x="5326063" y="2903538"/>
          <p14:tracePt t="37863" x="5318125" y="2903538"/>
          <p14:tracePt t="37880" x="5303838" y="2911475"/>
          <p14:tracePt t="40799" x="5303838" y="2917825"/>
          <p14:tracePt t="40839" x="5295900" y="2917825"/>
          <p14:tracePt t="41120" x="5287963" y="2917825"/>
          <p14:tracePt t="41127" x="5280025" y="2917825"/>
          <p14:tracePt t="41159" x="5273675" y="2917825"/>
          <p14:tracePt t="41200" x="5265738" y="2917825"/>
          <p14:tracePt t="41207" x="5257800" y="2911475"/>
          <p14:tracePt t="41239" x="5249863" y="2911475"/>
          <p14:tracePt t="41247" x="5235575" y="2911475"/>
          <p14:tracePt t="41263" x="5219700" y="2911475"/>
          <p14:tracePt t="41271" x="5203825" y="2911475"/>
          <p14:tracePt t="41281" x="5197475" y="2911475"/>
          <p14:tracePt t="41298" x="5151438" y="2911475"/>
          <p14:tracePt t="41315" x="5105400" y="2911475"/>
          <p14:tracePt t="41331" x="5051425" y="2925763"/>
          <p14:tracePt t="41348" x="4991100" y="2955925"/>
          <p14:tracePt t="41365" x="4930775" y="2963863"/>
          <p14:tracePt t="41382" x="4892675" y="2971800"/>
          <p14:tracePt t="41398" x="4868863" y="2971800"/>
          <p14:tracePt t="41415" x="4800600" y="2971800"/>
          <p14:tracePt t="41431" x="4754563" y="2971800"/>
          <p14:tracePt t="41448" x="4678363" y="2971800"/>
          <p14:tracePt t="41465" x="4587875" y="2971800"/>
          <p14:tracePt t="41481" x="4479925" y="2971800"/>
          <p14:tracePt t="41498" x="4381500" y="2971800"/>
          <p14:tracePt t="41515" x="4305300" y="2955925"/>
          <p14:tracePt t="41531" x="4275138" y="2955925"/>
          <p14:tracePt t="41548" x="4259263" y="2949575"/>
          <p14:tracePt t="42426" x="4267200" y="2949575"/>
          <p14:tracePt t="42433" x="4275138" y="2949575"/>
          <p14:tracePt t="42449" x="4327525" y="2949575"/>
          <p14:tracePt t="42465" x="4397375" y="2949575"/>
          <p14:tracePt t="42482" x="4473575" y="2949575"/>
          <p14:tracePt t="42498" x="4533900" y="2949575"/>
          <p14:tracePt t="42515" x="4579938" y="2949575"/>
          <p14:tracePt t="42532" x="4602163" y="2949575"/>
          <p14:tracePt t="42548" x="4632325" y="2949575"/>
          <p14:tracePt t="42565" x="4664075" y="2955925"/>
          <p14:tracePt t="42582" x="4762500" y="2955925"/>
          <p14:tracePt t="42598" x="4860925" y="2955925"/>
          <p14:tracePt t="42615" x="4991100" y="2955925"/>
          <p14:tracePt t="42632" x="5159375" y="2955925"/>
          <p14:tracePt t="42649" x="5326063" y="2955925"/>
          <p14:tracePt t="42665" x="5532438" y="2955925"/>
          <p14:tracePt t="42682" x="5745163" y="2955925"/>
          <p14:tracePt t="42698" x="5997575" y="2955925"/>
          <p14:tracePt t="42716" x="6218238" y="2955925"/>
          <p14:tracePt t="42732" x="6438900" y="2955925"/>
          <p14:tracePt t="42749" x="6607175" y="2955925"/>
          <p14:tracePt t="42766" x="6819900" y="2955925"/>
          <p14:tracePt t="42782" x="6911975" y="2955925"/>
          <p14:tracePt t="42798" x="6980238" y="2955925"/>
          <p14:tracePt t="42815" x="7026275" y="2955925"/>
          <p14:tracePt t="42832" x="7064375" y="2955925"/>
          <p14:tracePt t="42849" x="7102475" y="2955925"/>
          <p14:tracePt t="42865" x="7140575" y="2949575"/>
          <p14:tracePt t="42882" x="7146925" y="2949575"/>
          <p14:tracePt t="43159" x="7154863" y="2949575"/>
          <p14:tracePt t="43167" x="7162800" y="2949575"/>
          <p14:tracePt t="43182" x="7200900" y="2949575"/>
          <p14:tracePt t="43199" x="7246938" y="2949575"/>
          <p14:tracePt t="43216" x="7285038" y="2949575"/>
          <p14:tracePt t="43232" x="7391400" y="2941638"/>
          <p14:tracePt t="43249" x="7505700" y="2941638"/>
          <p14:tracePt t="43265" x="7612063" y="2925763"/>
          <p14:tracePt t="43282" x="7734300" y="2917825"/>
          <p14:tracePt t="43299" x="7894638" y="2917825"/>
          <p14:tracePt t="43315" x="8039100" y="2917825"/>
          <p14:tracePt t="43332" x="8169275" y="2917825"/>
          <p14:tracePt t="43349" x="8321675" y="2917825"/>
          <p14:tracePt t="43366" x="8564563" y="2925763"/>
          <p14:tracePt t="43382" x="8763000" y="2955925"/>
          <p14:tracePt t="43399" x="8945563" y="2971800"/>
          <p14:tracePt t="43416" x="9128125" y="3001963"/>
          <p14:tracePt t="43432" x="9312275" y="3025775"/>
          <p14:tracePt t="43449" x="9471025" y="3040063"/>
          <p14:tracePt t="43466" x="9585325" y="3048000"/>
          <p14:tracePt t="43482" x="9669463" y="3048000"/>
          <p14:tracePt t="43499" x="9731375" y="3048000"/>
          <p14:tracePt t="43516" x="9783763" y="3048000"/>
          <p14:tracePt t="43532" x="9821863" y="3017838"/>
          <p14:tracePt t="43549" x="9859963" y="2994025"/>
          <p14:tracePt t="43566" x="9928225" y="2971800"/>
          <p14:tracePt t="43582" x="9966325" y="2955925"/>
          <p14:tracePt t="43599" x="10104438" y="2941638"/>
          <p14:tracePt t="43616" x="10202863" y="2911475"/>
          <p14:tracePt t="43632" x="10333038" y="2903538"/>
          <p14:tracePt t="43649" x="10469563" y="2873375"/>
          <p14:tracePt t="43666" x="10575925" y="2865438"/>
          <p14:tracePt t="43682" x="10690225" y="2849563"/>
          <p14:tracePt t="43699" x="10752138" y="2835275"/>
          <p14:tracePt t="43716" x="10790238" y="2835275"/>
          <p14:tracePt t="43775" x="10782300" y="2835275"/>
          <p14:tracePt t="43784" x="10752138" y="2857500"/>
          <p14:tracePt t="43791" x="10683875" y="2887663"/>
          <p14:tracePt t="43799" x="10621963" y="2925763"/>
          <p14:tracePt t="43815" x="10379075" y="3032125"/>
          <p14:tracePt t="43832" x="9944100" y="3162300"/>
          <p14:tracePt t="43849" x="9394825" y="3268663"/>
          <p14:tracePt t="43865" x="8778875" y="3336925"/>
          <p14:tracePt t="43882" x="8039100" y="3336925"/>
          <p14:tracePt t="43899" x="7315200" y="3336925"/>
          <p14:tracePt t="43916" x="6675438" y="3336925"/>
          <p14:tracePt t="43932" x="6011863" y="3336925"/>
          <p14:tracePt t="43949" x="5494338" y="3336925"/>
          <p14:tracePt t="43966" x="4770438" y="3336925"/>
          <p14:tracePt t="43983" x="4359275" y="3336925"/>
          <p14:tracePt t="43999" x="4000500" y="3336925"/>
          <p14:tracePt t="44015" x="3725863" y="3336925"/>
          <p14:tracePt t="44032" x="3527425" y="3336925"/>
          <p14:tracePt t="44049" x="3314700" y="3336925"/>
          <p14:tracePt t="44065" x="3116263" y="3336925"/>
          <p14:tracePt t="44082" x="2911475" y="3336925"/>
          <p14:tracePt t="44099" x="2727325" y="3336925"/>
          <p14:tracePt t="44116" x="2530475" y="3322638"/>
          <p14:tracePt t="44132" x="2346325" y="3292475"/>
          <p14:tracePt t="44149" x="2179638" y="3276600"/>
          <p14:tracePt t="44166" x="1965325" y="3208338"/>
          <p14:tracePt t="44182" x="1858963" y="3170238"/>
          <p14:tracePt t="44199" x="1798638" y="3162300"/>
          <p14:tracePt t="44215" x="1760538" y="3154363"/>
          <p14:tracePt t="44320" x="1752600" y="3154363"/>
          <p14:tracePt t="44327" x="1760538" y="3170238"/>
          <p14:tracePt t="44335" x="1768475" y="3178175"/>
          <p14:tracePt t="44349" x="1798638" y="3192463"/>
          <p14:tracePt t="44366" x="1874838" y="3208338"/>
          <p14:tracePt t="44382" x="1981200" y="3222625"/>
          <p14:tracePt t="44399" x="2125663" y="3222625"/>
          <p14:tracePt t="44416" x="2263775" y="3222625"/>
          <p14:tracePt t="44433" x="2408238" y="3222625"/>
          <p14:tracePt t="44449" x="2530475" y="3222625"/>
          <p14:tracePt t="44466" x="2590800" y="3222625"/>
          <p14:tracePt t="44483" x="2644775" y="3216275"/>
          <p14:tracePt t="44499" x="2667000" y="3208338"/>
          <p14:tracePt t="44516" x="2674938" y="3200400"/>
          <p14:tracePt t="44533" x="2689225" y="3200400"/>
          <p14:tracePt t="44549" x="2727325" y="3200400"/>
          <p14:tracePt t="44566" x="2835275" y="3200400"/>
          <p14:tracePt t="44582" x="2933700" y="3200400"/>
          <p14:tracePt t="44599" x="3055938" y="3200400"/>
          <p14:tracePt t="44616" x="3184525" y="3200400"/>
          <p14:tracePt t="44633" x="3336925" y="3200400"/>
          <p14:tracePt t="44649" x="3451225" y="3200400"/>
          <p14:tracePt t="44666" x="3565525" y="3200400"/>
          <p14:tracePt t="44683" x="3619500" y="3200400"/>
          <p14:tracePt t="44699" x="3641725" y="3200400"/>
          <p14:tracePt t="44716" x="3649663" y="3200400"/>
          <p14:tracePt t="44733" x="3665538" y="3200400"/>
          <p14:tracePt t="44749" x="3673475" y="3200400"/>
          <p14:tracePt t="44766" x="3703638" y="3208338"/>
          <p14:tracePt t="44783" x="3756025" y="3222625"/>
          <p14:tracePt t="44799" x="3810000" y="3230563"/>
          <p14:tracePt t="44816" x="3878263" y="3238500"/>
          <p14:tracePt t="44833" x="3954463" y="3254375"/>
          <p14:tracePt t="44849" x="4046538" y="3268663"/>
          <p14:tracePt t="44866" x="4122738" y="3276600"/>
          <p14:tracePt t="44883" x="4175125" y="3284538"/>
          <p14:tracePt t="44899" x="4206875" y="3284538"/>
          <p14:tracePt t="45135" x="4191000" y="3292475"/>
          <p14:tracePt t="45143" x="4183063" y="3292475"/>
          <p14:tracePt t="45151" x="4160838" y="3298825"/>
          <p14:tracePt t="45166" x="4144963" y="3298825"/>
          <p14:tracePt t="45169" x="4122738" y="3298825"/>
          <p14:tracePt t="45183" x="4076700" y="3298825"/>
          <p14:tracePt t="45199" x="4046538" y="3298825"/>
          <p14:tracePt t="45216" x="4016375" y="3298825"/>
          <p14:tracePt t="45233" x="3978275" y="3298825"/>
          <p14:tracePt t="45249" x="3954463" y="3298825"/>
          <p14:tracePt t="45266" x="3932238" y="3298825"/>
          <p14:tracePt t="45283" x="3908425" y="3298825"/>
          <p14:tracePt t="45299" x="3894138" y="3298825"/>
          <p14:tracePt t="45316" x="3886200" y="3298825"/>
          <p14:tracePt t="45335" x="3863975" y="3298825"/>
          <p14:tracePt t="45349" x="3848100" y="3298825"/>
          <p14:tracePt t="45366" x="3825875" y="3298825"/>
          <p14:tracePt t="45383" x="3787775" y="3298825"/>
          <p14:tracePt t="45400" x="3756025" y="3298825"/>
          <p14:tracePt t="45416" x="3711575" y="3298825"/>
          <p14:tracePt t="45433" x="3687763" y="3298825"/>
          <p14:tracePt t="45449" x="3673475" y="3298825"/>
          <p14:tracePt t="45466" x="3657600" y="3298825"/>
          <p14:tracePt t="45483" x="3641725" y="3298825"/>
          <p14:tracePt t="46623" x="3641725" y="3314700"/>
          <p14:tracePt t="46631" x="3641725" y="3322638"/>
          <p14:tracePt t="46639" x="3641725" y="3336925"/>
          <p14:tracePt t="46650" x="3641725" y="3344863"/>
          <p14:tracePt t="46667" x="3641725" y="3360738"/>
          <p14:tracePt t="46759" x="3641725" y="3368675"/>
          <p14:tracePt t="46775" x="3619500" y="3368675"/>
          <p14:tracePt t="46783" x="3611563" y="3360738"/>
          <p14:tracePt t="46799" x="3589338" y="3344863"/>
          <p14:tracePt t="46807" x="3573463" y="3336925"/>
          <p14:tracePt t="46823" x="3559175" y="3322638"/>
          <p14:tracePt t="46833" x="3551238" y="3322638"/>
          <p14:tracePt t="46850" x="3543300" y="3314700"/>
          <p14:tracePt t="46943" x="3543300" y="3306763"/>
          <p14:tracePt t="46967" x="3543300" y="3292475"/>
          <p14:tracePt t="47015" x="3543300" y="3284538"/>
          <p14:tracePt t="47183" x="3543300" y="3276600"/>
          <p14:tracePt t="47199" x="3543300" y="3284538"/>
          <p14:tracePt t="47207" x="3527425" y="3292475"/>
          <p14:tracePt t="47223" x="3527425" y="3298825"/>
          <p14:tracePt t="47240" x="3521075" y="3322638"/>
          <p14:tracePt t="47263" x="3513138" y="3322638"/>
          <p14:tracePt t="47623" x="3505200" y="3322638"/>
          <p14:tracePt t="47767" x="3505200" y="3314700"/>
          <p14:tracePt t="47777" x="3505200" y="3306763"/>
          <p14:tracePt t="47784" x="3521075" y="3306763"/>
          <p14:tracePt t="47800" x="3535363" y="3298825"/>
          <p14:tracePt t="47817" x="3543300" y="3292475"/>
          <p14:tracePt t="47834" x="3551238" y="3284538"/>
          <p14:tracePt t="47879" x="3565525" y="3284538"/>
          <p14:tracePt t="47911" x="3573463" y="3284538"/>
          <p14:tracePt t="47928" x="3581400" y="3284538"/>
          <p14:tracePt t="47935" x="3589338" y="3284538"/>
          <p14:tracePt t="47951" x="3597275" y="3284538"/>
          <p14:tracePt t="47967" x="3619500" y="3284538"/>
          <p14:tracePt t="47984" x="3635375" y="3284538"/>
          <p14:tracePt t="48000" x="3657600" y="3284538"/>
          <p14:tracePt t="48017" x="3673475" y="3284538"/>
          <p14:tracePt t="48034" x="3695700" y="3268663"/>
          <p14:tracePt t="48051" x="3711575" y="3268663"/>
          <p14:tracePt t="48067" x="3717925" y="3268663"/>
          <p14:tracePt t="48084" x="3733800" y="3260725"/>
          <p14:tracePt t="48101" x="3763963" y="3254375"/>
          <p14:tracePt t="48117" x="3787775" y="3254375"/>
          <p14:tracePt t="48135" x="3840163" y="3254375"/>
          <p14:tracePt t="48150" x="3878263" y="3254375"/>
          <p14:tracePt t="48167" x="3932238" y="3254375"/>
          <p14:tracePt t="48184" x="4000500" y="3254375"/>
          <p14:tracePt t="48201" x="4084638" y="3254375"/>
          <p14:tracePt t="48217" x="4152900" y="3254375"/>
          <p14:tracePt t="48234" x="4237038" y="3254375"/>
          <p14:tracePt t="48251" x="4289425" y="3254375"/>
          <p14:tracePt t="48267" x="4359275" y="3254375"/>
          <p14:tracePt t="48284" x="4427538" y="3254375"/>
          <p14:tracePt t="48301" x="4457700" y="3246438"/>
          <p14:tracePt t="48318" x="4511675" y="3238500"/>
          <p14:tracePt t="48334" x="4541838" y="3238500"/>
          <p14:tracePt t="48351" x="4564063" y="3238500"/>
          <p14:tracePt t="48367" x="4594225" y="3238500"/>
          <p14:tracePt t="48384" x="4618038" y="3238500"/>
          <p14:tracePt t="48401" x="4640263" y="3238500"/>
          <p14:tracePt t="48417" x="4694238" y="3238500"/>
          <p14:tracePt t="48434" x="4754563" y="3246438"/>
          <p14:tracePt t="48451" x="4822825" y="3254375"/>
          <p14:tracePt t="48467" x="4930775" y="3260725"/>
          <p14:tracePt t="48484" x="5029200" y="3260725"/>
          <p14:tracePt t="48501" x="5113338" y="3260725"/>
          <p14:tracePt t="48518" x="5219700" y="3260725"/>
          <p14:tracePt t="48534" x="5280025" y="3260725"/>
          <p14:tracePt t="48551" x="5311775" y="3260725"/>
          <p14:tracePt t="48567" x="5326063" y="3260725"/>
          <p14:tracePt t="49503" x="5326063" y="3246438"/>
          <p14:tracePt t="49512" x="5318125" y="3208338"/>
          <p14:tracePt t="49520" x="5318125" y="3178175"/>
          <p14:tracePt t="50185" x="5326063" y="3178175"/>
          <p14:tracePt t="50249" x="5318125" y="3178175"/>
          <p14:tracePt t="50287" x="5311775" y="3184525"/>
          <p14:tracePt t="64271" x="5280025" y="3184525"/>
          <p14:tracePt t="64279" x="5121275" y="3154363"/>
          <p14:tracePt t="64290" x="4945063" y="3070225"/>
          <p14:tracePt t="64306" x="4746625" y="2911475"/>
          <p14:tracePt t="64323" x="4708525" y="2903538"/>
          <p14:tracePt t="64339" x="4664075" y="2911475"/>
          <p14:tracePt t="64356" x="4602163" y="2933700"/>
          <p14:tracePt t="64373" x="4572000" y="2949575"/>
          <p14:tracePt t="64389" x="4564063" y="2955925"/>
          <p14:tracePt t="64478" x="4564063" y="2971800"/>
          <p14:tracePt t="64486" x="4579938" y="2971800"/>
          <p14:tracePt t="64494" x="4587875" y="2971800"/>
          <p14:tracePt t="64506" x="4602163" y="2979738"/>
          <p14:tracePt t="64523" x="4632325" y="2994025"/>
          <p14:tracePt t="64540" x="4694238" y="3009900"/>
          <p14:tracePt t="64556" x="4876800" y="3055938"/>
          <p14:tracePt t="64573" x="5113338" y="3132138"/>
          <p14:tracePt t="64590" x="5440363" y="3216275"/>
          <p14:tracePt t="64606" x="5600700" y="3230563"/>
          <p14:tracePt t="64623" x="5745163" y="3260725"/>
          <p14:tracePt t="64640" x="5875338" y="3276600"/>
          <p14:tracePt t="64656" x="5981700" y="3298825"/>
          <p14:tracePt t="64673" x="6042025" y="3298825"/>
          <p14:tracePt t="64690" x="6065838" y="3298825"/>
          <p14:tracePt t="65559" x="6073775" y="3306763"/>
          <p14:tracePt t="65567" x="6134100" y="3330575"/>
          <p14:tracePt t="65575" x="6210300" y="3344863"/>
          <p14:tracePt t="65590" x="6286500" y="3368675"/>
          <p14:tracePt t="65607" x="6819900" y="3413125"/>
          <p14:tracePt t="65624" x="7231063" y="3413125"/>
          <p14:tracePt t="65640" x="7673975" y="3413125"/>
          <p14:tracePt t="65657" x="8145463" y="3413125"/>
          <p14:tracePt t="65674" x="8580438" y="3413125"/>
          <p14:tracePt t="65690" x="8831263" y="3413125"/>
          <p14:tracePt t="65707" x="8983663" y="3413125"/>
          <p14:tracePt t="65724" x="9059863" y="3413125"/>
          <p14:tracePt t="65727" x="9067800" y="3413125"/>
          <p14:tracePt t="65815" x="9090025" y="3413125"/>
          <p14:tracePt t="65823" x="9128125" y="3413125"/>
          <p14:tracePt t="65831" x="9159875" y="3413125"/>
          <p14:tracePt t="65840" x="9242425" y="3413125"/>
          <p14:tracePt t="65857" x="9402763" y="3413125"/>
          <p14:tracePt t="65874" x="9563100" y="3413125"/>
          <p14:tracePt t="65891" x="9737725" y="3406775"/>
          <p14:tracePt t="65909" x="9875838" y="3368675"/>
          <p14:tracePt t="65924" x="9966325" y="3330575"/>
          <p14:tracePt t="65941" x="9998075" y="3314700"/>
          <p14:tracePt t="65957" x="10004425" y="3298825"/>
          <p14:tracePt t="66135" x="10020300" y="3298825"/>
          <p14:tracePt t="66145" x="10042525" y="3298825"/>
          <p14:tracePt t="66157" x="10074275" y="3298825"/>
          <p14:tracePt t="66174" x="10164763" y="3298825"/>
          <p14:tracePt t="66190" x="10240963" y="3298825"/>
          <p14:tracePt t="66207" x="10294938" y="3298825"/>
          <p14:tracePt t="66224" x="10302875" y="3298825"/>
          <p14:tracePt t="66408" x="10309225" y="3298825"/>
          <p14:tracePt t="66423" x="10325100" y="3298825"/>
          <p14:tracePt t="66432" x="10340975" y="3298825"/>
          <p14:tracePt t="66447" x="10347325" y="3298825"/>
          <p14:tracePt t="66458" x="10355263" y="3298825"/>
          <p14:tracePt t="66474" x="10363200" y="3298825"/>
          <p14:tracePt t="66495" x="10371138" y="3298825"/>
          <p14:tracePt t="66567" x="10363200" y="3298825"/>
          <p14:tracePt t="66577" x="10333038" y="3298825"/>
          <p14:tracePt t="66591" x="10233025" y="3260725"/>
          <p14:tracePt t="66608" x="10134600" y="3230563"/>
          <p14:tracePt t="66624" x="10096500" y="3222625"/>
          <p14:tracePt t="66687" x="10112375" y="3222625"/>
          <p14:tracePt t="66695" x="10142538" y="3222625"/>
          <p14:tracePt t="66707" x="10188575" y="3238500"/>
          <p14:tracePt t="66724" x="10233025" y="3254375"/>
          <p14:tracePt t="66740" x="10248900" y="3254375"/>
          <p14:tracePt t="66806" x="10233025" y="3254375"/>
          <p14:tracePt t="66814" x="10210800" y="3254375"/>
          <p14:tracePt t="66824" x="10180638" y="3238500"/>
          <p14:tracePt t="66840" x="10088563" y="3222625"/>
          <p14:tracePt t="66857" x="9944100" y="3200400"/>
          <p14:tracePt t="66874" x="9647238" y="3260725"/>
          <p14:tracePt t="66890" x="9190038" y="3330575"/>
          <p14:tracePt t="66907" x="8488363" y="3429000"/>
          <p14:tracePt t="66924" x="7726363" y="3543300"/>
          <p14:tracePt t="66940" x="6811963" y="3679825"/>
          <p14:tracePt t="66957" x="5913438" y="3787775"/>
          <p14:tracePt t="66974" x="4708525" y="3954463"/>
          <p14:tracePt t="66990" x="4098925" y="4076700"/>
          <p14:tracePt t="67007" x="3665538" y="4191000"/>
          <p14:tracePt t="67024" x="3497263" y="4237038"/>
          <p14:tracePt t="67040" x="3451225" y="4251325"/>
          <p14:tracePt t="67057" x="3444875" y="4259263"/>
          <p14:tracePt t="67074" x="3436938" y="4267200"/>
          <p14:tracePt t="67091" x="3436938" y="4275138"/>
          <p14:tracePt t="67108" x="3436938" y="4289425"/>
          <p14:tracePt t="67124" x="3406775" y="4289425"/>
          <p14:tracePt t="67140" x="3314700" y="4289425"/>
          <p14:tracePt t="67157" x="3222625" y="4259263"/>
          <p14:tracePt t="67174" x="3162300" y="4229100"/>
          <p14:tracePt t="67191" x="3146425" y="4206875"/>
          <p14:tracePt t="67222" x="3146425" y="4198938"/>
          <p14:tracePt t="67230" x="3154363" y="4183063"/>
          <p14:tracePt t="67241" x="3178175" y="4183063"/>
          <p14:tracePt t="67257" x="3276600" y="4152900"/>
          <p14:tracePt t="67274" x="3413125" y="4144963"/>
          <p14:tracePt t="67291" x="3603625" y="4144963"/>
          <p14:tracePt t="67307" x="3756025" y="4144963"/>
          <p14:tracePt t="67324" x="3810000" y="4144963"/>
          <p14:tracePt t="67359" x="3756025" y="4122738"/>
          <p14:tracePt t="67374" x="3406775" y="4114800"/>
          <p14:tracePt t="67391" x="2598738" y="4084638"/>
          <p14:tracePt t="67407" x="1874838" y="3992563"/>
          <p14:tracePt t="67424" x="1554163" y="3946525"/>
          <p14:tracePt t="67441" x="1493838" y="3946525"/>
          <p14:tracePt t="67457" x="1516063" y="3946525"/>
          <p14:tracePt t="67474" x="1676400" y="3946525"/>
          <p14:tracePt t="67491" x="1981200" y="3946525"/>
          <p14:tracePt t="67507" x="2560638" y="3946525"/>
          <p14:tracePt t="67524" x="2887663" y="3984625"/>
          <p14:tracePt t="67541" x="2925763" y="3992563"/>
          <p14:tracePt t="67558" x="2911475" y="3992563"/>
          <p14:tracePt t="67574" x="2720975" y="4008438"/>
          <p14:tracePt t="67591" x="2468563" y="4016375"/>
          <p14:tracePt t="67608" x="2400300" y="4016375"/>
          <p14:tracePt t="67624" x="2400300" y="4022725"/>
          <p14:tracePt t="67641" x="2422525" y="4038600"/>
          <p14:tracePt t="67657" x="2613025" y="4038600"/>
          <p14:tracePt t="67674" x="2949575" y="4038600"/>
          <p14:tracePt t="67691" x="3184525" y="4046538"/>
          <p14:tracePt t="67707" x="3208338" y="4046538"/>
          <p14:tracePt t="67724" x="3216275" y="4054475"/>
          <p14:tracePt t="67750" x="3200400" y="4054475"/>
          <p14:tracePt t="67758" x="3170238" y="4054475"/>
          <p14:tracePt t="67774" x="3146425" y="4054475"/>
          <p14:tracePt t="67791" x="3140075" y="4054475"/>
          <p14:tracePt t="67855" x="3146425" y="4054475"/>
          <p14:tracePt t="67911" x="3178175" y="4060825"/>
          <p14:tracePt t="67919" x="3208338" y="4068763"/>
          <p14:tracePt t="67927" x="3276600" y="4084638"/>
          <p14:tracePt t="67941" x="3322638" y="4084638"/>
          <p14:tracePt t="67958" x="3573463" y="4122738"/>
          <p14:tracePt t="67974" x="3908425" y="4152900"/>
          <p14:tracePt t="67991" x="4038600" y="4160838"/>
          <p14:tracePt t="68008" x="4046538" y="4168775"/>
          <p14:tracePt t="68041" x="4022725" y="4168775"/>
          <p14:tracePt t="68058" x="3817938" y="4168775"/>
          <p14:tracePt t="68074" x="3459163" y="4168775"/>
          <p14:tracePt t="68091" x="3170238" y="4168775"/>
          <p14:tracePt t="68108" x="2994025" y="4168775"/>
          <p14:tracePt t="68124" x="2971800" y="4168775"/>
          <p14:tracePt t="68141" x="2971800" y="4183063"/>
          <p14:tracePt t="68158" x="3154363" y="4237038"/>
          <p14:tracePt t="68174" x="3459163" y="4259263"/>
          <p14:tracePt t="68191" x="3756025" y="4267200"/>
          <p14:tracePt t="68208" x="3802063" y="4267200"/>
          <p14:tracePt t="68241" x="3741738" y="4267200"/>
          <p14:tracePt t="68258" x="3451225" y="4191000"/>
          <p14:tracePt t="68275" x="3184525" y="4137025"/>
          <p14:tracePt t="68291" x="3070225" y="4130675"/>
          <p14:tracePt t="68335" x="3140075" y="4130675"/>
          <p14:tracePt t="68343" x="3298825" y="4175125"/>
          <p14:tracePt t="68358" x="3581400" y="4213225"/>
          <p14:tracePt t="68374" x="4411663" y="4321175"/>
          <p14:tracePt t="68391" x="4487863" y="4335463"/>
          <p14:tracePt t="68425" x="4495800" y="4335463"/>
          <p14:tracePt t="68441" x="4487863" y="4335463"/>
          <p14:tracePt t="68458" x="4373563" y="4327525"/>
          <p14:tracePt t="68475" x="4321175" y="4305300"/>
          <p14:tracePt t="68491" x="4305300" y="429736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2513149" y="804578"/>
            <a:ext cx="5784183"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a:t>
            </a:r>
            <a:r>
              <a:rPr lang="en-US" sz="2800" dirty="0">
                <a:solidFill>
                  <a:schemeClr val="bg1"/>
                </a:solidFill>
              </a:rPr>
              <a:t>for </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976980" y="1328324"/>
            <a:ext cx="9825489" cy="5028025"/>
          </a:xfrm>
          <a:prstGeom prst="rect">
            <a:avLst/>
          </a:prstGeom>
        </p:spPr>
      </p:pic>
    </p:spTree>
    <p:extLst>
      <p:ext uri="{BB962C8B-B14F-4D97-AF65-F5344CB8AC3E}">
        <p14:creationId xmlns:p14="http://schemas.microsoft.com/office/powerpoint/2010/main" val="2102576207"/>
      </p:ext>
    </p:extLst>
  </p:cSld>
  <p:clrMapOvr>
    <a:masterClrMapping/>
  </p:clrMapOvr>
  <mc:AlternateContent xmlns:mc="http://schemas.openxmlformats.org/markup-compatibility/2006" xmlns:p14="http://schemas.microsoft.com/office/powerpoint/2010/main">
    <mc:Choice Requires="p14">
      <p:transition p14:dur="10" advTm="124713"/>
    </mc:Choice>
    <mc:Fallback xmlns="">
      <p:transition advTm="124713"/>
    </mc:Fallback>
  </mc:AlternateContent>
  <p:timing>
    <p:tnLst>
      <p:par>
        <p:cTn id="1" dur="indefinite" restart="never" nodeType="tmRoot"/>
      </p:par>
    </p:tnLst>
  </p:timing>
  <p:extLst mod="1">
    <p:ext uri="{3A86A75C-4F4B-4683-9AE1-C65F6400EC91}">
      <p14:laserTraceLst xmlns:p14="http://schemas.microsoft.com/office/powerpoint/2010/main">
        <p14:tracePtLst>
          <p14:tracePt t="983" x="4275138" y="4297363"/>
          <p14:tracePt t="991" x="4008438" y="4229100"/>
          <p14:tracePt t="999" x="3673475" y="4098925"/>
          <p14:tracePt t="1015" x="2949575" y="3787775"/>
          <p14:tracePt t="1032" x="2163763" y="3543300"/>
          <p14:tracePt t="1048" x="1630363" y="3375025"/>
          <p14:tracePt t="1065" x="1425575" y="3306763"/>
          <p14:tracePt t="1081" x="1355725" y="3284538"/>
          <p14:tracePt t="1098" x="1355725" y="3268663"/>
          <p14:tracePt t="1132" x="1355725" y="3246438"/>
          <p14:tracePt t="1431" x="1379538" y="3230563"/>
          <p14:tracePt t="1439" x="1577975" y="3140075"/>
          <p14:tracePt t="1449" x="1851025" y="3009900"/>
          <p14:tracePt t="1465" x="2263775" y="2841625"/>
          <p14:tracePt t="1481" x="2460625" y="2727325"/>
          <p14:tracePt t="1498" x="2552700" y="2651125"/>
          <p14:tracePt t="1515" x="2568575" y="2636838"/>
          <p14:tracePt t="2384" x="2606675" y="2628900"/>
          <p14:tracePt t="2391" x="2713038" y="2582863"/>
          <p14:tracePt t="2400" x="2819400" y="2544763"/>
          <p14:tracePt t="2415" x="2857500" y="2530475"/>
          <p14:tracePt t="2432" x="2903538" y="2530475"/>
          <p14:tracePt t="2449" x="3040063" y="2530475"/>
          <p14:tracePt t="2465" x="3146425" y="2530475"/>
          <p14:tracePt t="3295" x="3154363" y="2530475"/>
          <p14:tracePt t="3343" x="3162300" y="2530475"/>
          <p14:tracePt t="3351" x="3178175" y="2506663"/>
          <p14:tracePt t="3359" x="3216275" y="2476500"/>
          <p14:tracePt t="3367" x="3238500" y="2460625"/>
          <p14:tracePt t="3382" x="3298825" y="2438400"/>
          <p14:tracePt t="3399" x="3429000" y="2430463"/>
          <p14:tracePt t="3417" x="3559175" y="2430463"/>
          <p14:tracePt t="3432" x="3649663" y="2430463"/>
          <p14:tracePt t="3449" x="3741738" y="2430463"/>
          <p14:tracePt t="3466" x="3771900" y="2430463"/>
          <p14:tracePt t="3484" x="3779838" y="2430463"/>
          <p14:tracePt t="3591" x="3763963" y="2430463"/>
          <p14:tracePt t="3600" x="3749675" y="2422525"/>
          <p14:tracePt t="3607" x="3717925" y="2408238"/>
          <p14:tracePt t="3615" x="3703638" y="2400300"/>
          <p14:tracePt t="3632" x="3657600" y="2370138"/>
          <p14:tracePt t="3649" x="3581400" y="2362200"/>
          <p14:tracePt t="3666" x="3513138" y="2332038"/>
          <p14:tracePt t="3682" x="3482975" y="2324100"/>
          <p14:tracePt t="3699" x="3459163" y="2324100"/>
          <p14:tracePt t="3775" x="3489325" y="2324100"/>
          <p14:tracePt t="3783" x="3521075" y="2339975"/>
          <p14:tracePt t="3791" x="3527425" y="2346325"/>
          <p14:tracePt t="3799" x="3551238" y="2346325"/>
          <p14:tracePt t="5424" x="3527425" y="2346325"/>
          <p14:tracePt t="5432" x="3521075" y="2346325"/>
          <p14:tracePt t="5439" x="3521075" y="2339975"/>
          <p14:tracePt t="5480" x="3513138" y="2339975"/>
          <p14:tracePt t="5487" x="3497263" y="2339975"/>
          <p14:tracePt t="5503" x="3489325" y="2339975"/>
          <p14:tracePt t="5516" x="3482975" y="2339975"/>
          <p14:tracePt t="5533" x="3475038" y="2339975"/>
          <p14:tracePt t="5550" x="3467100" y="2332038"/>
          <p14:tracePt t="5566" x="3451225" y="2332038"/>
          <p14:tracePt t="5583" x="3444875" y="2324100"/>
          <p14:tracePt t="5600" x="3436938" y="2324100"/>
          <p14:tracePt t="5617" x="3429000" y="2316163"/>
          <p14:tracePt t="5650" x="3421063" y="2316163"/>
          <p14:tracePt t="6071" x="3413125" y="2316163"/>
          <p14:tracePt t="6103" x="3398838" y="2316163"/>
          <p14:tracePt t="6112" x="3382963" y="2316163"/>
          <p14:tracePt t="6120" x="3375025" y="2308225"/>
          <p14:tracePt t="6134" x="3352800" y="2293938"/>
          <p14:tracePt t="6151" x="3336925" y="2293938"/>
          <p14:tracePt t="6166" x="3322638" y="2293938"/>
          <p14:tracePt t="6183" x="3314700" y="2286000"/>
          <p14:tracePt t="6200" x="3306763" y="2286000"/>
          <p14:tracePt t="6216" x="3292475" y="2286000"/>
          <p14:tracePt t="6234" x="3276600" y="2286000"/>
          <p14:tracePt t="6250" x="3268663" y="2286000"/>
          <p14:tracePt t="6267" x="3260725" y="2286000"/>
          <p14:tracePt t="6283" x="3246438" y="2286000"/>
          <p14:tracePt t="6300" x="3230563" y="2293938"/>
          <p14:tracePt t="6317" x="3222625" y="2301875"/>
          <p14:tracePt t="6335" x="3208338" y="2316163"/>
          <p14:tracePt t="6351" x="3192463" y="2316163"/>
          <p14:tracePt t="6367" x="3184525" y="2316163"/>
          <p14:tracePt t="6383" x="3170238" y="2316163"/>
          <p14:tracePt t="6417" x="3162300" y="2316163"/>
          <p14:tracePt t="6439" x="3146425" y="2301875"/>
          <p14:tracePt t="6450" x="3146425" y="2286000"/>
          <p14:tracePt t="6466" x="3146425" y="2239963"/>
          <p14:tracePt t="6483" x="3132138" y="2209800"/>
          <p14:tracePt t="6500" x="3116263" y="2179638"/>
          <p14:tracePt t="6517" x="3108325" y="2149475"/>
          <p14:tracePt t="6534" x="3101975" y="2117725"/>
          <p14:tracePt t="6537" x="3094038" y="2103438"/>
          <p14:tracePt t="6551" x="3094038" y="2095500"/>
          <p14:tracePt t="6567" x="3086100" y="2073275"/>
          <p14:tracePt t="6600" x="3086100" y="2065338"/>
          <p14:tracePt t="6617" x="3078163" y="2065338"/>
          <p14:tracePt t="6633" x="3055938" y="2049463"/>
          <p14:tracePt t="6650" x="3017838" y="2049463"/>
          <p14:tracePt t="6667" x="2987675" y="2049463"/>
          <p14:tracePt t="6683" x="2949575" y="2049463"/>
          <p14:tracePt t="6700" x="2917825" y="2049463"/>
          <p14:tracePt t="6717" x="2903538" y="2057400"/>
          <p14:tracePt t="6886" x="2911475" y="2057400"/>
          <p14:tracePt t="6894" x="2925763" y="2057400"/>
          <p14:tracePt t="6903" x="2949575" y="2057400"/>
          <p14:tracePt t="6917" x="2963863" y="2057400"/>
          <p14:tracePt t="6934" x="3032125" y="2065338"/>
          <p14:tracePt t="6950" x="3055938" y="2079625"/>
          <p14:tracePt t="6967" x="3108325" y="2079625"/>
          <p14:tracePt t="6983" x="3146425" y="2095500"/>
          <p14:tracePt t="7000" x="3154363" y="2095500"/>
          <p14:tracePt t="7223" x="3140075" y="2095500"/>
          <p14:tracePt t="7231" x="3124200" y="2095500"/>
          <p14:tracePt t="7239" x="3108325" y="2095500"/>
          <p14:tracePt t="7250" x="3101975" y="2095500"/>
          <p14:tracePt t="7267" x="3086100" y="2079625"/>
          <p14:tracePt t="7359" x="3078163" y="2079625"/>
          <p14:tracePt t="7551" x="3063875" y="2079625"/>
          <p14:tracePt t="7559" x="3048000" y="2073275"/>
          <p14:tracePt t="7567" x="3032125" y="2073275"/>
          <p14:tracePt t="7584" x="3009900" y="2073275"/>
          <p14:tracePt t="7601" x="2979738" y="2073275"/>
          <p14:tracePt t="7617" x="2955925" y="2073275"/>
          <p14:tracePt t="7634" x="2925763" y="2073275"/>
          <p14:tracePt t="7650" x="2917825" y="2073275"/>
          <p14:tracePt t="7667" x="2911475" y="2073275"/>
          <p14:tracePt t="7703" x="2903538" y="2073275"/>
          <p14:tracePt t="7719" x="2887663" y="2073275"/>
          <p14:tracePt t="7734" x="2879725" y="2065338"/>
          <p14:tracePt t="7750" x="2819400" y="2049463"/>
          <p14:tracePt t="7767" x="2759075" y="2049463"/>
          <p14:tracePt t="7784" x="2713038" y="2049463"/>
          <p14:tracePt t="7800" x="2674938" y="2049463"/>
          <p14:tracePt t="7818" x="2644775" y="2049463"/>
          <p14:tracePt t="7834" x="2628900" y="2049463"/>
          <p14:tracePt t="7850" x="2620963" y="2049463"/>
          <p14:tracePt t="7894" x="2606675" y="2049463"/>
          <p14:tracePt t="7902" x="2598738" y="2049463"/>
          <p14:tracePt t="7918" x="2582863" y="2049463"/>
          <p14:tracePt t="7934" x="2552700" y="2035175"/>
          <p14:tracePt t="7950" x="2498725" y="2035175"/>
          <p14:tracePt t="7967" x="2484438" y="2035175"/>
          <p14:tracePt t="7983" x="2476500" y="2035175"/>
          <p14:tracePt t="8000" x="2460625" y="2035175"/>
          <p14:tracePt t="8017" x="2446338" y="2035175"/>
          <p14:tracePt t="8035" x="2438400" y="2035175"/>
          <p14:tracePt t="8050" x="2422525" y="2035175"/>
          <p14:tracePt t="8183" x="2422525" y="2041525"/>
          <p14:tracePt t="8191" x="2460625" y="2057400"/>
          <p14:tracePt t="8201" x="2484438" y="2057400"/>
          <p14:tracePt t="8217" x="2574925" y="2073275"/>
          <p14:tracePt t="8234" x="2713038" y="2073275"/>
          <p14:tracePt t="8250" x="2857500" y="2073275"/>
          <p14:tracePt t="8267" x="3009900" y="2073275"/>
          <p14:tracePt t="8284" x="3108325" y="2073275"/>
          <p14:tracePt t="8300" x="3154363" y="2073275"/>
          <p14:tracePt t="8318" x="3162300" y="2073275"/>
          <p14:tracePt t="8351" x="3170238" y="2073275"/>
          <p14:tracePt t="8399" x="3178175" y="2065338"/>
          <p14:tracePt t="8423" x="3178175" y="2057400"/>
          <p14:tracePt t="8439" x="3178175" y="2049463"/>
          <p14:tracePt t="8447" x="3178175" y="2041525"/>
          <p14:tracePt t="8455" x="3178175" y="2035175"/>
          <p14:tracePt t="8467" x="3178175" y="2027238"/>
          <p14:tracePt t="8484" x="3162300" y="2019300"/>
          <p14:tracePt t="8500" x="3146425" y="2019300"/>
          <p14:tracePt t="8517" x="3124200" y="2011363"/>
          <p14:tracePt t="8534" x="3086100" y="1997075"/>
          <p14:tracePt t="8550" x="3055938" y="1997075"/>
          <p14:tracePt t="8567" x="3048000" y="1997075"/>
          <p14:tracePt t="8655" x="3040063" y="1997075"/>
          <p14:tracePt t="8679" x="3040063" y="1989138"/>
          <p14:tracePt t="8687" x="3040063" y="1965325"/>
          <p14:tracePt t="8695" x="3040063" y="1958975"/>
          <p14:tracePt t="8703" x="3040063" y="1943100"/>
          <p14:tracePt t="8718" x="3048000" y="1905000"/>
          <p14:tracePt t="8735" x="3055938" y="1866900"/>
          <p14:tracePt t="8751" x="3070225" y="1820863"/>
          <p14:tracePt t="8768" x="3078163" y="1790700"/>
          <p14:tracePt t="8784" x="3086100" y="1774825"/>
          <p14:tracePt t="8831" x="3101975" y="1774825"/>
          <p14:tracePt t="8839" x="3116263" y="1774825"/>
          <p14:tracePt t="8851" x="3124200" y="1790700"/>
          <p14:tracePt t="8867" x="3192463" y="1905000"/>
          <p14:tracePt t="8884" x="3260725" y="2011363"/>
          <p14:tracePt t="8901" x="3298825" y="2049463"/>
          <p14:tracePt t="8918" x="3344863" y="2065338"/>
          <p14:tracePt t="8951" x="3375025" y="2065338"/>
          <p14:tracePt t="8968" x="3406775" y="2057400"/>
          <p14:tracePt t="8984" x="3444875" y="2003425"/>
          <p14:tracePt t="9001" x="3459163" y="1989138"/>
          <p14:tracePt t="9018" x="3467100" y="1981200"/>
          <p14:tracePt t="9071" x="3475038" y="1973263"/>
          <p14:tracePt t="9079" x="3489325" y="1973263"/>
          <p14:tracePt t="9087" x="3513138" y="1973263"/>
          <p14:tracePt t="9101" x="3551238" y="1973263"/>
          <p14:tracePt t="9118" x="3641725" y="2011363"/>
          <p14:tracePt t="9134" x="3695700" y="2019300"/>
          <p14:tracePt t="9151" x="3733800" y="2019300"/>
          <p14:tracePt t="9408" x="3741738" y="2027238"/>
          <p14:tracePt t="11375" x="3741738" y="2011363"/>
          <p14:tracePt t="11384" x="3741738" y="1997075"/>
          <p14:tracePt t="11400" x="3741738" y="1989138"/>
          <p14:tracePt t="11407" x="3741738" y="1981200"/>
          <p14:tracePt t="11418" x="3741738" y="1973263"/>
          <p14:tracePt t="11435" x="3733800" y="1951038"/>
          <p14:tracePt t="11452" x="3725863" y="1935163"/>
          <p14:tracePt t="11468" x="3717925" y="1905000"/>
          <p14:tracePt t="11485" x="3703638" y="1882775"/>
          <p14:tracePt t="11502" x="3673475" y="1828800"/>
          <p14:tracePt t="11518" x="3635375" y="1790700"/>
          <p14:tracePt t="11535" x="3551238" y="1752600"/>
          <p14:tracePt t="11553" x="3489325" y="1706563"/>
          <p14:tracePt t="11568" x="3436938" y="1684338"/>
          <p14:tracePt t="11585" x="3368675" y="1654175"/>
          <p14:tracePt t="11602" x="3314700" y="1638300"/>
          <p14:tracePt t="11618" x="3246438" y="1622425"/>
          <p14:tracePt t="11635" x="3184525" y="1608138"/>
          <p14:tracePt t="11652" x="3124200" y="1600200"/>
          <p14:tracePt t="11669" x="3048000" y="1584325"/>
          <p14:tracePt t="11686" x="2911475" y="1584325"/>
          <p14:tracePt t="11702" x="2797175" y="1584325"/>
          <p14:tracePt t="11718" x="2682875" y="1584325"/>
          <p14:tracePt t="11735" x="2582863" y="1584325"/>
          <p14:tracePt t="11753" x="2514600" y="1584325"/>
          <p14:tracePt t="11769" x="2468563" y="1584325"/>
          <p14:tracePt t="11785" x="2430463" y="1584325"/>
          <p14:tracePt t="11802" x="2400300" y="1584325"/>
          <p14:tracePt t="11818" x="2354263" y="1584325"/>
          <p14:tracePt t="11835" x="2316163" y="1584325"/>
          <p14:tracePt t="11852" x="2247900" y="1608138"/>
          <p14:tracePt t="11868" x="2187575" y="1638300"/>
          <p14:tracePt t="11885" x="2133600" y="1668463"/>
          <p14:tracePt t="11901" x="2095500" y="1698625"/>
          <p14:tracePt t="11919" x="2057400" y="1768475"/>
          <p14:tracePt t="11935" x="2041525" y="1820863"/>
          <p14:tracePt t="11952" x="2019300" y="1927225"/>
          <p14:tracePt t="11969" x="2011363" y="2011363"/>
          <p14:tracePt t="11985" x="2003425" y="2117725"/>
          <p14:tracePt t="12002" x="2003425" y="2232025"/>
          <p14:tracePt t="12019" x="2003425" y="2354263"/>
          <p14:tracePt t="12035" x="2049463" y="2460625"/>
          <p14:tracePt t="12052" x="2111375" y="2560638"/>
          <p14:tracePt t="12069" x="2193925" y="2667000"/>
          <p14:tracePt t="12073" x="2225675" y="2705100"/>
          <p14:tracePt t="12087" x="2332038" y="2819400"/>
          <p14:tracePt t="12102" x="2378075" y="2857500"/>
          <p14:tracePt t="12119" x="2667000" y="3001963"/>
          <p14:tracePt t="12135" x="2941638" y="3086100"/>
          <p14:tracePt t="12152" x="3192463" y="3101975"/>
          <p14:tracePt t="12169" x="3429000" y="3101975"/>
          <p14:tracePt t="12186" x="3703638" y="3032125"/>
          <p14:tracePt t="12202" x="3924300" y="2903538"/>
          <p14:tracePt t="12219" x="4060825" y="2789238"/>
          <p14:tracePt t="12235" x="4144963" y="2667000"/>
          <p14:tracePt t="12253" x="4213225" y="2522538"/>
          <p14:tracePt t="12269" x="4221163" y="2378075"/>
          <p14:tracePt t="12288" x="4221163" y="2155825"/>
          <p14:tracePt t="12303" x="4213225" y="2027238"/>
          <p14:tracePt t="12319" x="4183063" y="1920875"/>
          <p14:tracePt t="12335" x="4106863" y="1812925"/>
          <p14:tracePt t="12352" x="4030663" y="1714500"/>
          <p14:tracePt t="12369" x="3962400" y="1654175"/>
          <p14:tracePt t="12385" x="3894138" y="1608138"/>
          <p14:tracePt t="12402" x="3779838" y="1562100"/>
          <p14:tracePt t="12419" x="3641725" y="1524000"/>
          <p14:tracePt t="12436" x="3497263" y="1485900"/>
          <p14:tracePt t="12452" x="3336925" y="1463675"/>
          <p14:tracePt t="12469" x="3178175" y="1447800"/>
          <p14:tracePt t="12487" x="2941638" y="1447800"/>
          <p14:tracePt t="12504" x="2811463" y="1447800"/>
          <p14:tracePt t="12519" x="2697163" y="1447800"/>
          <p14:tracePt t="12535" x="2574925" y="1493838"/>
          <p14:tracePt t="12553" x="2476500" y="1554163"/>
          <p14:tracePt t="12569" x="2354263" y="1668463"/>
          <p14:tracePt t="12586" x="2255838" y="1812925"/>
          <p14:tracePt t="12603" x="2171700" y="1958975"/>
          <p14:tracePt t="12619" x="2133600" y="2065338"/>
          <p14:tracePt t="12635" x="2103438" y="2179638"/>
          <p14:tracePt t="12652" x="2095500" y="2286000"/>
          <p14:tracePt t="12669" x="2095500" y="2392363"/>
          <p14:tracePt t="12686" x="2149475" y="2568575"/>
          <p14:tracePt t="12702" x="2217738" y="2674938"/>
          <p14:tracePt t="12719" x="2324100" y="2781300"/>
          <p14:tracePt t="12735" x="2484438" y="2865438"/>
          <p14:tracePt t="12753" x="2781300" y="2949575"/>
          <p14:tracePt t="12769" x="3094038" y="2987675"/>
          <p14:tracePt t="12786" x="3368675" y="2987675"/>
          <p14:tracePt t="12802" x="3619500" y="2917825"/>
          <p14:tracePt t="12819" x="3817938" y="2765425"/>
          <p14:tracePt t="12836" x="3932238" y="2628900"/>
          <p14:tracePt t="12852" x="3970338" y="2484438"/>
          <p14:tracePt t="12869" x="3970338" y="2316163"/>
          <p14:tracePt t="12886" x="3954463" y="2065338"/>
          <p14:tracePt t="12902" x="3886200" y="1912938"/>
          <p14:tracePt t="12919" x="3794125" y="1774825"/>
          <p14:tracePt t="12936" x="3679825" y="1668463"/>
          <p14:tracePt t="12953" x="3559175" y="1584325"/>
          <p14:tracePt t="12969" x="3429000" y="1531938"/>
          <p14:tracePt t="12986" x="3306763" y="1508125"/>
          <p14:tracePt t="13002" x="3184525" y="1485900"/>
          <p14:tracePt t="13019" x="3048000" y="1477963"/>
          <p14:tracePt t="13036" x="2873375" y="1485900"/>
          <p14:tracePt t="13052" x="2751138" y="1524000"/>
          <p14:tracePt t="13069" x="2590800" y="1608138"/>
          <p14:tracePt t="13073" x="2514600" y="1654175"/>
          <p14:tracePt t="13086" x="2438400" y="1706563"/>
          <p14:tracePt t="13102" x="2286000" y="1828800"/>
          <p14:tracePt t="13119" x="2217738" y="1905000"/>
          <p14:tracePt t="13136" x="2187575" y="1965325"/>
          <p14:tracePt t="13152" x="2155825" y="2035175"/>
          <p14:tracePt t="13169" x="2155825" y="2065338"/>
          <p14:tracePt t="13186" x="2155825" y="2111375"/>
          <p14:tracePt t="13202" x="2155825" y="2149475"/>
          <p14:tracePt t="13219" x="2155825" y="2193925"/>
          <p14:tracePt t="13236" x="2155825" y="2225675"/>
          <p14:tracePt t="13254" x="2155825" y="2247900"/>
          <p14:tracePt t="13286" x="2163763" y="2270125"/>
          <p14:tracePt t="13302" x="2193925" y="2316163"/>
          <p14:tracePt t="13319" x="2225675" y="2346325"/>
          <p14:tracePt t="13336" x="2263775" y="2392363"/>
          <p14:tracePt t="13352" x="2293938" y="2422525"/>
          <p14:tracePt t="13369" x="2316163" y="2446338"/>
          <p14:tracePt t="13386" x="2384425" y="2468563"/>
          <p14:tracePt t="13403" x="2498725" y="2498725"/>
          <p14:tracePt t="13419" x="2674938" y="2544763"/>
          <p14:tracePt t="13436" x="2873375" y="2568575"/>
          <p14:tracePt t="13453" x="3070225" y="2568575"/>
          <p14:tracePt t="13469" x="3222625" y="2568575"/>
          <p14:tracePt t="13486" x="3360738" y="2514600"/>
          <p14:tracePt t="13502" x="3390900" y="2484438"/>
          <p14:tracePt t="13519" x="3406775" y="2438400"/>
          <p14:tracePt t="13536" x="3421063" y="2332038"/>
          <p14:tracePt t="13553" x="3429000" y="2247900"/>
          <p14:tracePt t="13569" x="3429000" y="2149475"/>
          <p14:tracePt t="13586" x="3429000" y="2027238"/>
          <p14:tracePt t="13603" x="3413125" y="1889125"/>
          <p14:tracePt t="13619" x="3344863" y="1752600"/>
          <p14:tracePt t="13636" x="3260725" y="1646238"/>
          <p14:tracePt t="13653" x="3162300" y="1554163"/>
          <p14:tracePt t="13670" x="2987675" y="1447800"/>
          <p14:tracePt t="13686" x="2865438" y="1409700"/>
          <p14:tracePt t="13703" x="2735263" y="1371600"/>
          <p14:tracePt t="13719" x="2651125" y="1355725"/>
          <p14:tracePt t="13736" x="2560638" y="1355725"/>
          <p14:tracePt t="13753" x="2454275" y="1355725"/>
          <p14:tracePt t="13769" x="2370138" y="1371600"/>
          <p14:tracePt t="13786" x="2247900" y="1425575"/>
          <p14:tracePt t="13803" x="2149475" y="1477963"/>
          <p14:tracePt t="13819" x="2065338" y="1539875"/>
          <p14:tracePt t="13836" x="1989138" y="1608138"/>
          <p14:tracePt t="13852" x="1943100" y="1668463"/>
          <p14:tracePt t="13869" x="1905000" y="1744663"/>
          <p14:tracePt t="13886" x="1897063" y="1858963"/>
          <p14:tracePt t="13903" x="1897063" y="1943100"/>
          <p14:tracePt t="13919" x="1897063" y="2027238"/>
          <p14:tracePt t="13936" x="1897063" y="2087563"/>
          <p14:tracePt t="13953" x="1897063" y="2155825"/>
          <p14:tracePt t="13969" x="1927225" y="2232025"/>
          <p14:tracePt t="13986" x="1958975" y="2293938"/>
          <p14:tracePt t="14003" x="1989138" y="2339975"/>
          <p14:tracePt t="14019" x="2019300" y="2370138"/>
          <p14:tracePt t="14036" x="2065338" y="2408238"/>
          <p14:tracePt t="14053" x="2111375" y="2430463"/>
          <p14:tracePt t="14070" x="2209800" y="2468563"/>
          <p14:tracePt t="14086" x="2239963" y="2476500"/>
          <p14:tracePt t="14103" x="2422525" y="2530475"/>
          <p14:tracePt t="14119" x="2582863" y="2536825"/>
          <p14:tracePt t="14136" x="2803525" y="2536825"/>
          <p14:tracePt t="14153" x="2979738" y="2536825"/>
          <p14:tracePt t="14169" x="3146425" y="2522538"/>
          <p14:tracePt t="14186" x="3306763" y="2468563"/>
          <p14:tracePt t="14203" x="3467100" y="2392363"/>
          <p14:tracePt t="14219" x="3573463" y="2346325"/>
          <p14:tracePt t="14236" x="3657600" y="2270125"/>
          <p14:tracePt t="14253" x="3717925" y="2201863"/>
          <p14:tracePt t="14270" x="3794125" y="2141538"/>
          <p14:tracePt t="14286" x="3817938" y="2125663"/>
          <p14:tracePt t="14303" x="3878263" y="2095500"/>
          <p14:tracePt t="14320" x="3954463" y="2087563"/>
          <p14:tracePt t="14336" x="4046538" y="2087563"/>
          <p14:tracePt t="14353" x="4191000" y="2087563"/>
          <p14:tracePt t="14369" x="4343400" y="2117725"/>
          <p14:tracePt t="14386" x="4533900" y="2141538"/>
          <p14:tracePt t="14403" x="4784725" y="2209800"/>
          <p14:tracePt t="14420" x="5021263" y="2270125"/>
          <p14:tracePt t="14436" x="5249863" y="2324100"/>
          <p14:tracePt t="14453" x="5478463" y="2400300"/>
          <p14:tracePt t="14470" x="6019800" y="2514600"/>
          <p14:tracePt t="14486" x="6256338" y="2544763"/>
          <p14:tracePt t="14503" x="6484938" y="2574925"/>
          <p14:tracePt t="14519" x="6721475" y="2613025"/>
          <p14:tracePt t="14536" x="6865938" y="2636838"/>
          <p14:tracePt t="14553" x="6988175" y="2644775"/>
          <p14:tracePt t="14570" x="7086600" y="2674938"/>
          <p14:tracePt t="14586" x="7116763" y="2674938"/>
          <p14:tracePt t="14603" x="7162800" y="2689225"/>
          <p14:tracePt t="14620" x="7277100" y="2751138"/>
          <p14:tracePt t="14636" x="7383463" y="2789238"/>
          <p14:tracePt t="14655" x="7627938" y="2797175"/>
          <p14:tracePt t="14670" x="7764463" y="2803525"/>
          <p14:tracePt t="14686" x="7832725" y="2797175"/>
          <p14:tracePt t="14703" x="7978775" y="2659063"/>
          <p14:tracePt t="14720" x="8047038" y="2492375"/>
          <p14:tracePt t="14736" x="8054975" y="2278063"/>
          <p14:tracePt t="14753" x="8054975" y="2171700"/>
          <p14:tracePt t="14770" x="8054975" y="2095500"/>
          <p14:tracePt t="14786" x="8054975" y="2057400"/>
          <p14:tracePt t="14803" x="8054975" y="2049463"/>
          <p14:tracePt t="14839" x="8054975" y="2041525"/>
          <p14:tracePt t="14854" x="8069263" y="2041525"/>
          <p14:tracePt t="14870" x="8093075" y="2041525"/>
          <p14:tracePt t="14886" x="8099425" y="2049463"/>
          <p14:tracePt t="14903" x="8123238" y="2141538"/>
          <p14:tracePt t="14920" x="8137525" y="2308225"/>
          <p14:tracePt t="14936" x="8169275" y="2522538"/>
          <p14:tracePt t="14953" x="8169275" y="2689225"/>
          <p14:tracePt t="14970" x="8169275" y="2781300"/>
          <p14:tracePt t="14986" x="8169275" y="2797175"/>
          <p14:tracePt t="15047" x="8191500" y="2759075"/>
          <p14:tracePt t="15055" x="8199438" y="2682875"/>
          <p14:tracePt t="15063" x="8207375" y="2613025"/>
          <p14:tracePt t="15071" x="8213725" y="2536825"/>
          <p14:tracePt t="15086" x="8245475" y="2422525"/>
          <p14:tracePt t="15103" x="8275638" y="2354263"/>
          <p14:tracePt t="15120" x="8305800" y="2301875"/>
          <p14:tracePt t="15136" x="8343900" y="2247900"/>
          <p14:tracePt t="15153" x="8397875" y="2217738"/>
          <p14:tracePt t="15170" x="8435975" y="2217738"/>
          <p14:tracePt t="15186" x="8496300" y="2217738"/>
          <p14:tracePt t="15203" x="8556625" y="2225675"/>
          <p14:tracePt t="15220" x="8594725" y="2232025"/>
          <p14:tracePt t="15237" x="8610600" y="2247900"/>
          <p14:tracePt t="15253" x="8648700" y="2384425"/>
          <p14:tracePt t="15270" x="8694738" y="2667000"/>
          <p14:tracePt t="15286" x="8716963" y="2849563"/>
          <p14:tracePt t="15303" x="8716963" y="2979738"/>
          <p14:tracePt t="15320" x="8716963" y="3101975"/>
          <p14:tracePt t="15337" x="8716963" y="3184525"/>
          <p14:tracePt t="15354" x="8709025" y="3254375"/>
          <p14:tracePt t="15370" x="8670925" y="3292475"/>
          <p14:tracePt t="15387" x="8632825" y="3314700"/>
          <p14:tracePt t="15403" x="8602663" y="3314700"/>
          <p14:tracePt t="15420" x="8580438" y="3314700"/>
          <p14:tracePt t="15471" x="8618538" y="3284538"/>
          <p14:tracePt t="15479" x="8694738" y="3230563"/>
          <p14:tracePt t="15487" x="8778875" y="3178175"/>
          <p14:tracePt t="15503" x="8945563" y="3063875"/>
          <p14:tracePt t="15520" x="9090025" y="2987675"/>
          <p14:tracePt t="15537" x="9228138" y="2933700"/>
          <p14:tracePt t="15554" x="9318625" y="2911475"/>
          <p14:tracePt t="15570" x="9364663" y="2903538"/>
          <p14:tracePt t="15587" x="9380538" y="2903538"/>
          <p14:tracePt t="15603" x="9388475" y="2903538"/>
          <p14:tracePt t="15637" x="9402763" y="2903538"/>
          <p14:tracePt t="15653" x="9402763" y="2911475"/>
          <p14:tracePt t="15687" x="9402763" y="2933700"/>
          <p14:tracePt t="15695" x="9402763" y="2941638"/>
          <p14:tracePt t="15703" x="9402763" y="2949575"/>
          <p14:tracePt t="15720" x="9402763" y="2987675"/>
          <p14:tracePt t="15737" x="9388475" y="3040063"/>
          <p14:tracePt t="15753" x="9356725" y="3108325"/>
          <p14:tracePt t="15770" x="9326563" y="3184525"/>
          <p14:tracePt t="15787" x="9296400" y="3238500"/>
          <p14:tracePt t="15803" x="9288463" y="3268663"/>
          <p14:tracePt t="15820" x="9280525" y="3276600"/>
          <p14:tracePt t="15837" x="9280525" y="3284538"/>
          <p14:tracePt t="15855" x="9250363" y="3284538"/>
          <p14:tracePt t="15869" x="9236075" y="3292475"/>
          <p14:tracePt t="15886" x="9197975" y="3306763"/>
          <p14:tracePt t="15903" x="9151938" y="3314700"/>
          <p14:tracePt t="15920" x="9105900" y="3336925"/>
          <p14:tracePt t="15937" x="9059863" y="3360738"/>
          <p14:tracePt t="15953" x="9045575" y="3368675"/>
          <p14:tracePt t="15970" x="9007475" y="3375025"/>
          <p14:tracePt t="15986" x="8983663" y="3390900"/>
          <p14:tracePt t="16003" x="8937625" y="3398838"/>
          <p14:tracePt t="16020" x="8839200" y="3398838"/>
          <p14:tracePt t="16037" x="8686800" y="3360738"/>
          <p14:tracePt t="16054" x="8656638" y="3322638"/>
          <p14:tracePt t="16463" x="8656638" y="3330575"/>
          <p14:tracePt t="16472" x="8656638" y="3336925"/>
          <p14:tracePt t="16495" x="8648700" y="3336925"/>
          <p14:tracePt t="16503" x="8648700" y="3344863"/>
          <p14:tracePt t="16511" x="8640763" y="3344863"/>
          <p14:tracePt t="16527" x="8626475" y="3344863"/>
          <p14:tracePt t="16537" x="8618538" y="3344863"/>
          <p14:tracePt t="16556" x="8588375" y="3344863"/>
          <p14:tracePt t="16560" x="8542338" y="3330575"/>
          <p14:tracePt t="16570" x="8458200" y="3330575"/>
          <p14:tracePt t="16587" x="8259763" y="3330575"/>
          <p14:tracePt t="16604" x="7993063" y="3330575"/>
          <p14:tracePt t="16620" x="7573963" y="3330575"/>
          <p14:tracePt t="16638" x="6888163" y="3330575"/>
          <p14:tracePt t="16654" x="6553200" y="3330575"/>
          <p14:tracePt t="16670" x="6446838" y="3330575"/>
          <p14:tracePt t="16687" x="6164263" y="3314700"/>
          <p14:tracePt t="16704" x="6049963" y="3298825"/>
          <p14:tracePt t="16720" x="5989638" y="3284538"/>
          <p14:tracePt t="16737" x="5959475" y="3276600"/>
          <p14:tracePt t="16754" x="5943600" y="3260725"/>
          <p14:tracePt t="17999" x="5927725" y="3260725"/>
          <p14:tracePt t="18008" x="5889625" y="3246438"/>
          <p14:tracePt t="18015" x="5813425" y="3184525"/>
          <p14:tracePt t="18024" x="5775325" y="3140075"/>
          <p14:tracePt t="18039" x="5722938" y="3101975"/>
          <p14:tracePt t="18054" x="5707063" y="3101975"/>
          <p14:tracePt t="18071" x="5684838" y="3094038"/>
          <p14:tracePt t="18087" x="5676900" y="3094038"/>
          <p14:tracePt t="18104" x="5668963" y="3086100"/>
          <p14:tracePt t="18127" x="5661025" y="3078163"/>
          <p14:tracePt t="18143" x="5638800" y="3078163"/>
          <p14:tracePt t="18154" x="5630863" y="3078163"/>
          <p14:tracePt t="18172" x="5608638" y="3070225"/>
          <p14:tracePt t="18188" x="5578475" y="3063875"/>
          <p14:tracePt t="18415" x="5562600" y="3063875"/>
          <p14:tracePt t="18424" x="5540375" y="3055938"/>
          <p14:tracePt t="18431" x="5508625" y="3040063"/>
          <p14:tracePt t="18440" x="5456238" y="3040063"/>
          <p14:tracePt t="18454" x="5280025" y="3040063"/>
          <p14:tracePt t="18471" x="4945063" y="3140075"/>
          <p14:tracePt t="18487" x="4533900" y="3254375"/>
          <p14:tracePt t="18504" x="4130675" y="3382963"/>
          <p14:tracePt t="18521" x="3794125" y="3497263"/>
          <p14:tracePt t="18538" x="3513138" y="3589338"/>
          <p14:tracePt t="18555" x="3298825" y="3641725"/>
          <p14:tracePt t="18571" x="3132138" y="3679825"/>
          <p14:tracePt t="18588" x="3025775" y="3679825"/>
          <p14:tracePt t="18591" x="2987675" y="3679825"/>
          <p14:tracePt t="18604" x="2949575" y="3679825"/>
          <p14:tracePt t="18622" x="2827338" y="3641725"/>
          <p14:tracePt t="18638" x="2743200" y="3589338"/>
          <p14:tracePt t="18654" x="2697163" y="3551238"/>
          <p14:tracePt t="18672" x="2667000" y="3521075"/>
          <p14:tracePt t="18688" x="2651125" y="3482975"/>
          <p14:tracePt t="18704" x="2644775" y="3429000"/>
          <p14:tracePt t="18721" x="2636838" y="3375025"/>
          <p14:tracePt t="18738" x="2613025" y="3268663"/>
          <p14:tracePt t="18754" x="2606675" y="3184525"/>
          <p14:tracePt t="18771" x="2598738" y="3108325"/>
          <p14:tracePt t="18788" x="2582863" y="3055938"/>
          <p14:tracePt t="18804" x="2582863" y="3025775"/>
          <p14:tracePt t="18821" x="2574925" y="3009900"/>
          <p14:tracePt t="18838" x="2574925" y="3001963"/>
          <p14:tracePt t="19431" x="2574925" y="2994025"/>
          <p14:tracePt t="19440" x="2582863" y="2979738"/>
          <p14:tracePt t="19447" x="2598738" y="2979738"/>
          <p14:tracePt t="19455" x="2606675" y="2971800"/>
          <p14:tracePt t="19471" x="2628900" y="2963863"/>
          <p14:tracePt t="19488" x="2659063" y="2955925"/>
          <p14:tracePt t="19505" x="2682875" y="2941638"/>
          <p14:tracePt t="19521" x="2705100" y="2933700"/>
          <p14:tracePt t="19538" x="2735263" y="2925763"/>
          <p14:tracePt t="19555" x="2751138" y="2917825"/>
          <p14:tracePt t="19571" x="2765425" y="2903538"/>
          <p14:tracePt t="19588" x="2789238" y="2903538"/>
          <p14:tracePt t="19591" x="2797175" y="2895600"/>
          <p14:tracePt t="19679" x="2803525" y="2879725"/>
          <p14:tracePt t="19703" x="2803525" y="2873375"/>
          <p14:tracePt t="20072" x="2811463" y="2841625"/>
          <p14:tracePt t="20079" x="2819400" y="2827338"/>
          <p14:tracePt t="20088" x="2819400" y="2819400"/>
          <p14:tracePt t="20105" x="2819400" y="2811463"/>
          <p14:tracePt t="20122" x="2819400" y="2797175"/>
          <p14:tracePt t="20439" x="2827338" y="2797175"/>
          <p14:tracePt t="20455" x="2841625" y="2811463"/>
          <p14:tracePt t="20465" x="2841625" y="2819400"/>
          <p14:tracePt t="20472" x="2857500" y="2841625"/>
          <p14:tracePt t="20488" x="2887663" y="2849563"/>
          <p14:tracePt t="20505" x="2917825" y="2865438"/>
          <p14:tracePt t="20522" x="2949575" y="2873375"/>
          <p14:tracePt t="20538" x="2955925" y="2873375"/>
          <p14:tracePt t="20679" x="2955925" y="2879725"/>
          <p14:tracePt t="20687" x="2955925" y="2887663"/>
          <p14:tracePt t="20695" x="2949575" y="2903538"/>
          <p14:tracePt t="20705" x="2949575" y="2917825"/>
          <p14:tracePt t="20722" x="2925763" y="2949575"/>
          <p14:tracePt t="20738" x="2903538" y="2971800"/>
          <p14:tracePt t="20755" x="2887663" y="2994025"/>
          <p14:tracePt t="20773" x="2879725" y="3009900"/>
          <p14:tracePt t="20788" x="2873375" y="3017838"/>
          <p14:tracePt t="20805" x="2865438" y="3032125"/>
          <p14:tracePt t="20838" x="2849563" y="3040063"/>
          <p14:tracePt t="20864" x="2841625" y="3040063"/>
          <p14:tracePt t="20894" x="2835275" y="3040063"/>
          <p14:tracePt t="20903" x="2827338" y="3040063"/>
          <p14:tracePt t="20910" x="2819400" y="3040063"/>
          <p14:tracePt t="20922" x="2811463" y="3040063"/>
          <p14:tracePt t="20939" x="2789238" y="3040063"/>
          <p14:tracePt t="20955" x="2759075" y="3048000"/>
          <p14:tracePt t="20972" x="2713038" y="3055938"/>
          <p14:tracePt t="20989" x="2682875" y="3063875"/>
          <p14:tracePt t="21006" x="2644775" y="3078163"/>
          <p14:tracePt t="21022" x="2636838" y="3078163"/>
          <p14:tracePt t="21039" x="2628900" y="3086100"/>
          <p14:tracePt t="21375" x="2644775" y="3086100"/>
          <p14:tracePt t="21383" x="2667000" y="3086100"/>
          <p14:tracePt t="21391" x="2697163" y="3086100"/>
          <p14:tracePt t="21406" x="2789238" y="3086100"/>
          <p14:tracePt t="21422" x="2865438" y="3086100"/>
          <p14:tracePt t="21439" x="3063875" y="3086100"/>
          <p14:tracePt t="21455" x="3200400" y="3086100"/>
          <p14:tracePt t="21473" x="3260725" y="3086100"/>
          <p14:tracePt t="21489" x="3276600" y="3086100"/>
          <p14:tracePt t="21505" x="3284538" y="3086100"/>
          <p14:tracePt t="21559" x="3292475" y="3086100"/>
          <p14:tracePt t="21568" x="3298825" y="3078163"/>
          <p14:tracePt t="21575" x="3306763" y="3078163"/>
          <p14:tracePt t="21589" x="3322638" y="3070225"/>
          <p14:tracePt t="21606" x="3368675" y="3048000"/>
          <p14:tracePt t="21622" x="3382963" y="3040063"/>
          <p14:tracePt t="21639" x="3444875" y="3025775"/>
          <p14:tracePt t="21656" x="3467100" y="3025775"/>
          <p14:tracePt t="21672" x="3475038" y="3017838"/>
          <p14:tracePt t="21689" x="3482975" y="3017838"/>
          <p14:tracePt t="21847" x="3475038" y="3017838"/>
          <p14:tracePt t="21863" x="3459163" y="3017838"/>
          <p14:tracePt t="21879" x="3451225" y="3017838"/>
          <p14:tracePt t="21886" x="3444875" y="3017838"/>
          <p14:tracePt t="21895" x="3436938" y="3017838"/>
          <p14:tracePt t="21910" x="3421063" y="3017838"/>
          <p14:tracePt t="21922" x="3413125" y="3009900"/>
          <p14:tracePt t="21939" x="3398838" y="3009900"/>
          <p14:tracePt t="21955" x="3382963" y="3001963"/>
          <p14:tracePt t="21972" x="3375025" y="3001963"/>
          <p14:tracePt t="22519" x="3368675" y="3001963"/>
          <p14:tracePt t="22527" x="3368675" y="3009900"/>
          <p14:tracePt t="22539" x="3360738" y="3017838"/>
          <p14:tracePt t="22556" x="3360738" y="3040063"/>
          <p14:tracePt t="22572" x="3336925" y="3086100"/>
          <p14:tracePt t="22589" x="3330575" y="3108325"/>
          <p14:tracePt t="22606" x="3314700" y="3162300"/>
          <p14:tracePt t="22609" x="3306763" y="3170238"/>
          <p14:tracePt t="22623" x="3276600" y="3208338"/>
          <p14:tracePt t="22639" x="3238500" y="3254375"/>
          <p14:tracePt t="22656" x="3184525" y="3298825"/>
          <p14:tracePt t="22672" x="3140075" y="3336925"/>
          <p14:tracePt t="22689" x="3078163" y="3398838"/>
          <p14:tracePt t="22706" x="3017838" y="3436938"/>
          <p14:tracePt t="22723" x="2971800" y="3467100"/>
          <p14:tracePt t="22739" x="2911475" y="3505200"/>
          <p14:tracePt t="22756" x="2865438" y="3521075"/>
          <p14:tracePt t="22773" x="2827338" y="3527425"/>
          <p14:tracePt t="22790" x="2797175" y="3527425"/>
          <p14:tracePt t="22806" x="2759075" y="3527425"/>
          <p14:tracePt t="22822" x="2720975" y="3527425"/>
          <p14:tracePt t="22839" x="2644775" y="3505200"/>
          <p14:tracePt t="22856" x="2536825" y="3475038"/>
          <p14:tracePt t="22872" x="2460625" y="3467100"/>
          <p14:tracePt t="22889" x="2400300" y="3451225"/>
          <p14:tracePt t="22905" x="2346325" y="3444875"/>
          <p14:tracePt t="22922" x="2316163" y="3444875"/>
          <p14:tracePt t="22939" x="2308225" y="3444875"/>
          <p14:tracePt t="22956" x="2301875" y="3444875"/>
          <p14:tracePt t="22973" x="2293938" y="3444875"/>
          <p14:tracePt t="23151" x="2286000" y="3444875"/>
          <p14:tracePt t="23175" x="2270125" y="3444875"/>
          <p14:tracePt t="23215" x="2263775" y="3444875"/>
          <p14:tracePt t="23231" x="2255838" y="3436938"/>
          <p14:tracePt t="23255" x="2247900" y="3436938"/>
          <p14:tracePt t="23263" x="2239963" y="3429000"/>
          <p14:tracePt t="23359" x="2232025" y="3429000"/>
          <p14:tracePt t="23367" x="2225675" y="3429000"/>
          <p14:tracePt t="23384" x="2217738" y="3429000"/>
          <p14:tracePt t="23399" x="2217738" y="3421063"/>
          <p14:tracePt t="23479" x="2217738" y="3413125"/>
          <p14:tracePt t="23487" x="2217738" y="3406775"/>
          <p14:tracePt t="23496" x="2217738" y="3390900"/>
          <p14:tracePt t="23506" x="2217738" y="3375025"/>
          <p14:tracePt t="23523" x="2217738" y="3344863"/>
          <p14:tracePt t="23539" x="2217738" y="3314700"/>
          <p14:tracePt t="23556" x="2217738" y="3298825"/>
          <p14:tracePt t="23574" x="2232025" y="3268663"/>
          <p14:tracePt t="23590" x="2247900" y="3254375"/>
          <p14:tracePt t="23606" x="2255838" y="3238500"/>
          <p14:tracePt t="23623" x="2270125" y="3230563"/>
          <p14:tracePt t="23640" x="2286000" y="3222625"/>
          <p14:tracePt t="23656" x="2301875" y="3216275"/>
          <p14:tracePt t="23675" x="2339975" y="3216275"/>
          <p14:tracePt t="23690" x="2384425" y="3216275"/>
          <p14:tracePt t="23706" x="2438400" y="3216275"/>
          <p14:tracePt t="23723" x="2492375" y="3216275"/>
          <p14:tracePt t="23740" x="2530475" y="3216275"/>
          <p14:tracePt t="23756" x="2574925" y="3216275"/>
          <p14:tracePt t="23773" x="2606675" y="3216275"/>
          <p14:tracePt t="23790" x="2659063" y="3216275"/>
          <p14:tracePt t="23806" x="2697163" y="3216275"/>
          <p14:tracePt t="23823" x="2751138" y="3216275"/>
          <p14:tracePt t="23840" x="2811463" y="3216275"/>
          <p14:tracePt t="23856" x="2903538" y="3216275"/>
          <p14:tracePt t="23873" x="2979738" y="3216275"/>
          <p14:tracePt t="23890" x="3025775" y="3216275"/>
          <p14:tracePt t="23906" x="3094038" y="3216275"/>
          <p14:tracePt t="23923" x="3162300" y="3216275"/>
          <p14:tracePt t="23940" x="3238500" y="3216275"/>
          <p14:tracePt t="23956" x="3330575" y="3216275"/>
          <p14:tracePt t="23973" x="3390900" y="3216275"/>
          <p14:tracePt t="23990" x="3475038" y="3216275"/>
          <p14:tracePt t="24006" x="3527425" y="3216275"/>
          <p14:tracePt t="24023" x="3589338" y="3216275"/>
          <p14:tracePt t="24040" x="3679825" y="3216275"/>
          <p14:tracePt t="24056" x="3794125" y="3216275"/>
          <p14:tracePt t="24073" x="3894138" y="3216275"/>
          <p14:tracePt t="24090" x="3978275" y="3216275"/>
          <p14:tracePt t="24094" x="4008438" y="3216275"/>
          <p14:tracePt t="24106" x="4038600" y="3216275"/>
          <p14:tracePt t="24123" x="4084638" y="3216275"/>
          <p14:tracePt t="24140" x="4106863" y="3208338"/>
          <p14:tracePt t="24157" x="4137025" y="3192463"/>
          <p14:tracePt t="24173" x="4160838" y="3192463"/>
          <p14:tracePt t="24190" x="4244975" y="3192463"/>
          <p14:tracePt t="24206" x="4321175" y="3192463"/>
          <p14:tracePt t="24223" x="4359275" y="3192463"/>
          <p14:tracePt t="24240" x="4381500" y="3192463"/>
          <p14:tracePt t="24303" x="4389438" y="3192463"/>
          <p14:tracePt t="24311" x="4397375" y="3192463"/>
          <p14:tracePt t="24323" x="4397375" y="3200400"/>
          <p14:tracePt t="24340" x="4419600" y="3254375"/>
          <p14:tracePt t="24357" x="4427538" y="3306763"/>
          <p14:tracePt t="24373" x="4435475" y="3375025"/>
          <p14:tracePt t="24391" x="4435475" y="3459163"/>
          <p14:tracePt t="24406" x="4435475" y="3489325"/>
          <p14:tracePt t="24423" x="4435475" y="3521075"/>
          <p14:tracePt t="24440" x="4427538" y="3527425"/>
          <p14:tracePt t="24457" x="4403725" y="3551238"/>
          <p14:tracePt t="24473" x="4373563" y="3551238"/>
          <p14:tracePt t="24490" x="4321175" y="3551238"/>
          <p14:tracePt t="24506" x="4251325" y="3551238"/>
          <p14:tracePt t="24523" x="4168775" y="3551238"/>
          <p14:tracePt t="24540" x="4030663" y="3543300"/>
          <p14:tracePt t="24557" x="3894138" y="3543300"/>
          <p14:tracePt t="24574" x="3687763" y="3527425"/>
          <p14:tracePt t="24591" x="3535363" y="3527425"/>
          <p14:tracePt t="24606" x="3375025" y="3521075"/>
          <p14:tracePt t="24623" x="3208338" y="3521075"/>
          <p14:tracePt t="24640" x="3055938" y="3521075"/>
          <p14:tracePt t="24657" x="2903538" y="3521075"/>
          <p14:tracePt t="24673" x="2773363" y="3521075"/>
          <p14:tracePt t="24690" x="2674938" y="3521075"/>
          <p14:tracePt t="24707" x="2552700" y="3521075"/>
          <p14:tracePt t="24723" x="2446338" y="3521075"/>
          <p14:tracePt t="24740" x="2332038" y="3521075"/>
          <p14:tracePt t="24757" x="2225675" y="3521075"/>
          <p14:tracePt t="24774" x="2073275" y="3497263"/>
          <p14:tracePt t="24790" x="2011363" y="3482975"/>
          <p14:tracePt t="24807" x="1965325" y="3475038"/>
          <p14:tracePt t="24823" x="1958975" y="3467100"/>
          <p14:tracePt t="24871" x="1951038" y="3467100"/>
          <p14:tracePt t="24889" x="1951038" y="3444875"/>
          <p14:tracePt t="24895" x="1951038" y="3421063"/>
          <p14:tracePt t="24906" x="1951038" y="3413125"/>
          <p14:tracePt t="24923" x="1951038" y="3360738"/>
          <p14:tracePt t="24940" x="1951038" y="3330575"/>
          <p14:tracePt t="24957" x="1958975" y="3284538"/>
          <p14:tracePt t="24974" x="2019300" y="3200400"/>
          <p14:tracePt t="24990" x="2041525" y="3178175"/>
          <p14:tracePt t="25007" x="2111375" y="3140075"/>
          <p14:tracePt t="25023" x="2155825" y="3140075"/>
          <p14:tracePt t="25040" x="2217738" y="3140075"/>
          <p14:tracePt t="25057" x="2308225" y="3140075"/>
          <p14:tracePt t="25074" x="2416175" y="3140075"/>
          <p14:tracePt t="25092" x="2530475" y="3146425"/>
          <p14:tracePt t="25096" x="2568575" y="3154363"/>
          <p14:tracePt t="25107" x="2613025" y="3170238"/>
          <p14:tracePt t="25123" x="2705100" y="3184525"/>
          <p14:tracePt t="25140" x="2773363" y="3192463"/>
          <p14:tracePt t="25157" x="2865438" y="3216275"/>
          <p14:tracePt t="25174" x="2955925" y="3216275"/>
          <p14:tracePt t="25190" x="3048000" y="3216275"/>
          <p14:tracePt t="25207" x="3132138" y="3216275"/>
          <p14:tracePt t="25223" x="3230563" y="3216275"/>
          <p14:tracePt t="25240" x="3344863" y="3216275"/>
          <p14:tracePt t="25257" x="3451225" y="3216275"/>
          <p14:tracePt t="25273" x="3527425" y="3216275"/>
          <p14:tracePt t="25292" x="3603625" y="3216275"/>
          <p14:tracePt t="25307" x="3665538" y="3216275"/>
          <p14:tracePt t="25324" x="3756025" y="3216275"/>
          <p14:tracePt t="25340" x="3870325" y="3216275"/>
          <p14:tracePt t="25357" x="3984625" y="3216275"/>
          <p14:tracePt t="25374" x="4098925" y="3216275"/>
          <p14:tracePt t="25390" x="4191000" y="3230563"/>
          <p14:tracePt t="25407" x="4244975" y="3260725"/>
          <p14:tracePt t="25423" x="4289425" y="3268663"/>
          <p14:tracePt t="25441" x="4343400" y="3292475"/>
          <p14:tracePt t="25457" x="4365625" y="3322638"/>
          <p14:tracePt t="25474" x="4411663" y="3360738"/>
          <p14:tracePt t="25490" x="4449763" y="3406775"/>
          <p14:tracePt t="25507" x="4473575" y="3429000"/>
          <p14:tracePt t="25524" x="4479925" y="3459163"/>
          <p14:tracePt t="25540" x="4495800" y="3489325"/>
          <p14:tracePt t="25557" x="4495800" y="3513138"/>
          <p14:tracePt t="25574" x="4495800" y="3543300"/>
          <p14:tracePt t="25591" x="4495800" y="3565525"/>
          <p14:tracePt t="25607" x="4495800" y="3581400"/>
          <p14:tracePt t="25624" x="4473575" y="3597275"/>
          <p14:tracePt t="25640" x="4411663" y="3627438"/>
          <p14:tracePt t="25657" x="4327525" y="3627438"/>
          <p14:tracePt t="25674" x="4244975" y="3635375"/>
          <p14:tracePt t="25692" x="4152900" y="3657600"/>
          <p14:tracePt t="25707" x="4092575" y="3665538"/>
          <p14:tracePt t="25724" x="4030663" y="3665538"/>
          <p14:tracePt t="25740" x="3978275" y="3665538"/>
          <p14:tracePt t="25757" x="3908425" y="3673475"/>
          <p14:tracePt t="25774" x="3787775" y="3703638"/>
          <p14:tracePt t="25790" x="3733800" y="3703638"/>
          <p14:tracePt t="25807" x="3679825" y="3703638"/>
          <p14:tracePt t="25824" x="3641725" y="3717925"/>
          <p14:tracePt t="25840" x="3619500" y="3725863"/>
          <p14:tracePt t="25857" x="3603625" y="3725863"/>
          <p14:tracePt t="25874" x="3581400" y="3725863"/>
          <p14:tracePt t="25890" x="3573463" y="3725863"/>
          <p14:tracePt t="25907" x="3543300" y="3733800"/>
          <p14:tracePt t="25924" x="3505200" y="3749675"/>
          <p14:tracePt t="25940" x="3497263" y="3749675"/>
          <p14:tracePt t="25957" x="3489325" y="3749675"/>
          <p14:tracePt t="36039" x="3482975" y="3749675"/>
          <p14:tracePt t="36046" x="3459163" y="3673475"/>
          <p14:tracePt t="36056" x="3421063" y="3603625"/>
          <p14:tracePt t="36063" x="3398838" y="3565525"/>
          <p14:tracePt t="36078" x="3352800" y="3482975"/>
          <p14:tracePt t="36094" x="3284538" y="3390900"/>
          <p14:tracePt t="36111" x="3222625" y="3336925"/>
          <p14:tracePt t="36127" x="3208338" y="3330575"/>
          <p14:tracePt t="36311" x="3200400" y="3330575"/>
          <p14:tracePt t="36328" x="3192463" y="3344863"/>
          <p14:tracePt t="36335" x="3178175" y="3360738"/>
          <p14:tracePt t="36351" x="3178175" y="3368675"/>
          <p14:tracePt t="36361" x="3178175" y="3382963"/>
          <p14:tracePt t="36377" x="3170238" y="3398838"/>
          <p14:tracePt t="36394" x="3162300" y="3398838"/>
          <p14:tracePt t="36411" x="3162300" y="3406775"/>
          <p14:tracePt t="36583" x="3170238" y="3406775"/>
          <p14:tracePt t="36591" x="3184525" y="3406775"/>
          <p14:tracePt t="36599" x="3192463" y="3406775"/>
          <p14:tracePt t="36611" x="3216275" y="3406775"/>
          <p14:tracePt t="36627" x="3298825" y="3421063"/>
          <p14:tracePt t="36644" x="3382963" y="3429000"/>
          <p14:tracePt t="36647" x="3421063" y="3444875"/>
          <p14:tracePt t="36661" x="3467100" y="3444875"/>
          <p14:tracePt t="36678" x="3527425" y="3459163"/>
          <p14:tracePt t="36694" x="3535363" y="3459163"/>
          <p14:tracePt t="36728" x="3543300" y="3459163"/>
          <p14:tracePt t="36745" x="3559175" y="3459163"/>
          <p14:tracePt t="36761" x="3597275" y="3459163"/>
          <p14:tracePt t="36778" x="3649663" y="3459163"/>
          <p14:tracePt t="36794" x="3717925" y="3459163"/>
          <p14:tracePt t="36811" x="3779838" y="3459163"/>
          <p14:tracePt t="36828" x="3832225" y="3459163"/>
          <p14:tracePt t="36844" x="3870325" y="3459163"/>
          <p14:tracePt t="36861" x="3902075" y="3451225"/>
          <p14:tracePt t="36878" x="3924300" y="3451225"/>
          <p14:tracePt t="36894" x="3940175" y="3451225"/>
          <p14:tracePt t="36911" x="3970338" y="3451225"/>
          <p14:tracePt t="36928" x="4038600" y="3451225"/>
          <p14:tracePt t="36944" x="4152900" y="3451225"/>
          <p14:tracePt t="36961" x="4259263" y="3451225"/>
          <p14:tracePt t="36977" x="4365625" y="3451225"/>
          <p14:tracePt t="36994" x="4465638" y="3451225"/>
          <p14:tracePt t="37011" x="4495800" y="3444875"/>
          <p14:tracePt t="37543" x="4487863" y="3444875"/>
          <p14:tracePt t="37551" x="4479925" y="3444875"/>
          <p14:tracePt t="37561" x="4473575" y="3444875"/>
          <p14:tracePt t="37897" x="4465638" y="3444875"/>
          <p14:tracePt t="37903" x="4457700" y="3436938"/>
          <p14:tracePt t="38583" x="4449763" y="3436938"/>
          <p14:tracePt t="38591" x="4435475" y="3436938"/>
          <p14:tracePt t="38599" x="4427538" y="3429000"/>
          <p14:tracePt t="38614" x="4411663" y="3421063"/>
          <p14:tracePt t="38628" x="4397375" y="3421063"/>
          <p14:tracePt t="38645" x="4373563" y="3413125"/>
          <p14:tracePt t="38662" x="4327525" y="3398838"/>
          <p14:tracePt t="38678" x="4297363" y="3398838"/>
          <p14:tracePt t="38695" x="4283075" y="3398838"/>
          <p14:tracePt t="38713" x="4275138" y="3398838"/>
          <p14:tracePt t="38728" x="4267200" y="3398838"/>
          <p14:tracePt t="38745" x="4259263" y="3398838"/>
          <p14:tracePt t="38762" x="4244975" y="3398838"/>
          <p14:tracePt t="38778" x="4221163" y="3398838"/>
          <p14:tracePt t="38795" x="4183063" y="3390900"/>
          <p14:tracePt t="38812" x="4144963" y="3382963"/>
          <p14:tracePt t="38828" x="4114800" y="3360738"/>
          <p14:tracePt t="38846" x="4092575" y="3306763"/>
          <p14:tracePt t="38862" x="4076700" y="3284538"/>
          <p14:tracePt t="38878" x="4076700" y="3246438"/>
          <p14:tracePt t="38895" x="4076700" y="3222625"/>
          <p14:tracePt t="38912" x="4076700" y="3200400"/>
          <p14:tracePt t="38928" x="4076700" y="3154363"/>
          <p14:tracePt t="38945" x="4076700" y="3116263"/>
          <p14:tracePt t="38962" x="4092575" y="3070225"/>
          <p14:tracePt t="38978" x="4114800" y="3032125"/>
          <p14:tracePt t="38995" x="4137025" y="3001963"/>
          <p14:tracePt t="39011" x="4160838" y="2979738"/>
          <p14:tracePt t="39028" x="4191000" y="2971800"/>
          <p14:tracePt t="39046" x="4229100" y="2963863"/>
          <p14:tracePt t="39062" x="4259263" y="2963863"/>
          <p14:tracePt t="39078" x="4283075" y="2971800"/>
          <p14:tracePt t="39095" x="4305300" y="2987675"/>
          <p14:tracePt t="39112" x="4335463" y="3078163"/>
          <p14:tracePt t="39129" x="4335463" y="3192463"/>
          <p14:tracePt t="39145" x="4335463" y="3322638"/>
          <p14:tracePt t="39162" x="4335463" y="3429000"/>
          <p14:tracePt t="39178" x="4297363" y="3505200"/>
          <p14:tracePt t="39195" x="4267200" y="3543300"/>
          <p14:tracePt t="39212" x="4213225" y="3551238"/>
          <p14:tracePt t="39230" x="4130675" y="3551238"/>
          <p14:tracePt t="39246" x="4084638" y="3543300"/>
          <p14:tracePt t="39262" x="3954463" y="3459163"/>
          <p14:tracePt t="39279" x="3902075" y="3398838"/>
          <p14:tracePt t="39295" x="3878263" y="3344863"/>
          <p14:tracePt t="39312" x="3870325" y="3314700"/>
          <p14:tracePt t="39329" x="3870325" y="3268663"/>
          <p14:tracePt t="39345" x="3870325" y="3238500"/>
          <p14:tracePt t="39362" x="3932238" y="3200400"/>
          <p14:tracePt t="39379" x="4060825" y="3200400"/>
          <p14:tracePt t="39395" x="4152900" y="3200400"/>
          <p14:tracePt t="39411" x="4191000" y="3208338"/>
          <p14:tracePt t="39428" x="4191000" y="3216275"/>
          <p14:tracePt t="39445" x="4206875" y="3230563"/>
          <p14:tracePt t="39461" x="4206875" y="3314700"/>
          <p14:tracePt t="39478" x="4175125" y="3390900"/>
          <p14:tracePt t="39495" x="4098925" y="3444875"/>
          <p14:tracePt t="39511" x="4038600" y="3459163"/>
          <p14:tracePt t="39528" x="3992563" y="3459163"/>
          <p14:tracePt t="39545" x="3962400" y="3451225"/>
          <p14:tracePt t="39562" x="3946525" y="3429000"/>
          <p14:tracePt t="39578" x="3940175" y="3382963"/>
          <p14:tracePt t="39595" x="3940175" y="3352800"/>
          <p14:tracePt t="39612" x="3940175" y="3322638"/>
          <p14:tracePt t="39628" x="3954463" y="3292475"/>
          <p14:tracePt t="39645" x="4000500" y="3284538"/>
          <p14:tracePt t="39661" x="4068763" y="3284538"/>
          <p14:tracePt t="39678" x="4084638" y="3284538"/>
          <p14:tracePt t="39695" x="4098925" y="3284538"/>
          <p14:tracePt t="39712" x="4098925" y="3292475"/>
          <p14:tracePt t="39975" x="4106863" y="3298825"/>
          <p14:tracePt t="39983" x="4130675" y="3306763"/>
          <p14:tracePt t="39991" x="4152900" y="3314700"/>
          <p14:tracePt t="39999" x="4175125" y="3330575"/>
          <p14:tracePt t="40012" x="4206875" y="3344863"/>
          <p14:tracePt t="40029" x="4267200" y="3382963"/>
          <p14:tracePt t="40047" x="4321175" y="3413125"/>
          <p14:tracePt t="40062" x="4327525" y="3413125"/>
          <p14:tracePt t="40135" x="4321175" y="3421063"/>
          <p14:tracePt t="40143" x="4313238" y="3421063"/>
          <p14:tracePt t="40151" x="4297363" y="3421063"/>
          <p14:tracePt t="40162" x="4283075" y="3421063"/>
          <p14:tracePt t="40179" x="4229100" y="3421063"/>
          <p14:tracePt t="40195" x="4183063" y="3421063"/>
          <p14:tracePt t="40212" x="4152900" y="3421063"/>
          <p14:tracePt t="40982" x="4137025" y="3413125"/>
          <p14:tracePt t="40990" x="4084638" y="3406775"/>
          <p14:tracePt t="40998" x="4054475" y="3390900"/>
          <p14:tracePt t="41012" x="4016375" y="3382963"/>
          <p14:tracePt t="41029" x="3978275" y="3368675"/>
          <p14:tracePt t="41046" x="3902075" y="3344863"/>
          <p14:tracePt t="41062" x="3695700" y="3292475"/>
          <p14:tracePt t="41079" x="3559175" y="3254375"/>
          <p14:tracePt t="41096" x="3459163" y="3208338"/>
          <p14:tracePt t="41112" x="3398838" y="3178175"/>
          <p14:tracePt t="41129" x="3368675" y="3170238"/>
          <p14:tracePt t="41146" x="3360738" y="3154363"/>
          <p14:tracePt t="41162" x="3344863" y="3146425"/>
          <p14:tracePt t="41179" x="3330575" y="3140075"/>
          <p14:tracePt t="41223" x="3314700" y="3132138"/>
          <p14:tracePt t="41239" x="3306763" y="3132138"/>
          <p14:tracePt t="41263" x="3298825" y="3132138"/>
          <p14:tracePt t="41271" x="3284538" y="3132138"/>
          <p14:tracePt t="41279" x="3268663" y="3132138"/>
          <p14:tracePt t="41296" x="3246438" y="3124200"/>
          <p14:tracePt t="41313" x="3208338" y="3101975"/>
          <p14:tracePt t="41329" x="3170238" y="3086100"/>
          <p14:tracePt t="41346" x="3154363" y="3078163"/>
          <p14:tracePt t="41495" x="3146425" y="3078163"/>
          <p14:tracePt t="42919" x="3146425" y="3094038"/>
          <p14:tracePt t="42928" x="3146425" y="3146425"/>
          <p14:tracePt t="42935" x="3146425" y="3216275"/>
          <p14:tracePt t="42946" x="3146425" y="3284538"/>
          <p14:tracePt t="42963" x="3146425" y="3497263"/>
          <p14:tracePt t="42980" x="3094038" y="3756025"/>
          <p14:tracePt t="42999" x="3009900" y="4060825"/>
          <p14:tracePt t="43014" x="2955925" y="4183063"/>
          <p14:tracePt t="43030" x="2941638" y="4221163"/>
          <p14:tracePt t="43047" x="2933700" y="4237038"/>
          <p14:tracePt t="43095" x="2933700" y="4244975"/>
          <p14:tracePt t="43103" x="2933700" y="4251325"/>
          <p14:tracePt t="43113" x="2933700" y="4267200"/>
          <p14:tracePt t="43130" x="2933700" y="4289425"/>
          <p14:tracePt t="43147" x="2933700" y="4313238"/>
          <p14:tracePt t="43163" x="2941638" y="4313238"/>
          <p14:tracePt t="43180" x="2941638" y="4321175"/>
          <p14:tracePt t="43247" x="2949575" y="4321175"/>
          <p14:tracePt t="43263" x="2955925" y="4321175"/>
          <p14:tracePt t="43271" x="2971800" y="4313238"/>
          <p14:tracePt t="43280" x="2979738" y="4305300"/>
          <p14:tracePt t="43297" x="3025775" y="4275138"/>
          <p14:tracePt t="43314" x="3094038" y="4237038"/>
          <p14:tracePt t="43330" x="3200400" y="4206875"/>
          <p14:tracePt t="43347" x="3336925" y="4183063"/>
          <p14:tracePt t="43364" x="3482975" y="4183063"/>
          <p14:tracePt t="43380" x="3649663" y="4183063"/>
          <p14:tracePt t="43397" x="3779838" y="4183063"/>
          <p14:tracePt t="43414" x="3970338" y="4198938"/>
          <p14:tracePt t="43431" x="4060825" y="4221163"/>
          <p14:tracePt t="43447" x="4130675" y="4229100"/>
          <p14:tracePt t="43463" x="4183063" y="4237038"/>
          <p14:tracePt t="43480" x="4221163" y="4244975"/>
          <p14:tracePt t="43561" x="4191000" y="4244975"/>
          <p14:tracePt t="43567" x="4137025" y="4237038"/>
          <p14:tracePt t="43580" x="4084638" y="4213225"/>
          <p14:tracePt t="43597" x="3962400" y="4191000"/>
          <p14:tracePt t="43614" x="3886200" y="4191000"/>
          <p14:tracePt t="43647" x="3932238" y="4206875"/>
          <p14:tracePt t="43663" x="4084638" y="4259263"/>
          <p14:tracePt t="43680" x="4297363" y="4289425"/>
          <p14:tracePt t="43697" x="4587875" y="4289425"/>
          <p14:tracePt t="43714" x="4670425" y="4305300"/>
          <p14:tracePt t="43751" x="4648200" y="4305300"/>
          <p14:tracePt t="43764" x="4602163" y="4305300"/>
          <p14:tracePt t="43780" x="4495800" y="4283075"/>
          <p14:tracePt t="43798" x="4411663" y="4259263"/>
          <p14:tracePt t="43848" x="4419600" y="4259263"/>
          <p14:tracePt t="43856" x="4457700" y="4259263"/>
          <p14:tracePt t="43863" x="4479925" y="4267200"/>
          <p14:tracePt t="43935" x="4465638" y="4267200"/>
          <p14:tracePt t="43943" x="4457700" y="4267200"/>
          <p14:tracePt t="43951" x="4449763" y="4267200"/>
          <p14:tracePt t="43964" x="4441825" y="4267200"/>
          <p14:tracePt t="44007" x="4449763" y="4267200"/>
          <p14:tracePt t="44017" x="4465638" y="4267200"/>
          <p14:tracePt t="44023" x="4503738" y="4267200"/>
          <p14:tracePt t="44032" x="4533900" y="4267200"/>
          <p14:tracePt t="44047" x="4587875" y="4283075"/>
          <p14:tracePt t="44175" x="4640263" y="4283075"/>
          <p14:tracePt t="44183" x="4686300" y="4283075"/>
          <p14:tracePt t="44191" x="4740275" y="4283075"/>
          <p14:tracePt t="44199" x="4762500" y="4283075"/>
          <p14:tracePt t="44214" x="4784725" y="4283075"/>
          <p14:tracePt t="44230" x="4792663" y="4283075"/>
          <p14:tracePt t="44311" x="4822825" y="4283075"/>
          <p14:tracePt t="44319" x="4899025" y="4289425"/>
          <p14:tracePt t="44330" x="4975225" y="4289425"/>
          <p14:tracePt t="44348" x="5143500" y="4313238"/>
          <p14:tracePt t="44364" x="5356225" y="4313238"/>
          <p14:tracePt t="44381" x="5578475" y="4313238"/>
          <p14:tracePt t="44398" x="5813425" y="4313238"/>
          <p14:tracePt t="44414" x="5883275" y="4313238"/>
          <p14:tracePt t="44430" x="5897563" y="4313238"/>
          <p14:tracePt t="44615" x="5905500" y="4313238"/>
          <p14:tracePt t="44720" x="5897563" y="4313238"/>
          <p14:tracePt t="44727" x="5859463" y="4313238"/>
          <p14:tracePt t="44735" x="5807075" y="4313238"/>
          <p14:tracePt t="44747" x="5761038" y="4313238"/>
          <p14:tracePt t="44765" x="5592763" y="4351338"/>
          <p14:tracePt t="44781" x="5387975" y="4389438"/>
          <p14:tracePt t="44798" x="5135563" y="4397375"/>
          <p14:tracePt t="44814" x="5059363" y="4397375"/>
          <p14:tracePt t="44831" x="4914900" y="4397375"/>
          <p14:tracePt t="44847" x="4868863" y="4373563"/>
          <p14:tracePt t="44864" x="4830763" y="4365625"/>
          <p14:tracePt t="44881" x="4800600" y="4351338"/>
          <p14:tracePt t="44897" x="4762500" y="4335463"/>
          <p14:tracePt t="44914" x="4716463" y="4327525"/>
          <p14:tracePt t="44931" x="4678363" y="4313238"/>
          <p14:tracePt t="44947" x="4625975" y="4305300"/>
          <p14:tracePt t="44964" x="4587875" y="4297363"/>
          <p14:tracePt t="44980" x="4564063" y="4297363"/>
          <p14:tracePt t="44997" x="4511675" y="4297363"/>
          <p14:tracePt t="45014" x="4479925" y="4297363"/>
          <p14:tracePt t="45031" x="4435475" y="4297363"/>
          <p14:tracePt t="45127" x="4427538" y="4297363"/>
          <p14:tracePt t="45136" x="4435475" y="4297363"/>
          <p14:tracePt t="45143" x="4465638" y="4305300"/>
          <p14:tracePt t="45152" x="4518025" y="4321175"/>
          <p14:tracePt t="45164" x="4572000" y="4327525"/>
          <p14:tracePt t="45181" x="4778375" y="4327525"/>
          <p14:tracePt t="45184" x="4945063" y="4327525"/>
          <p14:tracePt t="45198" x="5356225" y="4327525"/>
          <p14:tracePt t="45214" x="5608638" y="4327525"/>
          <p14:tracePt t="45231" x="6248400" y="4327525"/>
          <p14:tracePt t="45247" x="6530975" y="4313238"/>
          <p14:tracePt t="45265" x="6689725" y="4275138"/>
          <p14:tracePt t="45281" x="6759575" y="4251325"/>
          <p14:tracePt t="45297" x="6765925" y="4244975"/>
          <p14:tracePt t="45314" x="6765925" y="4237038"/>
          <p14:tracePt t="45331" x="6773863" y="4206875"/>
          <p14:tracePt t="45347" x="6781800" y="4198938"/>
          <p14:tracePt t="45364" x="6781800" y="4191000"/>
          <p14:tracePt t="45381" x="6789738" y="4175125"/>
          <p14:tracePt t="45398" x="6804025" y="4144963"/>
          <p14:tracePt t="45414" x="6827838" y="4130675"/>
          <p14:tracePt t="45431" x="6858000" y="4106863"/>
          <p14:tracePt t="45448" x="6926263" y="4092575"/>
          <p14:tracePt t="45464" x="7018338" y="4060825"/>
          <p14:tracePt t="45481" x="7102475" y="4046538"/>
          <p14:tracePt t="45497" x="7140575" y="4038600"/>
          <p14:tracePt t="45514" x="7146925" y="4030663"/>
          <p14:tracePt t="45547" x="7146925" y="4022725"/>
          <p14:tracePt t="45564" x="7108825" y="4000500"/>
          <p14:tracePt t="45581" x="7026275" y="3992563"/>
          <p14:tracePt t="45598" x="6797675" y="3984625"/>
          <p14:tracePt t="45614" x="6515100" y="4016375"/>
          <p14:tracePt t="45631" x="6142038" y="4076700"/>
          <p14:tracePt t="45648" x="5837238" y="4122738"/>
          <p14:tracePt t="45665" x="5608638" y="4160838"/>
          <p14:tracePt t="45681" x="5410200" y="4175125"/>
          <p14:tracePt t="45698" x="5287963" y="4198938"/>
          <p14:tracePt t="45714" x="5189538" y="4213225"/>
          <p14:tracePt t="45731" x="5097463" y="4237038"/>
          <p14:tracePt t="45748" x="4991100" y="4251325"/>
          <p14:tracePt t="45764" x="4846638" y="4275138"/>
          <p14:tracePt t="45781" x="4732338" y="4275138"/>
          <p14:tracePt t="45798" x="4618038" y="4275138"/>
          <p14:tracePt t="45814" x="4525963" y="4275138"/>
          <p14:tracePt t="45831" x="4479925" y="4275138"/>
          <p14:tracePt t="45848" x="4435475" y="4267200"/>
          <p14:tracePt t="45864" x="4397375" y="4251325"/>
          <p14:tracePt t="45881" x="4381500" y="4251325"/>
          <p14:tracePt t="45914" x="4373563" y="4244975"/>
          <p14:tracePt t="45931" x="4365625" y="4229100"/>
          <p14:tracePt t="45948" x="4365625" y="4183063"/>
          <p14:tracePt t="45965" x="4365625" y="4106863"/>
          <p14:tracePt t="45981" x="4343400" y="3992563"/>
          <p14:tracePt t="45998" x="4335463" y="3856038"/>
          <p14:tracePt t="46014" x="4335463" y="3817938"/>
          <p14:tracePt t="46031" x="4335463" y="3787775"/>
          <p14:tracePt t="46048" x="4365625" y="3749675"/>
          <p14:tracePt t="46064" x="4473575" y="3717925"/>
          <p14:tracePt t="46081" x="4640263" y="3717925"/>
          <p14:tracePt t="46098" x="4822825" y="3717925"/>
          <p14:tracePt t="46114" x="4960938" y="3756025"/>
          <p14:tracePt t="46131" x="5075238" y="3817938"/>
          <p14:tracePt t="46148" x="5121275" y="3856038"/>
          <p14:tracePt t="46165" x="5135563" y="3878263"/>
          <p14:tracePt t="46169" x="5135563" y="3902075"/>
          <p14:tracePt t="46181" x="5135563" y="3924300"/>
          <p14:tracePt t="46198" x="5135563" y="4000500"/>
          <p14:tracePt t="46214" x="4983163" y="4221163"/>
          <p14:tracePt t="46231" x="4800600" y="4327525"/>
          <p14:tracePt t="46248" x="4602163" y="4373563"/>
          <p14:tracePt t="46264" x="4411663" y="4365625"/>
          <p14:tracePt t="46281" x="4244975" y="4305300"/>
          <p14:tracePt t="46298" x="4122738" y="4213225"/>
          <p14:tracePt t="46314" x="4084638" y="4144963"/>
          <p14:tracePt t="46331" x="4084638" y="4084638"/>
          <p14:tracePt t="46348" x="4084638" y="4000500"/>
          <p14:tracePt t="46364" x="4191000" y="3886200"/>
          <p14:tracePt t="46381" x="4351338" y="3810000"/>
          <p14:tracePt t="46398" x="4564063" y="3794125"/>
          <p14:tracePt t="46414" x="4670425" y="3794125"/>
          <p14:tracePt t="46431" x="4762500" y="3825875"/>
          <p14:tracePt t="46448" x="4876800" y="3932238"/>
          <p14:tracePt t="46465" x="4914900" y="4000500"/>
          <p14:tracePt t="46481" x="4914900" y="4092575"/>
          <p14:tracePt t="46498" x="4914900" y="4160838"/>
          <p14:tracePt t="46515" x="4860925" y="4221163"/>
          <p14:tracePt t="46531" x="4816475" y="4237038"/>
          <p14:tracePt t="46548" x="4784725" y="4237038"/>
          <p14:tracePt t="46564" x="4770438" y="4237038"/>
          <p14:tracePt t="46582" x="4792663" y="4183063"/>
          <p14:tracePt t="46598" x="4884738" y="4092575"/>
          <p14:tracePt t="46614" x="5083175" y="3984625"/>
          <p14:tracePt t="46631" x="5494338" y="3878263"/>
          <p14:tracePt t="46648" x="5965825" y="3817938"/>
          <p14:tracePt t="46665" x="6523038" y="3779838"/>
          <p14:tracePt t="46681" x="6918325" y="3763963"/>
          <p14:tracePt t="46698" x="7102475" y="3756025"/>
          <p14:tracePt t="46716" x="7192963" y="3756025"/>
          <p14:tracePt t="46731" x="7216775" y="3749675"/>
          <p14:tracePt t="46768" x="7231063" y="3741738"/>
          <p14:tracePt t="46782" x="7315200" y="3725863"/>
          <p14:tracePt t="46798" x="7369175" y="3711575"/>
          <p14:tracePt t="46815" x="7604125" y="3649663"/>
          <p14:tracePt t="46831" x="7734300" y="3603625"/>
          <p14:tracePt t="46848" x="7894638" y="3543300"/>
          <p14:tracePt t="46865" x="8031163" y="3489325"/>
          <p14:tracePt t="46881" x="8137525" y="3429000"/>
          <p14:tracePt t="46898" x="8221663" y="3375025"/>
          <p14:tracePt t="46915" x="8305800" y="3322638"/>
          <p14:tracePt t="46931" x="8397875" y="3268663"/>
          <p14:tracePt t="46948" x="8474075" y="3222625"/>
          <p14:tracePt t="46965" x="8556625" y="3184525"/>
          <p14:tracePt t="46982" x="8640763" y="3154363"/>
          <p14:tracePt t="46998" x="8664575" y="3154363"/>
          <p14:tracePt t="47015" x="8740775" y="3146425"/>
          <p14:tracePt t="47031" x="8809038" y="3146425"/>
          <p14:tracePt t="47048" x="8915400" y="3146425"/>
          <p14:tracePt t="47065" x="9051925" y="3162300"/>
          <p14:tracePt t="47081" x="9174163" y="3162300"/>
          <p14:tracePt t="47098" x="9228138" y="3162300"/>
          <p14:tracePt t="47115" x="9242425" y="3162300"/>
          <p14:tracePt t="47151" x="9242425" y="3146425"/>
          <p14:tracePt t="47166" x="9242425" y="3116263"/>
          <p14:tracePt t="47182" x="9242425" y="3086100"/>
          <p14:tracePt t="47198" x="9242425" y="3040063"/>
          <p14:tracePt t="47215" x="9228138" y="3001963"/>
          <p14:tracePt t="47231" x="9220200" y="2963863"/>
          <p14:tracePt t="47248" x="9212263" y="2955925"/>
          <p14:tracePt t="47281" x="9212263" y="2949575"/>
          <p14:tracePt t="47298" x="9212263" y="2941638"/>
          <p14:tracePt t="47407" x="9212263" y="2949575"/>
          <p14:tracePt t="47415" x="9220200" y="2987675"/>
          <p14:tracePt t="47423" x="9220200" y="3017838"/>
          <p14:tracePt t="47431" x="9236075" y="3048000"/>
          <p14:tracePt t="47448" x="9236075" y="3078163"/>
          <p14:tracePt t="47465" x="9236075" y="3094038"/>
          <p14:tracePt t="47543" x="9242425" y="3040063"/>
          <p14:tracePt t="47551" x="9242425" y="2994025"/>
          <p14:tracePt t="47560" x="9250363" y="2963863"/>
          <p14:tracePt t="47568" x="9250363" y="2941638"/>
          <p14:tracePt t="47582" x="9250363" y="2887663"/>
          <p14:tracePt t="47598" x="9250363" y="2879725"/>
          <p14:tracePt t="47662" x="9258300" y="2879725"/>
          <p14:tracePt t="47670" x="9266238" y="2911475"/>
          <p14:tracePt t="47678" x="9266238" y="2994025"/>
          <p14:tracePt t="47686" x="9266238" y="3055938"/>
          <p14:tracePt t="47698" x="9266238" y="3116263"/>
          <p14:tracePt t="47715" x="9274175" y="3222625"/>
          <p14:tracePt t="47775" x="9274175" y="3192463"/>
          <p14:tracePt t="47784" x="9274175" y="3140075"/>
          <p14:tracePt t="47791" x="9274175" y="3086100"/>
          <p14:tracePt t="47799" x="9274175" y="3048000"/>
          <p14:tracePt t="47815" x="9266238" y="2955925"/>
          <p14:tracePt t="47832" x="9266238" y="2941638"/>
          <p14:tracePt t="47865" x="9266238" y="2933700"/>
          <p14:tracePt t="47887" x="9266238" y="2971800"/>
          <p14:tracePt t="47898" x="9266238" y="3048000"/>
          <p14:tracePt t="47915" x="9266238" y="3260725"/>
          <p14:tracePt t="47932" x="9266238" y="3413125"/>
          <p14:tracePt t="47948" x="9258300" y="3444875"/>
          <p14:tracePt t="47982" x="9250363" y="3444875"/>
          <p14:tracePt t="47998" x="9228138" y="3421063"/>
          <p14:tracePt t="48015" x="9166225" y="3314700"/>
          <p14:tracePt t="48032" x="9075738" y="3200400"/>
          <p14:tracePt t="48048" x="8999538" y="3132138"/>
          <p14:tracePt t="48065" x="8961438" y="3116263"/>
          <p14:tracePt t="48083" x="8937625" y="3116263"/>
          <p14:tracePt t="48099" x="8877300" y="3140075"/>
          <p14:tracePt t="48115" x="8686800" y="3322638"/>
          <p14:tracePt t="48132" x="8512175" y="3551238"/>
          <p14:tracePt t="48148" x="8328025" y="3810000"/>
          <p14:tracePt t="48166" x="8199438" y="3954463"/>
          <p14:tracePt t="48169" x="8175625" y="3978275"/>
          <p14:tracePt t="48182" x="8161338" y="3984625"/>
          <p14:tracePt t="48199" x="8131175" y="3984625"/>
          <p14:tracePt t="48215" x="8099425" y="3962400"/>
          <p14:tracePt t="48232" x="8039100" y="3794125"/>
          <p14:tracePt t="48249" x="7878763" y="3505200"/>
          <p14:tracePt t="48265" x="7650163" y="3124200"/>
          <p14:tracePt t="48284" x="7489825" y="2819400"/>
          <p14:tracePt t="48298" x="7437438" y="2667000"/>
          <p14:tracePt t="48315" x="7429500" y="2590800"/>
          <p14:tracePt t="48332" x="7429500" y="2574925"/>
          <p14:tracePt t="48359" x="7437438" y="2606675"/>
          <p14:tracePt t="48367" x="7451725" y="2720975"/>
          <p14:tracePt t="48382" x="7467600" y="2865438"/>
          <p14:tracePt t="48398" x="7513638" y="3521075"/>
          <p14:tracePt t="48415" x="7513638" y="3916363"/>
          <p14:tracePt t="48432" x="7513638" y="4098925"/>
          <p14:tracePt t="48449" x="7513638" y="4114800"/>
          <p14:tracePt t="48482" x="7513638" y="4038600"/>
          <p14:tracePt t="48499" x="7513638" y="3733800"/>
          <p14:tracePt t="48516" x="7421563" y="3382963"/>
          <p14:tracePt t="48532" x="7361238" y="3146425"/>
          <p14:tracePt t="48549" x="7345363" y="3017838"/>
          <p14:tracePt t="48566" x="7345363" y="2971800"/>
          <p14:tracePt t="48583" x="7375525" y="2971800"/>
          <p14:tracePt t="48598" x="7467600" y="2987675"/>
          <p14:tracePt t="48615" x="7589838" y="3101975"/>
          <p14:tracePt t="48632" x="7756525" y="3284538"/>
          <p14:tracePt t="48649" x="7924800" y="3451225"/>
          <p14:tracePt t="48665" x="8039100" y="3505200"/>
          <p14:tracePt t="48682" x="8137525" y="3505200"/>
          <p14:tracePt t="48699" x="8237538" y="3467100"/>
          <p14:tracePt t="48715" x="8343900" y="3284538"/>
          <p14:tracePt t="48732" x="8366125" y="3094038"/>
          <p14:tracePt t="48749" x="8366125" y="2879725"/>
          <p14:tracePt t="48766" x="8366125" y="2644775"/>
          <p14:tracePt t="48782" x="8351838" y="2552700"/>
          <p14:tracePt t="48799" x="8351838" y="2544763"/>
          <p14:tracePt t="48847" x="8351838" y="2536825"/>
          <p14:tracePt t="48855" x="8366125" y="2568575"/>
          <p14:tracePt t="48865" x="8389938" y="2620963"/>
          <p14:tracePt t="48882" x="8466138" y="2781300"/>
          <p14:tracePt t="48899" x="8550275" y="2987675"/>
          <p14:tracePt t="48915" x="8640763" y="3146425"/>
          <p14:tracePt t="48933" x="8724900" y="3276600"/>
          <p14:tracePt t="48950" x="8755063" y="3314700"/>
          <p14:tracePt t="49015" x="8763000" y="3292475"/>
          <p14:tracePt t="49023" x="8763000" y="3254375"/>
          <p14:tracePt t="49032" x="8763000" y="3230563"/>
          <p14:tracePt t="49049" x="8763000" y="3192463"/>
          <p14:tracePt t="49065" x="8763000" y="3154363"/>
          <p14:tracePt t="49083" x="8763000" y="3132138"/>
          <p14:tracePt t="49099" x="8763000" y="3124200"/>
          <p14:tracePt t="49115" x="8763000" y="3116263"/>
          <p14:tracePt t="49159" x="8747125" y="3108325"/>
          <p14:tracePt t="49169" x="8702675" y="3094038"/>
          <p14:tracePt t="49175" x="8686800" y="3086100"/>
          <p14:tracePt t="49183" x="8664575" y="3086100"/>
          <p14:tracePt t="49199" x="8610600" y="3063875"/>
          <p14:tracePt t="49215" x="8564563" y="3048000"/>
          <p14:tracePt t="49232" x="8550275" y="3048000"/>
          <p14:tracePt t="49249" x="8542338" y="3040063"/>
          <p14:tracePt t="49415" x="8534400" y="3040063"/>
          <p14:tracePt t="49423" x="8526463" y="3040063"/>
          <p14:tracePt t="49463" x="8504238" y="3055938"/>
          <p14:tracePt t="49471" x="8466138" y="3116263"/>
          <p14:tracePt t="49482" x="8442325" y="3178175"/>
          <p14:tracePt t="49499" x="8404225" y="3208338"/>
          <p14:tracePt t="49516" x="8382000" y="3216275"/>
          <p14:tracePt t="49784" x="8412163" y="3208338"/>
          <p14:tracePt t="49791" x="8466138" y="3192463"/>
          <p14:tracePt t="49799" x="8534400" y="3178175"/>
          <p14:tracePt t="49816" x="8785225" y="3178175"/>
          <p14:tracePt t="49833" x="9021763" y="3178175"/>
          <p14:tracePt t="49849" x="9166225" y="3154363"/>
          <p14:tracePt t="49866" x="9212263" y="3146425"/>
          <p14:tracePt t="49882" x="9212263" y="3140075"/>
          <p14:tracePt t="49899" x="9182100" y="3108325"/>
          <p14:tracePt t="49916" x="9051925" y="3078163"/>
          <p14:tracePt t="49933" x="8877300" y="3032125"/>
          <p14:tracePt t="49950" x="8442325" y="3032125"/>
          <p14:tracePt t="49966" x="8289925" y="3032125"/>
          <p14:tracePt t="49983" x="8221663" y="3070225"/>
          <p14:tracePt t="49999" x="8169275" y="3108325"/>
          <p14:tracePt t="50016" x="8145463" y="3124200"/>
          <p14:tracePt t="50032" x="8137525" y="3140075"/>
          <p14:tracePt t="50049" x="8131175" y="3140075"/>
          <p14:tracePt t="50082" x="8123238" y="3140075"/>
          <p14:tracePt t="50099" x="8107363" y="3140075"/>
          <p14:tracePt t="50116" x="8099425" y="3140075"/>
          <p14:tracePt t="50132" x="8077200" y="3101975"/>
          <p14:tracePt t="50149" x="8047038" y="3070225"/>
          <p14:tracePt t="50166" x="8016875" y="3048000"/>
          <p14:tracePt t="50183" x="7970838" y="3032125"/>
          <p14:tracePt t="50208" x="7962900" y="3032125"/>
          <p14:tracePt t="50247" x="7954963" y="3032125"/>
          <p14:tracePt t="50255" x="7947025" y="3040063"/>
          <p14:tracePt t="50266" x="7947025" y="3048000"/>
          <p14:tracePt t="50283" x="7947025" y="3055938"/>
          <p14:tracePt t="50311" x="7940675" y="3055938"/>
          <p14:tracePt t="50327" x="7932738" y="3055938"/>
          <p14:tracePt t="50335" x="7924800" y="3055938"/>
          <p14:tracePt t="50350" x="7908925" y="3055938"/>
          <p14:tracePt t="50366" x="7902575" y="3055938"/>
          <p14:tracePt t="50383" x="7894638" y="3055938"/>
          <p14:tracePt t="50431" x="7886700" y="3055938"/>
          <p14:tracePt t="50527" x="7932738" y="3063875"/>
          <p14:tracePt t="50535" x="7970838" y="3070225"/>
          <p14:tracePt t="50542" x="8054975" y="3086100"/>
          <p14:tracePt t="50551" x="8131175" y="3116263"/>
          <p14:tracePt t="50566" x="8221663" y="3116263"/>
          <p14:tracePt t="50583" x="8518525" y="3162300"/>
          <p14:tracePt t="50599" x="8709025" y="3162300"/>
          <p14:tracePt t="50616" x="8839200" y="3162300"/>
          <p14:tracePt t="50633" x="8937625" y="3162300"/>
          <p14:tracePt t="50649" x="9007475" y="3154363"/>
          <p14:tracePt t="50666" x="9037638" y="3140075"/>
          <p14:tracePt t="50683" x="9059863" y="3140075"/>
          <p14:tracePt t="50686" x="9067800" y="3132138"/>
          <p14:tracePt t="50716" x="9083675" y="3116263"/>
          <p14:tracePt t="50733" x="9090025" y="3108325"/>
          <p14:tracePt t="50750" x="9105900" y="3101975"/>
          <p14:tracePt t="50766" x="9136063" y="3094038"/>
          <p14:tracePt t="50783" x="9204325" y="3086100"/>
          <p14:tracePt t="50799" x="9266238" y="3078163"/>
          <p14:tracePt t="50816" x="9312275" y="3070225"/>
          <p14:tracePt t="50833" x="9342438" y="3063875"/>
          <p14:tracePt t="50849" x="9350375" y="3063875"/>
          <p14:tracePt t="51495" x="9334500" y="3048000"/>
          <p14:tracePt t="51503" x="9280525" y="3032125"/>
          <p14:tracePt t="51513" x="9250363" y="3025775"/>
          <p14:tracePt t="51519" x="9204325" y="3009900"/>
          <p14:tracePt t="51533" x="9144000" y="3009900"/>
          <p14:tracePt t="51550" x="8953500" y="3048000"/>
          <p14:tracePt t="51566" x="8823325" y="3070225"/>
          <p14:tracePt t="51583" x="8724900" y="3086100"/>
          <p14:tracePt t="51600" x="8626475" y="3086100"/>
          <p14:tracePt t="51616" x="8534400" y="3086100"/>
          <p14:tracePt t="51633" x="8458200" y="3086100"/>
          <p14:tracePt t="51650" x="8397875" y="3086100"/>
          <p14:tracePt t="51666" x="8335963" y="3086100"/>
          <p14:tracePt t="51684" x="8267700" y="3086100"/>
          <p14:tracePt t="51686" x="8229600" y="3086100"/>
          <p14:tracePt t="51700" x="8183563" y="3086100"/>
          <p14:tracePt t="51717" x="8085138" y="3086100"/>
          <p14:tracePt t="51734" x="7940675" y="3086100"/>
          <p14:tracePt t="51750" x="7878763" y="3086100"/>
          <p14:tracePt t="51766" x="7832725" y="3086100"/>
          <p14:tracePt t="51783" x="7818438" y="3086100"/>
          <p14:tracePt t="51888" x="7810500" y="3086100"/>
          <p14:tracePt t="52135" x="7832725" y="3086100"/>
          <p14:tracePt t="52143" x="7878763" y="3094038"/>
          <p14:tracePt t="52152" x="7940675" y="3094038"/>
          <p14:tracePt t="52167" x="8145463" y="3094038"/>
          <p14:tracePt t="52183" x="8366125" y="3094038"/>
          <p14:tracePt t="52200" x="8572500" y="3094038"/>
          <p14:tracePt t="52217" x="8778875" y="3094038"/>
          <p14:tracePt t="52233" x="8893175" y="3101975"/>
          <p14:tracePt t="52250" x="8953500" y="3116263"/>
          <p14:tracePt t="52267" x="8991600" y="3124200"/>
          <p14:tracePt t="52283" x="9029700" y="3132138"/>
          <p14:tracePt t="52300" x="9075738" y="3132138"/>
          <p14:tracePt t="52317" x="9159875" y="3132138"/>
          <p14:tracePt t="52334" x="9304338" y="3132138"/>
          <p14:tracePt t="52350" x="9342438" y="3132138"/>
          <p14:tracePt t="52367" x="9464675" y="3124200"/>
          <p14:tracePt t="52384" x="9486900" y="3101975"/>
          <p14:tracePt t="52400" x="9509125" y="3086100"/>
          <p14:tracePt t="52417" x="9517063" y="3070225"/>
          <p14:tracePt t="52433" x="9525000" y="3063875"/>
          <p14:tracePt t="52450" x="9525000" y="3055938"/>
          <p14:tracePt t="52551" x="9525000" y="3086100"/>
          <p14:tracePt t="52559" x="9509125" y="3101975"/>
          <p14:tracePt t="52567" x="9471025" y="3116263"/>
          <p14:tracePt t="52584" x="9388475" y="3146425"/>
          <p14:tracePt t="52601" x="9280525" y="3170238"/>
          <p14:tracePt t="52617" x="9136063" y="3170238"/>
          <p14:tracePt t="52633" x="8961438" y="3170238"/>
          <p14:tracePt t="52650" x="8763000" y="3170238"/>
          <p14:tracePt t="52667" x="8526463" y="3170238"/>
          <p14:tracePt t="52683" x="8251825" y="3170238"/>
          <p14:tracePt t="52700" x="7962900" y="3170238"/>
          <p14:tracePt t="52717" x="7780338" y="3170238"/>
          <p14:tracePt t="52734" x="7597775" y="3170238"/>
          <p14:tracePt t="52750" x="7573963" y="3170238"/>
          <p14:tracePt t="52767" x="7543800" y="3162300"/>
          <p14:tracePt t="52839" x="7543800" y="3154363"/>
          <p14:tracePt t="52855" x="7543800" y="3146425"/>
          <p14:tracePt t="52864" x="7535863" y="3146425"/>
          <p14:tracePt t="52880" x="7527925" y="3140075"/>
          <p14:tracePt t="52919" x="7527925" y="3132138"/>
          <p14:tracePt t="52943" x="7527925" y="3124200"/>
          <p14:tracePt t="52959" x="7527925" y="3116263"/>
          <p14:tracePt t="52983" x="7527925" y="3101975"/>
          <p14:tracePt t="52991" x="7543800" y="3101975"/>
          <p14:tracePt t="53015" x="7566025" y="3101975"/>
          <p14:tracePt t="53023" x="7589838" y="3101975"/>
          <p14:tracePt t="53034" x="7620000" y="3101975"/>
          <p14:tracePt t="53050" x="7704138" y="3108325"/>
          <p14:tracePt t="53067" x="7818438" y="3116263"/>
          <p14:tracePt t="53084" x="7940675" y="3124200"/>
          <p14:tracePt t="53101" x="8085138" y="3124200"/>
          <p14:tracePt t="53117" x="8207375" y="3124200"/>
          <p14:tracePt t="53134" x="8328025" y="3124200"/>
          <p14:tracePt t="53150" x="8359775" y="3124200"/>
          <p14:tracePt t="53296" x="8328025" y="3132138"/>
          <p14:tracePt t="53303" x="8305800" y="3146425"/>
          <p14:tracePt t="53311" x="8275638" y="3178175"/>
          <p14:tracePt t="53319" x="8237538" y="3200400"/>
          <p14:tracePt t="53334" x="8191500" y="3238500"/>
          <p14:tracePt t="53351" x="8023225" y="3382963"/>
          <p14:tracePt t="53367" x="7886700" y="3482975"/>
          <p14:tracePt t="53384" x="7772400" y="3589338"/>
          <p14:tracePt t="53400" x="7680325" y="3657600"/>
          <p14:tracePt t="53417" x="7620000" y="3703638"/>
          <p14:tracePt t="53434" x="7597775" y="3717925"/>
          <p14:tracePt t="53450" x="7589838" y="3725863"/>
          <p14:tracePt t="53519" x="7581900" y="3725863"/>
          <p14:tracePt t="53527" x="7581900" y="3733800"/>
          <p14:tracePt t="53536" x="7581900" y="3741738"/>
          <p14:tracePt t="53551" x="7597775" y="3771900"/>
          <p14:tracePt t="53567" x="7650163" y="3802063"/>
          <p14:tracePt t="53584" x="7696200" y="3825875"/>
          <p14:tracePt t="53600" x="7734300" y="3848100"/>
          <p14:tracePt t="53617" x="7750175" y="3848100"/>
          <p14:tracePt t="53663" x="7756525" y="3848100"/>
          <p14:tracePt t="53671" x="7772400" y="3848100"/>
          <p14:tracePt t="53684" x="7788275" y="3848100"/>
          <p14:tracePt t="53700" x="7840663" y="3848100"/>
          <p14:tracePt t="53718" x="7908925" y="3825875"/>
          <p14:tracePt t="53735" x="7924800" y="3817938"/>
          <p14:tracePt t="53783" x="7932738" y="3817938"/>
          <p14:tracePt t="53801" x="7932738" y="3810000"/>
          <p14:tracePt t="53807" x="7916863" y="3810000"/>
          <p14:tracePt t="53817" x="7894638" y="3802063"/>
          <p14:tracePt t="53834" x="7764463" y="3794125"/>
          <p14:tracePt t="53851" x="7521575" y="3794125"/>
          <p14:tracePt t="53867" x="7124700" y="3840163"/>
          <p14:tracePt t="53884" x="6667500" y="3902075"/>
          <p14:tracePt t="53901" x="6270625" y="3962400"/>
          <p14:tracePt t="53918" x="5951538" y="4008438"/>
          <p14:tracePt t="53934" x="5867400" y="4022725"/>
          <p14:tracePt t="53951" x="5715000" y="4060825"/>
          <p14:tracePt t="53967" x="5654675" y="4076700"/>
          <p14:tracePt t="53984" x="5608638" y="4092575"/>
          <p14:tracePt t="54001" x="5600700" y="4092575"/>
          <p14:tracePt t="54017" x="5592763" y="4092575"/>
          <p14:tracePt t="54034" x="5592763" y="4076700"/>
          <p14:tracePt t="54051" x="5592763" y="4016375"/>
          <p14:tracePt t="54067" x="5592763" y="3970338"/>
          <p14:tracePt t="54084" x="5592763" y="3924300"/>
          <p14:tracePt t="54100" x="5592763" y="3894138"/>
          <p14:tracePt t="54118" x="5592763" y="3863975"/>
          <p14:tracePt t="54134" x="5592763" y="3848100"/>
          <p14:tracePt t="54151" x="5592763" y="3832225"/>
          <p14:tracePt t="54191" x="5584825" y="3825875"/>
          <p14:tracePt t="54201" x="5578475" y="3825875"/>
          <p14:tracePt t="54217" x="5524500" y="3848100"/>
          <p14:tracePt t="54234" x="5418138" y="3954463"/>
          <p14:tracePt t="54251" x="5287963" y="4092575"/>
          <p14:tracePt t="54268" x="5219700" y="4229100"/>
          <p14:tracePt t="54284" x="5211763" y="4283075"/>
          <p14:tracePt t="54303" x="5326063" y="4305300"/>
          <p14:tracePt t="54318" x="5600700" y="4305300"/>
          <p14:tracePt t="54334" x="5859463" y="4275138"/>
          <p14:tracePt t="54351" x="6561138" y="4022725"/>
          <p14:tracePt t="54368" x="6713538" y="3886200"/>
          <p14:tracePt t="54384" x="6735763" y="3817938"/>
          <p14:tracePt t="54401" x="6727825" y="3703638"/>
          <p14:tracePt t="54417" x="6621463" y="3635375"/>
          <p14:tracePt t="54434" x="6477000" y="3581400"/>
          <p14:tracePt t="54451" x="6270625" y="3573463"/>
          <p14:tracePt t="54467" x="6057900" y="3603625"/>
          <p14:tracePt t="54484" x="5829300" y="3741738"/>
          <p14:tracePt t="54501" x="5692775" y="3894138"/>
          <p14:tracePt t="54518" x="5661025" y="4038600"/>
          <p14:tracePt t="54534" x="5684838" y="4068763"/>
          <p14:tracePt t="54551" x="5829300" y="4076700"/>
          <p14:tracePt t="54568" x="5981700" y="4060825"/>
          <p14:tracePt t="54584" x="6088063" y="3992563"/>
          <p14:tracePt t="54601" x="6126163" y="3932238"/>
          <p14:tracePt t="54617" x="6126163" y="3878263"/>
          <p14:tracePt t="54634" x="6126163" y="3840163"/>
          <p14:tracePt t="54651" x="6096000" y="3817938"/>
          <p14:tracePt t="54668" x="6065838" y="3817938"/>
          <p14:tracePt t="54685" x="6042025" y="3817938"/>
          <p14:tracePt t="54701" x="6035675" y="3817938"/>
          <p14:tracePt t="54911" x="6027738" y="3817938"/>
          <p14:tracePt t="54983" x="6019800" y="3817938"/>
          <p14:tracePt t="55008" x="6019800" y="3832225"/>
          <p14:tracePt t="55023" x="6019800" y="3840163"/>
          <p14:tracePt t="55031" x="6019800" y="3863975"/>
          <p14:tracePt t="55041" x="6019800" y="3878263"/>
          <p14:tracePt t="55051" x="6019800" y="3894138"/>
          <p14:tracePt t="55068" x="6011863" y="3924300"/>
          <p14:tracePt t="55084" x="5981700" y="3978275"/>
          <p14:tracePt t="55102" x="5943600" y="4046538"/>
          <p14:tracePt t="55118" x="5897563" y="4106863"/>
          <p14:tracePt t="55134" x="5867400" y="4144963"/>
          <p14:tracePt t="55151" x="5837238" y="4183063"/>
          <p14:tracePt t="55168" x="5813425" y="4206875"/>
          <p14:tracePt t="55184" x="5807075" y="4213225"/>
          <p14:tracePt t="55289" x="5807075" y="4221163"/>
          <p14:tracePt t="55311" x="5807075" y="4229100"/>
          <p14:tracePt t="55319" x="5821363" y="4229100"/>
          <p14:tracePt t="55327" x="5837238" y="4221163"/>
          <p14:tracePt t="55335" x="5837238" y="4213225"/>
          <p14:tracePt t="55351" x="5851525" y="4191000"/>
          <p14:tracePt t="55368" x="5867400" y="4175125"/>
          <p14:tracePt t="56210" x="5867400" y="4168775"/>
          <p14:tracePt t="68935" x="5875338" y="4175125"/>
          <p14:tracePt t="68943" x="5883275" y="4191000"/>
          <p14:tracePt t="68951" x="5883275" y="4221163"/>
          <p14:tracePt t="68960" x="5883275" y="4244975"/>
          <p14:tracePt t="68973" x="5875338" y="4283075"/>
          <p14:tracePt t="68990" x="5845175" y="4335463"/>
          <p14:tracePt t="69006" x="5829300" y="4373563"/>
          <p14:tracePt t="69023" x="5813425" y="4411663"/>
          <p14:tracePt t="69039" x="5799138" y="4449763"/>
          <p14:tracePt t="69056" x="5791200" y="4465638"/>
          <p14:tracePt t="69073" x="5775325" y="4487863"/>
          <p14:tracePt t="69090" x="5761038" y="4511675"/>
          <p14:tracePt t="69106" x="5722938" y="4572000"/>
          <p14:tracePt t="69123" x="5622925" y="4686300"/>
          <p14:tracePt t="69139" x="5478463" y="4846638"/>
          <p14:tracePt t="69156" x="5181600" y="5029200"/>
          <p14:tracePt t="69172" x="4678363" y="5318125"/>
          <p14:tracePt t="69176" x="4373563" y="5478463"/>
          <p14:tracePt t="69190" x="3863975" y="5692775"/>
          <p14:tracePt t="69207" x="3535363" y="5768975"/>
          <p14:tracePt t="69224" x="3413125" y="5768975"/>
          <p14:tracePt t="69239" x="3406775" y="5768975"/>
          <p14:tracePt t="69335" x="3398838" y="5768975"/>
          <p14:tracePt t="69343" x="3390900" y="5768975"/>
          <p14:tracePt t="69351" x="3390900" y="5753100"/>
          <p14:tracePt t="69367" x="3390900" y="5737225"/>
          <p14:tracePt t="69615" x="3382963" y="5737225"/>
          <p14:tracePt t="69664" x="3344863" y="5775325"/>
          <p14:tracePt t="69671" x="3306763" y="5821363"/>
          <p14:tracePt t="69679" x="3254375" y="5859463"/>
          <p14:tracePt t="69690" x="3208338" y="5883275"/>
          <p14:tracePt t="69706" x="3116263" y="5921375"/>
          <p14:tracePt t="69724" x="3032125" y="5951538"/>
          <p14:tracePt t="69740" x="2987675" y="5951538"/>
          <p14:tracePt t="69823" x="2987675" y="5935663"/>
          <p14:tracePt t="69831" x="2987675" y="5927725"/>
          <p14:tracePt t="69840" x="2987675" y="5921375"/>
          <p14:tracePt t="69856" x="2987675" y="5905500"/>
          <p14:tracePt t="70206" x="2955925" y="5889625"/>
          <p14:tracePt t="70214" x="2903538" y="5859463"/>
          <p14:tracePt t="70223" x="2873375" y="5851525"/>
          <p14:tracePt t="70240" x="2827338" y="5807075"/>
          <p14:tracePt t="70256" x="2735263" y="5692775"/>
          <p14:tracePt t="70273" x="2659063" y="5608638"/>
          <p14:tracePt t="70290" x="2598738" y="5524500"/>
          <p14:tracePt t="70306" x="2574925" y="5502275"/>
          <p14:tracePt t="70323" x="2574925" y="5494338"/>
          <p14:tracePt t="70480" x="2568575" y="5494338"/>
          <p14:tracePt t="70487" x="2536825" y="5486400"/>
          <p14:tracePt t="70503" x="2514600" y="5486400"/>
          <p14:tracePt t="70511" x="2498725" y="5486400"/>
          <p14:tracePt t="70523" x="2484438" y="5486400"/>
          <p14:tracePt t="70540" x="2446338" y="5486400"/>
          <p14:tracePt t="70557" x="2422525" y="5486400"/>
          <p14:tracePt t="70574" x="2384425" y="5494338"/>
          <p14:tracePt t="70607" x="2370138" y="5494338"/>
          <p14:tracePt t="70623" x="2362200" y="5494338"/>
          <p14:tracePt t="70640" x="2339975" y="5478463"/>
          <p14:tracePt t="70658" x="2293938" y="5426075"/>
          <p14:tracePt t="70673" x="2255838" y="5380038"/>
          <p14:tracePt t="70690" x="2201863" y="5341938"/>
          <p14:tracePt t="70707" x="2171700" y="5318125"/>
          <p14:tracePt t="70723" x="2163763" y="5318125"/>
          <p14:tracePt t="71303" x="2155825" y="5318125"/>
          <p14:tracePt t="71389" x="2149475" y="5318125"/>
          <p14:tracePt t="71405" x="2141538" y="5349875"/>
          <p14:tracePt t="71413" x="2117725" y="5394325"/>
          <p14:tracePt t="71423" x="2111375" y="5426075"/>
          <p14:tracePt t="71440" x="2095500" y="5502275"/>
          <p14:tracePt t="71456" x="2087563" y="5570538"/>
          <p14:tracePt t="71473" x="2087563" y="5592763"/>
          <p14:tracePt t="71490" x="2079625" y="5608638"/>
          <p14:tracePt t="72215" x="2079625" y="5592763"/>
          <p14:tracePt t="72223" x="2079625" y="5578475"/>
          <p14:tracePt t="72231" x="2087563" y="5546725"/>
          <p14:tracePt t="72241" x="2103438" y="5532438"/>
          <p14:tracePt t="72258" x="2125663" y="5508625"/>
          <p14:tracePt t="72274" x="2149475" y="5486400"/>
          <p14:tracePt t="72290" x="2187575" y="5464175"/>
          <p14:tracePt t="72307" x="2209800" y="5418138"/>
          <p14:tracePt t="72324" x="2232025" y="5394325"/>
          <p14:tracePt t="72341" x="2270125" y="5349875"/>
          <p14:tracePt t="72358" x="2316163" y="5295900"/>
          <p14:tracePt t="72374" x="2346325" y="5273675"/>
          <p14:tracePt t="72390" x="2378075" y="5249863"/>
          <p14:tracePt t="72407" x="2422525" y="5235575"/>
          <p14:tracePt t="72424" x="2468563" y="5227638"/>
          <p14:tracePt t="72441" x="2530475" y="5227638"/>
          <p14:tracePt t="72457" x="2628900" y="5227638"/>
          <p14:tracePt t="72474" x="2735263" y="5227638"/>
          <p14:tracePt t="72491" x="2803525" y="5227638"/>
          <p14:tracePt t="72507" x="2849563" y="5219700"/>
          <p14:tracePt t="72524" x="2873375" y="5219700"/>
          <p14:tracePt t="72560" x="2873375" y="5211763"/>
          <p14:tracePt t="72575" x="2873375" y="5203825"/>
          <p14:tracePt t="72591" x="2873375" y="5197475"/>
          <p14:tracePt t="72695" x="2857500" y="5227638"/>
          <p14:tracePt t="72704" x="2857500" y="5273675"/>
          <p14:tracePt t="72710" x="2857500" y="5318125"/>
          <p14:tracePt t="72724" x="2835275" y="5356225"/>
          <p14:tracePt t="72741" x="2819400" y="5402263"/>
          <p14:tracePt t="72758" x="2797175" y="5432425"/>
          <p14:tracePt t="72774" x="2789238" y="5440363"/>
          <p14:tracePt t="72791" x="2781300" y="5440363"/>
          <p14:tracePt t="72831" x="2773363" y="5440363"/>
          <p14:tracePt t="72863" x="2765425" y="5432425"/>
          <p14:tracePt t="72871" x="2759075" y="5418138"/>
          <p14:tracePt t="72879" x="2759075" y="5402263"/>
          <p14:tracePt t="72891" x="2759075" y="5394325"/>
          <p14:tracePt t="72907" x="2759075" y="5380038"/>
          <p14:tracePt t="72924" x="2759075" y="5364163"/>
          <p14:tracePt t="72941" x="2759075" y="5349875"/>
          <p14:tracePt t="72959" x="2765425" y="5318125"/>
          <p14:tracePt t="72974" x="2765425" y="5311775"/>
          <p14:tracePt t="72991" x="2781300" y="5280025"/>
          <p14:tracePt t="73007" x="2789238" y="5265738"/>
          <p14:tracePt t="73041" x="2789238" y="5257800"/>
          <p14:tracePt t="73727" x="2789238" y="5265738"/>
          <p14:tracePt t="73959" x="2797175" y="5265738"/>
          <p14:tracePt t="73975" x="2797175" y="5257800"/>
          <p14:tracePt t="73983" x="2797175" y="5241925"/>
          <p14:tracePt t="73991" x="2797175" y="5235575"/>
          <p14:tracePt t="74008" x="2797175" y="5227638"/>
          <p14:tracePt t="74025" x="2797175" y="5219700"/>
          <p14:tracePt t="74159" x="2797175" y="5227638"/>
          <p14:tracePt t="74167" x="2797175" y="5235575"/>
          <p14:tracePt t="74199" x="2797175" y="5241925"/>
          <p14:tracePt t="74207" x="2797175" y="5249863"/>
          <p14:tracePt t="74327" x="2803525" y="5249863"/>
          <p14:tracePt t="74335" x="2803525" y="5235575"/>
          <p14:tracePt t="74343" x="2803525" y="5211763"/>
          <p14:tracePt t="74359" x="2803525" y="5197475"/>
          <p14:tracePt t="74375" x="2803525" y="5181600"/>
          <p14:tracePt t="74391" x="2797175" y="5159375"/>
          <p14:tracePt t="74487" x="2797175" y="5173663"/>
          <p14:tracePt t="74496" x="2797175" y="5181600"/>
          <p14:tracePt t="74503" x="2797175" y="5197475"/>
          <p14:tracePt t="74519" x="2797175" y="5211763"/>
          <p14:tracePt t="74529" x="2797175" y="5219700"/>
          <p14:tracePt t="74815" x="2797175" y="5227638"/>
          <p14:tracePt t="74823" x="2797175" y="5241925"/>
          <p14:tracePt t="74831" x="2797175" y="5249863"/>
          <p14:tracePt t="75015" x="2797175" y="5241925"/>
          <p14:tracePt t="75767" x="2797175" y="5235575"/>
          <p14:tracePt t="75799" x="2797175" y="5227638"/>
          <p14:tracePt t="75823" x="2797175" y="5219700"/>
          <p14:tracePt t="75855" x="2803525" y="5211763"/>
          <p14:tracePt t="75880" x="2811463" y="5211763"/>
          <p14:tracePt t="75919" x="2811463" y="5203825"/>
          <p14:tracePt t="75943" x="2819400" y="5203825"/>
          <p14:tracePt t="75959" x="2827338" y="5203825"/>
          <p14:tracePt t="75975" x="2835275" y="5203825"/>
          <p14:tracePt t="75983" x="2849563" y="5197475"/>
          <p14:tracePt t="75992" x="2857500" y="5197475"/>
          <p14:tracePt t="76009" x="2903538" y="5197475"/>
          <p14:tracePt t="76025" x="2933700" y="5197475"/>
          <p14:tracePt t="76042" x="2979738" y="5197475"/>
          <p14:tracePt t="76059" x="3017838" y="5197475"/>
          <p14:tracePt t="76076" x="3025775" y="5197475"/>
          <p14:tracePt t="76255" x="3025775" y="5203825"/>
          <p14:tracePt t="76263" x="3009900" y="5227638"/>
          <p14:tracePt t="76273" x="3009900" y="5235575"/>
          <p14:tracePt t="76278" x="3001963" y="5257800"/>
          <p14:tracePt t="76292" x="2987675" y="5265738"/>
          <p14:tracePt t="76309" x="2987675" y="5273675"/>
          <p14:tracePt t="76326" x="2963863" y="5273675"/>
          <p14:tracePt t="76342" x="2955925" y="5273675"/>
          <p14:tracePt t="76359" x="2949575" y="5273675"/>
          <p14:tracePt t="76375" x="2933700" y="5273675"/>
          <p14:tracePt t="76392" x="2925763" y="5265738"/>
          <p14:tracePt t="76409" x="2911475" y="5257800"/>
          <p14:tracePt t="76425" x="2903538" y="5241925"/>
          <p14:tracePt t="76471" x="2895600" y="5235575"/>
          <p14:tracePt t="76535" x="2887663" y="5235575"/>
          <p14:tracePt t="76543" x="2873375" y="5235575"/>
          <p14:tracePt t="76551" x="2865438" y="5235575"/>
          <p14:tracePt t="76559" x="2857500" y="5235575"/>
          <p14:tracePt t="76576" x="2841625" y="5227638"/>
          <p14:tracePt t="76592" x="2835275" y="5219700"/>
          <p14:tracePt t="76609" x="2827338" y="5219700"/>
          <p14:tracePt t="76695" x="2841625" y="5219700"/>
          <p14:tracePt t="76705" x="2849563" y="5219700"/>
          <p14:tracePt t="76710" x="2865438" y="5219700"/>
          <p14:tracePt t="76726" x="2895600" y="5219700"/>
          <p14:tracePt t="76742" x="2933700" y="5219700"/>
          <p14:tracePt t="76759" x="2979738" y="5219700"/>
          <p14:tracePt t="76776" x="3001963" y="5219700"/>
          <p14:tracePt t="76792" x="3025775" y="5219700"/>
          <p14:tracePt t="76809" x="3040063" y="5219700"/>
          <p14:tracePt t="76825" x="3063875" y="5219700"/>
          <p14:tracePt t="76842" x="3094038" y="5219700"/>
          <p14:tracePt t="76859" x="3116263" y="5211763"/>
          <p14:tracePt t="76875" x="3132138" y="5211763"/>
          <p14:tracePt t="76892" x="3140075" y="5211763"/>
          <p14:tracePt t="76909" x="3154363" y="5203825"/>
          <p14:tracePt t="76926" x="3178175" y="5203825"/>
          <p14:tracePt t="76942" x="3200400" y="5203825"/>
          <p14:tracePt t="76959" x="3230563" y="5203825"/>
          <p14:tracePt t="76976" x="3268663" y="5203825"/>
          <p14:tracePt t="76992" x="3322638" y="5203825"/>
          <p14:tracePt t="77009" x="3360738" y="5219700"/>
          <p14:tracePt t="77026" x="3406775" y="5227638"/>
          <p14:tracePt t="77042" x="3429000" y="5227638"/>
          <p14:tracePt t="77289" x="3451225" y="5227638"/>
          <p14:tracePt t="77295" x="3459163" y="5235575"/>
          <p14:tracePt t="77303" x="3497263" y="5249863"/>
          <p14:tracePt t="77311" x="3513138" y="5249863"/>
          <p14:tracePt t="77326" x="3581400" y="5265738"/>
          <p14:tracePt t="77342" x="3657600" y="5265738"/>
          <p14:tracePt t="77359" x="3756025" y="5280025"/>
          <p14:tracePt t="77376" x="3794125" y="5280025"/>
          <p14:tracePt t="77392" x="3810000" y="5280025"/>
          <p14:tracePt t="77455" x="3817938" y="5280025"/>
          <p14:tracePt t="77488" x="3817938" y="5273675"/>
          <p14:tracePt t="77519" x="3817938" y="5265738"/>
          <p14:tracePt t="77559" x="3817938" y="5257800"/>
          <p14:tracePt t="77599" x="3802063" y="5257800"/>
          <p14:tracePt t="77615" x="3794125" y="5257800"/>
          <p14:tracePt t="77623" x="3779838" y="5257800"/>
          <p14:tracePt t="77631" x="3771900" y="5257800"/>
          <p14:tracePt t="77647" x="3749675" y="5257800"/>
          <p14:tracePt t="77659" x="3741738" y="5257800"/>
          <p14:tracePt t="77676" x="3717925" y="5257800"/>
          <p14:tracePt t="77679" x="3711575" y="5257800"/>
          <p14:tracePt t="77693" x="3703638" y="5257800"/>
          <p14:tracePt t="77808" x="3695700" y="5249863"/>
          <p14:tracePt t="77879" x="3695700" y="5241925"/>
          <p14:tracePt t="77895" x="3703638" y="5235575"/>
          <p14:tracePt t="77911" x="3725863" y="5235575"/>
          <p14:tracePt t="77927" x="3733800" y="5235575"/>
          <p14:tracePt t="77935" x="3749675" y="5235575"/>
          <p14:tracePt t="77943" x="3756025" y="5235575"/>
          <p14:tracePt t="77959" x="3787775" y="5227638"/>
          <p14:tracePt t="77977" x="3840163" y="5211763"/>
          <p14:tracePt t="77993" x="3894138" y="5211763"/>
          <p14:tracePt t="78009" x="3924300" y="5203825"/>
          <p14:tracePt t="78026" x="3962400" y="5189538"/>
          <p14:tracePt t="78043" x="3992563" y="5181600"/>
          <p14:tracePt t="78059" x="4008438" y="5181600"/>
          <p14:tracePt t="78076" x="4038600" y="5181600"/>
          <p14:tracePt t="78093" x="4068763" y="5181600"/>
          <p14:tracePt t="78110" x="4106863" y="5181600"/>
          <p14:tracePt t="78126" x="4114800" y="5181600"/>
          <p14:tracePt t="78143" x="4130675" y="5181600"/>
          <p14:tracePt t="78159" x="4137025" y="5181600"/>
          <p14:tracePt t="78177" x="4152900" y="5181600"/>
          <p14:tracePt t="78193" x="4160838" y="5181600"/>
          <p14:tracePt t="78209" x="4175125" y="5181600"/>
          <p14:tracePt t="78226" x="4191000" y="5181600"/>
          <p14:tracePt t="78243" x="4198938" y="5173663"/>
          <p14:tracePt t="78259" x="4206875" y="5173663"/>
          <p14:tracePt t="78276" x="4229100" y="5173663"/>
          <p14:tracePt t="78293" x="4237038" y="5159375"/>
          <p14:tracePt t="78309" x="4251325" y="5159375"/>
          <p14:tracePt t="78326" x="4259263" y="5151438"/>
          <p14:tracePt t="78343" x="4267200" y="5143500"/>
          <p14:tracePt t="78359" x="4275138" y="5135563"/>
          <p14:tracePt t="78519" x="4267200" y="5135563"/>
          <p14:tracePt t="78527" x="4237038" y="5135563"/>
          <p14:tracePt t="78535" x="4213225" y="5135563"/>
          <p14:tracePt t="78543" x="4168775" y="5143500"/>
          <p14:tracePt t="78560" x="4160838" y="5151438"/>
          <p14:tracePt t="78576" x="4152900" y="5159375"/>
          <p14:tracePt t="78671" x="4152900" y="5151438"/>
          <p14:tracePt t="78682" x="4160838" y="5143500"/>
          <p14:tracePt t="78703" x="4175125" y="5143500"/>
          <p14:tracePt t="78718" x="4175125" y="5135563"/>
          <p14:tracePt t="78766" x="4183063" y="5135563"/>
          <p14:tracePt t="78774" x="4191000" y="5135563"/>
          <p14:tracePt t="78782" x="4198938" y="5135563"/>
          <p14:tracePt t="78793" x="4206875" y="5135563"/>
          <p14:tracePt t="78830" x="4221163" y="5143500"/>
          <p14:tracePt t="79975" x="4221163" y="5151438"/>
          <p14:tracePt t="79983" x="4206875" y="5181600"/>
          <p14:tracePt t="79993" x="4175125" y="5219700"/>
          <p14:tracePt t="80010" x="4084638" y="5311775"/>
          <p14:tracePt t="80027" x="3978275" y="5418138"/>
          <p14:tracePt t="80043" x="3878263" y="5478463"/>
          <p14:tracePt t="80061" x="3787775" y="5532438"/>
          <p14:tracePt t="80077" x="3687763" y="5570538"/>
          <p14:tracePt t="80094" x="3489325" y="5646738"/>
          <p14:tracePt t="80110" x="3344863" y="5722938"/>
          <p14:tracePt t="80127" x="3154363" y="5807075"/>
          <p14:tracePt t="80143" x="2941638" y="5905500"/>
          <p14:tracePt t="80160" x="2773363" y="5973763"/>
          <p14:tracePt t="80177" x="2636838" y="6027738"/>
          <p14:tracePt t="80194" x="2544763" y="6080125"/>
          <p14:tracePt t="80210" x="2514600" y="6096000"/>
          <p14:tracePt t="80214" x="2498725" y="6096000"/>
          <p14:tracePt t="80227" x="2492375" y="6096000"/>
          <p14:tracePt t="80244" x="2476500" y="6096000"/>
          <p14:tracePt t="80260" x="2468563" y="6096000"/>
          <p14:tracePt t="80278" x="2430463" y="6065838"/>
          <p14:tracePt t="80294" x="2416175" y="6035675"/>
          <p14:tracePt t="80310" x="2346325" y="5921375"/>
          <p14:tracePt t="80327" x="2316163" y="5821363"/>
          <p14:tracePt t="80343" x="2301875" y="5761038"/>
          <p14:tracePt t="80360" x="2293938" y="5692775"/>
          <p14:tracePt t="80378" x="2293938" y="5630863"/>
          <p14:tracePt t="80394" x="2346325" y="5540375"/>
          <p14:tracePt t="80410" x="2476500" y="5478463"/>
          <p14:tracePt t="80427" x="2667000" y="5418138"/>
          <p14:tracePt t="80444" x="2941638" y="5380038"/>
          <p14:tracePt t="80460" x="3246438" y="5356225"/>
          <p14:tracePt t="80477" x="3619500" y="5356225"/>
          <p14:tracePt t="80494" x="3946525" y="5394325"/>
          <p14:tracePt t="80510" x="4411663" y="5578475"/>
          <p14:tracePt t="80527" x="4602163" y="5707063"/>
          <p14:tracePt t="80544" x="4770438" y="5867400"/>
          <p14:tracePt t="80560" x="4830763" y="6035675"/>
          <p14:tracePt t="80577" x="4830763" y="6156325"/>
          <p14:tracePt t="80594" x="4754563" y="6278563"/>
          <p14:tracePt t="80610" x="4625975" y="6340475"/>
          <p14:tracePt t="80627" x="4449763" y="6354763"/>
          <p14:tracePt t="80644" x="4160838" y="6340475"/>
          <p14:tracePt t="80660" x="3627438" y="6210300"/>
          <p14:tracePt t="80677" x="3192463" y="6027738"/>
          <p14:tracePt t="80694" x="2903538" y="5859463"/>
          <p14:tracePt t="80710" x="2865438" y="5799138"/>
          <p14:tracePt t="80727" x="2857500" y="5730875"/>
          <p14:tracePt t="80744" x="2865438" y="5638800"/>
          <p14:tracePt t="80760" x="2963863" y="5516563"/>
          <p14:tracePt t="80777" x="3094038" y="5440363"/>
          <p14:tracePt t="80794" x="3208338" y="5402263"/>
          <p14:tracePt t="80810" x="3276600" y="5394325"/>
          <p14:tracePt t="80827" x="3298825" y="5394325"/>
          <p14:tracePt t="80844" x="3330575" y="5402263"/>
          <p14:tracePt t="80860" x="3344863" y="5440363"/>
          <p14:tracePt t="80878" x="3352800" y="5654675"/>
          <p14:tracePt t="80894" x="3314700" y="5845175"/>
          <p14:tracePt t="80910" x="3184525" y="6003925"/>
          <p14:tracePt t="80927" x="2987675" y="6111875"/>
          <p14:tracePt t="80944" x="2773363" y="6142038"/>
          <p14:tracePt t="80961" x="2484438" y="6134100"/>
          <p14:tracePt t="80977" x="2133600" y="5997575"/>
          <p14:tracePt t="80994" x="1981200" y="5883275"/>
          <p14:tracePt t="81010" x="1920875" y="5768975"/>
          <p14:tracePt t="81027" x="1920875" y="5646738"/>
          <p14:tracePt t="81044" x="2003425" y="5516563"/>
          <p14:tracePt t="81061" x="2362200" y="5387975"/>
          <p14:tracePt t="81078" x="3222625" y="5280025"/>
          <p14:tracePt t="81094" x="3817938" y="5280025"/>
          <p14:tracePt t="81110" x="4289425" y="5387975"/>
          <p14:tracePt t="81127" x="4579938" y="5562600"/>
          <p14:tracePt t="81144" x="4716463" y="5753100"/>
          <p14:tracePt t="81160" x="4732338" y="5959475"/>
          <p14:tracePt t="81177" x="4678363" y="6149975"/>
          <p14:tracePt t="81194" x="4479925" y="6302375"/>
          <p14:tracePt t="81211" x="4160838" y="6354763"/>
          <p14:tracePt t="81227" x="3817938" y="6340475"/>
          <p14:tracePt t="81244" x="3436938" y="6210300"/>
          <p14:tracePt t="81261" x="2955925" y="5951538"/>
          <p14:tracePt t="81278" x="2651125" y="5699125"/>
          <p14:tracePt t="81294" x="2620963" y="5578475"/>
          <p14:tracePt t="81310" x="2636838" y="5448300"/>
          <p14:tracePt t="81327" x="2759075" y="5341938"/>
          <p14:tracePt t="81344" x="3017838" y="5287963"/>
          <p14:tracePt t="81360" x="3260725" y="5257800"/>
          <p14:tracePt t="81377" x="3497263" y="5295900"/>
          <p14:tracePt t="81394" x="3641725" y="5394325"/>
          <p14:tracePt t="81410" x="3695700" y="5554663"/>
          <p14:tracePt t="81427" x="3687763" y="5768975"/>
          <p14:tracePt t="81444" x="3521075" y="5989638"/>
          <p14:tracePt t="81461" x="3352800" y="6057900"/>
          <p14:tracePt t="81478" x="3094038" y="6035675"/>
          <p14:tracePt t="81495" x="2841625" y="5921375"/>
          <p14:tracePt t="81511" x="2574925" y="5715000"/>
          <p14:tracePt t="81527" x="2476500" y="5554663"/>
          <p14:tracePt t="81544" x="2460625" y="5426075"/>
          <p14:tracePt t="81561" x="2514600" y="5287963"/>
          <p14:tracePt t="81577" x="2727325" y="5227638"/>
          <p14:tracePt t="81594" x="2963863" y="5227638"/>
          <p14:tracePt t="81611" x="3124200" y="5249863"/>
          <p14:tracePt t="81627" x="3260725" y="5372100"/>
          <p14:tracePt t="81644" x="3360738" y="5584825"/>
          <p14:tracePt t="81661" x="3398838" y="5791200"/>
          <p14:tracePt t="81678" x="3246438" y="6019800"/>
          <p14:tracePt t="81694" x="3108325" y="6049963"/>
          <p14:tracePt t="81711" x="2933700" y="6035675"/>
          <p14:tracePt t="81727" x="2727325" y="5913438"/>
          <p14:tracePt t="81744" x="2522538" y="5753100"/>
          <p14:tracePt t="81761" x="2460625" y="5608638"/>
          <p14:tracePt t="81777" x="2446338" y="5486400"/>
          <p14:tracePt t="81794" x="2544763" y="5364163"/>
          <p14:tracePt t="81811" x="2849563" y="5311775"/>
          <p14:tracePt t="81827" x="3268663" y="5303838"/>
          <p14:tracePt t="81844" x="3733800" y="5380038"/>
          <p14:tracePt t="81861" x="4098925" y="5600700"/>
          <p14:tracePt t="81878" x="4213225" y="5775325"/>
          <p14:tracePt t="81894" x="4229100" y="5921375"/>
          <p14:tracePt t="81911" x="4106863" y="6049963"/>
          <p14:tracePt t="81928" x="3946525" y="6049963"/>
          <p14:tracePt t="81944" x="3717925" y="5981700"/>
          <p14:tracePt t="81961" x="3451225" y="5859463"/>
          <p14:tracePt t="81977" x="3314700" y="5753100"/>
          <p14:tracePt t="81995" x="3292475" y="5715000"/>
          <p14:tracePt t="82011" x="3292475" y="5676900"/>
          <p14:tracePt t="82027" x="3360738" y="5661025"/>
          <p14:tracePt t="82044" x="3527425" y="5661025"/>
          <p14:tracePt t="82062" x="3810000" y="5722938"/>
          <p14:tracePt t="82078" x="3932238" y="5799138"/>
          <p14:tracePt t="82094" x="3970338" y="5867400"/>
          <p14:tracePt t="82111" x="3970338" y="5973763"/>
          <p14:tracePt t="82128" x="3916363" y="6057900"/>
          <p14:tracePt t="82144" x="3787775" y="6096000"/>
          <p14:tracePt t="82160" x="3619500" y="6096000"/>
          <p14:tracePt t="82177" x="3421063" y="6042025"/>
          <p14:tracePt t="82194" x="3238500" y="5951538"/>
          <p14:tracePt t="82210" x="3154363" y="5875338"/>
          <p14:tracePt t="82228" x="3140075" y="5821363"/>
          <p14:tracePt t="82244" x="3140075" y="5775325"/>
          <p14:tracePt t="82261" x="3246438" y="5745163"/>
          <p14:tracePt t="82278" x="3436938" y="5745163"/>
          <p14:tracePt t="82294" x="3679825" y="5807075"/>
          <p14:tracePt t="82311" x="3771900" y="5883275"/>
          <p14:tracePt t="82327" x="3802063" y="5981700"/>
          <p14:tracePt t="82344" x="3794125" y="6042025"/>
          <p14:tracePt t="82361" x="3703638" y="6103938"/>
          <p14:tracePt t="82378" x="3581400" y="6103938"/>
          <p14:tracePt t="82394" x="3451225" y="6088063"/>
          <p14:tracePt t="82411" x="3322638" y="5997575"/>
          <p14:tracePt t="82428" x="3238500" y="5921375"/>
          <p14:tracePt t="82444" x="3200400" y="5821363"/>
          <p14:tracePt t="82462" x="3216275" y="5715000"/>
          <p14:tracePt t="82478" x="3344863" y="5699125"/>
          <p14:tracePt t="82495" x="3611563" y="5684838"/>
          <p14:tracePt t="82511" x="3886200" y="5730875"/>
          <p14:tracePt t="82528" x="4122738" y="5845175"/>
          <p14:tracePt t="82544" x="4229100" y="5959475"/>
          <p14:tracePt t="82561" x="4267200" y="6065838"/>
          <p14:tracePt t="82578" x="4259263" y="6194425"/>
          <p14:tracePt t="82594" x="4098925" y="6270625"/>
          <p14:tracePt t="82611" x="3832225" y="6270625"/>
          <p14:tracePt t="82628" x="3489325" y="6194425"/>
          <p14:tracePt t="82644" x="3040063" y="6019800"/>
          <p14:tracePt t="82661" x="2636838" y="5775325"/>
          <p14:tracePt t="82678" x="2460625" y="5592763"/>
          <p14:tracePt t="82695" x="2438400" y="5540375"/>
          <p14:tracePt t="82711" x="2460625" y="5508625"/>
          <p14:tracePt t="82728" x="2514600" y="5478463"/>
          <p14:tracePt t="82744" x="2568575" y="5478463"/>
          <p14:tracePt t="82761" x="2598738" y="5478463"/>
          <p14:tracePt t="82794" x="2606675" y="5478463"/>
          <p14:tracePt t="82811" x="2613025" y="5478463"/>
          <p14:tracePt t="82828" x="2620963" y="5478463"/>
          <p14:tracePt t="83383" x="2636838" y="5478463"/>
          <p14:tracePt t="83391" x="2644775" y="5478463"/>
          <p14:tracePt t="83407" x="2667000" y="5478463"/>
          <p14:tracePt t="83415" x="2674938" y="5478463"/>
          <p14:tracePt t="83428" x="2697163" y="5486400"/>
          <p14:tracePt t="83445" x="2759075" y="5486400"/>
          <p14:tracePt t="83462" x="2849563" y="5486400"/>
          <p14:tracePt t="83478" x="2879725" y="5486400"/>
          <p14:tracePt t="83495" x="2887663" y="5486400"/>
          <p14:tracePt t="85768" x="2903538" y="5486400"/>
          <p14:tracePt t="85775" x="2933700" y="5486400"/>
          <p14:tracePt t="85784" x="3001963" y="5486400"/>
          <p14:tracePt t="85796" x="3070225" y="5486400"/>
          <p14:tracePt t="85813" x="3276600" y="5464175"/>
          <p14:tracePt t="85829" x="3513138" y="5426075"/>
          <p14:tracePt t="85846" x="3825875" y="5380038"/>
          <p14:tracePt t="85862" x="3940175" y="5364163"/>
          <p14:tracePt t="85879" x="3984625" y="5349875"/>
          <p14:tracePt t="85896" x="3984625" y="5341938"/>
          <p14:tracePt t="86320" x="4038600" y="5341938"/>
          <p14:tracePt t="86327" x="4175125" y="5287963"/>
          <p14:tracePt t="86335" x="4237038" y="5235575"/>
          <p14:tracePt t="86346" x="4259263" y="5227638"/>
          <p14:tracePt t="86367" x="4275138" y="5211763"/>
          <p14:tracePt t="86379" x="4305300" y="5197475"/>
          <p14:tracePt t="86396" x="4373563" y="5159375"/>
          <p14:tracePt t="86412" x="4465638" y="5135563"/>
          <p14:tracePt t="86430" x="4594225" y="5105400"/>
          <p14:tracePt t="86446" x="4625975" y="5105400"/>
          <p14:tracePt t="86462" x="4656138" y="5105400"/>
          <p14:tracePt t="86479" x="4664075" y="5105400"/>
          <p14:tracePt t="86496" x="4678363" y="5105400"/>
          <p14:tracePt t="86513" x="4724400" y="5121275"/>
          <p14:tracePt t="86529" x="4762500" y="5159375"/>
          <p14:tracePt t="86546" x="4792663" y="5189538"/>
          <p14:tracePt t="86562" x="4808538" y="5211763"/>
          <p14:tracePt t="86579" x="4822825" y="5235575"/>
          <p14:tracePt t="86596" x="4822825" y="5265738"/>
          <p14:tracePt t="86613" x="4822825" y="5303838"/>
          <p14:tracePt t="86630" x="4822825" y="5372100"/>
          <p14:tracePt t="86646" x="4822825" y="5394325"/>
          <p14:tracePt t="86662" x="4792663" y="5464175"/>
          <p14:tracePt t="86679" x="4762500" y="5502275"/>
          <p14:tracePt t="86696" x="4702175" y="5532438"/>
          <p14:tracePt t="86714" x="4648200" y="5540375"/>
          <p14:tracePt t="86718" x="4625975" y="5540375"/>
          <p14:tracePt t="86729" x="4610100" y="5540375"/>
          <p14:tracePt t="86746" x="4587875" y="5540375"/>
          <p14:tracePt t="86763" x="4579938" y="5532438"/>
          <p14:tracePt t="86779" x="4556125" y="5470525"/>
          <p14:tracePt t="86796" x="4556125" y="5410200"/>
          <p14:tracePt t="86813" x="4556125" y="5295900"/>
          <p14:tracePt t="86830" x="4632325" y="5105400"/>
          <p14:tracePt t="86846" x="4708525" y="5013325"/>
          <p14:tracePt t="86862" x="4808538" y="4945063"/>
          <p14:tracePt t="86879" x="4914900" y="4899025"/>
          <p14:tracePt t="86896" x="5021263" y="4892675"/>
          <p14:tracePt t="86913" x="5135563" y="4892675"/>
          <p14:tracePt t="86929" x="5287963" y="4892675"/>
          <p14:tracePt t="86946" x="5440363" y="4914900"/>
          <p14:tracePt t="86963" x="5592763" y="4983163"/>
          <p14:tracePt t="86979" x="5768975" y="5083175"/>
          <p14:tracePt t="86996" x="5905500" y="5173663"/>
          <p14:tracePt t="87014" x="6080125" y="5326063"/>
          <p14:tracePt t="87030" x="6126163" y="5402263"/>
          <p14:tracePt t="87046" x="6149975" y="5456238"/>
          <p14:tracePt t="87063" x="6149975" y="5478463"/>
          <p14:tracePt t="87079" x="6149975" y="5508625"/>
          <p14:tracePt t="87096" x="6111875" y="5578475"/>
          <p14:tracePt t="87113" x="6027738" y="5638800"/>
          <p14:tracePt t="87129" x="5921375" y="5692775"/>
          <p14:tracePt t="87146" x="5791200" y="5715000"/>
          <p14:tracePt t="87163" x="5630863" y="5737225"/>
          <p14:tracePt t="87179" x="5448300" y="5753100"/>
          <p14:tracePt t="87195" x="5280025" y="5768975"/>
          <p14:tracePt t="87213" x="5159375" y="5768975"/>
          <p14:tracePt t="87215" x="5113338" y="5768975"/>
          <p14:tracePt t="87229" x="5045075" y="5768975"/>
          <p14:tracePt t="87246" x="4991100" y="5737225"/>
          <p14:tracePt t="87262" x="4937125" y="5699125"/>
          <p14:tracePt t="87279" x="4906963" y="5668963"/>
          <p14:tracePt t="87296" x="4899025" y="5646738"/>
          <p14:tracePt t="87312" x="4884738" y="5638800"/>
          <p14:tracePt t="87329" x="4884738" y="5622925"/>
          <p14:tracePt t="87346" x="4868863" y="5608638"/>
          <p14:tracePt t="87362" x="4860925" y="5592763"/>
          <p14:tracePt t="87379" x="4838700" y="5584825"/>
          <p14:tracePt t="87396" x="4808538" y="5570538"/>
          <p14:tracePt t="87412" x="4770438" y="5554663"/>
          <p14:tracePt t="87429" x="4708525" y="5540375"/>
          <p14:tracePt t="87446" x="4670425" y="5532438"/>
          <p14:tracePt t="87462" x="4656138" y="5524500"/>
          <p14:tracePt t="87479" x="4640263" y="5516563"/>
          <p14:tracePt t="87496" x="4625975" y="5508625"/>
          <p14:tracePt t="87529" x="4625975" y="5502275"/>
          <p14:tracePt t="87546" x="4625975" y="5486400"/>
          <p14:tracePt t="87563" x="4625975" y="5456238"/>
          <p14:tracePt t="87579" x="4625975" y="5432425"/>
          <p14:tracePt t="87596" x="4625975" y="5402263"/>
          <p14:tracePt t="87613" x="4625975" y="5380038"/>
          <p14:tracePt t="87630" x="4625975" y="5356225"/>
          <p14:tracePt t="87646" x="4625975" y="5349875"/>
          <p14:tracePt t="87663" x="4625975" y="5341938"/>
          <p14:tracePt t="87680" x="4640263" y="5334000"/>
          <p14:tracePt t="87696" x="4656138" y="5334000"/>
          <p14:tracePt t="87714" x="4670425" y="5334000"/>
          <p14:tracePt t="87718" x="4686300" y="5334000"/>
          <p14:tracePt t="87729" x="4694238" y="5334000"/>
          <p14:tracePt t="87746" x="4702175" y="5334000"/>
          <p14:tracePt t="87763" x="4716463" y="5341938"/>
          <p14:tracePt t="87815" x="4716463" y="5349875"/>
          <p14:tracePt t="87831" x="4724400" y="5364163"/>
          <p14:tracePt t="87928" x="4732338" y="5364163"/>
          <p14:tracePt t="87935" x="4740275" y="5364163"/>
          <p14:tracePt t="87946" x="4746625" y="5349875"/>
          <p14:tracePt t="87963" x="4754563" y="5318125"/>
          <p14:tracePt t="87980" x="4762500" y="5311775"/>
          <p14:tracePt t="88015" x="4770438" y="5311775"/>
          <p14:tracePt t="88031" x="4778375" y="5311775"/>
          <p14:tracePt t="88046" x="4792663" y="5349875"/>
          <p14:tracePt t="88063" x="4800600" y="5387975"/>
          <p14:tracePt t="88080" x="4808538" y="5410200"/>
          <p14:tracePt t="88215" x="4816475" y="5410200"/>
          <p14:tracePt t="88231" x="4822825" y="5410200"/>
          <p14:tracePt t="88239" x="4838700" y="5426075"/>
          <p14:tracePt t="88247" x="4860925" y="5432425"/>
          <p14:tracePt t="88263" x="4892675" y="5440363"/>
          <p14:tracePt t="88280" x="4937125" y="5456238"/>
          <p14:tracePt t="88296" x="4983163" y="5464175"/>
          <p14:tracePt t="88313" x="5013325" y="5464175"/>
          <p14:tracePt t="88415" x="5021263" y="5464175"/>
          <p14:tracePt t="88439" x="5021263" y="5456238"/>
          <p14:tracePt t="88559" x="5013325" y="5448300"/>
          <p14:tracePt t="88591" x="5013325" y="5432425"/>
          <p14:tracePt t="88607" x="5021263" y="5426075"/>
          <p14:tracePt t="88624" x="5037138" y="5418138"/>
          <p14:tracePt t="88631" x="5037138" y="5410200"/>
          <p14:tracePt t="88639" x="5045075" y="5410200"/>
          <p14:tracePt t="88655" x="5051425" y="5402263"/>
          <p14:tracePt t="88664" x="5059363" y="5402263"/>
          <p14:tracePt t="88799" x="5067300" y="5402263"/>
          <p14:tracePt t="88815" x="5089525" y="5402263"/>
          <p14:tracePt t="88823" x="5113338" y="5402263"/>
          <p14:tracePt t="88833" x="5121275" y="5402263"/>
          <p14:tracePt t="88847" x="5165725" y="5387975"/>
          <p14:tracePt t="88863" x="5197475" y="5380038"/>
          <p14:tracePt t="88880" x="5211763" y="5372100"/>
          <p14:tracePt t="88991" x="5219700" y="5356225"/>
          <p14:tracePt t="88999" x="5227638" y="5356225"/>
          <p14:tracePt t="89007" x="5249863" y="5356225"/>
          <p14:tracePt t="89015" x="5287963" y="5349875"/>
          <p14:tracePt t="89030" x="5326063" y="5341938"/>
          <p14:tracePt t="89047" x="5616575" y="5257800"/>
          <p14:tracePt t="89063" x="5913438" y="5159375"/>
          <p14:tracePt t="89080" x="6264275" y="4991100"/>
          <p14:tracePt t="89097" x="6545263" y="4830763"/>
          <p14:tracePt t="89113" x="6697663" y="4724400"/>
          <p14:tracePt t="89130" x="6765925" y="4664075"/>
          <p14:tracePt t="89146" x="6773863" y="4656138"/>
          <p14:tracePt t="89163" x="6781800" y="4648200"/>
          <p14:tracePt t="89180" x="6789738" y="4632325"/>
          <p14:tracePt t="89197" x="6804025" y="4610100"/>
          <p14:tracePt t="89214" x="6865938" y="4525963"/>
          <p14:tracePt t="89230" x="6918325" y="4449763"/>
          <p14:tracePt t="89247" x="7010400" y="4373563"/>
          <p14:tracePt t="89263" x="7116763" y="4297363"/>
          <p14:tracePt t="89280" x="7208838" y="4221163"/>
          <p14:tracePt t="89297" x="7277100" y="4160838"/>
          <p14:tracePt t="89313" x="7345363" y="4084638"/>
          <p14:tracePt t="89331" x="7399338" y="4022725"/>
          <p14:tracePt t="89347" x="7467600" y="3932238"/>
          <p14:tracePt t="89364" x="7527925" y="3840163"/>
          <p14:tracePt t="89380" x="7573963" y="3779838"/>
          <p14:tracePt t="89397" x="7642225" y="3695700"/>
          <p14:tracePt t="89414" x="7696200" y="3627438"/>
          <p14:tracePt t="89430" x="7810500" y="3513138"/>
          <p14:tracePt t="89447" x="7864475" y="3467100"/>
          <p14:tracePt t="89464" x="7916863" y="3421063"/>
          <p14:tracePt t="89480" x="7947025" y="3398838"/>
          <p14:tracePt t="89599" x="7954963" y="3390900"/>
          <p14:tracePt t="89655" x="7970838" y="3360738"/>
          <p14:tracePt t="89663" x="8001000" y="3330575"/>
          <p14:tracePt t="89671" x="8008938" y="3314700"/>
          <p14:tracePt t="89687" x="8008938" y="3306763"/>
          <p14:tracePt t="89697" x="8008938" y="3292475"/>
          <p14:tracePt t="89714" x="8023225" y="3246438"/>
          <p14:tracePt t="89730" x="8031163" y="3222625"/>
          <p14:tracePt t="89747" x="8031163" y="3200400"/>
          <p14:tracePt t="89764" x="8031163" y="3192463"/>
          <p14:tracePt t="89781" x="8039100" y="3184525"/>
          <p14:tracePt t="89798" x="8039100" y="3178175"/>
          <p14:tracePt t="90001" x="8039100" y="3154363"/>
          <p14:tracePt t="90007" x="8054975" y="3140075"/>
          <p14:tracePt t="90015" x="8069263" y="3132138"/>
          <p14:tracePt t="90030" x="8093075" y="3108325"/>
          <p14:tracePt t="90047" x="8099425" y="3101975"/>
          <p14:tracePt t="90239" x="8077200" y="3094038"/>
          <p14:tracePt t="90247" x="8031163" y="3086100"/>
          <p14:tracePt t="90255" x="8023225" y="3086100"/>
          <p14:tracePt t="90264" x="7993063" y="3078163"/>
          <p14:tracePt t="90280" x="7932738" y="3055938"/>
          <p14:tracePt t="90297" x="7902575" y="3055938"/>
          <p14:tracePt t="90314" x="7878763" y="3048000"/>
          <p14:tracePt t="90331" x="7864475" y="3040063"/>
          <p14:tracePt t="90347" x="7848600" y="3032125"/>
          <p14:tracePt t="90364" x="7840663" y="3032125"/>
          <p14:tracePt t="90537" x="7856538" y="3032125"/>
          <p14:tracePt t="90543" x="7886700" y="3032125"/>
          <p14:tracePt t="90550" x="7908925" y="3040063"/>
          <p14:tracePt t="90564" x="7940675" y="3040063"/>
          <p14:tracePt t="90581" x="7993063" y="3063875"/>
          <p14:tracePt t="90598" x="8023225" y="3063875"/>
          <p14:tracePt t="90750" x="8031163" y="3063875"/>
          <p14:tracePt t="90783" x="8031163" y="3070225"/>
          <p14:tracePt t="90799" x="8031163" y="3078163"/>
          <p14:tracePt t="90823" x="8039100" y="3094038"/>
          <p14:tracePt t="90831" x="8039100" y="3124200"/>
          <p14:tracePt t="90840" x="8039100" y="3146425"/>
          <p14:tracePt t="90847" x="8039100" y="3162300"/>
          <p14:tracePt t="90864" x="8023225" y="3208338"/>
          <p14:tracePt t="90881" x="8008938" y="3238500"/>
          <p14:tracePt t="90897" x="8001000" y="3268663"/>
          <p14:tracePt t="90914" x="7993063" y="3284538"/>
          <p14:tracePt t="90931" x="7985125" y="3306763"/>
          <p14:tracePt t="90947" x="7970838" y="3322638"/>
          <p14:tracePt t="90964" x="7970838" y="3336925"/>
          <p14:tracePt t="90981" x="7954963" y="3368675"/>
          <p14:tracePt t="90998" x="7940675" y="3382963"/>
          <p14:tracePt t="91014" x="7940675" y="3390900"/>
          <p14:tracePt t="91031" x="7924800" y="3413125"/>
          <p14:tracePt t="91047" x="7916863" y="3413125"/>
          <p14:tracePt t="91064" x="7908925" y="3421063"/>
          <p14:tracePt t="91081" x="7894638" y="3436938"/>
          <p14:tracePt t="91097" x="7886700" y="3436938"/>
          <p14:tracePt t="91114" x="7878763" y="3444875"/>
          <p14:tracePt t="91175" x="7870825" y="3444875"/>
          <p14:tracePt t="91183" x="7856538" y="3444875"/>
          <p14:tracePt t="91191" x="7848600" y="3444875"/>
          <p14:tracePt t="91232" x="7840663" y="3444875"/>
          <p14:tracePt t="91295" x="7832725" y="3436938"/>
          <p14:tracePt t="91335" x="7826375" y="3429000"/>
          <p14:tracePt t="91375" x="7826375" y="3421063"/>
          <p14:tracePt t="91391" x="7818438" y="3413125"/>
          <p14:tracePt t="91423" x="7818438" y="3398838"/>
          <p14:tracePt t="91447" x="7810500" y="3382963"/>
          <p14:tracePt t="91455" x="7810500" y="3375025"/>
          <p14:tracePt t="91471" x="7810500" y="3368675"/>
          <p14:tracePt t="91495" x="7810500" y="3352800"/>
          <p14:tracePt t="91503" x="7802563" y="3352800"/>
          <p14:tracePt t="92343" x="7780338" y="3360738"/>
          <p14:tracePt t="92350" x="7704138" y="3398838"/>
          <p14:tracePt t="92359" x="7620000" y="3444875"/>
          <p14:tracePt t="92366" x="7521575" y="3505200"/>
          <p14:tracePt t="92382" x="7307263" y="3627438"/>
          <p14:tracePt t="92398" x="7002463" y="3749675"/>
          <p14:tracePt t="92415" x="6713538" y="3878263"/>
          <p14:tracePt t="92432" x="6507163" y="3962400"/>
          <p14:tracePt t="92448" x="6340475" y="4016375"/>
          <p14:tracePt t="92465" x="6202363" y="4060825"/>
          <p14:tracePt t="92481" x="6080125" y="4122738"/>
          <p14:tracePt t="92498" x="6011863" y="4130675"/>
          <p14:tracePt t="92515" x="5973763" y="4152900"/>
          <p14:tracePt t="92531" x="5927725" y="4152900"/>
          <p14:tracePt t="92548" x="5897563" y="4152900"/>
          <p14:tracePt t="92565" x="5859463" y="4160838"/>
          <p14:tracePt t="92582" x="5775325" y="4160838"/>
          <p14:tracePt t="92598" x="5684838" y="4160838"/>
          <p14:tracePt t="92615" x="5554663" y="4160838"/>
          <p14:tracePt t="92631" x="5394325" y="4160838"/>
          <p14:tracePt t="92648" x="5227638" y="4160838"/>
          <p14:tracePt t="92665" x="5067300" y="4160838"/>
          <p14:tracePt t="92681" x="4930775" y="4183063"/>
          <p14:tracePt t="92698" x="4830763" y="4183063"/>
          <p14:tracePt t="92715" x="4778375" y="4183063"/>
          <p14:tracePt t="92718" x="4754563" y="4183063"/>
          <p14:tracePt t="92731" x="4746625" y="4183063"/>
          <p14:tracePt t="92775" x="4740275" y="4183063"/>
          <p14:tracePt t="92783" x="4732338" y="4183063"/>
          <p14:tracePt t="92791" x="4724400" y="4183063"/>
          <p14:tracePt t="92799" x="4708525" y="4175125"/>
          <p14:tracePt t="92815" x="4664075" y="4160838"/>
          <p14:tracePt t="92831" x="4602163" y="4152900"/>
          <p14:tracePt t="92848" x="4533900" y="4144963"/>
          <p14:tracePt t="92865" x="4487863" y="4137025"/>
          <p14:tracePt t="92881" x="4465638" y="4130675"/>
          <p14:tracePt t="92898" x="4457700" y="4130675"/>
          <p14:tracePt t="93183" x="4479925" y="4130675"/>
          <p14:tracePt t="93191" x="4495800" y="4130675"/>
          <p14:tracePt t="93199" x="4503738" y="4137025"/>
          <p14:tracePt t="93215" x="4518025" y="4137025"/>
          <p14:tracePt t="93591" x="4533900" y="4137025"/>
          <p14:tracePt t="93599" x="4541838" y="4137025"/>
          <p14:tracePt t="93607" x="4549775" y="4137025"/>
          <p14:tracePt t="93631" x="4556125" y="4137025"/>
          <p14:tracePt t="93639" x="4572000" y="4137025"/>
          <p14:tracePt t="93687" x="4579938" y="4130675"/>
          <p14:tracePt t="93712" x="4594225" y="4130675"/>
          <p14:tracePt t="93719" x="4602163" y="4130675"/>
          <p14:tracePt t="93732" x="4610100" y="4130675"/>
          <p14:tracePt t="93749" x="4625975" y="4122738"/>
          <p14:tracePt t="93766" x="4648200" y="4122738"/>
          <p14:tracePt t="93782" x="4656138" y="4122738"/>
          <p14:tracePt t="93798" x="4678363" y="4122738"/>
          <p14:tracePt t="93815" x="4686300" y="4122738"/>
          <p14:tracePt t="93849" x="4708525" y="4122738"/>
          <p14:tracePt t="93867" x="4724400" y="4106863"/>
          <p14:tracePt t="93882" x="4740275" y="4106863"/>
          <p14:tracePt t="93899" x="4754563" y="4106863"/>
          <p14:tracePt t="93915" x="4762500" y="4106863"/>
          <p14:tracePt t="93975" x="4770438" y="4106863"/>
          <p14:tracePt t="93983" x="4778375" y="4106863"/>
          <p14:tracePt t="93991" x="4784725" y="4106863"/>
          <p14:tracePt t="94007" x="4792663" y="4106863"/>
          <p14:tracePt t="94247" x="4792663" y="4137025"/>
          <p14:tracePt t="94255" x="4792663" y="4191000"/>
          <p14:tracePt t="94265" x="4778375" y="4244975"/>
          <p14:tracePt t="94283" x="4740275" y="4381500"/>
          <p14:tracePt t="94298" x="4708525" y="4525963"/>
          <p14:tracePt t="94315" x="4678363" y="4656138"/>
          <p14:tracePt t="94332" x="4632325" y="4770438"/>
          <p14:tracePt t="94350" x="4602163" y="4906963"/>
          <p14:tracePt t="94366" x="4572000" y="4983163"/>
          <p14:tracePt t="94383" x="4549775" y="5051425"/>
          <p14:tracePt t="94399" x="4533900" y="5105400"/>
          <p14:tracePt t="94415" x="4533900" y="5143500"/>
          <p14:tracePt t="94432" x="4518025" y="5173663"/>
          <p14:tracePt t="94449" x="4511675" y="5197475"/>
          <p14:tracePt t="94465" x="4503738" y="5219700"/>
          <p14:tracePt t="94483" x="4503738" y="5235575"/>
          <p14:tracePt t="94499" x="4495800" y="5241925"/>
          <p14:tracePt t="94515" x="4495800" y="5249863"/>
          <p14:tracePt t="94532" x="4487863" y="5257800"/>
          <p14:tracePt t="94549" x="4487863" y="5265738"/>
          <p14:tracePt t="94565" x="4487863" y="5273675"/>
          <p14:tracePt t="94582" x="4487863" y="5280025"/>
          <p14:tracePt t="94600" x="4487863" y="5287963"/>
          <p14:tracePt t="94616" x="4487863" y="5303838"/>
          <p14:tracePt t="94632" x="4487863" y="5311775"/>
          <p14:tracePt t="94649" x="4495800" y="5318125"/>
          <p14:tracePt t="94665" x="4503738" y="5326063"/>
          <p14:tracePt t="94682" x="4511675" y="5326063"/>
          <p14:tracePt t="94711" x="4518025" y="5334000"/>
          <p14:tracePt t="94727" x="4518025" y="5341938"/>
          <p14:tracePt t="94735" x="4525963" y="5341938"/>
          <p14:tracePt t="94749" x="4533900" y="5341938"/>
          <p14:tracePt t="94766" x="4556125" y="5364163"/>
          <p14:tracePt t="94782" x="4579938" y="5372100"/>
          <p14:tracePt t="94799" x="4587875" y="5380038"/>
          <p14:tracePt t="94816" x="4594225" y="5387975"/>
          <p14:tracePt t="94849" x="4602163" y="5387975"/>
          <p14:tracePt t="94865" x="4610100" y="5387975"/>
          <p14:tracePt t="95158" x="4625975" y="5387975"/>
          <p14:tracePt t="95174" x="4632325" y="5387975"/>
          <p14:tracePt t="95182" x="4640263" y="5402263"/>
          <p14:tracePt t="95191" x="4648200" y="5402263"/>
          <p14:tracePt t="95231" x="4656138" y="5402263"/>
          <p14:tracePt t="95272" x="4664075" y="5402263"/>
          <p14:tracePt t="95279" x="4670425" y="5402263"/>
          <p14:tracePt t="95303" x="4678363" y="5402263"/>
          <p14:tracePt t="95311" x="4678363" y="5394325"/>
          <p14:tracePt t="95335" x="4686300" y="5394325"/>
          <p14:tracePt t="95343" x="4694238" y="5394325"/>
          <p14:tracePt t="95351" x="4702175" y="5394325"/>
          <p14:tracePt t="95375" x="4708525" y="5394325"/>
          <p14:tracePt t="95383" x="4716463" y="5394325"/>
          <p14:tracePt t="95407" x="4724400" y="5394325"/>
          <p14:tracePt t="95423" x="4732338" y="5394325"/>
          <p14:tracePt t="95447" x="4740275" y="5394325"/>
          <p14:tracePt t="95505" x="4746625" y="5394325"/>
          <p14:tracePt t="95511" x="4754563" y="5394325"/>
          <p14:tracePt t="95520" x="4762500" y="5394325"/>
          <p14:tracePt t="95533" x="4784725" y="5394325"/>
          <p14:tracePt t="95550" x="4808538" y="5394325"/>
          <p14:tracePt t="95566" x="4830763" y="5394325"/>
          <p14:tracePt t="95582" x="4846638" y="5394325"/>
          <p14:tracePt t="95599" x="4854575" y="5380038"/>
          <p14:tracePt t="95679" x="4860925" y="5380038"/>
          <p14:tracePt t="95705" x="4868863" y="5380038"/>
          <p14:tracePt t="95722" x="4876800" y="5380038"/>
          <p14:tracePt t="95726" x="4884738" y="5380038"/>
          <p14:tracePt t="95744" x="4892675" y="5380038"/>
          <p14:tracePt t="95959" x="4899025" y="5380038"/>
          <p14:tracePt t="95967" x="4906963" y="5380038"/>
          <p14:tracePt t="95975" x="4922838" y="5380038"/>
          <p14:tracePt t="95983" x="4930775" y="5380038"/>
          <p14:tracePt t="95999" x="4937125" y="5380038"/>
          <p14:tracePt t="96016" x="4953000" y="5372100"/>
          <p14:tracePt t="96287" x="4968875" y="5356225"/>
          <p14:tracePt t="96295" x="4975225" y="5356225"/>
          <p14:tracePt t="96302" x="4983163" y="5356225"/>
          <p14:tracePt t="96316" x="5013325" y="5356225"/>
          <p14:tracePt t="96333" x="5083175" y="5349875"/>
          <p14:tracePt t="96350" x="5151438" y="5341938"/>
          <p14:tracePt t="96743" x="5159375" y="5341938"/>
          <p14:tracePt t="96751" x="5165725" y="5341938"/>
          <p14:tracePt t="96759" x="5173663" y="5341938"/>
          <p14:tracePt t="96783" x="5181600" y="5341938"/>
          <p14:tracePt t="96792" x="5203825" y="5341938"/>
          <p14:tracePt t="96799" x="5227638" y="5341938"/>
          <p14:tracePt t="96816" x="5265738" y="5341938"/>
          <p14:tracePt t="96833" x="5318125" y="5341938"/>
          <p14:tracePt t="96850" x="5356225" y="5341938"/>
          <p14:tracePt t="96866" x="5380038" y="5341938"/>
          <p14:tracePt t="96883" x="5394325" y="5334000"/>
          <p14:tracePt t="96916" x="5402263" y="5334000"/>
          <p14:tracePt t="96933" x="5418138" y="5318125"/>
          <p14:tracePt t="96950" x="5508625" y="5265738"/>
          <p14:tracePt t="96966" x="5638800" y="5181600"/>
          <p14:tracePt t="96983" x="5799138" y="5089525"/>
          <p14:tracePt t="96999" x="5997575" y="4953000"/>
          <p14:tracePt t="97016" x="6210300" y="4816475"/>
          <p14:tracePt t="97033" x="6477000" y="4656138"/>
          <p14:tracePt t="97049" x="6637338" y="4525963"/>
          <p14:tracePt t="97066" x="6751638" y="4435475"/>
          <p14:tracePt t="97083" x="6819900" y="4327525"/>
          <p14:tracePt t="97100" x="6865938" y="4259263"/>
          <p14:tracePt t="97116" x="6904038" y="4191000"/>
          <p14:tracePt t="97133" x="6950075" y="4092575"/>
          <p14:tracePt t="97150" x="6972300" y="4046538"/>
          <p14:tracePt t="97166" x="7002463" y="4000500"/>
          <p14:tracePt t="97183" x="7026275" y="3978275"/>
          <p14:tracePt t="97200" x="7032625" y="3970338"/>
          <p14:tracePt t="97216" x="7070725" y="3946525"/>
          <p14:tracePt t="97233" x="7132638" y="3940175"/>
          <p14:tracePt t="97250" x="7223125" y="3908425"/>
          <p14:tracePt t="97266" x="7331075" y="3863975"/>
          <p14:tracePt t="97283" x="7445375" y="3794125"/>
          <p14:tracePt t="97300" x="7535863" y="3717925"/>
          <p14:tracePt t="97316" x="7620000" y="3619500"/>
          <p14:tracePt t="97333" x="7680325" y="3513138"/>
          <p14:tracePt t="97351" x="7750175" y="3375025"/>
          <p14:tracePt t="97366" x="7794625" y="3306763"/>
          <p14:tracePt t="97383" x="7818438" y="3260725"/>
          <p14:tracePt t="97400" x="7840663" y="3230563"/>
          <p14:tracePt t="97416" x="7870825" y="3184525"/>
          <p14:tracePt t="97433" x="7916863" y="3154363"/>
          <p14:tracePt t="97450" x="7962900" y="3116263"/>
          <p14:tracePt t="97466" x="8031163" y="3078163"/>
          <p14:tracePt t="97483" x="8131175" y="3017838"/>
          <p14:tracePt t="97500" x="8221663" y="2941638"/>
          <p14:tracePt t="97516" x="8328025" y="2879725"/>
          <p14:tracePt t="97534" x="8382000" y="2827338"/>
          <p14:tracePt t="97550" x="8389938" y="2819400"/>
          <p14:tracePt t="97566" x="8389938" y="2811463"/>
          <p14:tracePt t="97687" x="8389938" y="2819400"/>
          <p14:tracePt t="97696" x="8389938" y="2835275"/>
          <p14:tracePt t="97702" x="8382000" y="2849563"/>
          <p14:tracePt t="97717" x="8382000" y="2857500"/>
          <p14:tracePt t="97734" x="8351838" y="2895600"/>
          <p14:tracePt t="97750" x="8321675" y="2911475"/>
          <p14:tracePt t="97766" x="8207375" y="2963863"/>
          <p14:tracePt t="97783" x="8099425" y="3032125"/>
          <p14:tracePt t="97800" x="8016875" y="3094038"/>
          <p14:tracePt t="97817" x="7962900" y="3116263"/>
          <p14:tracePt t="97833" x="7954963" y="3116263"/>
          <p14:tracePt t="97895" x="7954963" y="3101975"/>
          <p14:tracePt t="97903" x="7954963" y="3070225"/>
          <p14:tracePt t="97912" x="7954963" y="3048000"/>
          <p14:tracePt t="97919" x="7962900" y="3048000"/>
          <p14:tracePt t="97934" x="7962900" y="3017838"/>
          <p14:tracePt t="98023" x="7970838" y="3009900"/>
          <p14:tracePt t="98031" x="7978775" y="3025775"/>
          <p14:tracePt t="98039" x="7978775" y="3048000"/>
          <p14:tracePt t="98050" x="7985125" y="3055938"/>
          <p14:tracePt t="98119" x="8001000" y="3048000"/>
          <p14:tracePt t="98127" x="8016875" y="3001963"/>
          <p14:tracePt t="98135" x="8031163" y="2963863"/>
          <p14:tracePt t="98150" x="8061325" y="2887663"/>
          <p14:tracePt t="98167" x="8069263" y="2849563"/>
          <p14:tracePt t="98183" x="8069263" y="2841625"/>
          <p14:tracePt t="98247" x="8077200" y="2887663"/>
          <p14:tracePt t="98255" x="8085138" y="2917825"/>
          <p14:tracePt t="98267" x="8085138" y="2941638"/>
          <p14:tracePt t="98283" x="8085138" y="2971800"/>
          <p14:tracePt t="98353" x="8093075" y="2963863"/>
          <p14:tracePt t="98359" x="8093075" y="2955925"/>
          <p14:tracePt t="98423" x="8093075" y="2987675"/>
          <p14:tracePt t="98431" x="8093075" y="3048000"/>
          <p14:tracePt t="98439" x="8099425" y="3070225"/>
          <p14:tracePt t="98450" x="8099425" y="3086100"/>
          <p14:tracePt t="98467" x="8099425" y="3094038"/>
          <p14:tracePt t="98511" x="8107363" y="3063875"/>
          <p14:tracePt t="98519" x="8115300" y="3032125"/>
          <p14:tracePt t="98527" x="8115300" y="3009900"/>
          <p14:tracePt t="98535" x="8131175" y="2971800"/>
          <p14:tracePt t="100567" x="8131175" y="2963863"/>
          <p14:tracePt t="106599" x="8123238" y="2963863"/>
          <p14:tracePt t="106631" x="8061325" y="3001963"/>
          <p14:tracePt t="106639" x="7908925" y="3170238"/>
          <p14:tracePt t="106647" x="7712075" y="3368675"/>
          <p14:tracePt t="106655" x="7627938" y="3497263"/>
          <p14:tracePt t="106670" x="7597775" y="3551238"/>
          <p14:tracePt t="106686" x="7527925" y="3733800"/>
          <p14:tracePt t="106703" x="7475538" y="3878263"/>
          <p14:tracePt t="106720" x="7407275" y="4030663"/>
          <p14:tracePt t="106736" x="7353300" y="4168775"/>
          <p14:tracePt t="106753" x="7315200" y="4251325"/>
          <p14:tracePt t="106770" x="7277100" y="4327525"/>
          <p14:tracePt t="106786" x="7254875" y="4389438"/>
          <p14:tracePt t="106803" x="7246938" y="4457700"/>
          <p14:tracePt t="106820" x="7246938" y="4487863"/>
          <p14:tracePt t="106836" x="7246938" y="4518025"/>
          <p14:tracePt t="106854" x="7246938" y="4572000"/>
          <p14:tracePt t="106870" x="7246938" y="4602163"/>
          <p14:tracePt t="106888" x="7261225" y="4770438"/>
          <p14:tracePt t="106903" x="7307263" y="4884738"/>
          <p14:tracePt t="106920" x="7353300" y="5006975"/>
          <p14:tracePt t="106937" x="7413625" y="5089525"/>
          <p14:tracePt t="106953" x="7445375" y="5121275"/>
          <p14:tracePt t="106970" x="7475538" y="5143500"/>
          <p14:tracePt t="106987" x="7497763" y="5143500"/>
          <p14:tracePt t="107003" x="7551738" y="5143500"/>
          <p14:tracePt t="107020" x="7635875" y="5067300"/>
          <p14:tracePt t="107037" x="7688263" y="4975225"/>
          <p14:tracePt t="107054" x="7788275" y="4816475"/>
          <p14:tracePt t="107070" x="7856538" y="4746625"/>
          <p14:tracePt t="107089" x="7916863" y="4702175"/>
          <p14:tracePt t="107103" x="7940675" y="4686300"/>
          <p14:tracePt t="107120" x="7947025" y="4686300"/>
          <p14:tracePt t="107190" x="7954963" y="4686300"/>
          <p14:tracePt t="107198" x="7962900" y="4708525"/>
          <p14:tracePt t="107206" x="7978775" y="4732338"/>
          <p14:tracePt t="107220" x="7978775" y="4746625"/>
          <p14:tracePt t="107236" x="7978775" y="4770438"/>
          <p14:tracePt t="107253" x="7978775" y="4816475"/>
          <p14:tracePt t="107270" x="7978775" y="4830763"/>
          <p14:tracePt t="107288" x="7978775" y="4838700"/>
          <p14:tracePt t="107320" x="7962900" y="4838700"/>
          <p14:tracePt t="107337" x="7932738" y="4808538"/>
          <p14:tracePt t="107353" x="7878763" y="4754563"/>
          <p14:tracePt t="107370" x="7856538" y="4754563"/>
          <p14:tracePt t="107807" x="7864475" y="4754563"/>
          <p14:tracePt t="107855" x="7870825" y="4754563"/>
          <p14:tracePt t="108375" x="7908925" y="4754563"/>
          <p14:tracePt t="108385" x="7993063" y="4792663"/>
          <p14:tracePt t="108390" x="8107363" y="4860925"/>
          <p14:tracePt t="108406" x="8305800" y="4930775"/>
          <p14:tracePt t="108420" x="8420100" y="4960938"/>
          <p14:tracePt t="108438" x="8907463" y="4975225"/>
          <p14:tracePt t="108454" x="9021763" y="4975225"/>
          <p14:tracePt t="108470" x="9304338" y="4975225"/>
          <p14:tracePt t="108487" x="9418638" y="4975225"/>
          <p14:tracePt t="108505" x="9440863" y="4975225"/>
          <p14:tracePt t="108543" x="9448800" y="4975225"/>
          <p14:tracePt t="108559" x="9448800" y="4968875"/>
          <p14:tracePt t="108570" x="9448800" y="4960938"/>
          <p14:tracePt t="108695" x="9448800" y="4953000"/>
          <p14:tracePt t="108703" x="9448800" y="4945063"/>
          <p14:tracePt t="108711" x="9448800" y="4937125"/>
          <p14:tracePt t="108727" x="9464675" y="4922838"/>
          <p14:tracePt t="108737" x="9494838" y="4914900"/>
          <p14:tracePt t="108754" x="9540875" y="4892675"/>
          <p14:tracePt t="108771" x="9623425" y="4868863"/>
          <p14:tracePt t="108787" x="9707563" y="4860925"/>
          <p14:tracePt t="108804" x="9769475" y="4854575"/>
          <p14:tracePt t="108822" x="9807575" y="4854575"/>
          <p14:tracePt t="108837" x="9813925" y="4846638"/>
          <p14:tracePt t="108887" x="9821863" y="4846638"/>
          <p14:tracePt t="108895" x="9837738" y="4846638"/>
          <p14:tracePt t="108911" x="9852025" y="4854575"/>
          <p14:tracePt t="108922" x="9859963" y="4854575"/>
          <p14:tracePt t="108938" x="9890125" y="4868863"/>
          <p14:tracePt t="108954" x="9959975" y="4892675"/>
          <p14:tracePt t="108970" x="10028238" y="4914900"/>
          <p14:tracePt t="108987" x="10104438" y="4930775"/>
          <p14:tracePt t="109005" x="10156825" y="4930775"/>
          <p14:tracePt t="109021" x="10172700" y="4930775"/>
          <p14:tracePt t="109041" x="10180638" y="4930775"/>
          <p14:tracePt t="109071" x="10188575" y="4930775"/>
          <p14:tracePt t="109119" x="10194925" y="4914900"/>
          <p14:tracePt t="109190" x="10188575" y="4914900"/>
          <p14:tracePt t="109198" x="10150475" y="4899025"/>
          <p14:tracePt t="109207" x="10104438" y="4899025"/>
          <p14:tracePt t="109222" x="9952038" y="4899025"/>
          <p14:tracePt t="109238" x="9715500" y="4945063"/>
          <p14:tracePt t="109254" x="9342438" y="5013325"/>
          <p14:tracePt t="109271" x="8937625" y="5075238"/>
          <p14:tracePt t="109287" x="8488363" y="5135563"/>
          <p14:tracePt t="109304" x="8069263" y="5151438"/>
          <p14:tracePt t="109321" x="7794625" y="5189538"/>
          <p14:tracePt t="109338" x="7604125" y="5197475"/>
          <p14:tracePt t="109354" x="7505700" y="5211763"/>
          <p14:tracePt t="109371" x="7483475" y="5219700"/>
          <p14:tracePt t="110167" x="7521575" y="5219700"/>
          <p14:tracePt t="110174" x="7604125" y="5219700"/>
          <p14:tracePt t="110182" x="7673975" y="5219700"/>
          <p14:tracePt t="110190" x="7726363" y="5219700"/>
          <p14:tracePt t="110204" x="7788275" y="5211763"/>
          <p14:tracePt t="110222" x="7826375" y="5197475"/>
          <p14:tracePt t="110495" x="7848600" y="5197475"/>
          <p14:tracePt t="110503" x="7886700" y="5197475"/>
          <p14:tracePt t="110511" x="7924800" y="5197475"/>
          <p14:tracePt t="110521" x="8016875" y="5203825"/>
          <p14:tracePt t="110538" x="8145463" y="5203825"/>
          <p14:tracePt t="110554" x="8213725" y="5219700"/>
          <p14:tracePt t="110571" x="8328025" y="5197475"/>
          <p14:tracePt t="110588" x="8458200" y="5159375"/>
          <p14:tracePt t="110605" x="8618538" y="5121275"/>
          <p14:tracePt t="110622" x="8855075" y="5089525"/>
          <p14:tracePt t="110638" x="8975725" y="5083175"/>
          <p14:tracePt t="110654" x="9051925" y="5059363"/>
          <p14:tracePt t="110671" x="9097963" y="5059363"/>
          <p14:tracePt t="110688" x="9128125" y="5059363"/>
          <p14:tracePt t="110705" x="9159875" y="5059363"/>
          <p14:tracePt t="110721" x="9204325" y="5075238"/>
          <p14:tracePt t="110738" x="9242425" y="5089525"/>
          <p14:tracePt t="110754" x="9296400" y="5105400"/>
          <p14:tracePt t="110771" x="9372600" y="5127625"/>
          <p14:tracePt t="110788" x="9432925" y="5127625"/>
          <p14:tracePt t="110804" x="9478963" y="5135563"/>
          <p14:tracePt t="110822" x="9532938" y="5151438"/>
          <p14:tracePt t="110838" x="9555163" y="5151438"/>
          <p14:tracePt t="110854" x="9578975" y="5143500"/>
          <p14:tracePt t="110895" x="9585325" y="5135563"/>
          <p14:tracePt t="110935" x="9593263" y="5135563"/>
          <p14:tracePt t="110943" x="9593263" y="5127625"/>
          <p14:tracePt t="110955" x="9601200" y="5127625"/>
          <p14:tracePt t="110971" x="9647238" y="5127625"/>
          <p14:tracePt t="110988" x="9707563" y="5127625"/>
          <p14:tracePt t="111005" x="9807575" y="5127625"/>
          <p14:tracePt t="111022" x="9952038" y="5165725"/>
          <p14:tracePt t="111038" x="10058400" y="5173663"/>
          <p14:tracePt t="111055" x="10134600" y="5189538"/>
          <p14:tracePt t="111071" x="10226675" y="5203825"/>
          <p14:tracePt t="111088" x="10279063" y="5203825"/>
          <p14:tracePt t="111106" x="10317163" y="5203825"/>
          <p14:tracePt t="111122" x="10355263" y="5197475"/>
          <p14:tracePt t="111138" x="10379075" y="5197475"/>
          <p14:tracePt t="111155" x="10409238" y="5173663"/>
          <p14:tracePt t="111171" x="10423525" y="5173663"/>
          <p14:tracePt t="111188" x="10439400" y="5165725"/>
          <p14:tracePt t="111206" x="10477500" y="5151438"/>
          <p14:tracePt t="111222" x="10493375" y="5151438"/>
          <p14:tracePt t="111238" x="10523538" y="5143500"/>
          <p14:tracePt t="111255" x="10561638" y="5143500"/>
          <p14:tracePt t="111272" x="10583863" y="5143500"/>
          <p14:tracePt t="111288" x="10599738" y="5143500"/>
          <p14:tracePt t="111343" x="10607675" y="5143500"/>
          <p14:tracePt t="111351" x="10607675" y="5159375"/>
          <p14:tracePt t="111358" x="10591800" y="5197475"/>
          <p14:tracePt t="111372" x="10561638" y="5257800"/>
          <p14:tracePt t="111388" x="10447338" y="5356225"/>
          <p14:tracePt t="111406" x="10066338" y="5508625"/>
          <p14:tracePt t="111422" x="9693275" y="5562600"/>
          <p14:tracePt t="111438" x="9274175" y="5562600"/>
          <p14:tracePt t="111455" x="8861425" y="5562600"/>
          <p14:tracePt t="111472" x="8504238" y="5562600"/>
          <p14:tracePt t="111488" x="8207375" y="5562600"/>
          <p14:tracePt t="111505" x="8039100" y="5524500"/>
          <p14:tracePt t="111522" x="7947025" y="5494338"/>
          <p14:tracePt t="111538" x="7878763" y="5470525"/>
          <p14:tracePt t="111555" x="7832725" y="5470525"/>
          <p14:tracePt t="111572" x="7788275" y="5470525"/>
          <p14:tracePt t="111588" x="7742238" y="5502275"/>
          <p14:tracePt t="111607" x="7658100" y="5546725"/>
          <p14:tracePt t="111622" x="7597775" y="5584825"/>
          <p14:tracePt t="111638" x="7527925" y="5608638"/>
          <p14:tracePt t="111655" x="7475538" y="5630863"/>
          <p14:tracePt t="111672" x="7451725" y="5630863"/>
          <p14:tracePt t="111688" x="7445375" y="5630863"/>
          <p14:tracePt t="111767" x="7437438" y="5630863"/>
          <p14:tracePt t="111903" x="7429500" y="5630863"/>
          <p14:tracePt t="111927" x="7429500" y="5638800"/>
          <p14:tracePt t="111943" x="7429500" y="5646738"/>
          <p14:tracePt t="111951" x="7429500" y="5654675"/>
          <p14:tracePt t="111958" x="7429500" y="5661025"/>
          <p14:tracePt t="111972" x="7429500" y="5684838"/>
          <p14:tracePt t="111989" x="7437438" y="5707063"/>
          <p14:tracePt t="112006" x="7429500" y="5715000"/>
          <p14:tracePt t="112255" x="7467600" y="5715000"/>
          <p14:tracePt t="112263" x="7513638" y="5715000"/>
          <p14:tracePt t="112272" x="7543800" y="5715000"/>
          <p14:tracePt t="112288" x="7627938" y="5692775"/>
          <p14:tracePt t="112306" x="7818438" y="5654675"/>
          <p14:tracePt t="112322" x="8001000" y="5622925"/>
          <p14:tracePt t="112338" x="8107363" y="5600700"/>
          <p14:tracePt t="112355" x="8229600" y="5570538"/>
          <p14:tracePt t="112372" x="8397875" y="5540375"/>
          <p14:tracePt t="112389" x="8526463" y="5524500"/>
          <p14:tracePt t="112406" x="8694738" y="5494338"/>
          <p14:tracePt t="112422" x="8793163" y="5486400"/>
          <p14:tracePt t="112438" x="8823325" y="5486400"/>
          <p14:tracePt t="112455" x="8847138" y="5486400"/>
          <p14:tracePt t="112489" x="8847138" y="5478463"/>
          <p14:tracePt t="112506" x="8855075" y="5478463"/>
          <p14:tracePt t="112522" x="8869363" y="5478463"/>
          <p14:tracePt t="112539" x="8915400" y="5478463"/>
          <p14:tracePt t="112555" x="8999538" y="5478463"/>
          <p14:tracePt t="112572" x="9097963" y="5478463"/>
          <p14:tracePt t="112589" x="9212263" y="5494338"/>
          <p14:tracePt t="112606" x="9372600" y="5508625"/>
          <p14:tracePt t="112622" x="9418638" y="5516563"/>
          <p14:tracePt t="112638" x="9448800" y="5516563"/>
          <p14:tracePt t="112655" x="9464675" y="5516563"/>
          <p14:tracePt t="112671" x="9471025" y="5516563"/>
          <p14:tracePt t="112688" x="9478963" y="5516563"/>
          <p14:tracePt t="112722" x="9486900" y="5516563"/>
          <p14:tracePt t="112750" x="9494838" y="5516563"/>
          <p14:tracePt t="112766" x="9509125" y="5516563"/>
          <p14:tracePt t="112773" x="9517063" y="5516563"/>
          <p14:tracePt t="112788" x="9532938" y="5516563"/>
          <p14:tracePt t="112805" x="9593263" y="5516563"/>
          <p14:tracePt t="112821" x="9685338" y="5516563"/>
          <p14:tracePt t="112838" x="9769475" y="5516563"/>
          <p14:tracePt t="112855" x="9867900" y="5516563"/>
          <p14:tracePt t="112872" x="9959975" y="5516563"/>
          <p14:tracePt t="112888" x="10036175" y="5516563"/>
          <p14:tracePt t="112905" x="10074275" y="5516563"/>
          <p14:tracePt t="112922" x="10104438" y="5516563"/>
          <p14:tracePt t="112939" x="10118725" y="5516563"/>
          <p14:tracePt t="112955" x="10134600" y="5516563"/>
          <p14:tracePt t="112972" x="10142538" y="5516563"/>
          <p14:tracePt t="112989" x="10150475" y="5508625"/>
          <p14:tracePt t="113006" x="10188575" y="5508625"/>
          <p14:tracePt t="113022" x="10218738" y="5508625"/>
          <p14:tracePt t="113039" x="10264775" y="5508625"/>
          <p14:tracePt t="113055" x="10317163" y="5508625"/>
          <p14:tracePt t="113072" x="10355263" y="5508625"/>
          <p14:tracePt t="113089" x="10401300" y="5508625"/>
          <p14:tracePt t="113105" x="10431463" y="5508625"/>
          <p14:tracePt t="113122" x="10447338" y="5508625"/>
          <p14:tracePt t="113139" x="10455275" y="5508625"/>
          <p14:tracePt t="113155" x="10461625" y="5508625"/>
          <p14:tracePt t="113172" x="10469563" y="5524500"/>
          <p14:tracePt t="113189" x="10469563" y="5554663"/>
          <p14:tracePt t="113206" x="10447338" y="5600700"/>
          <p14:tracePt t="113222" x="10379075" y="5638800"/>
          <p14:tracePt t="113239" x="10248900" y="5668963"/>
          <p14:tracePt t="113255" x="10028238" y="5684838"/>
          <p14:tracePt t="113272" x="9693275" y="5684838"/>
          <p14:tracePt t="113289" x="9258300" y="5684838"/>
          <p14:tracePt t="113306" x="8763000" y="5684838"/>
          <p14:tracePt t="113322" x="8366125" y="5684838"/>
          <p14:tracePt t="113339" x="8054975" y="5684838"/>
          <p14:tracePt t="113356" x="7832725" y="5699125"/>
          <p14:tracePt t="113372" x="7642225" y="5722938"/>
          <p14:tracePt t="113390" x="7489825" y="5753100"/>
          <p14:tracePt t="113406" x="7467600" y="5775325"/>
          <p14:tracePt t="113422" x="7451725" y="5791200"/>
          <p14:tracePt t="113439" x="7451725" y="5807075"/>
          <p14:tracePt t="113456" x="7451725" y="5821363"/>
          <p14:tracePt t="113472" x="7437438" y="5837238"/>
          <p14:tracePt t="113489" x="7429500" y="5851525"/>
          <p14:tracePt t="113506" x="7407275" y="5867400"/>
          <p14:tracePt t="113522" x="7383463" y="5867400"/>
          <p14:tracePt t="113539" x="7369175" y="5867400"/>
          <p14:tracePt t="113556" x="7345363" y="5867400"/>
          <p14:tracePt t="113572" x="7331075" y="5867400"/>
          <p14:tracePt t="113606" x="7323138" y="5859463"/>
          <p14:tracePt t="113663" x="7337425" y="5859463"/>
          <p14:tracePt t="113671" x="7369175" y="5859463"/>
          <p14:tracePt t="113679" x="7413625" y="5859463"/>
          <p14:tracePt t="113689" x="7475538" y="5889625"/>
          <p14:tracePt t="113706" x="7620000" y="5927725"/>
          <p14:tracePt t="113723" x="7788275" y="5959475"/>
          <p14:tracePt t="113726" x="7864475" y="5965825"/>
          <p14:tracePt t="113739" x="7962900" y="5973763"/>
          <p14:tracePt t="113756" x="8131175" y="5973763"/>
          <p14:tracePt t="113772" x="8251825" y="5973763"/>
          <p14:tracePt t="113790" x="8328025" y="5965825"/>
          <p14:tracePt t="113823" x="8328025" y="5959475"/>
          <p14:tracePt t="113839" x="8328025" y="5951538"/>
          <p14:tracePt t="113863" x="8328025" y="5943600"/>
          <p14:tracePt t="113874" x="8328025" y="5935663"/>
          <p14:tracePt t="113889" x="8328025" y="5927725"/>
          <p14:tracePt t="113911" x="8343900" y="5913438"/>
          <p14:tracePt t="113927" x="8351838" y="5913438"/>
          <p14:tracePt t="113940" x="8366125" y="5897563"/>
          <p14:tracePt t="113956" x="8389938" y="5889625"/>
          <p14:tracePt t="113972" x="8435975" y="5867400"/>
          <p14:tracePt t="113990" x="8504238" y="5851525"/>
          <p14:tracePt t="114006" x="8518525" y="5845175"/>
          <p14:tracePt t="114023" x="8550275" y="5837238"/>
          <p14:tracePt t="114111" x="8556625" y="5837238"/>
          <p14:tracePt t="114190" x="8564563" y="5837238"/>
          <p14:tracePt t="114217" x="8572500" y="5851525"/>
          <p14:tracePt t="114223" x="8572500" y="5859463"/>
          <p14:tracePt t="114231" x="8580438" y="5875338"/>
          <p14:tracePt t="114239" x="8588375" y="5875338"/>
          <p14:tracePt t="114256" x="8610600" y="5889625"/>
          <p14:tracePt t="114273" x="8626475" y="5897563"/>
          <p14:tracePt t="114289" x="8664575" y="5897563"/>
          <p14:tracePt t="114306" x="8694738" y="5897563"/>
          <p14:tracePt t="114322" x="8724900" y="5897563"/>
          <p14:tracePt t="114339" x="8763000" y="5883275"/>
          <p14:tracePt t="114356" x="8785225" y="5851525"/>
          <p14:tracePt t="114372" x="8809038" y="5845175"/>
          <p14:tracePt t="114389" x="8839200" y="5821363"/>
          <p14:tracePt t="114406" x="8899525" y="5791200"/>
          <p14:tracePt t="114423" x="8937625" y="5791200"/>
          <p14:tracePt t="114439" x="8975725" y="5791200"/>
          <p14:tracePt t="114456" x="9045575" y="5791200"/>
          <p14:tracePt t="114473" x="9105900" y="5791200"/>
          <p14:tracePt t="114489" x="9166225" y="5791200"/>
          <p14:tracePt t="114506" x="9228138" y="5791200"/>
          <p14:tracePt t="114523" x="9296400" y="5807075"/>
          <p14:tracePt t="114539" x="9364663" y="5807075"/>
          <p14:tracePt t="114557" x="9410700" y="5807075"/>
          <p14:tracePt t="114573" x="9448800" y="5813425"/>
          <p14:tracePt t="114590" x="9486900" y="5829300"/>
          <p14:tracePt t="114606" x="9494838" y="5829300"/>
          <p14:tracePt t="114623" x="9502775" y="5829300"/>
          <p14:tracePt t="114639" x="9517063" y="5829300"/>
          <p14:tracePt t="114656" x="9525000" y="5821363"/>
          <p14:tracePt t="114673" x="9571038" y="5813425"/>
          <p14:tracePt t="114689" x="9617075" y="5807075"/>
          <p14:tracePt t="114705" x="9699625" y="5807075"/>
          <p14:tracePt t="114722" x="9769475" y="5807075"/>
          <p14:tracePt t="114739" x="9852025" y="5807075"/>
          <p14:tracePt t="114755" x="9928225" y="5807075"/>
          <p14:tracePt t="114772" x="9966325" y="5821363"/>
          <p14:tracePt t="114805" x="9966325" y="5829300"/>
          <p14:tracePt t="114823" x="9906000" y="5845175"/>
          <p14:tracePt t="114839" x="9791700" y="5875338"/>
          <p14:tracePt t="114856" x="9578975" y="5927725"/>
          <p14:tracePt t="114874" x="9228138" y="5973763"/>
          <p14:tracePt t="114889" x="8763000" y="5989638"/>
          <p14:tracePt t="114906" x="8283575" y="6011863"/>
          <p14:tracePt t="114923" x="7908925" y="6011863"/>
          <p14:tracePt t="114939" x="7650163" y="6011863"/>
          <p14:tracePt t="114956" x="7475538" y="6011863"/>
          <p14:tracePt t="114973" x="7383463" y="6011863"/>
          <p14:tracePt t="114990" x="7375525" y="6011863"/>
          <p14:tracePt t="115151" x="7369175" y="6011863"/>
          <p14:tracePt t="115159" x="7353300" y="6003925"/>
          <p14:tracePt t="115167" x="7353300" y="5989638"/>
          <p14:tracePt t="115176" x="7345363" y="5943600"/>
          <p14:tracePt t="115191" x="7331075" y="5889625"/>
          <p14:tracePt t="115208" x="7285038" y="5761038"/>
          <p14:tracePt t="115223" x="7261225" y="5616575"/>
          <p14:tracePt t="115239" x="7223125" y="5464175"/>
          <p14:tracePt t="115256" x="7208838" y="5318125"/>
          <p14:tracePt t="115273" x="7208838" y="5165725"/>
          <p14:tracePt t="115289" x="7208838" y="5037138"/>
          <p14:tracePt t="115306" x="7216775" y="4899025"/>
          <p14:tracePt t="115323" x="7239000" y="4770438"/>
          <p14:tracePt t="115339" x="7277100" y="4656138"/>
          <p14:tracePt t="115356" x="7299325" y="4579938"/>
          <p14:tracePt t="115373" x="7323138" y="4518025"/>
          <p14:tracePt t="115390" x="7331075" y="4457700"/>
          <p14:tracePt t="115406" x="7345363" y="4403725"/>
          <p14:tracePt t="115424" x="7345363" y="4397375"/>
          <p14:tracePt t="115440" x="7345363" y="4389438"/>
          <p14:tracePt t="115456" x="7337425" y="4365625"/>
          <p14:tracePt t="115473" x="7337425" y="4359275"/>
          <p14:tracePt t="119367" x="7323138" y="4327525"/>
          <p14:tracePt t="119376" x="7315200" y="4275138"/>
          <p14:tracePt t="119383" x="7315200" y="4244975"/>
          <p14:tracePt t="119392" x="7315200" y="4221163"/>
          <p14:tracePt t="119408" x="7285038" y="4183063"/>
          <p14:tracePt t="119425" x="7216775" y="4076700"/>
          <p14:tracePt t="119442" x="7094538" y="3978275"/>
          <p14:tracePt t="119458" x="7078663" y="3978275"/>
          <p14:tracePt t="119999" x="7070725" y="3978275"/>
          <p14:tracePt t="121015" x="7048500" y="3978275"/>
          <p14:tracePt t="121023" x="6956425" y="3954463"/>
          <p14:tracePt t="121031" x="6819900" y="3908425"/>
          <p14:tracePt t="121042" x="6735763" y="3886200"/>
          <p14:tracePt t="121058" x="6713538" y="3878263"/>
          <p14:tracePt t="121095" x="6713538" y="3870325"/>
          <p14:tracePt t="121111" x="6705600" y="3856038"/>
          <p14:tracePt t="121119" x="6689725" y="3825875"/>
          <p14:tracePt t="121128" x="6683375" y="3802063"/>
          <p14:tracePt t="121142" x="6675438" y="3794125"/>
          <p14:tracePt t="121215" x="6675438" y="3787775"/>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43994" y="344836"/>
            <a:ext cx="5784183"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T- </a:t>
            </a:r>
            <a:r>
              <a:rPr lang="en-US" altLang="en-US" sz="2800" b="1" dirty="0">
                <a:latin typeface="Times New Roman" panose="02020603050405020304" pitchFamily="18" charset="0"/>
                <a:cs typeface="Times New Roman" panose="02020603050405020304" pitchFamily="18" charset="0"/>
              </a:rPr>
              <a:t>distribution table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652272" y="975974"/>
            <a:ext cx="5551242" cy="5705475"/>
          </a:xfrm>
          <a:prstGeom prst="rect">
            <a:avLst/>
          </a:prstGeom>
        </p:spPr>
      </p:pic>
    </p:spTree>
    <p:extLst>
      <p:ext uri="{BB962C8B-B14F-4D97-AF65-F5344CB8AC3E}">
        <p14:creationId xmlns:p14="http://schemas.microsoft.com/office/powerpoint/2010/main" val="2415417979"/>
      </p:ext>
    </p:extLst>
  </p:cSld>
  <p:clrMapOvr>
    <a:masterClrMapping/>
  </p:clrMapOvr>
  <mc:AlternateContent xmlns:mc="http://schemas.openxmlformats.org/markup-compatibility/2006" xmlns:p14="http://schemas.microsoft.com/office/powerpoint/2010/main">
    <mc:Choice Requires="p14">
      <p:transition p14:dur="10" advTm="35621"/>
    </mc:Choice>
    <mc:Fallback xmlns="">
      <p:transition advTm="35621"/>
    </mc:Fallback>
  </mc:AlternateContent>
  <p:timing>
    <p:tnLst>
      <p:par>
        <p:cTn id="1" dur="indefinite" restart="never" nodeType="tmRoot"/>
      </p:par>
    </p:tnLst>
  </p:timing>
  <p:extLst mod="1">
    <p:ext uri="{3A86A75C-4F4B-4683-9AE1-C65F6400EC91}">
      <p14:laserTraceLst xmlns:p14="http://schemas.microsoft.com/office/powerpoint/2010/main">
        <p14:tracePtLst>
          <p14:tracePt t="733" x="6667500" y="3779838"/>
          <p14:tracePt t="741" x="6621463" y="3763963"/>
          <p14:tracePt t="748" x="6515100" y="3741738"/>
          <p14:tracePt t="764" x="6103938" y="3559175"/>
          <p14:tracePt t="780" x="5783263" y="3284538"/>
          <p14:tracePt t="796" x="5654675" y="2971800"/>
          <p14:tracePt t="813" x="5630863" y="2835275"/>
          <p14:tracePt t="829" x="5630863" y="2819400"/>
          <p14:tracePt t="893" x="5630863" y="2811463"/>
          <p14:tracePt t="901" x="5630863" y="2781300"/>
          <p14:tracePt t="913" x="5646738" y="2697163"/>
          <p14:tracePt t="929" x="5646738" y="2476500"/>
          <p14:tracePt t="946" x="5654675" y="2247900"/>
          <p14:tracePt t="963" x="5661025" y="2171700"/>
          <p14:tracePt t="1189" x="5676900" y="2171700"/>
          <p14:tracePt t="1197" x="5707063" y="2171700"/>
          <p14:tracePt t="1205" x="5737225" y="2171700"/>
          <p14:tracePt t="1213" x="5761038" y="2171700"/>
          <p14:tracePt t="1229" x="5791200" y="2171700"/>
          <p14:tracePt t="1246" x="5829300" y="2171700"/>
          <p14:tracePt t="1263" x="5905500" y="2155825"/>
          <p14:tracePt t="1279" x="6027738" y="2149475"/>
          <p14:tracePt t="1296" x="6118225" y="2149475"/>
          <p14:tracePt t="1313" x="6164263" y="2149475"/>
          <p14:tracePt t="1329" x="6218238" y="2155825"/>
          <p14:tracePt t="1348" x="6332538" y="2209800"/>
          <p14:tracePt t="1363" x="6346825" y="2217738"/>
          <p14:tracePt t="1379" x="6384925" y="2232025"/>
          <p14:tracePt t="1629" x="6400800" y="2232025"/>
          <p14:tracePt t="1637" x="6416675" y="2225675"/>
          <p14:tracePt t="1646" x="6430963" y="2209800"/>
          <p14:tracePt t="1663" x="6461125" y="2209800"/>
          <p14:tracePt t="3029" x="6423025" y="2187575"/>
          <p14:tracePt t="3037" x="6362700" y="2171700"/>
          <p14:tracePt t="3047" x="6278563" y="2149475"/>
          <p14:tracePt t="3063" x="6111875" y="2087563"/>
          <p14:tracePt t="3080" x="5867400" y="2027238"/>
          <p14:tracePt t="3097" x="5630863" y="1989138"/>
          <p14:tracePt t="3113" x="5470525" y="1973263"/>
          <p14:tracePt t="3130" x="5334000" y="1989138"/>
          <p14:tracePt t="3147" x="5127625" y="2087563"/>
          <p14:tracePt t="3164" x="4868863" y="2247900"/>
          <p14:tracePt t="3180" x="4473575" y="2713038"/>
          <p14:tracePt t="3197" x="4152900" y="3208338"/>
          <p14:tracePt t="3213" x="3940175" y="3741738"/>
          <p14:tracePt t="3230" x="3756025" y="4283075"/>
          <p14:tracePt t="3247" x="3641725" y="4640263"/>
          <p14:tracePt t="3263" x="3589338" y="4884738"/>
          <p14:tracePt t="3280" x="3559175" y="5037138"/>
          <p14:tracePt t="3297" x="3551238" y="5089525"/>
          <p14:tracePt t="3381" x="3543300" y="5089525"/>
          <p14:tracePt t="3389" x="3527425" y="5051425"/>
          <p14:tracePt t="3397" x="3489325" y="4968875"/>
          <p14:tracePt t="3413" x="3459163" y="4914900"/>
          <p14:tracePt t="3430" x="3421063" y="4854575"/>
          <p14:tracePt t="3449" x="3390900" y="4808538"/>
          <p14:tracePt t="3464" x="3360738" y="4762500"/>
          <p14:tracePt t="3480" x="3344863" y="4716463"/>
          <p14:tracePt t="3497" x="3306763" y="4618038"/>
          <p14:tracePt t="3500" x="3276600" y="4556125"/>
          <p14:tracePt t="3514" x="3238500" y="4495800"/>
          <p14:tracePt t="3530" x="3192463" y="4365625"/>
          <p14:tracePt t="3547" x="3124200" y="4221163"/>
          <p14:tracePt t="3564" x="3094038" y="4076700"/>
          <p14:tracePt t="3580" x="3063875" y="3848100"/>
          <p14:tracePt t="3597" x="3040063" y="3703638"/>
          <p14:tracePt t="3614" x="3025775" y="3589338"/>
          <p14:tracePt t="3630" x="3009900" y="3489325"/>
          <p14:tracePt t="3647" x="3001963" y="3459163"/>
          <p14:tracePt t="3664" x="3001963" y="3421063"/>
          <p14:tracePt t="3680" x="3001963" y="3406775"/>
          <p14:tracePt t="3697" x="3001963" y="3382963"/>
          <p14:tracePt t="3714" x="2994025" y="3344863"/>
          <p14:tracePt t="3730" x="2994025" y="3306763"/>
          <p14:tracePt t="3749" x="2994025" y="3254375"/>
          <p14:tracePt t="3764" x="2994025" y="3216275"/>
          <p14:tracePt t="3780" x="2994025" y="3162300"/>
          <p14:tracePt t="3797" x="2994025" y="3108325"/>
          <p14:tracePt t="3814" x="2994025" y="3078163"/>
          <p14:tracePt t="3877" x="2994025" y="3070225"/>
          <p14:tracePt t="3893" x="3009900" y="3070225"/>
          <p14:tracePt t="3900" x="3017838" y="3070225"/>
          <p14:tracePt t="3917" x="3025775" y="3070225"/>
          <p14:tracePt t="3968" x="3032125" y="3070225"/>
          <p14:tracePt t="3973" x="3048000" y="3040063"/>
          <p14:tracePt t="3981" x="3055938" y="3017838"/>
          <p14:tracePt t="3997" x="3055938" y="2971800"/>
          <p14:tracePt t="4014" x="3063875" y="2911475"/>
          <p14:tracePt t="4030" x="3063875" y="2873375"/>
          <p14:tracePt t="4047" x="3063875" y="2841625"/>
          <p14:tracePt t="4064" x="3063875" y="2835275"/>
          <p14:tracePt t="4080" x="3063875" y="2827338"/>
          <p14:tracePt t="4116" x="3063875" y="2819400"/>
          <p14:tracePt t="4204" x="3063875" y="2803525"/>
          <p14:tracePt t="4212" x="3063875" y="2797175"/>
          <p14:tracePt t="4236" x="3063875" y="2781300"/>
          <p14:tracePt t="4414" x="3070225" y="2781300"/>
          <p14:tracePt t="4445" x="3086100" y="2781300"/>
          <p14:tracePt t="4462" x="3101975" y="2803525"/>
          <p14:tracePt t="4468" x="3108325" y="2803525"/>
          <p14:tracePt t="4484" x="3116263" y="2803525"/>
          <p14:tracePt t="4497" x="3124200" y="2811463"/>
          <p14:tracePt t="4517" x="3132138" y="2811463"/>
          <p14:tracePt t="4532" x="3146425" y="2811463"/>
          <p14:tracePt t="4677" x="3154363" y="2811463"/>
          <p14:tracePt t="4757" x="3146425" y="2811463"/>
          <p14:tracePt t="4773" x="3132138" y="2811463"/>
          <p14:tracePt t="4781" x="3124200" y="2803525"/>
          <p14:tracePt t="4798" x="3108325" y="2803525"/>
          <p14:tracePt t="4805" x="3101975" y="2803525"/>
          <p14:tracePt t="4814" x="3094038" y="2797175"/>
          <p14:tracePt t="4831" x="3078163" y="2797175"/>
          <p14:tracePt t="4864" x="3070225" y="2789238"/>
          <p14:tracePt t="4933" x="3078163" y="2789238"/>
          <p14:tracePt t="4949" x="3086100" y="2789238"/>
          <p14:tracePt t="4957" x="3094038" y="2789238"/>
          <p14:tracePt t="5109" x="3086100" y="2789238"/>
          <p14:tracePt t="5213" x="3101975" y="2789238"/>
          <p14:tracePt t="5221" x="3108325" y="2797175"/>
          <p14:tracePt t="5231" x="3124200" y="2803525"/>
          <p14:tracePt t="5247" x="3154363" y="2811463"/>
          <p14:tracePt t="5264" x="3178175" y="2819400"/>
          <p14:tracePt t="5281" x="3200400" y="2819400"/>
          <p14:tracePt t="5297" x="3222625" y="2835275"/>
          <p14:tracePt t="5315" x="3238500" y="2835275"/>
          <p14:tracePt t="5331" x="3284538" y="2835275"/>
          <p14:tracePt t="5348" x="3336925" y="2835275"/>
          <p14:tracePt t="5365" x="3398838" y="2835275"/>
          <p14:tracePt t="5381" x="3429000" y="2835275"/>
          <p14:tracePt t="5398" x="3451225" y="2835275"/>
          <p14:tracePt t="5415" x="3489325" y="2835275"/>
          <p14:tracePt t="5431" x="3535363" y="2835275"/>
          <p14:tracePt t="5448" x="3597275" y="2835275"/>
          <p14:tracePt t="5464" x="3679825" y="2835275"/>
          <p14:tracePt t="5481" x="3763963" y="2835275"/>
          <p14:tracePt t="5498" x="3825875" y="2835275"/>
          <p14:tracePt t="5514" x="3863975" y="2835275"/>
          <p14:tracePt t="5531" x="3870325" y="2835275"/>
          <p14:tracePt t="5588" x="3886200" y="2835275"/>
          <p14:tracePt t="5596" x="3894138" y="2835275"/>
          <p14:tracePt t="5604" x="3908425" y="2835275"/>
          <p14:tracePt t="5614" x="3940175" y="2835275"/>
          <p14:tracePt t="5631" x="4008438" y="2835275"/>
          <p14:tracePt t="5648" x="4076700" y="2835275"/>
          <p14:tracePt t="5665" x="4137025" y="2835275"/>
          <p14:tracePt t="5681" x="4213225" y="2835275"/>
          <p14:tracePt t="5698" x="4275138" y="2835275"/>
          <p14:tracePt t="5715" x="4327525" y="2835275"/>
          <p14:tracePt t="5732" x="4389438" y="2835275"/>
          <p14:tracePt t="5748" x="4435475" y="2835275"/>
          <p14:tracePt t="5764" x="4457700" y="2835275"/>
          <p14:tracePt t="5781" x="4479925" y="2835275"/>
          <p14:tracePt t="5798" x="4487863" y="2835275"/>
          <p14:tracePt t="5862" x="4495800" y="2835275"/>
          <p14:tracePt t="5869" x="4503738" y="2835275"/>
          <p14:tracePt t="5881" x="4518025" y="2835275"/>
          <p14:tracePt t="5898" x="4525963" y="2835275"/>
          <p14:tracePt t="11494" x="4533900" y="2789238"/>
          <p14:tracePt t="11501" x="4533900" y="2751138"/>
          <p14:tracePt t="11511" x="4533900" y="2735263"/>
          <p14:tracePt t="11517" x="4533900" y="2727325"/>
          <p14:tracePt t="11533" x="4533900" y="2674938"/>
          <p14:tracePt t="11550" x="4533900" y="2613025"/>
          <p14:tracePt t="11567" x="4533900" y="2552700"/>
          <p14:tracePt t="11584" x="4533900" y="2498725"/>
          <p14:tracePt t="11600" x="4533900" y="2446338"/>
          <p14:tracePt t="11616" x="4533900" y="2400300"/>
          <p14:tracePt t="11633" x="4533900" y="2362200"/>
          <p14:tracePt t="11650" x="4533900" y="2324100"/>
          <p14:tracePt t="11667" x="4533900" y="2286000"/>
          <p14:tracePt t="11684" x="4533900" y="2232025"/>
          <p14:tracePt t="11700" x="4533900" y="2179638"/>
          <p14:tracePt t="11717" x="4549775" y="2141538"/>
          <p14:tracePt t="11733" x="4572000" y="2079625"/>
          <p14:tracePt t="11750" x="4618038" y="2019300"/>
          <p14:tracePt t="11767" x="4648200" y="1965325"/>
          <p14:tracePt t="11784" x="4694238" y="1905000"/>
          <p14:tracePt t="11800" x="4740275" y="1858963"/>
          <p14:tracePt t="11817" x="4770438" y="1836738"/>
          <p14:tracePt t="11833" x="4800600" y="1812925"/>
          <p14:tracePt t="11850" x="4854575" y="1798638"/>
          <p14:tracePt t="11867" x="4884738" y="1790700"/>
          <p14:tracePt t="11884" x="4945063" y="1768475"/>
          <p14:tracePt t="11900" x="4968875" y="1744663"/>
          <p14:tracePt t="11917" x="4991100" y="1736725"/>
          <p14:tracePt t="11933" x="4999038" y="1730375"/>
          <p14:tracePt t="11950" x="5021263" y="1722438"/>
          <p14:tracePt t="11967" x="5029200" y="1722438"/>
          <p14:tracePt t="11984" x="5051425" y="1714500"/>
          <p14:tracePt t="12000" x="5075238" y="1706563"/>
          <p14:tracePt t="12004" x="5083175" y="1706563"/>
          <p14:tracePt t="12017" x="5097463" y="1706563"/>
          <p14:tracePt t="12033" x="5105400" y="1706563"/>
          <p14:tracePt t="12050" x="5121275" y="1706563"/>
          <p14:tracePt t="12067" x="5159375" y="1706563"/>
          <p14:tracePt t="12083" x="5189538" y="1706563"/>
          <p14:tracePt t="12100" x="5249863" y="1698625"/>
          <p14:tracePt t="12117" x="5287963" y="1684338"/>
          <p14:tracePt t="12133" x="5334000" y="1676400"/>
          <p14:tracePt t="12150" x="5356225" y="1676400"/>
          <p14:tracePt t="12167" x="5380038" y="1676400"/>
          <p14:tracePt t="12183" x="5402263" y="1676400"/>
          <p14:tracePt t="12200" x="5432425" y="1676400"/>
          <p14:tracePt t="12217" x="5456238" y="1676400"/>
          <p14:tracePt t="12233" x="5494338" y="1676400"/>
          <p14:tracePt t="12250" x="5516563" y="1676400"/>
          <p14:tracePt t="12267" x="5554663" y="1676400"/>
          <p14:tracePt t="12284" x="5646738" y="1676400"/>
          <p14:tracePt t="12300" x="5722938" y="1676400"/>
          <p14:tracePt t="12317" x="5775325" y="1676400"/>
          <p14:tracePt t="12333" x="5829300" y="1676400"/>
          <p14:tracePt t="12350" x="5875338" y="1676400"/>
          <p14:tracePt t="12367" x="5905500" y="1676400"/>
          <p14:tracePt t="12383" x="5935663" y="1676400"/>
          <p14:tracePt t="12400" x="5951538" y="1676400"/>
          <p14:tracePt t="12417" x="5965825" y="1676400"/>
          <p14:tracePt t="12433" x="5989638" y="1676400"/>
          <p14:tracePt t="12450" x="6035675" y="1676400"/>
          <p14:tracePt t="12467" x="6088063" y="1676400"/>
          <p14:tracePt t="12485" x="6156325" y="1676400"/>
          <p14:tracePt t="12500" x="6210300" y="1676400"/>
          <p14:tracePt t="12517" x="6248400" y="1676400"/>
          <p14:tracePt t="12533" x="6278563" y="1668463"/>
          <p14:tracePt t="12550" x="6308725" y="1660525"/>
          <p14:tracePt t="12567" x="6332538" y="1660525"/>
          <p14:tracePt t="12584" x="6354763" y="1660525"/>
          <p14:tracePt t="12600" x="6370638" y="1660525"/>
          <p14:tracePt t="12616" x="6378575" y="1660525"/>
          <p14:tracePt t="12634" x="6400800" y="1660525"/>
          <p14:tracePt t="12650" x="6423025" y="1660525"/>
          <p14:tracePt t="12668" x="6484938" y="1660525"/>
          <p14:tracePt t="12684" x="6537325" y="1660525"/>
          <p14:tracePt t="12700" x="6591300" y="1660525"/>
          <p14:tracePt t="12717" x="6651625" y="1660525"/>
          <p14:tracePt t="12734" x="6713538" y="1660525"/>
          <p14:tracePt t="12750" x="6789738" y="1660525"/>
          <p14:tracePt t="12767" x="6827838" y="1654175"/>
          <p14:tracePt t="12784" x="6873875" y="1654175"/>
          <p14:tracePt t="12800" x="6911975" y="1654175"/>
          <p14:tracePt t="12817" x="6934200" y="1654175"/>
          <p14:tracePt t="12834" x="6956425" y="1654175"/>
          <p14:tracePt t="12850" x="6980238" y="1654175"/>
          <p14:tracePt t="12868" x="7002463" y="1654175"/>
          <p14:tracePt t="12884" x="7010400" y="1654175"/>
          <p14:tracePt t="12900" x="7032625" y="1654175"/>
          <p14:tracePt t="12917" x="7070725" y="1654175"/>
          <p14:tracePt t="12934" x="7116763" y="1654175"/>
          <p14:tracePt t="12951" x="7146925" y="1660525"/>
          <p14:tracePt t="12967" x="7192963" y="1660525"/>
          <p14:tracePt t="12985" x="7223125" y="1668463"/>
          <p14:tracePt t="13000" x="7269163" y="1668463"/>
          <p14:tracePt t="13004" x="7285038" y="1668463"/>
          <p14:tracePt t="13017" x="7307263" y="1668463"/>
          <p14:tracePt t="13034" x="7337425" y="1676400"/>
          <p14:tracePt t="13050" x="7353300" y="1676400"/>
          <p14:tracePt t="13068" x="7375525" y="1676400"/>
          <p14:tracePt t="13084" x="7399338" y="1676400"/>
          <p14:tracePt t="13100" x="7421563" y="1676400"/>
          <p14:tracePt t="13117" x="7437438" y="1676400"/>
          <p14:tracePt t="13134" x="7459663" y="1676400"/>
          <p14:tracePt t="13150" x="7467600" y="1676400"/>
          <p14:tracePt t="13167" x="7483475" y="1676400"/>
          <p14:tracePt t="13184" x="7497763" y="1676400"/>
          <p14:tracePt t="13201" x="7521575" y="1676400"/>
          <p14:tracePt t="13217" x="7551738" y="1676400"/>
          <p14:tracePt t="13234" x="7566025" y="1676400"/>
          <p14:tracePt t="13250" x="7573963" y="1676400"/>
          <p14:tracePt t="13301" x="7581900" y="1676400"/>
          <p14:tracePt t="13333" x="7589838" y="1676400"/>
          <p14:tracePt t="13357" x="7597775" y="1676400"/>
          <p14:tracePt t="13373" x="7604125" y="1676400"/>
          <p14:tracePt t="13381" x="7612063" y="1676400"/>
          <p14:tracePt t="13388" x="7620000" y="1684338"/>
          <p14:tracePt t="13401" x="7627938" y="1684338"/>
          <p14:tracePt t="13417" x="7650163" y="1684338"/>
          <p14:tracePt t="13434" x="7673975" y="1684338"/>
          <p14:tracePt t="13451" x="7688263" y="1684338"/>
          <p14:tracePt t="13935" x="7680325" y="1692275"/>
          <p14:tracePt t="13950" x="7673975" y="1692275"/>
          <p14:tracePt t="13964" x="7673975" y="1706563"/>
          <p14:tracePt t="13997" x="7673975" y="1714500"/>
          <p14:tracePt t="14061" x="7666038" y="1722438"/>
          <p14:tracePt t="14125" x="7666038" y="1730375"/>
          <p14:tracePt t="14164" x="7666038" y="1736725"/>
          <p14:tracePt t="14182" x="7666038" y="1744663"/>
          <p14:tracePt t="14188" x="7658100" y="1752600"/>
          <p14:tracePt t="14220" x="7658100" y="1760538"/>
          <p14:tracePt t="14237" x="7658100" y="1768475"/>
          <p14:tracePt t="14253" x="7650163" y="1768475"/>
          <p14:tracePt t="14269" x="7650163" y="1774825"/>
          <p14:tracePt t="14277" x="7650163" y="1782763"/>
          <p14:tracePt t="14285" x="7650163" y="1790700"/>
          <p14:tracePt t="14302" x="7650163" y="1798638"/>
          <p14:tracePt t="14318" x="7650163" y="1806575"/>
          <p14:tracePt t="14334" x="7642225" y="1820863"/>
          <p14:tracePt t="14368" x="7642225" y="1844675"/>
          <p14:tracePt t="14384" x="7642225" y="1858963"/>
          <p14:tracePt t="14401" x="7642225" y="1882775"/>
          <p14:tracePt t="14418" x="7642225" y="1897063"/>
          <p14:tracePt t="14434" x="7642225" y="1912938"/>
          <p14:tracePt t="14452" x="7642225" y="1920875"/>
          <p14:tracePt t="14468" x="7642225" y="1927225"/>
          <p14:tracePt t="14484" x="7642225" y="1935163"/>
          <p14:tracePt t="14501" x="7642225" y="1943100"/>
          <p14:tracePt t="14518" x="7642225" y="1951038"/>
          <p14:tracePt t="14534" x="7642225" y="1958975"/>
          <p14:tracePt t="14551" x="7642225" y="1973263"/>
          <p14:tracePt t="14568" x="7642225" y="1989138"/>
          <p14:tracePt t="14584" x="7642225" y="2003425"/>
          <p14:tracePt t="14601" x="7642225" y="2027238"/>
          <p14:tracePt t="14618" x="7650163" y="2049463"/>
          <p14:tracePt t="14634" x="7658100" y="2073275"/>
          <p14:tracePt t="14652" x="7658100" y="2111375"/>
          <p14:tracePt t="14668" x="7658100" y="2133600"/>
          <p14:tracePt t="14684" x="7658100" y="2187575"/>
          <p14:tracePt t="14701" x="7658100" y="2209800"/>
          <p14:tracePt t="14718" x="7658100" y="2247900"/>
          <p14:tracePt t="14734" x="7666038" y="2293938"/>
          <p14:tracePt t="14751" x="7673975" y="2316163"/>
          <p14:tracePt t="14768" x="7680325" y="2346325"/>
          <p14:tracePt t="14784" x="7680325" y="2378075"/>
          <p14:tracePt t="14801" x="7688263" y="2400300"/>
          <p14:tracePt t="14819" x="7688263" y="2422525"/>
          <p14:tracePt t="14835" x="7696200" y="2460625"/>
          <p14:tracePt t="14852" x="7704138" y="2498725"/>
          <p14:tracePt t="14868" x="7704138" y="2530475"/>
          <p14:tracePt t="14884" x="7712075" y="2552700"/>
          <p14:tracePt t="14901" x="7712075" y="2582863"/>
          <p14:tracePt t="14918" x="7718425" y="2606675"/>
          <p14:tracePt t="14935" x="7718425" y="2620963"/>
          <p14:tracePt t="14951" x="7718425" y="2644775"/>
          <p14:tracePt t="14968" x="7734300" y="2674938"/>
          <p14:tracePt t="14985" x="7734300" y="2689225"/>
          <p14:tracePt t="15001" x="7734300" y="2713038"/>
          <p14:tracePt t="15018" x="7734300" y="2727325"/>
          <p14:tracePt t="15022" x="7734300" y="2735263"/>
          <p14:tracePt t="15036" x="7734300" y="2743200"/>
          <p14:tracePt t="15051" x="7734300" y="2751138"/>
          <p14:tracePt t="15068" x="7734300" y="2759075"/>
          <p14:tracePt t="15102" x="7734300" y="2765425"/>
          <p14:tracePt t="15166" x="7734300" y="2773363"/>
          <p14:tracePt t="15221" x="7734300" y="2781300"/>
          <p14:tracePt t="15925" x="7734300" y="2789238"/>
          <p14:tracePt t="15933" x="7734300" y="2797175"/>
          <p14:tracePt t="15949" x="7742238" y="2803525"/>
          <p14:tracePt t="15973" x="7750175" y="2803525"/>
          <p14:tracePt t="15988" x="7756525" y="2803525"/>
          <p14:tracePt t="15997" x="7772400" y="2803525"/>
          <p14:tracePt t="16004" x="7780338" y="2803525"/>
          <p14:tracePt t="16053" x="7788275" y="2803525"/>
          <p14:tracePt t="16069" x="7794625" y="2803525"/>
          <p14:tracePt t="16077" x="7794625" y="2811463"/>
          <p14:tracePt t="16094" x="7802563" y="2811463"/>
          <p14:tracePt t="16109" x="7810500" y="2811463"/>
          <p14:tracePt t="16140" x="7818438" y="2827338"/>
          <p14:tracePt t="16188" x="7818438" y="2835275"/>
          <p14:tracePt t="16205" x="7810500" y="2835275"/>
          <p14:tracePt t="16213" x="7802563" y="2849563"/>
          <p14:tracePt t="16220" x="7794625" y="2849563"/>
          <p14:tracePt t="16236" x="7772400" y="2865438"/>
          <p14:tracePt t="16252" x="7742238" y="2873375"/>
          <p14:tracePt t="16268" x="7688263" y="2887663"/>
          <p14:tracePt t="16285" x="7666038" y="2895600"/>
          <p14:tracePt t="16302" x="7635875" y="2895600"/>
          <p14:tracePt t="16318" x="7620000" y="2895600"/>
          <p14:tracePt t="16335" x="7612063" y="2895600"/>
          <p14:tracePt t="16374" x="7597775" y="2895600"/>
          <p14:tracePt t="16388" x="7589838" y="2887663"/>
          <p14:tracePt t="16402" x="7581900" y="2887663"/>
          <p14:tracePt t="16418" x="7573963" y="2879725"/>
          <p14:tracePt t="16436" x="7551738" y="2873375"/>
          <p14:tracePt t="16468" x="7543800" y="2873375"/>
          <p14:tracePt t="16485" x="7527925" y="2873375"/>
          <p14:tracePt t="16504" x="7521575" y="2873375"/>
          <p14:tracePt t="16518" x="7505700" y="2873375"/>
          <p14:tracePt t="16535" x="7497763" y="2873375"/>
          <p14:tracePt t="16552" x="7475538" y="2873375"/>
          <p14:tracePt t="16585" x="7467600" y="2873375"/>
          <p14:tracePt t="16684" x="7467600" y="2879725"/>
          <p14:tracePt t="16693" x="7475538" y="2879725"/>
          <p14:tracePt t="16708" x="7489825" y="2887663"/>
          <p14:tracePt t="16718" x="7497763" y="2887663"/>
          <p14:tracePt t="16735" x="7521575" y="2887663"/>
          <p14:tracePt t="16752" x="7551738" y="2887663"/>
          <p14:tracePt t="16768" x="7581900" y="2887663"/>
          <p14:tracePt t="16785" x="7604125" y="2887663"/>
          <p14:tracePt t="16802" x="7635875" y="2887663"/>
          <p14:tracePt t="16818" x="7666038" y="2887663"/>
          <p14:tracePt t="16835" x="7688263" y="2887663"/>
          <p14:tracePt t="16852" x="7712075" y="2887663"/>
          <p14:tracePt t="16869" x="7726363" y="2887663"/>
          <p14:tracePt t="16902" x="7734300" y="2887663"/>
          <p14:tracePt t="16925" x="7742238" y="2887663"/>
          <p14:tracePt t="16957" x="7750175" y="2887663"/>
          <p14:tracePt t="17190" x="7756525" y="2887663"/>
          <p14:tracePt t="17214" x="7764463" y="2887663"/>
          <p14:tracePt t="17220" x="7772400" y="2887663"/>
          <p14:tracePt t="17228" x="7780338" y="2887663"/>
          <p14:tracePt t="17245" x="7794625" y="2887663"/>
          <p14:tracePt t="17253" x="7810500" y="2887663"/>
          <p14:tracePt t="17269" x="7826375" y="2887663"/>
          <p14:tracePt t="17285" x="7856538" y="2879725"/>
          <p14:tracePt t="17319" x="7864475" y="2879725"/>
          <p14:tracePt t="17357" x="7870825" y="2879725"/>
          <p14:tracePt t="17372" x="7878763" y="2879725"/>
          <p14:tracePt t="17405" x="7886700" y="2879725"/>
          <p14:tracePt t="17414" x="7894638" y="2879725"/>
          <p14:tracePt t="17525" x="7878763" y="2879725"/>
          <p14:tracePt t="17533" x="7864475" y="2873375"/>
          <p14:tracePt t="17540" x="7832725" y="2865438"/>
          <p14:tracePt t="17552" x="7810500" y="2865438"/>
          <p14:tracePt t="17569" x="7788275" y="2857500"/>
          <p14:tracePt t="17585" x="7750175" y="2857500"/>
          <p14:tracePt t="17602" x="7726363" y="2857500"/>
          <p14:tracePt t="17619" x="7704138" y="2857500"/>
          <p14:tracePt t="17635" x="7688263" y="2857500"/>
          <p14:tracePt t="17652" x="7650163" y="2857500"/>
          <p14:tracePt t="17669" x="7627938" y="2857500"/>
          <p14:tracePt t="17685" x="7604125" y="2857500"/>
          <p14:tracePt t="17702" x="7589838" y="2857500"/>
          <p14:tracePt t="17719" x="7581900" y="2857500"/>
          <p14:tracePt t="17772" x="7581900" y="2849563"/>
          <p14:tracePt t="17780" x="7566025" y="2849563"/>
          <p14:tracePt t="17813" x="7559675" y="2849563"/>
          <p14:tracePt t="17869" x="7543800" y="2849563"/>
          <p14:tracePt t="17877" x="7543800" y="2841625"/>
          <p14:tracePt t="17941" x="7543800" y="2835275"/>
          <p14:tracePt t="17948" x="7543800" y="2827338"/>
          <p14:tracePt t="17956" x="7543800" y="2811463"/>
          <p14:tracePt t="17969" x="7543800" y="2797175"/>
          <p14:tracePt t="17985" x="7543800" y="2773363"/>
          <p14:tracePt t="18002" x="7543800" y="2751138"/>
          <p14:tracePt t="18019" x="7559675" y="2713038"/>
          <p14:tracePt t="18036" x="7573963" y="2705100"/>
          <p14:tracePt t="18052" x="7620000" y="2667000"/>
          <p14:tracePt t="18069" x="7650163" y="2659063"/>
          <p14:tracePt t="18086" x="7688263" y="2644775"/>
          <p14:tracePt t="18102" x="7726363" y="2644775"/>
          <p14:tracePt t="18119" x="7764463" y="2644775"/>
          <p14:tracePt t="18136" x="7802563" y="2644775"/>
          <p14:tracePt t="18152" x="7826375" y="2644775"/>
          <p14:tracePt t="18169" x="7864475" y="2644775"/>
          <p14:tracePt t="18186" x="7894638" y="2644775"/>
          <p14:tracePt t="18205" x="7954963" y="2651125"/>
          <p14:tracePt t="18220" x="7993063" y="2667000"/>
          <p14:tracePt t="18236" x="8008938" y="2674938"/>
          <p14:tracePt t="18252" x="8031163" y="2682875"/>
          <p14:tracePt t="18286" x="8039100" y="2689225"/>
          <p14:tracePt t="18302" x="8047038" y="2697163"/>
          <p14:tracePt t="18319" x="8047038" y="2713038"/>
          <p14:tracePt t="18336" x="8047038" y="2751138"/>
          <p14:tracePt t="18352" x="8047038" y="2789238"/>
          <p14:tracePt t="18369" x="8039100" y="2835275"/>
          <p14:tracePt t="18386" x="8001000" y="2879725"/>
          <p14:tracePt t="18405" x="7916863" y="2925763"/>
          <p14:tracePt t="18420" x="7840663" y="2941638"/>
          <p14:tracePt t="18436" x="7734300" y="2963863"/>
          <p14:tracePt t="18452" x="7627938" y="2963863"/>
          <p14:tracePt t="18469" x="7551738" y="2963863"/>
          <p14:tracePt t="18486" x="7451725" y="2963863"/>
          <p14:tracePt t="18503" x="7361238" y="2933700"/>
          <p14:tracePt t="18519" x="7269163" y="2911475"/>
          <p14:tracePt t="18536" x="7216775" y="2879725"/>
          <p14:tracePt t="18552" x="7185025" y="2857500"/>
          <p14:tracePt t="18569" x="7170738" y="2841625"/>
          <p14:tracePt t="18586" x="7162800" y="2827338"/>
          <p14:tracePt t="18602" x="7162800" y="2803525"/>
          <p14:tracePt t="18619" x="7154863" y="2773363"/>
          <p14:tracePt t="18636" x="7154863" y="2735263"/>
          <p14:tracePt t="18652" x="7154863" y="2705100"/>
          <p14:tracePt t="18669" x="7185025" y="2689225"/>
          <p14:tracePt t="18686" x="7269163" y="2674938"/>
          <p14:tracePt t="18703" x="7353300" y="2659063"/>
          <p14:tracePt t="18719" x="7467600" y="2659063"/>
          <p14:tracePt t="18736" x="7573963" y="2659063"/>
          <p14:tracePt t="18753" x="7688263" y="2659063"/>
          <p14:tracePt t="18769" x="7780338" y="2659063"/>
          <p14:tracePt t="18786" x="7832725" y="2659063"/>
          <p14:tracePt t="18803" x="7870825" y="2667000"/>
          <p14:tracePt t="18820" x="7894638" y="2674938"/>
          <p14:tracePt t="18836" x="7902575" y="2682875"/>
          <p14:tracePt t="18853" x="7902575" y="2697163"/>
          <p14:tracePt t="18869" x="7902575" y="2720975"/>
          <p14:tracePt t="18886" x="7902575" y="2735263"/>
          <p14:tracePt t="18903" x="7902575" y="2759075"/>
          <p14:tracePt t="18919" x="7886700" y="2789238"/>
          <p14:tracePt t="18936" x="7840663" y="2811463"/>
          <p14:tracePt t="18952" x="7764463" y="2835275"/>
          <p14:tracePt t="18969" x="7658100" y="2841625"/>
          <p14:tracePt t="18986" x="7573963" y="2841625"/>
          <p14:tracePt t="19004" x="7475538" y="2841625"/>
          <p14:tracePt t="19020" x="7459663" y="2827338"/>
          <p14:tracePt t="19036" x="7451725" y="2811463"/>
          <p14:tracePt t="19052" x="7445375" y="2789238"/>
          <p14:tracePt t="19069" x="7445375" y="2751138"/>
          <p14:tracePt t="19086" x="7445375" y="2720975"/>
          <p14:tracePt t="19103" x="7467600" y="2689225"/>
          <p14:tracePt t="19119" x="7521575" y="2674938"/>
          <p14:tracePt t="19136" x="7589838" y="2667000"/>
          <p14:tracePt t="19153" x="7658100" y="2667000"/>
          <p14:tracePt t="19169" x="7734300" y="2667000"/>
          <p14:tracePt t="19186" x="7780338" y="2667000"/>
          <p14:tracePt t="19204" x="7832725" y="2697163"/>
          <p14:tracePt t="19220" x="7840663" y="2720975"/>
          <p14:tracePt t="19236" x="7840663" y="2727325"/>
          <p14:tracePt t="19253" x="7840663" y="2797175"/>
          <p14:tracePt t="19269" x="7832725" y="2835275"/>
          <p14:tracePt t="19286" x="7802563" y="2873375"/>
          <p14:tracePt t="19303" x="7756525" y="2887663"/>
          <p14:tracePt t="19319" x="7688263" y="2895600"/>
          <p14:tracePt t="19336" x="7604125" y="2895600"/>
          <p14:tracePt t="19353" x="7483475" y="2895600"/>
          <p14:tracePt t="19369" x="7375525" y="2873375"/>
          <p14:tracePt t="19386" x="7331075" y="2849563"/>
          <p14:tracePt t="19403" x="7323138" y="2827338"/>
          <p14:tracePt t="19422" x="7323138" y="2811463"/>
          <p14:tracePt t="19436" x="7323138" y="2797175"/>
          <p14:tracePt t="19453" x="7375525" y="2781300"/>
          <p14:tracePt t="19469" x="7407275" y="2773363"/>
          <p14:tracePt t="19486" x="7459663" y="2773363"/>
          <p14:tracePt t="19503" x="7497763" y="2773363"/>
          <p14:tracePt t="19520" x="7535863" y="2773363"/>
          <p14:tracePt t="19536" x="7543800" y="2773363"/>
          <p14:tracePt t="19556" x="7551738" y="2773363"/>
          <p14:tracePt t="19572" x="7559675" y="2773363"/>
          <p14:tracePt t="19589" x="7559675" y="2797175"/>
          <p14:tracePt t="19603" x="7559675" y="2827338"/>
          <p14:tracePt t="19621" x="7559675" y="2849563"/>
          <p14:tracePt t="19636" x="7559675" y="2873375"/>
          <p14:tracePt t="19653" x="7535863" y="2903538"/>
          <p14:tracePt t="19669" x="7489825" y="2917825"/>
          <p14:tracePt t="19686" x="7451725" y="2925763"/>
          <p14:tracePt t="19781" x="7459663" y="2925763"/>
          <p14:tracePt t="19788" x="7475538" y="2925763"/>
          <p14:tracePt t="19804" x="7483475" y="2925763"/>
          <p14:tracePt t="19838" x="7497763" y="2925763"/>
          <p14:tracePt t="19861" x="7505700" y="2933700"/>
          <p14:tracePt t="19957" x="7505700" y="2941638"/>
          <p14:tracePt t="20118" x="7505700" y="2925763"/>
          <p14:tracePt t="20125" x="7535863" y="2895600"/>
          <p14:tracePt t="20136" x="7566025" y="2865438"/>
          <p14:tracePt t="20153" x="7573963" y="2857500"/>
          <p14:tracePt t="20170" x="7581900" y="2835275"/>
          <p14:tracePt t="20186" x="7589838" y="2827338"/>
          <p14:tracePt t="20293" x="7581900" y="281940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32666" y="370195"/>
            <a:ext cx="7431959"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Section </a:t>
            </a:r>
            <a:r>
              <a:rPr lang="en-US" altLang="en-US" sz="2800" b="1" dirty="0">
                <a:latin typeface="Times New Roman" panose="02020603050405020304" pitchFamily="18" charset="0"/>
                <a:cs typeface="Times New Roman" panose="02020603050405020304" pitchFamily="18" charset="0"/>
              </a:rPr>
              <a:t>8.3: Testing 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431344" y="1531984"/>
            <a:ext cx="8153400" cy="3446140"/>
          </a:xfrm>
          <a:prstGeom prst="rect">
            <a:avLst/>
          </a:prstGeom>
        </p:spPr>
      </p:pic>
      <p:sp>
        <p:nvSpPr>
          <p:cNvPr id="6" name="Rectangle 5"/>
          <p:cNvSpPr/>
          <p:nvPr/>
        </p:nvSpPr>
        <p:spPr>
          <a:xfrm>
            <a:off x="2644224" y="4656052"/>
            <a:ext cx="8709575" cy="830997"/>
          </a:xfrm>
          <a:prstGeom prst="rect">
            <a:avLst/>
          </a:prstGeom>
        </p:spPr>
        <p:txBody>
          <a:bodyPr wrap="square">
            <a:spAutoFit/>
          </a:bodyPr>
          <a:lstStyle/>
          <a:p>
            <a:pPr marL="285750" indent="-285750">
              <a:buFont typeface="Arial" panose="020B0604020202020204" pitchFamily="34" charset="0"/>
              <a:buChar char="•"/>
            </a:pPr>
            <a:r>
              <a:rPr lang="en-US" altLang="en-US" sz="2400" dirty="0">
                <a:latin typeface="Times New Roman" panose="02020603050405020304" pitchFamily="18" charset="0"/>
              </a:rPr>
              <a:t>The standard deviation of the differences between the paired data entries in the dependent samples</a:t>
            </a:r>
            <a:endParaRPr lang="en-US" sz="2400" dirty="0"/>
          </a:p>
        </p:txBody>
      </p:sp>
      <p:pic>
        <p:nvPicPr>
          <p:cNvPr id="8" name="Picture 7"/>
          <p:cNvPicPr>
            <a:picLocks noChangeAspect="1"/>
          </p:cNvPicPr>
          <p:nvPr/>
        </p:nvPicPr>
        <p:blipFill>
          <a:blip r:embed="rId4"/>
          <a:stretch>
            <a:fillRect/>
          </a:stretch>
        </p:blipFill>
        <p:spPr>
          <a:xfrm>
            <a:off x="7323570" y="5187791"/>
            <a:ext cx="4324350" cy="1133475"/>
          </a:xfrm>
          <a:prstGeom prst="rect">
            <a:avLst/>
          </a:prstGeom>
        </p:spPr>
      </p:pic>
    </p:spTree>
    <p:extLst>
      <p:ext uri="{BB962C8B-B14F-4D97-AF65-F5344CB8AC3E}">
        <p14:creationId xmlns:p14="http://schemas.microsoft.com/office/powerpoint/2010/main" val="1296934259"/>
      </p:ext>
    </p:extLst>
  </p:cSld>
  <p:clrMapOvr>
    <a:masterClrMapping/>
  </p:clrMapOvr>
  <mc:AlternateContent xmlns:mc="http://schemas.openxmlformats.org/markup-compatibility/2006" xmlns:p14="http://schemas.microsoft.com/office/powerpoint/2010/main">
    <mc:Choice Requires="p14">
      <p:transition p14:dur="10" advTm="135265"/>
    </mc:Choice>
    <mc:Fallback xmlns="">
      <p:transition advTm="135265"/>
    </mc:Fallback>
  </mc:AlternateContent>
  <p:timing>
    <p:tnLst>
      <p:par>
        <p:cTn id="1" dur="indefinite" restart="never" nodeType="tmRoot"/>
      </p:par>
    </p:tnLst>
  </p:timing>
  <p:extLst mod="1">
    <p:ext uri="{3A86A75C-4F4B-4683-9AE1-C65F6400EC91}">
      <p14:laserTraceLst xmlns:p14="http://schemas.microsoft.com/office/powerpoint/2010/main">
        <p14:tracePtLst>
          <p14:tracePt t="9456" x="7559675" y="2819400"/>
          <p14:tracePt t="9463" x="7521575" y="2819400"/>
          <p14:tracePt t="9474" x="7467600" y="2811463"/>
          <p14:tracePt t="9491" x="7223125" y="2949575"/>
          <p14:tracePt t="9508" x="6561138" y="3398838"/>
          <p14:tracePt t="9511" x="6134100" y="3513138"/>
          <p14:tracePt t="9524" x="5889625" y="3573463"/>
          <p14:tracePt t="9541" x="5883275" y="3581400"/>
          <p14:tracePt t="9856" x="5875338" y="3581400"/>
          <p14:tracePt t="9912" x="5867400" y="3581400"/>
          <p14:tracePt t="9929" x="5859463" y="3581400"/>
          <p14:tracePt t="9935" x="5845175" y="3581400"/>
          <p14:tracePt t="9952" x="5837238" y="3581400"/>
          <p14:tracePt t="9961" x="5829300" y="3581400"/>
          <p14:tracePt t="9976" x="5821363" y="3581400"/>
          <p14:tracePt t="9994" x="5813425" y="3581400"/>
          <p14:tracePt t="10008" x="5799138" y="3581400"/>
          <p14:tracePt t="42048" x="5745163" y="3559175"/>
          <p14:tracePt t="42098" x="4678363" y="3178175"/>
          <p14:tracePt t="42102" x="4541838" y="3032125"/>
          <p14:tracePt t="42119" x="4297363" y="2735263"/>
          <p14:tracePt t="42136" x="3970338" y="2308225"/>
          <p14:tracePt t="42153" x="3649663" y="1812925"/>
          <p14:tracePt t="42170" x="3429000" y="1355725"/>
          <p14:tracePt t="42186" x="3276600" y="990600"/>
          <p14:tracePt t="42204" x="3200400" y="701675"/>
          <p14:tracePt t="42220" x="3124200" y="511175"/>
          <p14:tracePt t="42236" x="3009900" y="312738"/>
          <p14:tracePt t="42253" x="2887663" y="190500"/>
          <p14:tracePt t="42270" x="2705100" y="53975"/>
          <p14:tracePt t="42286" x="2651125" y="38100"/>
          <p14:tracePt t="42303" x="2522538" y="0"/>
          <p14:tracePt t="42320" x="2384425" y="0"/>
          <p14:tracePt t="42337" x="2193925" y="0"/>
          <p14:tracePt t="42353" x="1874838" y="0"/>
          <p14:tracePt t="42370" x="1477963" y="0"/>
          <p14:tracePt t="42387" x="1158875" y="0"/>
          <p14:tracePt t="42511" x="0" y="365125"/>
          <p14:tracePt t="42519" x="0" y="388938"/>
          <p14:tracePt t="42527" x="0" y="403225"/>
          <p14:tracePt t="42536" x="0" y="411163"/>
          <p14:tracePt t="42607" x="0" y="419100"/>
          <p14:tracePt t="42680" x="7938" y="419100"/>
          <p14:tracePt t="42688" x="30163" y="419100"/>
          <p14:tracePt t="42696" x="60325" y="419100"/>
          <p14:tracePt t="42705" x="92075" y="427038"/>
          <p14:tracePt t="42720" x="122238" y="427038"/>
          <p14:tracePt t="42736" x="152400" y="427038"/>
          <p14:tracePt t="42753" x="168275" y="411163"/>
          <p14:tracePt t="42770" x="182563" y="403225"/>
          <p14:tracePt t="42786" x="198438" y="388938"/>
          <p14:tracePt t="42803" x="206375" y="381000"/>
          <p14:tracePt t="42820" x="206375" y="373063"/>
          <p14:tracePt t="42836" x="206375" y="365125"/>
          <p14:tracePt t="42853" x="212725" y="365125"/>
          <p14:tracePt t="42871" x="212725" y="350838"/>
          <p14:tracePt t="42887" x="220663" y="342900"/>
          <p14:tracePt t="47009" x="6035675" y="3779838"/>
          <p14:tracePt t="47017" x="5951538" y="3749675"/>
          <p14:tracePt t="47024" x="5875338" y="3725863"/>
          <p14:tracePt t="47033" x="5837238" y="3711575"/>
          <p14:tracePt t="47048" x="5761038" y="3687763"/>
          <p14:tracePt t="47065" x="5692775" y="3665538"/>
          <p14:tracePt t="47082" x="5578475" y="3597275"/>
          <p14:tracePt t="47098" x="5524500" y="3581400"/>
          <p14:tracePt t="47115" x="5486400" y="3573463"/>
          <p14:tracePt t="47132" x="5486400" y="3565525"/>
          <p14:tracePt t="47149" x="5502275" y="3565525"/>
          <p14:tracePt t="47165" x="5516563" y="3565525"/>
          <p14:tracePt t="47182" x="5524500" y="3565525"/>
          <p14:tracePt t="47199" x="5524500" y="3573463"/>
          <p14:tracePt t="51024" x="5502275" y="3573463"/>
          <p14:tracePt t="51032" x="5470525" y="3573463"/>
          <p14:tracePt t="51040" x="5426075" y="3597275"/>
          <p14:tracePt t="51050" x="5387975" y="3657600"/>
          <p14:tracePt t="51067" x="5349875" y="3695700"/>
          <p14:tracePt t="51083" x="5341938" y="3695700"/>
          <p14:tracePt t="51480" x="5341938" y="3657600"/>
          <p14:tracePt t="51488" x="5349875" y="3611563"/>
          <p14:tracePt t="51500" x="5372100" y="3581400"/>
          <p14:tracePt t="51517" x="5478463" y="3467100"/>
          <p14:tracePt t="51533" x="5616575" y="3368675"/>
          <p14:tracePt t="51551" x="5775325" y="3254375"/>
          <p14:tracePt t="51567" x="5897563" y="3178175"/>
          <p14:tracePt t="51583" x="5927725" y="3170238"/>
          <p14:tracePt t="51600" x="6003925" y="3132138"/>
          <p14:tracePt t="51617" x="6019800" y="3116263"/>
          <p14:tracePt t="52040" x="6027738" y="3116263"/>
          <p14:tracePt t="52067" x="6042025" y="3116263"/>
          <p14:tracePt t="52072" x="6088063" y="3116263"/>
          <p14:tracePt t="52084" x="6134100" y="3101975"/>
          <p14:tracePt t="52100" x="6156325" y="3101975"/>
          <p14:tracePt t="53185" x="6149975" y="3086100"/>
          <p14:tracePt t="53192" x="6073775" y="3070225"/>
          <p14:tracePt t="53203" x="5989638" y="3040063"/>
          <p14:tracePt t="53217" x="5799138" y="3032125"/>
          <p14:tracePt t="53234" x="5508625" y="3124200"/>
          <p14:tracePt t="53251" x="5181600" y="3276600"/>
          <p14:tracePt t="53267" x="4868863" y="3406775"/>
          <p14:tracePt t="53284" x="4572000" y="3573463"/>
          <p14:tracePt t="53301" x="4351338" y="3741738"/>
          <p14:tracePt t="53318" x="4221163" y="3832225"/>
          <p14:tracePt t="53334" x="4183063" y="3902075"/>
          <p14:tracePt t="53352" x="4191000" y="4008438"/>
          <p14:tracePt t="53367" x="4283075" y="4054475"/>
          <p14:tracePt t="53385" x="4427538" y="4084638"/>
          <p14:tracePt t="53401" x="4640263" y="4092575"/>
          <p14:tracePt t="53418" x="4860925" y="4114800"/>
          <p14:tracePt t="53434" x="5135563" y="4114800"/>
          <p14:tracePt t="53451" x="5273675" y="4114800"/>
          <p14:tracePt t="53468" x="5426075" y="4092575"/>
          <p14:tracePt t="53484" x="5546725" y="4038600"/>
          <p14:tracePt t="53501" x="5600700" y="4000500"/>
          <p14:tracePt t="53518" x="5600700" y="3962400"/>
          <p14:tracePt t="53535" x="5562600" y="3908425"/>
          <p14:tracePt t="53552" x="5470525" y="3863975"/>
          <p14:tracePt t="53568" x="5402263" y="3840163"/>
          <p14:tracePt t="53584" x="5364163" y="3825875"/>
          <p14:tracePt t="53601" x="5349875" y="3825875"/>
          <p14:tracePt t="53976" x="5349875" y="3810000"/>
          <p14:tracePt t="54016" x="5349875" y="3802063"/>
          <p14:tracePt t="54032" x="5356225" y="3787775"/>
          <p14:tracePt t="54048" x="5372100" y="3779838"/>
          <p14:tracePt t="54056" x="5387975" y="3779838"/>
          <p14:tracePt t="54068" x="5402263" y="3771900"/>
          <p14:tracePt t="54084" x="5432425" y="3749675"/>
          <p14:tracePt t="54101" x="5470525" y="3725863"/>
          <p14:tracePt t="54134" x="5478463" y="3725863"/>
          <p14:tracePt t="54392" x="5524500" y="3725863"/>
          <p14:tracePt t="54400" x="5616575" y="3695700"/>
          <p14:tracePt t="54408" x="5699125" y="3679825"/>
          <p14:tracePt t="54418" x="5807075" y="3649663"/>
          <p14:tracePt t="54435" x="6103938" y="3581400"/>
          <p14:tracePt t="54451" x="6492875" y="3551238"/>
          <p14:tracePt t="54468" x="6934200" y="3475038"/>
          <p14:tracePt t="54485" x="7353300" y="3421063"/>
          <p14:tracePt t="54501" x="7764463" y="3360738"/>
          <p14:tracePt t="54518" x="8221663" y="3292475"/>
          <p14:tracePt t="54535" x="8801100" y="3200400"/>
          <p14:tracePt t="54552" x="9128125" y="3116263"/>
          <p14:tracePt t="54569" x="9350375" y="3040063"/>
          <p14:tracePt t="54585" x="9509125" y="2979738"/>
          <p14:tracePt t="54601" x="9677400" y="2903538"/>
          <p14:tracePt t="54618" x="9783763" y="2835275"/>
          <p14:tracePt t="54635" x="9859963" y="2797175"/>
          <p14:tracePt t="54652" x="9921875" y="2735263"/>
          <p14:tracePt t="54668" x="9974263" y="2682875"/>
          <p14:tracePt t="54685" x="10012363" y="2659063"/>
          <p14:tracePt t="54701" x="10050463" y="2628900"/>
          <p14:tracePt t="54718" x="10096500" y="2598738"/>
          <p14:tracePt t="54736" x="10180638" y="2544763"/>
          <p14:tracePt t="54752" x="10202863" y="2530475"/>
          <p14:tracePt t="54768" x="10210800" y="2522538"/>
          <p14:tracePt t="54785" x="10210800" y="2514600"/>
          <p14:tracePt t="55136" x="10218738" y="2506663"/>
          <p14:tracePt t="55143" x="10180638" y="2492375"/>
          <p14:tracePt t="55151" x="10096500" y="2468563"/>
          <p14:tracePt t="55168" x="9959975" y="2430463"/>
          <p14:tracePt t="55184" x="9883775" y="2416175"/>
          <p14:tracePt t="55201" x="9791700" y="2400300"/>
          <p14:tracePt t="55218" x="9593263" y="2416175"/>
          <p14:tracePt t="55234" x="9318625" y="2476500"/>
          <p14:tracePt t="55251" x="9037638" y="2568575"/>
          <p14:tracePt t="55268" x="8809038" y="2606675"/>
          <p14:tracePt t="55284" x="8588375" y="2628900"/>
          <p14:tracePt t="55301" x="8412163" y="2659063"/>
          <p14:tracePt t="55318" x="8267700" y="2674938"/>
          <p14:tracePt t="55335" x="8085138" y="2705100"/>
          <p14:tracePt t="55351" x="7978775" y="2743200"/>
          <p14:tracePt t="55368" x="7870825" y="2773363"/>
          <p14:tracePt t="55385" x="7764463" y="2803525"/>
          <p14:tracePt t="55401" x="7658100" y="2835275"/>
          <p14:tracePt t="55418" x="7573963" y="2857500"/>
          <p14:tracePt t="55435" x="7489825" y="2879725"/>
          <p14:tracePt t="55451" x="7413625" y="2887663"/>
          <p14:tracePt t="55468" x="7353300" y="2887663"/>
          <p14:tracePt t="55485" x="7315200" y="2887663"/>
          <p14:tracePt t="55501" x="7285038" y="2873375"/>
          <p14:tracePt t="55518" x="7285038" y="2865438"/>
          <p14:tracePt t="55535" x="7285038" y="2841625"/>
          <p14:tracePt t="55552" x="7285038" y="2835275"/>
          <p14:tracePt t="55569" x="7331075" y="2835275"/>
          <p14:tracePt t="55585" x="7337425" y="2827338"/>
          <p14:tracePt t="55602" x="7375525" y="2811463"/>
          <p14:tracePt t="55696" x="7383463" y="2811463"/>
          <p14:tracePt t="55712" x="7391400" y="2819400"/>
          <p14:tracePt t="58033" x="7383463" y="2819400"/>
          <p14:tracePt t="58177" x="7375525" y="2819400"/>
          <p14:tracePt t="58338" x="7369175" y="2811463"/>
          <p14:tracePt t="58784" x="7361238" y="2811463"/>
          <p14:tracePt t="58792" x="7353300" y="2811463"/>
          <p14:tracePt t="58803" x="7337425" y="2811463"/>
          <p14:tracePt t="58819" x="7299325" y="2811463"/>
          <p14:tracePt t="58836" x="7277100" y="2803525"/>
          <p14:tracePt t="58853" x="7261225" y="2803525"/>
          <p14:tracePt t="58870" x="7254875" y="2797175"/>
          <p14:tracePt t="58890" x="7246938" y="2797175"/>
          <p14:tracePt t="58903" x="7223125" y="2797175"/>
          <p14:tracePt t="58919" x="7192963" y="2797175"/>
          <p14:tracePt t="58936" x="7162800" y="2797175"/>
          <p14:tracePt t="70544" x="7108825" y="2797175"/>
          <p14:tracePt t="70552" x="7026275" y="2773363"/>
          <p14:tracePt t="70560" x="6911975" y="2759075"/>
          <p14:tracePt t="70574" x="6637338" y="2743200"/>
          <p14:tracePt t="70591" x="5334000" y="3009900"/>
          <p14:tracePt t="70607" x="5121275" y="3101975"/>
          <p14:tracePt t="70624" x="4945063" y="3208338"/>
          <p14:tracePt t="70640" x="4892675" y="3284538"/>
          <p14:tracePt t="70657" x="4778375" y="3413125"/>
          <p14:tracePt t="70674" x="4625975" y="3513138"/>
          <p14:tracePt t="70690" x="4564063" y="3551238"/>
          <p14:tracePt t="70849" x="4564063" y="3559175"/>
          <p14:tracePt t="70856" x="4564063" y="3565525"/>
          <p14:tracePt t="70872" x="4564063" y="3581400"/>
          <p14:tracePt t="70880" x="4564063" y="3611563"/>
          <p14:tracePt t="70890" x="4556125" y="3635375"/>
          <p14:tracePt t="70907" x="4518025" y="3703638"/>
          <p14:tracePt t="70925" x="4495800" y="3725863"/>
          <p14:tracePt t="71208" x="4487863" y="3725863"/>
          <p14:tracePt t="71739" x="4487863" y="3711575"/>
          <p14:tracePt t="71816" x="4473575" y="3703638"/>
          <p14:tracePt t="71824" x="4473575" y="3695700"/>
          <p14:tracePt t="71888" x="4473575" y="3687763"/>
          <p14:tracePt t="71896" x="4473575" y="3673475"/>
          <p14:tracePt t="71912" x="4473575" y="3665538"/>
          <p14:tracePt t="71928" x="4465638" y="3657600"/>
          <p14:tracePt t="71960" x="4465638" y="3649663"/>
          <p14:tracePt t="71968" x="4449763" y="3649663"/>
          <p14:tracePt t="72354" x="4449763" y="3657600"/>
          <p14:tracePt t="73032" x="4419600" y="3657600"/>
          <p14:tracePt t="73043" x="4327525" y="3627438"/>
          <p14:tracePt t="73048" x="4191000" y="3589338"/>
          <p14:tracePt t="73058" x="3863975" y="3589338"/>
          <p14:tracePt t="73075" x="3230563" y="3611563"/>
          <p14:tracePt t="73091" x="3208338" y="3611563"/>
          <p14:tracePt t="73125" x="3078163" y="3611563"/>
          <p14:tracePt t="73141" x="3025775" y="3597275"/>
          <p14:tracePt t="73145" x="3017838" y="3597275"/>
          <p14:tracePt t="73158" x="3009900" y="3589338"/>
          <p14:tracePt t="73175" x="3009900" y="3565525"/>
          <p14:tracePt t="73191" x="3009900" y="3551238"/>
          <p14:tracePt t="73208" x="3009900" y="3535363"/>
          <p14:tracePt t="73225" x="3009900" y="3527425"/>
          <p14:tracePt t="73241" x="3017838" y="3505200"/>
          <p14:tracePt t="73258" x="3048000" y="3451225"/>
          <p14:tracePt t="73275" x="3070225" y="3429000"/>
          <p14:tracePt t="73291" x="3070225" y="3421063"/>
          <p14:tracePt t="73360" x="3078163" y="3413125"/>
          <p14:tracePt t="73368" x="3086100" y="3413125"/>
          <p14:tracePt t="73376" x="3116263" y="3413125"/>
          <p14:tracePt t="73391" x="3178175" y="3413125"/>
          <p14:tracePt t="73408" x="3254375" y="3413125"/>
          <p14:tracePt t="73425" x="3298825" y="3398838"/>
          <p14:tracePt t="73442" x="3330575" y="3398838"/>
          <p14:tracePt t="73458" x="3336925" y="3398838"/>
          <p14:tracePt t="73475" x="3344863" y="3398838"/>
          <p14:tracePt t="73841" x="3344863" y="3390900"/>
          <p14:tracePt t="73864" x="3368675" y="3344863"/>
          <p14:tracePt t="73872" x="3406775" y="3284538"/>
          <p14:tracePt t="73880" x="3429000" y="3260725"/>
          <p14:tracePt t="73892" x="3436938" y="3246438"/>
          <p14:tracePt t="73908" x="3444875" y="3230563"/>
          <p14:tracePt t="73925" x="3475038" y="3192463"/>
          <p14:tracePt t="73942" x="3497263" y="3162300"/>
          <p14:tracePt t="73959" x="3527425" y="3132138"/>
          <p14:tracePt t="74136" x="3535363" y="3132138"/>
          <p14:tracePt t="74146" x="3543300" y="3132138"/>
          <p14:tracePt t="74152" x="3559175" y="3132138"/>
          <p14:tracePt t="74161" x="3573463" y="3132138"/>
          <p14:tracePt t="74177" x="3619500" y="3132138"/>
          <p14:tracePt t="74192" x="3649663" y="3146425"/>
          <p14:tracePt t="74208" x="3657600" y="3146425"/>
          <p14:tracePt t="74225" x="3673475" y="3154363"/>
          <p14:tracePt t="74242" x="3687763" y="3162300"/>
          <p14:tracePt t="74258" x="3733800" y="3192463"/>
          <p14:tracePt t="74275" x="3794125" y="3254375"/>
          <p14:tracePt t="74292" x="3878263" y="3292475"/>
          <p14:tracePt t="74308" x="3984625" y="3322638"/>
          <p14:tracePt t="74325" x="4068763" y="3336925"/>
          <p14:tracePt t="74342" x="4206875" y="3352800"/>
          <p14:tracePt t="74359" x="4397375" y="3352800"/>
          <p14:tracePt t="74377" x="4449763" y="3352800"/>
          <p14:tracePt t="74392" x="4465638" y="3344863"/>
          <p14:tracePt t="74427" x="4457700" y="3330575"/>
          <p14:tracePt t="74442" x="4403725" y="3322638"/>
          <p14:tracePt t="74459" x="4335463" y="3298825"/>
          <p14:tracePt t="74475" x="4297363" y="3284538"/>
          <p14:tracePt t="76256" x="4275138" y="3284538"/>
          <p14:tracePt t="76264" x="4259263" y="3284538"/>
          <p14:tracePt t="76276" x="4244975" y="3284538"/>
          <p14:tracePt t="76292" x="4198938" y="3276600"/>
          <p14:tracePt t="76309" x="4152900" y="3260725"/>
          <p14:tracePt t="76326" x="4106863" y="3254375"/>
          <p14:tracePt t="76343" x="4076700" y="3238500"/>
          <p14:tracePt t="76359" x="4068763" y="3238500"/>
          <p14:tracePt t="76376" x="4060825" y="3238500"/>
          <p14:tracePt t="76544" x="4068763" y="3238500"/>
          <p14:tracePt t="76553" x="4098925" y="3238500"/>
          <p14:tracePt t="76561" x="4130675" y="3238500"/>
          <p14:tracePt t="76576" x="4213225" y="3246438"/>
          <p14:tracePt t="76593" x="4327525" y="3246438"/>
          <p14:tracePt t="76609" x="4441825" y="3246438"/>
          <p14:tracePt t="76626" x="4556125" y="3246438"/>
          <p14:tracePt t="76643" x="4618038" y="3246438"/>
          <p14:tracePt t="76659" x="4648200" y="3246438"/>
          <p14:tracePt t="87089" x="4640263" y="3246438"/>
          <p14:tracePt t="87096" x="4465638" y="3200400"/>
          <p14:tracePt t="87104" x="4289425" y="3162300"/>
          <p14:tracePt t="87113" x="4060825" y="3162300"/>
          <p14:tracePt t="87130" x="3916363" y="3208338"/>
          <p14:tracePt t="87146" x="3870325" y="3222625"/>
          <p14:tracePt t="87163" x="3741738" y="3268663"/>
          <p14:tracePt t="87180" x="3597275" y="3314700"/>
          <p14:tracePt t="87197" x="3467100" y="3352800"/>
          <p14:tracePt t="87199" x="3421063" y="3360738"/>
          <p14:tracePt t="87213" x="3398838" y="3375025"/>
          <p14:tracePt t="87230" x="3352800" y="3390900"/>
          <p14:tracePt t="87246" x="3336925" y="3398838"/>
          <p14:tracePt t="87328" x="3336925" y="3406775"/>
          <p14:tracePt t="87336" x="3336925" y="3413125"/>
          <p14:tracePt t="87347" x="3344863" y="3413125"/>
          <p14:tracePt t="87363" x="3360738" y="3444875"/>
          <p14:tracePt t="87380" x="3375025" y="3489325"/>
          <p14:tracePt t="87397" x="3398838" y="3521075"/>
          <p14:tracePt t="87413" x="3429000" y="3597275"/>
          <p14:tracePt t="87430" x="3459163" y="3695700"/>
          <p14:tracePt t="87447" x="3489325" y="3810000"/>
          <p14:tracePt t="87463" x="3497263" y="3848100"/>
          <p14:tracePt t="87480" x="3527425" y="3916363"/>
          <p14:tracePt t="87496" x="3527425" y="3946525"/>
          <p14:tracePt t="87513" x="3535363" y="3970338"/>
          <p14:tracePt t="87936" x="3543300" y="3978275"/>
          <p14:tracePt t="87952" x="3581400" y="3984625"/>
          <p14:tracePt t="87960" x="3641725" y="3992563"/>
          <p14:tracePt t="87968" x="3711575" y="4016375"/>
          <p14:tracePt t="87981" x="3779838" y="4038600"/>
          <p14:tracePt t="87997" x="3978275" y="4054475"/>
          <p14:tracePt t="88013" x="4297363" y="4054475"/>
          <p14:tracePt t="88030" x="4587875" y="4054475"/>
          <p14:tracePt t="88047" x="4892675" y="4054475"/>
          <p14:tracePt t="88063" x="4991100" y="4030663"/>
          <p14:tracePt t="88080" x="5097463" y="4008438"/>
          <p14:tracePt t="88097" x="5105400" y="4000500"/>
          <p14:tracePt t="88584" x="5127625" y="4000500"/>
          <p14:tracePt t="88592" x="5189538" y="4000500"/>
          <p14:tracePt t="88601" x="5295900" y="4000500"/>
          <p14:tracePt t="88614" x="5432425" y="4000500"/>
          <p14:tracePt t="88633" x="5951538" y="4000500"/>
          <p14:tracePt t="88647" x="6096000" y="4000500"/>
          <p14:tracePt t="88664" x="6354763" y="4000500"/>
          <p14:tracePt t="88680" x="6416675" y="3984625"/>
          <p14:tracePt t="88698" x="6430963" y="3978275"/>
          <p14:tracePt t="88801" x="6446838" y="3978275"/>
          <p14:tracePt t="88808" x="6469063" y="3978275"/>
          <p14:tracePt t="88818" x="6515100" y="3992563"/>
          <p14:tracePt t="88832" x="6591300" y="4016375"/>
          <p14:tracePt t="88847" x="6667500" y="4016375"/>
          <p14:tracePt t="88864" x="6850063" y="4016375"/>
          <p14:tracePt t="88880" x="6956425" y="4016375"/>
          <p14:tracePt t="88897" x="7026275" y="4008438"/>
          <p14:tracePt t="88914" x="7026275" y="4000500"/>
          <p14:tracePt t="88985" x="7026275" y="3984625"/>
          <p14:tracePt t="88992" x="7040563" y="3962400"/>
          <p14:tracePt t="89002" x="7064375" y="3932238"/>
          <p14:tracePt t="89014" x="7070725" y="3924300"/>
          <p14:tracePt t="89033" x="7116763" y="3886200"/>
          <p14:tracePt t="89047" x="7124700" y="3870325"/>
          <p14:tracePt t="89064" x="7132638" y="3870325"/>
          <p14:tracePt t="89120" x="7102475" y="3870325"/>
          <p14:tracePt t="89128" x="7032625" y="3878263"/>
          <p14:tracePt t="89136" x="6911975" y="3962400"/>
          <p14:tracePt t="89147" x="6713538" y="4068763"/>
          <p14:tracePt t="89164" x="6118225" y="4327525"/>
          <p14:tracePt t="89181" x="5364163" y="4610100"/>
          <p14:tracePt t="89198" x="4694238" y="4846638"/>
          <p14:tracePt t="89214" x="4054475" y="5059363"/>
          <p14:tracePt t="89218" x="3802063" y="5127625"/>
          <p14:tracePt t="89233" x="3589338" y="5165725"/>
          <p14:tracePt t="89247" x="3543300" y="5165725"/>
          <p14:tracePt t="89263" x="3535363" y="5165725"/>
          <p14:tracePt t="89281" x="3535363" y="5151438"/>
          <p14:tracePt t="89297" x="3597275" y="5075238"/>
          <p14:tracePt t="89314" x="3673475" y="4960938"/>
          <p14:tracePt t="89331" x="3749675" y="4868863"/>
          <p14:tracePt t="89348" x="3825875" y="4754563"/>
          <p14:tracePt t="89364" x="3856038" y="4708525"/>
          <p14:tracePt t="89381" x="3894138" y="4648200"/>
          <p14:tracePt t="89398" x="3940175" y="4602163"/>
          <p14:tracePt t="89414" x="3954463" y="4572000"/>
          <p14:tracePt t="89536" x="3962400" y="4541838"/>
          <p14:tracePt t="89544" x="3978275" y="4495800"/>
          <p14:tracePt t="89552" x="3978275" y="4457700"/>
          <p14:tracePt t="89566" x="3978275" y="4427538"/>
          <p14:tracePt t="89581" x="3978275" y="4351338"/>
          <p14:tracePt t="89597" x="3962400" y="4297363"/>
          <p14:tracePt t="89614" x="3940175" y="4259263"/>
          <p14:tracePt t="89631" x="3924300" y="4244975"/>
          <p14:tracePt t="89665" x="3916363" y="4244975"/>
          <p14:tracePt t="89681" x="3902075" y="4244975"/>
          <p14:tracePt t="89698" x="3870325" y="4244975"/>
          <p14:tracePt t="89714" x="3794125" y="4251325"/>
          <p14:tracePt t="89731" x="3711575" y="4283075"/>
          <p14:tracePt t="89747" x="3657600" y="4283075"/>
          <p14:tracePt t="89764" x="3641725" y="4283075"/>
          <p14:tracePt t="89781" x="3627438" y="4283075"/>
          <p14:tracePt t="89808" x="3627438" y="4259263"/>
          <p14:tracePt t="89816" x="3627438" y="4244975"/>
          <p14:tracePt t="89831" x="3627438" y="4206875"/>
          <p14:tracePt t="89847" x="3649663" y="4168775"/>
          <p14:tracePt t="89864" x="3657600" y="4144963"/>
          <p14:tracePt t="89881" x="3657600" y="4137025"/>
          <p14:tracePt t="89898" x="3657600" y="4130675"/>
          <p14:tracePt t="89976" x="3657600" y="4160838"/>
          <p14:tracePt t="89984" x="3627438" y="4213225"/>
          <p14:tracePt t="89992" x="3597275" y="4244975"/>
          <p14:tracePt t="90000" x="3573463" y="4283075"/>
          <p14:tracePt t="90014" x="3559175" y="4305300"/>
          <p14:tracePt t="90031" x="3543300" y="4321175"/>
          <p14:tracePt t="90048" x="3543300" y="4327525"/>
          <p14:tracePt t="90064" x="3565525" y="4327525"/>
          <p14:tracePt t="90081" x="3635375" y="4289425"/>
          <p14:tracePt t="90098" x="3711575" y="4259263"/>
          <p14:tracePt t="90114" x="3733800" y="4237038"/>
          <p14:tracePt t="90263" x="3741738" y="4229100"/>
          <p14:tracePt t="90271" x="3749675" y="4191000"/>
          <p14:tracePt t="90281" x="3771900" y="4144963"/>
          <p14:tracePt t="90297" x="3802063" y="4076700"/>
          <p14:tracePt t="90314" x="3832225" y="4008438"/>
          <p14:tracePt t="90331" x="3840163" y="3992563"/>
          <p14:tracePt t="90368" x="3840163" y="3984625"/>
          <p14:tracePt t="90381" x="3832225" y="3984625"/>
          <p14:tracePt t="90398" x="3794125" y="3984625"/>
          <p14:tracePt t="90414" x="3756025" y="3984625"/>
          <p14:tracePt t="90431" x="3703638" y="4030663"/>
          <p14:tracePt t="90447" x="3695700" y="4038600"/>
          <p14:tracePt t="90481" x="3695700" y="4046538"/>
          <p14:tracePt t="90497" x="3717925" y="4054475"/>
          <p14:tracePt t="90514" x="3771900" y="4060825"/>
          <p14:tracePt t="90531" x="3810000" y="4084638"/>
          <p14:tracePt t="90547" x="3840163" y="4084638"/>
          <p14:tracePt t="90564" x="3870325" y="4106863"/>
          <p14:tracePt t="90581" x="3916363" y="4191000"/>
          <p14:tracePt t="90598" x="3946525" y="4251325"/>
          <p14:tracePt t="90614" x="3978275" y="4289425"/>
          <p14:tracePt t="90631" x="3984625" y="4305300"/>
          <p14:tracePt t="90647" x="4000500" y="4305300"/>
          <p14:tracePt t="90664" x="4046538" y="4283075"/>
          <p14:tracePt t="90681" x="4068763" y="4251325"/>
          <p14:tracePt t="90697" x="4092575" y="4198938"/>
          <p14:tracePt t="90714" x="4106863" y="4144963"/>
          <p14:tracePt t="90731" x="4106863" y="4137025"/>
          <p14:tracePt t="90775" x="4106863" y="4130675"/>
          <p14:tracePt t="90791" x="4098925" y="4130675"/>
          <p14:tracePt t="90799" x="4092575" y="4144963"/>
          <p14:tracePt t="90856" x="4092575" y="4152900"/>
          <p14:tracePt t="90880" x="4106863" y="4152900"/>
          <p14:tracePt t="90888" x="4137025" y="4137025"/>
          <p14:tracePt t="90898" x="4168775" y="4114800"/>
          <p14:tracePt t="90914" x="4251325" y="4046538"/>
          <p14:tracePt t="90931" x="4283075" y="4000500"/>
          <p14:tracePt t="90948" x="4289425" y="3962400"/>
          <p14:tracePt t="90964" x="4289425" y="3946525"/>
          <p14:tracePt t="90981" x="4289425" y="3924300"/>
          <p14:tracePt t="90998" x="4251325" y="3924300"/>
          <p14:tracePt t="91015" x="4183063" y="3894138"/>
          <p14:tracePt t="91031" x="4168775" y="3894138"/>
          <p14:tracePt t="91080" x="4175125" y="3878263"/>
          <p14:tracePt t="91088" x="4206875" y="3878263"/>
          <p14:tracePt t="91098" x="4237038" y="3878263"/>
          <p14:tracePt t="91115" x="4289425" y="3863975"/>
          <p14:tracePt t="91131" x="4321175" y="3856038"/>
          <p14:tracePt t="91184" x="4283075" y="3856038"/>
          <p14:tracePt t="91192" x="4229100" y="3856038"/>
          <p14:tracePt t="91200" x="4168775" y="3878263"/>
          <p14:tracePt t="91215" x="4030663" y="3902075"/>
          <p14:tracePt t="91231" x="3908425" y="3916363"/>
          <p14:tracePt t="91248" x="3856038" y="3916363"/>
          <p14:tracePt t="91265" x="3848100" y="3916363"/>
          <p14:tracePt t="91281" x="3840163" y="3870325"/>
          <p14:tracePt t="91298" x="3840163" y="3749675"/>
          <p14:tracePt t="91315" x="3902075" y="3573463"/>
          <p14:tracePt t="91331" x="3970338" y="3406775"/>
          <p14:tracePt t="91348" x="3984625" y="3238500"/>
          <p14:tracePt t="91365" x="4000500" y="3116263"/>
          <p14:tracePt t="91381" x="3962400" y="3017838"/>
          <p14:tracePt t="91398" x="3940175" y="3001963"/>
          <p14:tracePt t="91415" x="3886200" y="2987675"/>
          <p14:tracePt t="91431" x="3863975" y="2987675"/>
          <p14:tracePt t="91448" x="3856038" y="2987675"/>
          <p14:tracePt t="91465" x="3840163" y="2987675"/>
          <p14:tracePt t="91504" x="3863975" y="3032125"/>
          <p14:tracePt t="91515" x="3894138" y="3055938"/>
          <p14:tracePt t="91531" x="4068763" y="3124200"/>
          <p14:tracePt t="91548" x="4275138" y="3184525"/>
          <p14:tracePt t="91565" x="4487863" y="3260725"/>
          <p14:tracePt t="91581" x="4625975" y="3298825"/>
          <p14:tracePt t="91600" x="4618038" y="3330575"/>
          <p14:tracePt t="91615" x="4403725" y="3390900"/>
          <p14:tracePt t="91631" x="3825875" y="3543300"/>
          <p14:tracePt t="91648" x="3322638" y="3711575"/>
          <p14:tracePt t="91665" x="3032125" y="3840163"/>
          <p14:tracePt t="91681" x="3009900" y="3870325"/>
          <p14:tracePt t="91698" x="3070225" y="3916363"/>
          <p14:tracePt t="91715" x="3254375" y="3970338"/>
          <p14:tracePt t="91732" x="3467100" y="4038600"/>
          <p14:tracePt t="91748" x="3802063" y="4092575"/>
          <p14:tracePt t="91765" x="3924300" y="4130675"/>
          <p14:tracePt t="91782" x="3932238" y="4130675"/>
          <p14:tracePt t="91799" x="3924300" y="4168775"/>
          <p14:tracePt t="91815" x="3894138" y="4191000"/>
          <p14:tracePt t="91832" x="3894138" y="4198938"/>
          <p14:tracePt t="91880" x="3916363" y="4191000"/>
          <p14:tracePt t="91889" x="3954463" y="4168775"/>
          <p14:tracePt t="91898" x="3978275" y="4160838"/>
          <p14:tracePt t="91915" x="4022725" y="4137025"/>
          <p14:tracePt t="91932" x="4030663" y="4137025"/>
          <p14:tracePt t="91948" x="4038600" y="4137025"/>
          <p14:tracePt t="91965" x="4060825" y="4137025"/>
          <p14:tracePt t="91982" x="4098925" y="4160838"/>
          <p14:tracePt t="92000" x="4191000" y="4305300"/>
          <p14:tracePt t="92015" x="4213225" y="4359275"/>
          <p14:tracePt t="92031" x="4259263" y="4503738"/>
          <p14:tracePt t="92048" x="4259263" y="4549775"/>
          <p14:tracePt t="92065" x="4259263" y="4572000"/>
          <p14:tracePt t="94953" x="4267200" y="4572000"/>
          <p14:tracePt t="94960" x="4275138" y="4572000"/>
          <p14:tracePt t="94969" x="4335463" y="4549775"/>
          <p14:tracePt t="94984" x="4602163" y="4487863"/>
          <p14:tracePt t="95000" x="4746625" y="4465638"/>
          <p14:tracePt t="95016" x="4800600" y="4465638"/>
          <p14:tracePt t="95033" x="4860925" y="4465638"/>
          <p14:tracePt t="95049" x="4945063" y="4465638"/>
          <p14:tracePt t="95066" x="4983163" y="4473575"/>
          <p14:tracePt t="95100" x="4991100" y="4479925"/>
          <p14:tracePt t="95201" x="4968875" y="4479925"/>
          <p14:tracePt t="95208" x="4960938" y="4473575"/>
          <p14:tracePt t="95240" x="4953000" y="4465638"/>
          <p14:tracePt t="95408" x="4953000" y="4511675"/>
          <p14:tracePt t="95416" x="5089525" y="4686300"/>
          <p14:tracePt t="95425" x="5219700" y="4892675"/>
          <p14:tracePt t="95433" x="5380038" y="5135563"/>
          <p14:tracePt t="95449" x="5722938" y="5616575"/>
          <p14:tracePt t="95466" x="6134100" y="6057900"/>
          <p14:tracePt t="95483" x="6499225" y="6270625"/>
          <p14:tracePt t="95500" x="6842125" y="6384925"/>
          <p14:tracePt t="95516" x="7056438" y="6416675"/>
          <p14:tracePt t="95533" x="7192963" y="6416675"/>
          <p14:tracePt t="95550" x="7254875" y="6416675"/>
          <p14:tracePt t="95584" x="7261225" y="6416675"/>
          <p14:tracePt t="95688" x="7261225" y="6408738"/>
          <p14:tracePt t="95696" x="7285038" y="6408738"/>
          <p14:tracePt t="95704" x="7292975" y="6408738"/>
          <p14:tracePt t="95716" x="7307263" y="6416675"/>
          <p14:tracePt t="95733" x="7315200" y="6416675"/>
          <p14:tracePt t="95750" x="7345363" y="6416675"/>
          <p14:tracePt t="95767" x="7361238" y="6378575"/>
          <p14:tracePt t="95783" x="7361238" y="6354763"/>
          <p14:tracePt t="95800" x="7369175" y="6278563"/>
          <p14:tracePt t="95817" x="7375525" y="6180138"/>
          <p14:tracePt t="95833" x="7375525" y="6118225"/>
          <p14:tracePt t="96090" x="7391400" y="6118225"/>
          <p14:tracePt t="96106" x="7399338" y="6111875"/>
          <p14:tracePt t="96136" x="7407275" y="6096000"/>
          <p14:tracePt t="96144" x="7413625" y="6088063"/>
          <p14:tracePt t="96184" x="7421563" y="6080125"/>
          <p14:tracePt t="96192" x="7445375" y="6057900"/>
          <p14:tracePt t="96208" x="7459663" y="6049963"/>
          <p14:tracePt t="96568" x="7445375" y="6049963"/>
          <p14:tracePt t="96672" x="7437438" y="6049963"/>
          <p14:tracePt t="96680" x="7421563" y="6027738"/>
          <p14:tracePt t="96688" x="7399338" y="5965825"/>
          <p14:tracePt t="96700" x="7375525" y="5935663"/>
          <p14:tracePt t="96717" x="7337425" y="5897563"/>
          <p14:tracePt t="96733" x="7292975" y="5889625"/>
          <p14:tracePt t="96736" x="7285038" y="5889625"/>
          <p14:tracePt t="96750" x="7269163" y="5889625"/>
          <p14:tracePt t="96767" x="7239000" y="5889625"/>
          <p14:tracePt t="96783" x="7208838" y="6011863"/>
          <p14:tracePt t="96800" x="7200900" y="6172200"/>
          <p14:tracePt t="96817" x="7200900" y="6294438"/>
          <p14:tracePt t="96833" x="7216775" y="6370638"/>
          <p14:tracePt t="96850" x="7277100" y="6408738"/>
          <p14:tracePt t="96867" x="7391400" y="6408738"/>
          <p14:tracePt t="96883" x="7535863" y="6384925"/>
          <p14:tracePt t="96900" x="7620000" y="6316663"/>
          <p14:tracePt t="96917" x="7650163" y="6202363"/>
          <p14:tracePt t="96933" x="7650163" y="6096000"/>
          <p14:tracePt t="96950" x="7620000" y="5989638"/>
          <p14:tracePt t="96967" x="7505700" y="5883275"/>
          <p14:tracePt t="96983" x="7475538" y="5867400"/>
          <p14:tracePt t="97017" x="7467600" y="5889625"/>
          <p14:tracePt t="97033" x="7467600" y="5973763"/>
          <p14:tracePt t="97050" x="7467600" y="6057900"/>
          <p14:tracePt t="97067" x="7489825" y="6088063"/>
          <p14:tracePt t="97083" x="7497763" y="6088063"/>
          <p14:tracePt t="97120" x="7505700" y="6088063"/>
          <p14:tracePt t="97134" x="7497763" y="6049963"/>
          <p14:tracePt t="97150" x="7475538" y="6035675"/>
          <p14:tracePt t="97167" x="7475538" y="6027738"/>
          <p14:tracePt t="97393" x="7467600" y="6027738"/>
          <p14:tracePt t="97568" x="7467600" y="6035675"/>
          <p14:tracePt t="97576" x="7467600" y="6065838"/>
          <p14:tracePt t="97584" x="7467600" y="6096000"/>
          <p14:tracePt t="97600" x="7475538" y="6142038"/>
          <p14:tracePt t="97617" x="7483475" y="6180138"/>
          <p14:tracePt t="97633" x="7489825" y="6188075"/>
          <p14:tracePt t="97650" x="7505700" y="6210300"/>
          <p14:tracePt t="97721" x="7521575" y="6210300"/>
          <p14:tracePt t="97736" x="7527925" y="6210300"/>
          <p14:tracePt t="97744" x="7535863" y="6210300"/>
          <p14:tracePt t="97752" x="7551738" y="6210300"/>
          <p14:tracePt t="97767" x="7589838" y="6210300"/>
          <p14:tracePt t="97784" x="7658100" y="6194425"/>
          <p14:tracePt t="97800" x="7718425" y="6180138"/>
          <p14:tracePt t="97817" x="7756525" y="6164263"/>
          <p14:tracePt t="97834" x="7788275" y="6149975"/>
          <p14:tracePt t="97850" x="7802563" y="6142038"/>
          <p14:tracePt t="97904" x="7810500" y="6134100"/>
          <p14:tracePt t="97960" x="7802563" y="6134100"/>
          <p14:tracePt t="98208" x="7802563" y="6126163"/>
          <p14:tracePt t="98216" x="7802563" y="6118225"/>
          <p14:tracePt t="98224" x="7802563" y="6103938"/>
          <p14:tracePt t="98234" x="7802563" y="6096000"/>
          <p14:tracePt t="98251" x="7802563" y="6080125"/>
          <p14:tracePt t="98267" x="7802563" y="6065838"/>
          <p14:tracePt t="98368" x="7794625" y="6065838"/>
          <p14:tracePt t="98376" x="7788275" y="6065838"/>
          <p14:tracePt t="98384" x="7780338" y="6057900"/>
          <p14:tracePt t="98401" x="7772400" y="6057900"/>
          <p14:tracePt t="98608" x="7780338" y="6057900"/>
          <p14:tracePt t="98616" x="7788275" y="6057900"/>
          <p14:tracePt t="98624" x="7794625" y="6057900"/>
          <p14:tracePt t="98635" x="7818438" y="6057900"/>
          <p14:tracePt t="98651" x="7864475" y="6057900"/>
          <p14:tracePt t="98667" x="7962900" y="6057900"/>
          <p14:tracePt t="98684" x="8047038" y="6080125"/>
          <p14:tracePt t="98701" x="8099425" y="6088063"/>
          <p14:tracePt t="98717" x="8107363" y="6088063"/>
          <p14:tracePt t="98753" x="8099425" y="6088063"/>
          <p14:tracePt t="98760" x="8093075" y="6096000"/>
          <p14:tracePt t="98768" x="8069263" y="6103938"/>
          <p14:tracePt t="98848" x="8061325" y="6103938"/>
          <p14:tracePt t="98856" x="8054975" y="6103938"/>
          <p14:tracePt t="98867" x="8047038" y="6088063"/>
          <p14:tracePt t="98884" x="8039100" y="6049963"/>
          <p14:tracePt t="98901" x="8039100" y="6042025"/>
          <p14:tracePt t="98960" x="8047038" y="6042025"/>
          <p14:tracePt t="98968" x="8061325" y="6088063"/>
          <p14:tracePt t="98976" x="8085138" y="6134100"/>
          <p14:tracePt t="98984" x="8099425" y="6188075"/>
          <p14:tracePt t="99001" x="8131175" y="6302375"/>
          <p14:tracePt t="99017" x="8161338" y="6408738"/>
          <p14:tracePt t="99034" x="8161338" y="6430963"/>
          <p14:tracePt t="99096" x="8161338" y="6408738"/>
          <p14:tracePt t="99104" x="8161338" y="6354763"/>
          <p14:tracePt t="99112" x="8153400" y="6294438"/>
          <p14:tracePt t="99121" x="8153400" y="6256338"/>
          <p14:tracePt t="99134" x="8123238" y="6172200"/>
          <p14:tracePt t="99152" x="8099425" y="5935663"/>
          <p14:tracePt t="99168" x="8099425" y="5829300"/>
          <p14:tracePt t="99184" x="8099425" y="5737225"/>
          <p14:tracePt t="99201" x="8115300" y="5638800"/>
          <p14:tracePt t="99218" x="8145463" y="5554663"/>
          <p14:tracePt t="99234" x="8175625" y="5494338"/>
          <p14:tracePt t="99251" x="8199438" y="5464175"/>
          <p14:tracePt t="99256" x="8221663" y="5440363"/>
          <p14:tracePt t="99268" x="8221663" y="5432425"/>
          <p14:tracePt t="99284" x="8229600" y="5426075"/>
          <p14:tracePt t="99300" x="8237538" y="5418138"/>
          <p14:tracePt t="99317" x="8245475" y="5418138"/>
          <p14:tracePt t="99334" x="8259763" y="5418138"/>
          <p14:tracePt t="99351" x="8313738" y="5418138"/>
          <p14:tracePt t="99368" x="8474075" y="5418138"/>
          <p14:tracePt t="99384" x="8640763" y="5418138"/>
          <p14:tracePt t="99401" x="8847138" y="5418138"/>
          <p14:tracePt t="99418" x="9045575" y="5418138"/>
          <p14:tracePt t="99435" x="9236075" y="5418138"/>
          <p14:tracePt t="99451" x="9388475" y="5426075"/>
          <p14:tracePt t="99468" x="9432925" y="5426075"/>
          <p14:tracePt t="99536" x="9418638" y="5426075"/>
          <p14:tracePt t="99544" x="9388475" y="5426075"/>
          <p14:tracePt t="99553" x="9326563" y="5426075"/>
          <p14:tracePt t="99568" x="9144000" y="5516563"/>
          <p14:tracePt t="99585" x="8899525" y="5616575"/>
          <p14:tracePt t="99601" x="8610600" y="5715000"/>
          <p14:tracePt t="99618" x="8428038" y="5722938"/>
          <p14:tracePt t="99635" x="8359775" y="5722938"/>
          <p14:tracePt t="99668" x="8351838" y="5722938"/>
          <p14:tracePt t="99685" x="8351838" y="5715000"/>
          <p14:tracePt t="99701" x="8351838" y="5699125"/>
          <p14:tracePt t="99718" x="8343900" y="5692775"/>
          <p14:tracePt t="99735" x="8305800" y="5668963"/>
          <p14:tracePt t="99751" x="8283575" y="5668963"/>
          <p14:tracePt t="99768" x="8275638" y="5668963"/>
          <p14:tracePt t="99880" x="8289925" y="5668963"/>
          <p14:tracePt t="99888" x="8297863" y="5668963"/>
          <p14:tracePt t="99952" x="8283575" y="5668963"/>
          <p14:tracePt t="99960" x="8251825" y="5668963"/>
          <p14:tracePt t="99968" x="8213725" y="5668963"/>
          <p14:tracePt t="99984" x="8137525" y="5684838"/>
          <p14:tracePt t="100002" x="8077200" y="5715000"/>
          <p14:tracePt t="100018" x="8069263" y="5715000"/>
          <p14:tracePt t="100051" x="8061325" y="5722938"/>
          <p14:tracePt t="100068" x="8069263" y="5745163"/>
          <p14:tracePt t="100085" x="8123238" y="5775325"/>
          <p14:tracePt t="100103" x="8183563" y="5821363"/>
          <p14:tracePt t="100118" x="8191500" y="5829300"/>
          <p14:tracePt t="100137" x="8191500" y="5845175"/>
          <p14:tracePt t="100168" x="8161338" y="5905500"/>
          <p14:tracePt t="100185" x="8077200" y="5965825"/>
          <p14:tracePt t="100201" x="8031163" y="6011863"/>
          <p14:tracePt t="100219" x="8008938" y="6035675"/>
          <p14:tracePt t="100235" x="8001000" y="6049963"/>
          <p14:tracePt t="100251" x="8001000" y="6057900"/>
          <p14:tracePt t="100268" x="8008938" y="6073775"/>
          <p14:tracePt t="100284" x="8085138" y="6096000"/>
          <p14:tracePt t="100301" x="8191500" y="6103938"/>
          <p14:tracePt t="100320" x="8382000" y="6118225"/>
          <p14:tracePt t="100336" x="8480425" y="6118225"/>
          <p14:tracePt t="100351" x="8542338" y="6118225"/>
          <p14:tracePt t="100368" x="8564563" y="6118225"/>
          <p14:tracePt t="100401" x="8564563" y="6096000"/>
          <p14:tracePt t="100420" x="8556625" y="6065838"/>
          <p14:tracePt t="100435" x="8542338" y="6042025"/>
          <p14:tracePt t="100451" x="8526463" y="6027738"/>
          <p14:tracePt t="100496" x="8526463" y="6019800"/>
          <p14:tracePt t="100506" x="8526463" y="6011863"/>
          <p14:tracePt t="100520" x="8526463" y="6003925"/>
          <p14:tracePt t="100544" x="8526463" y="5997575"/>
          <p14:tracePt t="100560" x="8526463" y="5981700"/>
          <p14:tracePt t="100584" x="8526463" y="5973763"/>
          <p14:tracePt t="100600" x="8526463" y="5959475"/>
          <p14:tracePt t="100648" x="8526463" y="5951538"/>
          <p14:tracePt t="100664" x="8518525" y="5951538"/>
          <p14:tracePt t="100705" x="8512175" y="5951538"/>
          <p14:tracePt t="100721" x="8504238" y="5959475"/>
          <p14:tracePt t="100728" x="8496300" y="5959475"/>
          <p14:tracePt t="100843" x="8496300" y="5951538"/>
          <p14:tracePt t="100848" x="8496300" y="5935663"/>
          <p14:tracePt t="100864" x="8496300" y="5927725"/>
          <p14:tracePt t="100889" x="8496300" y="5921375"/>
          <p14:tracePt t="100936" x="8496300" y="5913438"/>
          <p14:tracePt t="100992" x="8488363" y="5913438"/>
          <p14:tracePt t="101024" x="8488363" y="5921375"/>
          <p14:tracePt t="101626" x="8488363" y="5927725"/>
          <p14:tracePt t="101640" x="8496300" y="5927725"/>
          <p14:tracePt t="101648" x="8496300" y="5935663"/>
          <p14:tracePt t="101656" x="8504238" y="5935663"/>
          <p14:tracePt t="101672" x="8518525" y="5935663"/>
          <p14:tracePt t="101688" x="8526463" y="5935663"/>
          <p14:tracePt t="102104" x="8512175" y="5935663"/>
          <p14:tracePt t="102112" x="8480425" y="5951538"/>
          <p14:tracePt t="102121" x="8450263" y="5973763"/>
          <p14:tracePt t="102135" x="8343900" y="6049963"/>
          <p14:tracePt t="102152" x="8213725" y="6126163"/>
          <p14:tracePt t="102169" x="8054975" y="6202363"/>
          <p14:tracePt t="102185" x="7932738" y="6248400"/>
          <p14:tracePt t="102202" x="7856538" y="6270625"/>
          <p14:tracePt t="102219" x="7818438" y="6270625"/>
          <p14:tracePt t="102236" x="7772400" y="6270625"/>
          <p14:tracePt t="102252" x="7742238" y="6270625"/>
          <p14:tracePt t="102269" x="7726363" y="6270625"/>
          <p14:tracePt t="102285" x="7704138" y="6270625"/>
          <p14:tracePt t="102302" x="7696200" y="6270625"/>
          <p14:tracePt t="102319" x="7688263" y="6256338"/>
          <p14:tracePt t="102335" x="7680325" y="6226175"/>
          <p14:tracePt t="102352" x="7666038" y="6194425"/>
          <p14:tracePt t="102369" x="7642225" y="6156325"/>
          <p14:tracePt t="102385" x="7597775" y="6111875"/>
          <p14:tracePt t="102402" x="7543800" y="6073775"/>
          <p14:tracePt t="102419" x="7513638" y="6073775"/>
          <p14:tracePt t="102436" x="7505700" y="6073775"/>
          <p14:tracePt t="102452" x="7497763" y="6073775"/>
          <p14:tracePt t="102469" x="7483475" y="6073775"/>
          <p14:tracePt t="102485" x="7467600" y="6096000"/>
          <p14:tracePt t="102502" x="7451725" y="6126163"/>
          <p14:tracePt t="102519" x="7445375" y="6134100"/>
          <p14:tracePt t="102576" x="7459663" y="6134100"/>
          <p14:tracePt t="102592" x="7483475" y="6134100"/>
          <p14:tracePt t="102600" x="7489825" y="6134100"/>
          <p14:tracePt t="102616" x="7505700" y="6126163"/>
          <p14:tracePt t="102624" x="7513638" y="6118225"/>
          <p14:tracePt t="102636" x="7527925" y="6111875"/>
          <p14:tracePt t="102652" x="7543800" y="6096000"/>
          <p14:tracePt t="102669" x="7551738" y="6096000"/>
          <p14:tracePt t="102686" x="7573963" y="6073775"/>
          <p14:tracePt t="102702" x="7597775" y="6065838"/>
          <p14:tracePt t="102719" x="7635875" y="6035675"/>
          <p14:tracePt t="102736" x="7650163" y="6035675"/>
          <p14:tracePt t="102752" x="7666038" y="6019800"/>
          <p14:tracePt t="102784" x="7666038" y="6011863"/>
          <p14:tracePt t="102840" x="7650163" y="6011863"/>
          <p14:tracePt t="102848" x="7642225" y="6019800"/>
          <p14:tracePt t="102856" x="7627938" y="6035675"/>
          <p14:tracePt t="102869" x="7612063" y="6049963"/>
          <p14:tracePt t="102886" x="7589838" y="6065838"/>
          <p14:tracePt t="102902" x="7566025" y="6080125"/>
          <p14:tracePt t="102919" x="7566025" y="6088063"/>
          <p14:tracePt t="103016" x="7566025" y="6073775"/>
          <p14:tracePt t="103032" x="7573963" y="6073775"/>
          <p14:tracePt t="103040" x="7573963" y="6065838"/>
          <p14:tracePt t="103129" x="7566025" y="6080125"/>
          <p14:tracePt t="103137" x="7551738" y="6088063"/>
          <p14:tracePt t="103144" x="7551738" y="6103938"/>
          <p14:tracePt t="103152" x="7527925" y="6126163"/>
          <p14:tracePt t="103169" x="7527925" y="6134100"/>
          <p14:tracePt t="103248" x="7535863" y="6134100"/>
          <p14:tracePt t="103256" x="7551738" y="6134100"/>
          <p14:tracePt t="103264" x="7559675" y="6134100"/>
          <p14:tracePt t="103272" x="7573963" y="6126163"/>
          <p14:tracePt t="103286" x="7597775" y="6118225"/>
          <p14:tracePt t="103302" x="7642225" y="6111875"/>
          <p14:tracePt t="103319" x="7704138" y="6096000"/>
          <p14:tracePt t="103336" x="7794625" y="6065838"/>
          <p14:tracePt t="103352" x="7840663" y="6042025"/>
          <p14:tracePt t="103369" x="7902575" y="6042025"/>
          <p14:tracePt t="103386" x="7978775" y="6035675"/>
          <p14:tracePt t="103402" x="8047038" y="6011863"/>
          <p14:tracePt t="103419" x="8069263" y="6003925"/>
          <p14:tracePt t="103436" x="8107363" y="5981700"/>
          <p14:tracePt t="103452" x="8115300" y="5973763"/>
          <p14:tracePt t="103504" x="8123238" y="5965825"/>
          <p14:tracePt t="103544" x="8131175" y="5959475"/>
          <p14:tracePt t="103632" x="8137525" y="5959475"/>
          <p14:tracePt t="103688" x="8145463" y="5951538"/>
          <p14:tracePt t="103696" x="8145463" y="5943600"/>
          <p14:tracePt t="103712" x="8145463" y="5927725"/>
          <p14:tracePt t="103721" x="8145463" y="5913438"/>
          <p14:tracePt t="103736" x="8145463" y="5897563"/>
          <p14:tracePt t="103753" x="8137525" y="5859463"/>
          <p14:tracePt t="103769" x="8137525" y="5845175"/>
          <p14:tracePt t="103786" x="8137525" y="5829300"/>
          <p14:tracePt t="103802" x="8137525" y="5813425"/>
          <p14:tracePt t="103819" x="8137525" y="5799138"/>
          <p14:tracePt t="103836" x="8137525" y="5791200"/>
          <p14:tracePt t="103853" x="8137525" y="5783263"/>
          <p14:tracePt t="103869" x="8153400" y="5783263"/>
          <p14:tracePt t="103886" x="8169275" y="5783263"/>
          <p14:tracePt t="103903" x="8191500" y="5768975"/>
          <p14:tracePt t="103919" x="8207375" y="5761038"/>
          <p14:tracePt t="103936" x="8213725" y="5753100"/>
          <p14:tracePt t="104064" x="8207375" y="5753100"/>
          <p14:tracePt t="104072" x="8183563" y="5753100"/>
          <p14:tracePt t="104080" x="8153400" y="5753100"/>
          <p14:tracePt t="104088" x="8115300" y="5753100"/>
          <p14:tracePt t="104103" x="8077200" y="5761038"/>
          <p14:tracePt t="104119" x="8061325" y="5775325"/>
          <p14:tracePt t="104136" x="8061325" y="5783263"/>
          <p14:tracePt t="104170" x="8061325" y="5799138"/>
          <p14:tracePt t="104186" x="8093075" y="5813425"/>
          <p14:tracePt t="104203" x="8123238" y="5829300"/>
          <p14:tracePt t="104219" x="8175625" y="5851525"/>
          <p14:tracePt t="104236" x="8207375" y="5859463"/>
          <p14:tracePt t="104272" x="8213725" y="5859463"/>
          <p14:tracePt t="104288" x="8213725" y="5875338"/>
          <p14:tracePt t="104303" x="8213725" y="5883275"/>
          <p14:tracePt t="104319" x="8207375" y="5921375"/>
          <p14:tracePt t="104336" x="8207375" y="5927725"/>
          <p14:tracePt t="104353" x="8207375" y="5935663"/>
          <p14:tracePt t="104386" x="8207375" y="5951538"/>
          <p14:tracePt t="104403" x="8245475" y="5951538"/>
          <p14:tracePt t="104419" x="8267700" y="5951538"/>
          <p14:tracePt t="104436" x="8289925" y="5951538"/>
          <p14:tracePt t="104453" x="8289925" y="5943600"/>
          <p14:tracePt t="104489" x="8289925" y="5921375"/>
          <p14:tracePt t="104503" x="8297863" y="5905500"/>
          <p14:tracePt t="104519" x="8313738" y="5897563"/>
          <p14:tracePt t="104536" x="8343900" y="5889625"/>
          <p14:tracePt t="104553" x="8374063" y="5889625"/>
          <p14:tracePt t="104570" x="8404225" y="5889625"/>
          <p14:tracePt t="104587" x="8420100" y="5889625"/>
          <p14:tracePt t="104603" x="8428038" y="5889625"/>
          <p14:tracePt t="104619" x="8435975" y="5889625"/>
          <p14:tracePt t="104636" x="8442325" y="5897563"/>
          <p14:tracePt t="104736" x="8474075" y="5913438"/>
          <p14:tracePt t="104744" x="8512175" y="5913438"/>
          <p14:tracePt t="104753" x="8556625" y="5927725"/>
          <p14:tracePt t="104770" x="8732838" y="5927725"/>
          <p14:tracePt t="104786" x="8869363" y="5927725"/>
          <p14:tracePt t="104803" x="8983663" y="5927725"/>
          <p14:tracePt t="104819" x="8999538" y="5927725"/>
          <p14:tracePt t="104928" x="8999538" y="5921375"/>
          <p14:tracePt t="104938" x="8999538" y="5913438"/>
          <p14:tracePt t="104960" x="8999538" y="5905500"/>
          <p14:tracePt t="104968" x="8999538" y="5889625"/>
          <p14:tracePt t="105000" x="8999538" y="5883275"/>
          <p14:tracePt t="105016" x="9007475" y="5875338"/>
          <p14:tracePt t="105058" x="9021763" y="5875338"/>
          <p14:tracePt t="105112" x="9029700" y="5875338"/>
          <p14:tracePt t="105144" x="9029700" y="5883275"/>
          <p14:tracePt t="105152" x="9021763" y="5889625"/>
          <p14:tracePt t="105168" x="9013825" y="5889625"/>
          <p14:tracePt t="105176" x="8999538" y="5889625"/>
          <p14:tracePt t="105186" x="8975725" y="5889625"/>
          <p14:tracePt t="105203" x="8937625" y="5889625"/>
          <p14:tracePt t="105220" x="8915400" y="5889625"/>
          <p14:tracePt t="105236" x="8907463" y="5889625"/>
          <p14:tracePt t="105253" x="8899525" y="5889625"/>
          <p14:tracePt t="105270" x="8907463" y="5859463"/>
          <p14:tracePt t="105273" x="8915400" y="5851525"/>
          <p14:tracePt t="105287" x="8923338" y="5845175"/>
          <p14:tracePt t="105303" x="8937625" y="5813425"/>
          <p14:tracePt t="105319" x="8975725" y="5791200"/>
          <p14:tracePt t="105337" x="8983663" y="5791200"/>
          <p14:tracePt t="105354" x="8983663" y="5783263"/>
          <p14:tracePt t="105386" x="8983663" y="5775325"/>
          <p14:tracePt t="105403" x="8983663" y="5768975"/>
          <p14:tracePt t="105420" x="8983663" y="5761038"/>
          <p14:tracePt t="105480" x="8991600" y="5761038"/>
          <p14:tracePt t="105488" x="9007475" y="5761038"/>
          <p14:tracePt t="105496" x="9029700" y="5761038"/>
          <p14:tracePt t="105505" x="9051925" y="5761038"/>
          <p14:tracePt t="105520" x="9083675" y="5761038"/>
          <p14:tracePt t="105538" x="9105900" y="5768975"/>
          <p14:tracePt t="105553" x="9113838" y="5775325"/>
          <p14:tracePt t="105570" x="9128125" y="5837238"/>
          <p14:tracePt t="105586" x="9128125" y="5935663"/>
          <p14:tracePt t="105603" x="9128125" y="6073775"/>
          <p14:tracePt t="105620" x="9113838" y="6142038"/>
          <p14:tracePt t="105636" x="9105900" y="6156325"/>
          <p14:tracePt t="105653" x="9083675" y="6156325"/>
          <p14:tracePt t="105670" x="9037638" y="6134100"/>
          <p14:tracePt t="105687" x="8855075" y="5981700"/>
          <p14:tracePt t="105703" x="8770938" y="5921375"/>
          <p14:tracePt t="105720" x="8512175" y="5730875"/>
          <p14:tracePt t="105737" x="8420100" y="5668963"/>
          <p14:tracePt t="105754" x="8374063" y="5654675"/>
          <p14:tracePt t="105784" x="8366125" y="5668963"/>
          <p14:tracePt t="105793" x="8343900" y="5715000"/>
          <p14:tracePt t="105803" x="8328025" y="5753100"/>
          <p14:tracePt t="105820" x="8321675" y="5875338"/>
          <p14:tracePt t="105837" x="8321675" y="5973763"/>
          <p14:tracePt t="105853" x="8359775" y="6011863"/>
          <p14:tracePt t="105871" x="8442325" y="6011863"/>
          <p14:tracePt t="105887" x="8763000" y="5927725"/>
          <p14:tracePt t="105903" x="9059863" y="5791200"/>
          <p14:tracePt t="105920" x="9236075" y="5692775"/>
          <p14:tracePt t="105937" x="9296400" y="5638800"/>
          <p14:tracePt t="105970" x="9296400" y="5630863"/>
          <p14:tracePt t="106009" x="9304338" y="5630863"/>
          <p14:tracePt t="106016" x="9312275" y="5630863"/>
          <p14:tracePt t="106025" x="9318625" y="5638800"/>
          <p14:tracePt t="106037" x="9326563" y="5646738"/>
          <p14:tracePt t="106053" x="9364663" y="5699125"/>
          <p14:tracePt t="106070" x="9380538" y="5707063"/>
          <p14:tracePt t="106087" x="9380538" y="5722938"/>
          <p14:tracePt t="106112" x="9388475" y="5722938"/>
          <p14:tracePt t="106144" x="9364663" y="5722938"/>
          <p14:tracePt t="106152" x="9342438" y="5722938"/>
          <p14:tracePt t="106160" x="9334500" y="5722938"/>
          <p14:tracePt t="106170" x="9312275" y="5707063"/>
          <p14:tracePt t="106187" x="9304338" y="5707063"/>
          <p14:tracePt t="106203" x="9288463" y="5707063"/>
          <p14:tracePt t="106480" x="9258300" y="5692775"/>
          <p14:tracePt t="106488" x="9212263" y="5692775"/>
          <p14:tracePt t="106496" x="9128125" y="5684838"/>
          <p14:tracePt t="106504" x="8991600" y="5684838"/>
          <p14:tracePt t="106520" x="8512175" y="5684838"/>
          <p14:tracePt t="106537" x="7788275" y="5684838"/>
          <p14:tracePt t="106554" x="7064375" y="5584825"/>
          <p14:tracePt t="106570" x="6370638" y="5410200"/>
          <p14:tracePt t="106587" x="5951538" y="5287963"/>
          <p14:tracePt t="106604" x="5775325" y="5197475"/>
          <p14:tracePt t="106620" x="5707063" y="5151438"/>
          <p14:tracePt t="106637" x="5684838" y="5097463"/>
          <p14:tracePt t="106654" x="5676900" y="5059363"/>
          <p14:tracePt t="106671" x="5654675" y="5006975"/>
          <p14:tracePt t="106687" x="5622925" y="4975225"/>
          <p14:tracePt t="106703" x="5592763" y="4922838"/>
          <p14:tracePt t="106720" x="5570538" y="4884738"/>
          <p14:tracePt t="106737" x="5554663" y="4838700"/>
          <p14:tracePt t="106754" x="5532438" y="4778375"/>
          <p14:tracePt t="106770" x="5470525" y="4708525"/>
          <p14:tracePt t="106787" x="5402263" y="4648200"/>
          <p14:tracePt t="106804" x="5280025" y="4572000"/>
          <p14:tracePt t="106820" x="5105400" y="4487863"/>
          <p14:tracePt t="106837" x="4945063" y="4403725"/>
          <p14:tracePt t="106854" x="4838700" y="4313238"/>
          <p14:tracePt t="106870" x="4770438" y="4259263"/>
          <p14:tracePt t="106887" x="4732338" y="4198938"/>
          <p14:tracePt t="106904" x="4670425" y="4114800"/>
          <p14:tracePt t="106920" x="4625975" y="4054475"/>
          <p14:tracePt t="106937" x="4556125" y="3992563"/>
          <p14:tracePt t="106954" x="4457700" y="3894138"/>
          <p14:tracePt t="106970" x="4327525" y="3787775"/>
          <p14:tracePt t="106987" x="4213225" y="3673475"/>
          <p14:tracePt t="107004" x="4106863" y="3565525"/>
          <p14:tracePt t="107020" x="4076700" y="3489325"/>
          <p14:tracePt t="107037" x="4016375" y="3375025"/>
          <p14:tracePt t="107054" x="4000500" y="3314700"/>
          <p14:tracePt t="107070" x="4000500" y="3260725"/>
          <p14:tracePt t="107087" x="4000500" y="3200400"/>
          <p14:tracePt t="107104" x="4000500" y="3162300"/>
          <p14:tracePt t="107120" x="4000500" y="3132138"/>
          <p14:tracePt t="107137" x="4000500" y="3116263"/>
          <p14:tracePt t="107154" x="3984625" y="3101975"/>
          <p14:tracePt t="107536" x="3970338" y="3101975"/>
          <p14:tracePt t="107545" x="3962400" y="3101975"/>
          <p14:tracePt t="107568" x="3954463" y="3101975"/>
          <p14:tracePt t="107576" x="3940175" y="3124200"/>
          <p14:tracePt t="107587" x="3908425" y="3208338"/>
          <p14:tracePt t="107604" x="3863975" y="3375025"/>
          <p14:tracePt t="107621" x="3832225" y="3535363"/>
          <p14:tracePt t="107637" x="3771900" y="3717925"/>
          <p14:tracePt t="107656" x="3733800" y="3970338"/>
          <p14:tracePt t="107671" x="3717925" y="4084638"/>
          <p14:tracePt t="107687" x="3711575" y="4137025"/>
          <p14:tracePt t="107704" x="3703638" y="4175125"/>
          <p14:tracePt t="107721" x="3703638" y="4183063"/>
          <p14:tracePt t="107737" x="3695700" y="4191000"/>
          <p14:tracePt t="107771" x="3695700" y="4198938"/>
          <p14:tracePt t="107787" x="3687763" y="4213225"/>
          <p14:tracePt t="107804" x="3687763" y="4251325"/>
          <p14:tracePt t="107821" x="3687763" y="4283075"/>
          <p14:tracePt t="107837" x="3687763" y="4313238"/>
          <p14:tracePt t="107854" x="3687763" y="4351338"/>
          <p14:tracePt t="107871" x="3687763" y="4397375"/>
          <p14:tracePt t="107887" x="3687763" y="4435475"/>
          <p14:tracePt t="107904" x="3687763" y="4457700"/>
          <p14:tracePt t="107937" x="3679825" y="4457700"/>
          <p14:tracePt t="107954" x="3673475" y="4419600"/>
          <p14:tracePt t="107971" x="3673475" y="4313238"/>
          <p14:tracePt t="107987" x="3665538" y="4244975"/>
          <p14:tracePt t="108004" x="3665538" y="4191000"/>
          <p14:tracePt t="108021" x="3665538" y="4168775"/>
          <p14:tracePt t="108038" x="3665538" y="4152900"/>
          <p14:tracePt t="108054" x="3665538" y="4144963"/>
          <p14:tracePt t="108071" x="3687763" y="4137025"/>
          <p14:tracePt t="108087" x="3703638" y="4137025"/>
          <p14:tracePt t="108104" x="3717925" y="4198938"/>
          <p14:tracePt t="108121" x="3717925" y="4313238"/>
          <p14:tracePt t="108137" x="3703638" y="4419600"/>
          <p14:tracePt t="108155" x="3649663" y="4479925"/>
          <p14:tracePt t="108171" x="3627438" y="4495800"/>
          <p14:tracePt t="108204" x="3611563" y="4479925"/>
          <p14:tracePt t="108221" x="3611563" y="4359275"/>
          <p14:tracePt t="108238" x="3611563" y="4237038"/>
          <p14:tracePt t="108255" x="3703638" y="4016375"/>
          <p14:tracePt t="108271" x="3840163" y="3970338"/>
          <p14:tracePt t="108287" x="4000500" y="3954463"/>
          <p14:tracePt t="108304" x="4076700" y="3962400"/>
          <p14:tracePt t="108321" x="4130675" y="4068763"/>
          <p14:tracePt t="108337" x="4130675" y="4251325"/>
          <p14:tracePt t="108354" x="4038600" y="4449763"/>
          <p14:tracePt t="108371" x="3886200" y="4541838"/>
          <p14:tracePt t="108387" x="3733800" y="4541838"/>
          <p14:tracePt t="108404" x="3565525" y="4473575"/>
          <p14:tracePt t="108421" x="3413125" y="4313238"/>
          <p14:tracePt t="108437" x="3375025" y="4175125"/>
          <p14:tracePt t="108454" x="3382963" y="4038600"/>
          <p14:tracePt t="108471" x="3603625" y="3924300"/>
          <p14:tracePt t="108487" x="3810000" y="3924300"/>
          <p14:tracePt t="108504" x="3940175" y="3962400"/>
          <p14:tracePt t="108521" x="4008438" y="4060825"/>
          <p14:tracePt t="108537" x="4008438" y="4221163"/>
          <p14:tracePt t="108554" x="3978275" y="4373563"/>
          <p14:tracePt t="108571" x="3886200" y="4427538"/>
          <p14:tracePt t="108587" x="3779838" y="4427538"/>
          <p14:tracePt t="108604" x="3627438" y="4327525"/>
          <p14:tracePt t="108621" x="3551238" y="4175125"/>
          <p14:tracePt t="108637" x="3543300" y="4076700"/>
          <p14:tracePt t="108655" x="3627438" y="3908425"/>
          <p14:tracePt t="108671" x="3725863" y="3886200"/>
          <p14:tracePt t="108687" x="4084638" y="3894138"/>
          <p14:tracePt t="108704" x="4198938" y="4000500"/>
          <p14:tracePt t="108721" x="4244975" y="4137025"/>
          <p14:tracePt t="108737" x="4259263" y="4321175"/>
          <p14:tracePt t="108754" x="4175125" y="4441825"/>
          <p14:tracePt t="108771" x="4046538" y="4457700"/>
          <p14:tracePt t="108788" x="3886200" y="4435475"/>
          <p14:tracePt t="108804" x="3695700" y="4305300"/>
          <p14:tracePt t="108821" x="3649663" y="4221163"/>
          <p14:tracePt t="108838" x="3649663" y="4160838"/>
          <p14:tracePt t="108854" x="3741738" y="4106863"/>
          <p14:tracePt t="108870" x="4046538" y="4106863"/>
          <p14:tracePt t="108887" x="4229100" y="4244975"/>
          <p14:tracePt t="108904" x="4289425" y="4373563"/>
          <p14:tracePt t="108920" x="4289425" y="4487863"/>
          <p14:tracePt t="108937" x="4213225" y="4579938"/>
          <p14:tracePt t="108954" x="4060825" y="4594225"/>
          <p14:tracePt t="108970" x="3908425" y="4594225"/>
          <p14:tracePt t="108987" x="3794125" y="4564063"/>
          <p14:tracePt t="109004" x="3771900" y="4549775"/>
          <p14:tracePt t="109021" x="3771900" y="4533900"/>
          <p14:tracePt t="109037" x="3771900" y="4503738"/>
          <p14:tracePt t="109054" x="3787775" y="4487863"/>
          <p14:tracePt t="109071" x="3817938" y="4487863"/>
          <p14:tracePt t="109400" x="3848100" y="4487863"/>
          <p14:tracePt t="109408" x="3908425" y="4518025"/>
          <p14:tracePt t="109421" x="4000500" y="4594225"/>
          <p14:tracePt t="109438" x="4351338" y="4770438"/>
          <p14:tracePt t="109455" x="5127625" y="5037138"/>
          <p14:tracePt t="109471" x="5807075" y="5211763"/>
          <p14:tracePt t="109488" x="6392863" y="5318125"/>
          <p14:tracePt t="109505" x="6765925" y="5364163"/>
          <p14:tracePt t="109521" x="7026275" y="5402263"/>
          <p14:tracePt t="109538" x="7200900" y="5426075"/>
          <p14:tracePt t="109555" x="7369175" y="5456238"/>
          <p14:tracePt t="109573" x="7543800" y="5464175"/>
          <p14:tracePt t="109588" x="7704138" y="5464175"/>
          <p14:tracePt t="109605" x="7894638" y="5494338"/>
          <p14:tracePt t="109621" x="8061325" y="5494338"/>
          <p14:tracePt t="109638" x="8245475" y="5494338"/>
          <p14:tracePt t="109655" x="8450263" y="5508625"/>
          <p14:tracePt t="109671" x="8518525" y="5516563"/>
          <p14:tracePt t="109689" x="8732838" y="5554663"/>
          <p14:tracePt t="109705" x="8915400" y="5578475"/>
          <p14:tracePt t="109721" x="9051925" y="5616575"/>
          <p14:tracePt t="109738" x="9166225" y="5668963"/>
          <p14:tracePt t="109755" x="9258300" y="5715000"/>
          <p14:tracePt t="109771" x="9304338" y="5753100"/>
          <p14:tracePt t="109788" x="9318625" y="5807075"/>
          <p14:tracePt t="109793" x="9318625" y="5837238"/>
          <p14:tracePt t="109805" x="9318625" y="5867400"/>
          <p14:tracePt t="109821" x="9296400" y="5913438"/>
          <p14:tracePt t="109838" x="9250363" y="5959475"/>
          <p14:tracePt t="109855" x="9242425" y="5965825"/>
          <p14:tracePt t="109874" x="9228138" y="5965825"/>
          <p14:tracePt t="109896" x="9228138" y="5959475"/>
          <p14:tracePt t="109905" x="9236075" y="5951538"/>
          <p14:tracePt t="109922" x="9280525" y="5913438"/>
          <p14:tracePt t="109938" x="9356725" y="5859463"/>
          <p14:tracePt t="109955" x="9402763" y="5837238"/>
          <p14:tracePt t="109972" x="9418638" y="5821363"/>
          <p14:tracePt t="110006" x="9410700" y="5807075"/>
          <p14:tracePt t="110021" x="9372600" y="5783263"/>
          <p14:tracePt t="110038" x="9312275" y="5730875"/>
          <p14:tracePt t="110055" x="9266238" y="5707063"/>
          <p14:tracePt t="110072" x="9250363" y="5699125"/>
          <p14:tracePt t="110136" x="9250363" y="5707063"/>
          <p14:tracePt t="110153" x="9250363" y="5715000"/>
          <p14:tracePt t="110160" x="9250363" y="5730875"/>
          <p14:tracePt t="110171" x="9250363" y="5745163"/>
          <p14:tracePt t="110188" x="9258300" y="5775325"/>
          <p14:tracePt t="110205" x="9258300" y="5807075"/>
          <p14:tracePt t="110222" x="9258300" y="5883275"/>
          <p14:tracePt t="110238" x="9258300" y="5981700"/>
          <p14:tracePt t="110255" x="9220200" y="6118225"/>
          <p14:tracePt t="110272" x="9197975" y="6149975"/>
          <p14:tracePt t="110288" x="9190038" y="6156325"/>
          <p14:tracePt t="110312" x="9182100" y="6156325"/>
          <p14:tracePt t="110322" x="9166225" y="6156325"/>
          <p14:tracePt t="110338" x="9159875" y="6126163"/>
          <p14:tracePt t="110355" x="9151938" y="6111875"/>
          <p14:tracePt t="110372" x="9144000" y="6088063"/>
          <p14:tracePt t="110388" x="9144000" y="6073775"/>
          <p14:tracePt t="110405" x="9144000" y="6049963"/>
          <p14:tracePt t="110422" x="9190038" y="6049963"/>
          <p14:tracePt t="110439" x="9296400" y="6049963"/>
          <p14:tracePt t="110455" x="9326563" y="6049963"/>
          <p14:tracePt t="110488" x="9318625" y="6057900"/>
          <p14:tracePt t="110505" x="9204325" y="6088063"/>
          <p14:tracePt t="110522" x="9007475" y="6111875"/>
          <p14:tracePt t="110538" x="8702675" y="6149975"/>
          <p14:tracePt t="110555" x="8283575" y="6164263"/>
          <p14:tracePt t="110573" x="7826375" y="6164263"/>
          <p14:tracePt t="110588" x="7543800" y="6164263"/>
          <p14:tracePt t="110605" x="7421563" y="6164263"/>
          <p14:tracePt t="110622" x="7413625" y="6164263"/>
          <p14:tracePt t="110656" x="7421563" y="6164263"/>
          <p14:tracePt t="110664" x="7437438" y="6164263"/>
          <p14:tracePt t="110673" x="7451725" y="6164263"/>
          <p14:tracePt t="110688" x="7521575" y="6164263"/>
          <p14:tracePt t="110705" x="7635875" y="6164263"/>
          <p14:tracePt t="110722" x="7780338" y="6164263"/>
          <p14:tracePt t="110739" x="7886700" y="6164263"/>
          <p14:tracePt t="110756" x="7947025" y="6164263"/>
          <p14:tracePt t="110772" x="7954963" y="6194425"/>
          <p14:tracePt t="110776" x="7954963" y="6210300"/>
          <p14:tracePt t="110788" x="7954963" y="6256338"/>
          <p14:tracePt t="110805" x="7940675" y="6362700"/>
          <p14:tracePt t="110822" x="7916863" y="6469063"/>
          <p14:tracePt t="110839" x="7894638" y="6523038"/>
          <p14:tracePt t="110872" x="7932738" y="6492875"/>
          <p14:tracePt t="110888" x="8023225" y="6354763"/>
          <p14:tracePt t="110905" x="8099425" y="6218238"/>
          <p14:tracePt t="110922" x="8191500" y="6088063"/>
          <p14:tracePt t="110938" x="8245475" y="6065838"/>
          <p14:tracePt t="110955" x="8305800" y="6065838"/>
          <p14:tracePt t="110972" x="8366125" y="6080125"/>
          <p14:tracePt t="110989" x="8480425" y="6172200"/>
          <p14:tracePt t="111005" x="8618538" y="6286500"/>
          <p14:tracePt t="111022" x="8732838" y="6362700"/>
          <p14:tracePt t="111039" x="8885238" y="6408738"/>
          <p14:tracePt t="111055" x="8953500" y="6416675"/>
          <p14:tracePt t="111073" x="8991600" y="6416675"/>
          <p14:tracePt t="111089" x="9007475" y="6378575"/>
          <p14:tracePt t="111105" x="9013825" y="6340475"/>
          <p14:tracePt t="111122" x="9021763" y="6302375"/>
          <p14:tracePt t="111139" x="9021763" y="6286500"/>
          <p14:tracePt t="111156" x="9029700" y="6278563"/>
          <p14:tracePt t="111172" x="9037638" y="6270625"/>
          <p14:tracePt t="111205" x="9045575" y="6270625"/>
          <p14:tracePt t="111222" x="9083675" y="6270625"/>
          <p14:tracePt t="111239" x="9166225" y="6270625"/>
          <p14:tracePt t="111255" x="9212263" y="6278563"/>
          <p14:tracePt t="111273" x="9236075" y="6278563"/>
          <p14:tracePt t="111520" x="9242425" y="6278563"/>
          <p14:tracePt t="111816" x="9258300" y="6264275"/>
          <p14:tracePt t="111824" x="9266238" y="6248400"/>
          <p14:tracePt t="111832" x="9280525" y="6240463"/>
          <p14:tracePt t="111856" x="9280525" y="6232525"/>
          <p14:tracePt t="111864" x="9280525" y="6226175"/>
          <p14:tracePt t="111880" x="9288463" y="6218238"/>
          <p14:tracePt t="111920" x="9296400" y="6202363"/>
          <p14:tracePt t="111929" x="9312275" y="6188075"/>
          <p14:tracePt t="111939" x="9326563" y="6172200"/>
          <p14:tracePt t="111956" x="9350375" y="6142038"/>
          <p14:tracePt t="111973" x="9380538" y="6096000"/>
          <p14:tracePt t="111989" x="9402763" y="6049963"/>
          <p14:tracePt t="112006" x="9410700" y="6011863"/>
          <p14:tracePt t="112022" x="9418638" y="5981700"/>
          <p14:tracePt t="112104" x="9426575" y="5981700"/>
          <p14:tracePt t="112112" x="9432925" y="5981700"/>
          <p14:tracePt t="112122" x="9448800" y="5981700"/>
          <p14:tracePt t="112139" x="9525000" y="6027738"/>
          <p14:tracePt t="112156" x="9617075" y="6096000"/>
          <p14:tracePt t="112173" x="9677400" y="6126163"/>
          <p14:tracePt t="112189" x="9707563" y="6142038"/>
          <p14:tracePt t="112280" x="9699625" y="6142038"/>
          <p14:tracePt t="112304" x="9693275" y="6142038"/>
          <p14:tracePt t="112336" x="9693275" y="6134100"/>
          <p14:tracePt t="112345" x="9693275" y="6126163"/>
          <p14:tracePt t="112360" x="9693275" y="6118225"/>
          <p14:tracePt t="112440" x="9693275" y="6111875"/>
          <p14:tracePt t="112456" x="9699625" y="6111875"/>
          <p14:tracePt t="112481" x="9707563" y="6118225"/>
          <p14:tracePt t="112488" x="9723438" y="6149975"/>
          <p14:tracePt t="112496" x="9731375" y="6164263"/>
          <p14:tracePt t="112506" x="9737725" y="6188075"/>
          <p14:tracePt t="112522" x="9737725" y="6218238"/>
          <p14:tracePt t="112539" x="9761538" y="6256338"/>
          <p14:tracePt t="112556" x="9775825" y="6278563"/>
          <p14:tracePt t="112572" x="9791700" y="6286500"/>
          <p14:tracePt t="112656" x="9807575" y="6286500"/>
          <p14:tracePt t="112673" x="9807575" y="6278563"/>
          <p14:tracePt t="112680" x="9807575" y="6270625"/>
          <p14:tracePt t="112689" x="9813925" y="6264275"/>
          <p14:tracePt t="112706" x="9821863" y="6248400"/>
          <p14:tracePt t="112723" x="9837738" y="6226175"/>
          <p14:tracePt t="112739" x="9837738" y="6210300"/>
          <p14:tracePt t="112773" x="9837738" y="6202363"/>
          <p14:tracePt t="112835" x="9845675" y="6194425"/>
          <p14:tracePt t="112841" x="9852025" y="6194425"/>
          <p14:tracePt t="112849" x="9867900" y="6194425"/>
          <p14:tracePt t="112856" x="9890125" y="6194425"/>
          <p14:tracePt t="112873" x="9921875" y="6194425"/>
          <p14:tracePt t="112889" x="10004425" y="6194425"/>
          <p14:tracePt t="112906" x="10074275" y="6194425"/>
          <p14:tracePt t="112923" x="10126663" y="6194425"/>
          <p14:tracePt t="112939" x="10156825" y="6188075"/>
          <p14:tracePt t="112956" x="10180638" y="6164263"/>
          <p14:tracePt t="112973" x="10194925" y="6134100"/>
          <p14:tracePt t="112989" x="10218738" y="6080125"/>
          <p14:tracePt t="113006" x="10233025" y="6042025"/>
          <p14:tracePt t="113023" x="10287000" y="5951538"/>
          <p14:tracePt t="113039" x="10317163" y="5905500"/>
          <p14:tracePt t="113056" x="10355263" y="5859463"/>
          <p14:tracePt t="113073" x="10385425" y="5829300"/>
          <p14:tracePt t="113089" x="10409238" y="5807075"/>
          <p14:tracePt t="113106" x="10469563" y="5799138"/>
          <p14:tracePt t="113123" x="10523538" y="5791200"/>
          <p14:tracePt t="113139" x="10591800" y="5791200"/>
          <p14:tracePt t="113156" x="10660063" y="5791200"/>
          <p14:tracePt t="113173" x="10721975" y="5791200"/>
          <p14:tracePt t="113189" x="10774363" y="5791200"/>
          <p14:tracePt t="113206" x="10812463" y="5791200"/>
          <p14:tracePt t="113223" x="10880725" y="5791200"/>
          <p14:tracePt t="113239" x="10912475" y="5791200"/>
          <p14:tracePt t="113256" x="10918825" y="5791200"/>
          <p14:tracePt t="113336" x="10942638" y="5799138"/>
          <p14:tracePt t="113344" x="10956925" y="5807075"/>
          <p14:tracePt t="113360" x="10972800" y="5821363"/>
          <p14:tracePt t="113373" x="11002963" y="5851525"/>
          <p14:tracePt t="113389" x="11033125" y="5913438"/>
          <p14:tracePt t="113406" x="11071225" y="5973763"/>
          <p14:tracePt t="113423" x="11071225" y="5997575"/>
          <p14:tracePt t="113439" x="11079163" y="6003925"/>
          <p14:tracePt t="113488" x="11079163" y="6011863"/>
          <p14:tracePt t="113505" x="11071225" y="6011863"/>
          <p14:tracePt t="113512" x="11064875" y="6011863"/>
          <p14:tracePt t="113523" x="11056938" y="6011863"/>
          <p14:tracePt t="113539" x="11026775" y="6011863"/>
          <p14:tracePt t="113556" x="11018838" y="6011863"/>
          <p14:tracePt t="113573" x="11002963" y="6011863"/>
          <p14:tracePt t="113589" x="10980738" y="6019800"/>
          <p14:tracePt t="113607" x="10934700" y="6042025"/>
          <p14:tracePt t="113622" x="10874375" y="6073775"/>
          <p14:tracePt t="113639" x="10812463" y="6088063"/>
          <p14:tracePt t="113656" x="10760075" y="6111875"/>
          <p14:tracePt t="113673" x="10706100" y="6111875"/>
          <p14:tracePt t="113689" x="10629900" y="6111875"/>
          <p14:tracePt t="113706" x="10515600" y="6103938"/>
          <p14:tracePt t="113723" x="10401300" y="6073775"/>
          <p14:tracePt t="113740" x="10287000" y="6057900"/>
          <p14:tracePt t="113756" x="10202863" y="6035675"/>
          <p14:tracePt t="113773" x="10156825" y="6027738"/>
          <p14:tracePt t="113790" x="10118725" y="6027738"/>
          <p14:tracePt t="113793" x="10104438" y="6019800"/>
          <p14:tracePt t="113807" x="10088563" y="6019800"/>
          <p14:tracePt t="113823" x="10042525" y="6019800"/>
          <p14:tracePt t="113839" x="9952038" y="6019800"/>
          <p14:tracePt t="113856" x="9867900" y="6035675"/>
          <p14:tracePt t="113874" x="9783763" y="6073775"/>
          <p14:tracePt t="113890" x="9737725" y="6080125"/>
          <p14:tracePt t="113906" x="9707563" y="6088063"/>
          <p14:tracePt t="113923" x="9693275" y="6096000"/>
          <p14:tracePt t="113939" x="9685338" y="6096000"/>
          <p14:tracePt t="113956" x="9669463" y="6096000"/>
          <p14:tracePt t="113973" x="9639300" y="6096000"/>
          <p14:tracePt t="113990" x="9609138" y="6096000"/>
          <p14:tracePt t="114007" x="9578975" y="6096000"/>
          <p14:tracePt t="114023" x="9563100" y="6096000"/>
          <p14:tracePt t="114040" x="9555163" y="6088063"/>
          <p14:tracePt t="114056" x="9547225" y="6073775"/>
          <p14:tracePt t="114096" x="9540875" y="6065838"/>
          <p14:tracePt t="114169" x="9532938" y="6065838"/>
          <p14:tracePt t="114184" x="9532938" y="6073775"/>
          <p14:tracePt t="114200" x="9532938" y="6088063"/>
          <p14:tracePt t="114208" x="9532938" y="6096000"/>
          <p14:tracePt t="114216" x="9532938" y="6111875"/>
          <p14:tracePt t="114224" x="9532938" y="6118225"/>
          <p14:tracePt t="114240" x="9532938" y="6156325"/>
          <p14:tracePt t="114256" x="9555163" y="6210300"/>
          <p14:tracePt t="114273" x="9578975" y="6240463"/>
          <p14:tracePt t="114290" x="9601200" y="6278563"/>
          <p14:tracePt t="114306" x="9609138" y="6294438"/>
          <p14:tracePt t="114392" x="9617075" y="6302375"/>
          <p14:tracePt t="114400" x="9623425" y="6302375"/>
          <p14:tracePt t="114409" x="9639300" y="6286500"/>
          <p14:tracePt t="114423" x="9639300" y="6264275"/>
          <p14:tracePt t="114440" x="9647238" y="6164263"/>
          <p14:tracePt t="114456" x="9647238" y="6088063"/>
          <p14:tracePt t="114473" x="9647238" y="5989638"/>
          <p14:tracePt t="114490" x="9647238" y="5883275"/>
          <p14:tracePt t="114506" x="9647238" y="5783263"/>
          <p14:tracePt t="114523" x="9647238" y="5692775"/>
          <p14:tracePt t="114540" x="9647238" y="5608638"/>
          <p14:tracePt t="114557" x="9655175" y="5532438"/>
          <p14:tracePt t="114573" x="9661525" y="5470525"/>
          <p14:tracePt t="114590" x="9669463" y="5410200"/>
          <p14:tracePt t="114607" x="9699625" y="5356225"/>
          <p14:tracePt t="114624" x="9715500" y="5334000"/>
          <p14:tracePt t="114640" x="9775825" y="5311775"/>
          <p14:tracePt t="114657" x="9867900" y="5311775"/>
          <p14:tracePt t="114673" x="9998075" y="5311775"/>
          <p14:tracePt t="114690" x="10164763" y="5311775"/>
          <p14:tracePt t="114707" x="10333038" y="5311775"/>
          <p14:tracePt t="114723" x="10493375" y="5311775"/>
          <p14:tracePt t="114740" x="10607675" y="5311775"/>
          <p14:tracePt t="114757" x="10660063" y="5311775"/>
          <p14:tracePt t="114773" x="10668000" y="5311775"/>
          <p14:tracePt t="114832" x="10637838" y="5311775"/>
          <p14:tracePt t="114841" x="10591800" y="5311775"/>
          <p14:tracePt t="114848" x="10531475" y="5311775"/>
          <p14:tracePt t="114856" x="10455275" y="5334000"/>
          <p14:tracePt t="114873" x="10302875" y="5464175"/>
          <p14:tracePt t="114890" x="10156825" y="5570538"/>
          <p14:tracePt t="114907" x="10080625" y="5608638"/>
          <p14:tracePt t="114923" x="10058400" y="5608638"/>
          <p14:tracePt t="114940" x="10042525" y="5608638"/>
          <p14:tracePt t="115000" x="10042525" y="5592763"/>
          <p14:tracePt t="115009" x="10036175" y="5592763"/>
          <p14:tracePt t="115016" x="10036175" y="5584825"/>
          <p14:tracePt t="115026" x="10028238" y="5578475"/>
          <p14:tracePt t="115040" x="10020300" y="5570538"/>
          <p14:tracePt t="115057" x="9998075" y="5570538"/>
          <p14:tracePt t="115073" x="9982200" y="5570538"/>
          <p14:tracePt t="115091" x="9952038" y="5570538"/>
          <p14:tracePt t="115107" x="9936163" y="5592763"/>
          <p14:tracePt t="115124" x="9936163" y="5622925"/>
          <p14:tracePt t="115140" x="9936163" y="5654675"/>
          <p14:tracePt t="115157" x="9982200" y="5692775"/>
          <p14:tracePt t="115173" x="10042525" y="5722938"/>
          <p14:tracePt t="115190" x="10112375" y="5753100"/>
          <p14:tracePt t="115207" x="10156825" y="5768975"/>
          <p14:tracePt t="115257" x="10150475" y="5768975"/>
          <p14:tracePt t="115264" x="10126663" y="5768975"/>
          <p14:tracePt t="115275" x="10104438" y="5768975"/>
          <p14:tracePt t="115290" x="10074275" y="5768975"/>
          <p14:tracePt t="115306" x="10066338" y="5783263"/>
          <p14:tracePt t="115323" x="10066338" y="5799138"/>
          <p14:tracePt t="115340" x="10074275" y="5821363"/>
          <p14:tracePt t="115357" x="10088563" y="5821363"/>
          <p14:tracePt t="115373" x="10112375" y="5829300"/>
          <p14:tracePt t="115390" x="10118725" y="5829300"/>
          <p14:tracePt t="115407" x="10142538" y="5829300"/>
          <p14:tracePt t="115423" x="10150475" y="5821363"/>
          <p14:tracePt t="115440" x="10150475" y="5807075"/>
          <p14:tracePt t="115457" x="10150475" y="5775325"/>
          <p14:tracePt t="115473" x="10164763" y="5768975"/>
          <p14:tracePt t="115616" x="10172700" y="5768975"/>
          <p14:tracePt t="115624" x="10172700" y="5783263"/>
          <p14:tracePt t="115632" x="10180638" y="5807075"/>
          <p14:tracePt t="115641" x="10202863" y="5837238"/>
          <p14:tracePt t="115657" x="10240963" y="5867400"/>
          <p14:tracePt t="115673" x="10294938" y="5905500"/>
          <p14:tracePt t="115690" x="10417175" y="5935663"/>
          <p14:tracePt t="115707" x="10507663" y="5943600"/>
          <p14:tracePt t="115724" x="10583863" y="5943600"/>
          <p14:tracePt t="115740" x="10614025" y="5927725"/>
          <p14:tracePt t="115757" x="10637838" y="5897563"/>
          <p14:tracePt t="115774" x="10645775" y="5851525"/>
          <p14:tracePt t="115792" x="10645775" y="5791200"/>
          <p14:tracePt t="115807" x="10645775" y="5775325"/>
          <p14:tracePt t="115824" x="10629900" y="5761038"/>
          <p14:tracePt t="115840" x="10621963" y="5761038"/>
          <p14:tracePt t="115874" x="10614025" y="5761038"/>
          <p14:tracePt t="115952" x="10614025" y="5768975"/>
          <p14:tracePt t="115960" x="10621963" y="5775325"/>
          <p14:tracePt t="115993" x="10637838" y="5775325"/>
          <p14:tracePt t="116032" x="10645775" y="5775325"/>
          <p14:tracePt t="116040" x="10660063" y="5753100"/>
          <p14:tracePt t="116048" x="10675938" y="5715000"/>
          <p14:tracePt t="116057" x="10690225" y="5692775"/>
          <p14:tracePt t="116075" x="10728325" y="5616575"/>
          <p14:tracePt t="116090" x="10774363" y="5540375"/>
          <p14:tracePt t="116107" x="10790238" y="5516563"/>
          <p14:tracePt t="116124" x="10798175" y="5508625"/>
          <p14:tracePt t="116240" x="10790238" y="5508625"/>
          <p14:tracePt t="116248" x="10774363" y="5508625"/>
          <p14:tracePt t="116257" x="10752138" y="5494338"/>
          <p14:tracePt t="116274" x="10736263" y="5486400"/>
          <p14:tracePt t="116292" x="10714038" y="5486400"/>
          <p14:tracePt t="116307" x="10706100" y="5478463"/>
          <p14:tracePt t="116324" x="10683875" y="5470525"/>
          <p14:tracePt t="116368" x="10675938" y="5470525"/>
          <p14:tracePt t="116392" x="10668000" y="5470525"/>
          <p14:tracePt t="116408" x="10660063" y="5470525"/>
          <p14:tracePt t="116424" x="10637838" y="5470525"/>
          <p14:tracePt t="116432" x="10614025" y="5470525"/>
          <p14:tracePt t="116440" x="10599738" y="5494338"/>
          <p14:tracePt t="116457" x="10575925" y="5516563"/>
          <p14:tracePt t="116474" x="10575925" y="5554663"/>
          <p14:tracePt t="116492" x="10575925" y="5584825"/>
          <p14:tracePt t="116507" x="10583863" y="5584825"/>
          <p14:tracePt t="116524" x="10621963" y="5600700"/>
          <p14:tracePt t="116541" x="10652125" y="5616575"/>
          <p14:tracePt t="116557" x="10675938" y="5622925"/>
          <p14:tracePt t="116574" x="10683875" y="5622925"/>
          <p14:tracePt t="116648" x="10683875" y="5646738"/>
          <p14:tracePt t="116656" x="10683875" y="5654675"/>
          <p14:tracePt t="116672" x="10683875" y="5661025"/>
          <p14:tracePt t="116690" x="10683875" y="5668963"/>
          <p14:tracePt t="116704" x="10690225" y="5676900"/>
          <p14:tracePt t="116712" x="10706100" y="5692775"/>
          <p14:tracePt t="116724" x="10728325" y="5699125"/>
          <p14:tracePt t="116741" x="10804525" y="5707063"/>
          <p14:tracePt t="116757" x="10866438" y="5707063"/>
          <p14:tracePt t="116774" x="10888663" y="5707063"/>
          <p14:tracePt t="116791" x="10896600" y="5692775"/>
          <p14:tracePt t="116807" x="10896600" y="5668963"/>
          <p14:tracePt t="116824" x="10896600" y="5661025"/>
          <p14:tracePt t="116841" x="10896600" y="5646738"/>
          <p14:tracePt t="116857" x="10904538" y="5638800"/>
          <p14:tracePt t="116874" x="10904538" y="5630863"/>
          <p14:tracePt t="116891" x="10918825" y="5622925"/>
          <p14:tracePt t="116907" x="10942638" y="5622925"/>
          <p14:tracePt t="116924" x="10972800" y="5622925"/>
          <p14:tracePt t="116941" x="11026775" y="5622925"/>
          <p14:tracePt t="116957" x="11079163" y="5622925"/>
          <p14:tracePt t="116975" x="11133138" y="5608638"/>
          <p14:tracePt t="116991" x="11141075" y="5600700"/>
          <p14:tracePt t="117007" x="11155363" y="5584825"/>
          <p14:tracePt t="117024" x="11171238" y="5554663"/>
          <p14:tracePt t="117041" x="11171238" y="5502275"/>
          <p14:tracePt t="117057" x="11171238" y="5464175"/>
          <p14:tracePt t="117168" x="11193463" y="5464175"/>
          <p14:tracePt t="117176" x="11201400" y="5464175"/>
          <p14:tracePt t="117193" x="11217275" y="5470525"/>
          <p14:tracePt t="117201" x="11217275" y="5478463"/>
          <p14:tracePt t="117208" x="11217275" y="5486400"/>
          <p14:tracePt t="117224" x="11217275" y="5524500"/>
          <p14:tracePt t="117241" x="11217275" y="5570538"/>
          <p14:tracePt t="117257" x="11201400" y="5584825"/>
          <p14:tracePt t="117274" x="11163300" y="5584825"/>
          <p14:tracePt t="117291" x="11133138" y="5584825"/>
          <p14:tracePt t="117308" x="11117263" y="5578475"/>
          <p14:tracePt t="117324" x="11109325" y="5578475"/>
          <p14:tracePt t="117341" x="11109325" y="5524500"/>
          <p14:tracePt t="117358" x="11133138" y="5464175"/>
          <p14:tracePt t="117374" x="11163300" y="5410200"/>
          <p14:tracePt t="117392" x="11239500" y="5334000"/>
          <p14:tracePt t="117407" x="11277600" y="5318125"/>
          <p14:tracePt t="117424" x="11331575" y="5295900"/>
          <p14:tracePt t="117441" x="11361738" y="5273675"/>
          <p14:tracePt t="117457" x="11369675" y="5273675"/>
          <p14:tracePt t="117576" x="11376025" y="5273675"/>
          <p14:tracePt t="117584" x="11376025" y="5326063"/>
          <p14:tracePt t="117593" x="11376025" y="5372100"/>
          <p14:tracePt t="117608" x="11376025" y="5502275"/>
          <p14:tracePt t="117624" x="11353800" y="5608638"/>
          <p14:tracePt t="117641" x="11323638" y="5684838"/>
          <p14:tracePt t="117658" x="11307763" y="5707063"/>
          <p14:tracePt t="117674" x="11277600" y="5715000"/>
          <p14:tracePt t="117691" x="11261725" y="5715000"/>
          <p14:tracePt t="117708" x="11239500" y="5715000"/>
          <p14:tracePt t="117724" x="11201400" y="5715000"/>
          <p14:tracePt t="117741" x="11163300" y="5715000"/>
          <p14:tracePt t="117758" x="11109325" y="5715000"/>
          <p14:tracePt t="117775" x="11018838" y="5745163"/>
          <p14:tracePt t="117791" x="10972800" y="5775325"/>
          <p14:tracePt t="117807" x="10942638" y="5799138"/>
          <p14:tracePt t="117889" x="10934700" y="5807075"/>
          <p14:tracePt t="117912" x="10926763" y="5821363"/>
          <p14:tracePt t="117928" x="10912475" y="5837238"/>
          <p14:tracePt t="117936" x="10896600" y="5851525"/>
          <p14:tracePt t="117944" x="10888663" y="5867400"/>
          <p14:tracePt t="117958" x="10888663" y="5875338"/>
          <p14:tracePt t="117975" x="10880725" y="5889625"/>
          <p14:tracePt t="117991" x="10880725" y="5897563"/>
          <p14:tracePt t="118008" x="10880725" y="5927725"/>
          <p14:tracePt t="118024" x="10888663" y="5943600"/>
          <p14:tracePt t="118041" x="10904538" y="5959475"/>
          <p14:tracePt t="118058" x="10918825" y="5959475"/>
          <p14:tracePt t="118075" x="10942638" y="5965825"/>
          <p14:tracePt t="118137" x="10942638" y="5973763"/>
          <p14:tracePt t="118152" x="10918825" y="5973763"/>
          <p14:tracePt t="118160" x="10904538" y="5989638"/>
          <p14:tracePt t="118168" x="10888663" y="5997575"/>
          <p14:tracePt t="118176" x="10866438" y="6019800"/>
          <p14:tracePt t="118192" x="10836275" y="6042025"/>
          <p14:tracePt t="118208" x="10820400" y="6049963"/>
          <p14:tracePt t="118225" x="10790238" y="6073775"/>
          <p14:tracePt t="118241" x="10766425" y="6088063"/>
          <p14:tracePt t="118258" x="10752138" y="6103938"/>
          <p14:tracePt t="118274" x="10714038" y="6142038"/>
          <p14:tracePt t="118291" x="10660063" y="6188075"/>
          <p14:tracePt t="118307" x="10591800" y="6248400"/>
          <p14:tracePt t="118324" x="10507663" y="6286500"/>
          <p14:tracePt t="118341" x="10401300" y="6316663"/>
          <p14:tracePt t="118357" x="10271125" y="6324600"/>
          <p14:tracePt t="118374" x="10118725" y="6324600"/>
          <p14:tracePt t="118391" x="9959975" y="6324600"/>
          <p14:tracePt t="118407" x="9936163" y="6324600"/>
          <p14:tracePt t="118441" x="9928225" y="6324600"/>
          <p14:tracePt t="118457" x="9936163" y="6324600"/>
          <p14:tracePt t="118474" x="10058400" y="6324600"/>
          <p14:tracePt t="118491" x="10240963" y="6302375"/>
          <p14:tracePt t="118508" x="10461625" y="6278563"/>
          <p14:tracePt t="118525" x="10645775" y="6264275"/>
          <p14:tracePt t="118541" x="10774363" y="6240463"/>
          <p14:tracePt t="118558" x="10842625" y="6226175"/>
          <p14:tracePt t="118575" x="10858500" y="6210300"/>
          <p14:tracePt t="118592" x="10804525" y="6202363"/>
          <p14:tracePt t="118608" x="10728325" y="6172200"/>
          <p14:tracePt t="118625" x="10569575" y="6172200"/>
          <p14:tracePt t="118641" x="10317163" y="6172200"/>
          <p14:tracePt t="118658" x="10104438" y="6172200"/>
          <p14:tracePt t="118675" x="10028238" y="6172200"/>
          <p14:tracePt t="118691" x="10020300" y="6172200"/>
          <p14:tracePt t="118725" x="10080625" y="6172200"/>
          <p14:tracePt t="118741" x="10264775" y="6172200"/>
          <p14:tracePt t="118758" x="10493375" y="6172200"/>
          <p14:tracePt t="118775" x="10690225" y="6172200"/>
          <p14:tracePt t="118808" x="10660063" y="6172200"/>
          <p14:tracePt t="118825" x="10553700" y="6156325"/>
          <p14:tracePt t="118841" x="10371138" y="6156325"/>
          <p14:tracePt t="118858" x="10210800" y="6156325"/>
          <p14:tracePt t="118875" x="10180638" y="6156325"/>
          <p14:tracePt t="118908" x="10180638" y="6164263"/>
          <p14:tracePt t="118925" x="10233025" y="6180138"/>
          <p14:tracePt t="118941" x="10333038" y="6210300"/>
          <p14:tracePt t="118958" x="10477500" y="6226175"/>
          <p14:tracePt t="118975" x="10583863" y="6248400"/>
          <p14:tracePt t="119040" x="10575925" y="6248400"/>
          <p14:tracePt t="119048" x="10569575" y="6248400"/>
          <p14:tracePt t="119058" x="10561638" y="6248400"/>
          <p14:tracePt t="119168" x="10575925" y="6248400"/>
          <p14:tracePt t="119176" x="10575925" y="6256338"/>
          <p14:tracePt t="119184" x="10607675" y="6264275"/>
          <p14:tracePt t="119192" x="10621963" y="6270625"/>
          <p14:tracePt t="119208" x="10660063" y="6278563"/>
          <p14:tracePt t="119225" x="10683875" y="6286500"/>
          <p14:tracePt t="119409" x="10652125" y="6286500"/>
          <p14:tracePt t="119416" x="10629900" y="6286500"/>
          <p14:tracePt t="119426" x="10607675" y="6286500"/>
          <p14:tracePt t="119442" x="10523538" y="6270625"/>
          <p14:tracePt t="119458" x="10317163" y="6226175"/>
          <p14:tracePt t="119475" x="9837738" y="6226175"/>
          <p14:tracePt t="119492" x="9037638" y="6134100"/>
          <p14:tracePt t="119509" x="8321675" y="6042025"/>
          <p14:tracePt t="119525" x="7924800" y="5981700"/>
          <p14:tracePt t="119542" x="7826375" y="5951538"/>
          <p14:tracePt t="119559" x="7818438" y="5935663"/>
          <p14:tracePt t="119575" x="7826375" y="5905500"/>
          <p14:tracePt t="119592" x="7864475" y="5845175"/>
          <p14:tracePt t="119609" x="7940675" y="5768975"/>
          <p14:tracePt t="119625" x="8023225" y="5707063"/>
          <p14:tracePt t="119642" x="8131175" y="5638800"/>
          <p14:tracePt t="119658" x="8275638" y="5546725"/>
          <p14:tracePt t="119675" x="8435975" y="5478463"/>
          <p14:tracePt t="119692" x="8526463" y="5456238"/>
          <p14:tracePt t="119709" x="8580438" y="5448300"/>
          <p14:tracePt t="119760" x="8588375" y="5494338"/>
          <p14:tracePt t="119768" x="8588375" y="5578475"/>
          <p14:tracePt t="119777" x="8588375" y="5661025"/>
          <p14:tracePt t="119792" x="8580438" y="5829300"/>
          <p14:tracePt t="119809" x="8496300" y="6011863"/>
          <p14:tracePt t="119825" x="8389938" y="6194425"/>
          <p14:tracePt t="119842" x="8283575" y="6308725"/>
          <p14:tracePt t="119858" x="8207375" y="6346825"/>
          <p14:tracePt t="119875" x="8161338" y="6346825"/>
          <p14:tracePt t="119936" x="8169275" y="6346825"/>
          <p14:tracePt t="119944" x="8199438" y="6346825"/>
          <p14:tracePt t="119952" x="8237538" y="6346825"/>
          <p14:tracePt t="119960" x="8275638" y="6346825"/>
          <p14:tracePt t="119975" x="8328025" y="6346825"/>
          <p14:tracePt t="119992" x="8428038" y="6340475"/>
          <p14:tracePt t="120010" x="8450263" y="6340475"/>
          <p14:tracePt t="120146" x="8442325" y="6332538"/>
          <p14:tracePt t="120160" x="8435975" y="6332538"/>
          <p14:tracePt t="120168" x="8428038" y="6332538"/>
          <p14:tracePt t="120184" x="8420100" y="6324600"/>
          <p14:tracePt t="130176" x="8420100" y="6316663"/>
          <p14:tracePt t="130184" x="8534400" y="6180138"/>
          <p14:tracePt t="130195" x="8861425" y="5837238"/>
          <p14:tracePt t="130212" x="9609138" y="5135563"/>
          <p14:tracePt t="130229" x="10066338" y="4816475"/>
          <p14:tracePt t="130245" x="10417175" y="4602163"/>
          <p14:tracePt t="130262" x="10774363" y="4327525"/>
          <p14:tracePt t="130280" x="11452225" y="3886200"/>
          <p14:tracePt t="130295" x="11636375" y="3749675"/>
          <p14:tracePt t="130312" x="11688763" y="3703638"/>
          <p14:tracePt t="130352" x="11688763" y="3695700"/>
          <p14:tracePt t="130496" x="11604625" y="3635375"/>
          <p14:tracePt t="130504" x="11353800" y="3527425"/>
          <p14:tracePt t="130512" x="11018838" y="3413125"/>
          <p14:tracePt t="130529" x="10096500" y="3162300"/>
          <p14:tracePt t="130546" x="9159875" y="2955925"/>
          <p14:tracePt t="130562" x="8534400" y="2873375"/>
          <p14:tracePt t="130579" x="8221663" y="2865438"/>
          <p14:tracePt t="130596" x="8085138" y="2835275"/>
          <p14:tracePt t="130629" x="8077200" y="2835275"/>
          <p14:tracePt t="130712" x="8061325" y="2835275"/>
          <p14:tracePt t="130720" x="8047038" y="2835275"/>
          <p14:tracePt t="130729" x="7993063" y="2835275"/>
          <p14:tracePt t="130746" x="7886700" y="2857500"/>
          <p14:tracePt t="130763" x="7750175" y="2879725"/>
          <p14:tracePt t="130779" x="7627938" y="2911475"/>
          <p14:tracePt t="130796" x="7505700" y="2949575"/>
          <p14:tracePt t="130813" x="7483475" y="2971800"/>
          <p14:tracePt t="130829" x="7483475" y="2994025"/>
          <p14:tracePt t="130846" x="7483475" y="3040063"/>
          <p14:tracePt t="130863" x="7505700" y="3132138"/>
          <p14:tracePt t="130879" x="7535863" y="3154363"/>
          <p14:tracePt t="130896" x="7658100" y="3268663"/>
          <p14:tracePt t="130912" x="7726363" y="3322638"/>
          <p14:tracePt t="130929" x="7742238" y="3330575"/>
          <p14:tracePt t="131080" x="7734300" y="3330575"/>
          <p14:tracePt t="131096" x="7718425" y="3336925"/>
          <p14:tracePt t="131104" x="7718425" y="3368675"/>
          <p14:tracePt t="131120" x="7734300" y="3398838"/>
          <p14:tracePt t="131129" x="7742238" y="3398838"/>
          <p14:tracePt t="131146" x="7772400" y="3398838"/>
          <p14:tracePt t="131162" x="7832725" y="3398838"/>
          <p14:tracePt t="131179" x="7978775" y="3390900"/>
          <p14:tracePt t="131196" x="8107363" y="3390900"/>
          <p14:tracePt t="131213" x="8229600" y="3368675"/>
          <p14:tracePt t="131229" x="8351838" y="3344863"/>
          <p14:tracePt t="131246" x="8518525" y="3314700"/>
          <p14:tracePt t="131263" x="8670925" y="3292475"/>
          <p14:tracePt t="131279" x="8801100" y="3254375"/>
          <p14:tracePt t="131296" x="8839200" y="3246438"/>
          <p14:tracePt t="131329" x="8847138" y="3238500"/>
          <p14:tracePt t="131416" x="8831263" y="3238500"/>
          <p14:tracePt t="131424" x="8823325" y="3238500"/>
          <p14:tracePt t="131434" x="8816975" y="3238500"/>
          <p14:tracePt t="131446" x="8809038" y="3238500"/>
          <p14:tracePt t="131464" x="8801100" y="3238500"/>
          <p14:tracePt t="131479" x="8793163" y="3238500"/>
          <p14:tracePt t="131496" x="8770938" y="3222625"/>
          <p14:tracePt t="131529" x="8763000" y="3222625"/>
          <p14:tracePt t="131752" x="8678863" y="3184525"/>
          <p14:tracePt t="131760" x="8412163" y="3132138"/>
          <p14:tracePt t="131768" x="8023225" y="3132138"/>
          <p14:tracePt t="131780" x="7589838" y="3132138"/>
          <p14:tracePt t="131796" x="6751638" y="3055938"/>
          <p14:tracePt t="131813" x="5965825" y="2955925"/>
          <p14:tracePt t="131829" x="5227638" y="2835275"/>
          <p14:tracePt t="131846" x="4579938" y="2735263"/>
          <p14:tracePt t="131863" x="4267200" y="2697163"/>
          <p14:tracePt t="131879" x="4114800" y="2674938"/>
          <p14:tracePt t="131896" x="4106863" y="2667000"/>
          <p14:tracePt t="131952" x="4092575" y="2667000"/>
          <p14:tracePt t="131960" x="4030663" y="2697163"/>
          <p14:tracePt t="131968" x="3924300" y="2743200"/>
          <p14:tracePt t="131980" x="3779838" y="2773363"/>
          <p14:tracePt t="131996" x="3429000" y="2873375"/>
          <p14:tracePt t="132013" x="3078163" y="2963863"/>
          <p14:tracePt t="132029" x="2811463" y="3009900"/>
          <p14:tracePt t="132047" x="2682875" y="3032125"/>
          <p14:tracePt t="132088" x="2674938" y="3032125"/>
          <p14:tracePt t="132097" x="2674938" y="3025775"/>
          <p14:tracePt t="132113" x="2697163" y="3017838"/>
          <p14:tracePt t="132130" x="2743200" y="3017838"/>
          <p14:tracePt t="132146" x="2789238" y="3017838"/>
          <p14:tracePt t="132163" x="2835275" y="3017838"/>
          <p14:tracePt t="132180" x="2895600" y="3032125"/>
          <p14:tracePt t="132197" x="2971800" y="3055938"/>
          <p14:tracePt t="132214" x="3070225" y="3055938"/>
          <p14:tracePt t="132229" x="3192463" y="3055938"/>
          <p14:tracePt t="132248" x="3344863" y="3055938"/>
          <p14:tracePt t="132263" x="3360738" y="3055938"/>
          <p14:tracePt t="132280" x="3368675" y="3055938"/>
          <p14:tracePt t="132329" x="3352800" y="3055938"/>
          <p14:tracePt t="132336" x="3322638" y="3055938"/>
          <p14:tracePt t="132346" x="3298825" y="3063875"/>
          <p14:tracePt t="132363" x="3254375" y="3094038"/>
          <p14:tracePt t="132380" x="3246438" y="3094038"/>
          <p14:tracePt t="132396" x="3246438" y="3101975"/>
          <p14:tracePt t="132413" x="3276600" y="3132138"/>
          <p14:tracePt t="132430" x="3436938" y="3170238"/>
          <p14:tracePt t="132448" x="3863975" y="3200400"/>
          <p14:tracePt t="132463" x="3962400" y="3200400"/>
          <p14:tracePt t="132480" x="4054475" y="3200400"/>
          <p14:tracePt t="132496" x="4068763" y="3200400"/>
          <p14:tracePt t="132544" x="4060825" y="3200400"/>
          <p14:tracePt t="132656" x="4054475" y="3208338"/>
          <p14:tracePt t="132665" x="4054475" y="3216275"/>
          <p14:tracePt t="132672" x="4054475" y="3230563"/>
          <p14:tracePt t="132680" x="4084638" y="3260725"/>
          <p14:tracePt t="132696" x="4130675" y="3284538"/>
          <p14:tracePt t="132713" x="4213225" y="3314700"/>
          <p14:tracePt t="132730" x="4267200" y="3336925"/>
          <p14:tracePt t="132747" x="4351338" y="3375025"/>
          <p14:tracePt t="132763" x="4403725" y="3398838"/>
          <p14:tracePt t="132780" x="4473575" y="3421063"/>
          <p14:tracePt t="132797" x="4511675" y="3429000"/>
          <p14:tracePt t="133088" x="4518025" y="3429000"/>
          <p14:tracePt t="133096" x="4533900" y="3429000"/>
          <p14:tracePt t="133128" x="4556125" y="3421063"/>
          <p14:tracePt t="133136" x="4564063" y="3421063"/>
          <p14:tracePt t="133147" x="4572000" y="3406775"/>
          <p14:tracePt t="133163" x="4587875" y="3382963"/>
          <p14:tracePt t="133180" x="4594225" y="3368675"/>
          <p14:tracePt t="133213" x="4594225" y="3360738"/>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705074" y="437365"/>
            <a:ext cx="5784183"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Testing </a:t>
            </a:r>
            <a:r>
              <a:rPr lang="en-US" altLang="en-US" sz="2800" b="1" dirty="0">
                <a:latin typeface="Times New Roman" panose="02020603050405020304" pitchFamily="18" charset="0"/>
                <a:cs typeface="Times New Roman" panose="02020603050405020304" pitchFamily="18" charset="0"/>
              </a:rPr>
              <a:t>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5" name="Rectangle 4"/>
              <p:cNvSpPr/>
              <p:nvPr/>
            </p:nvSpPr>
            <p:spPr>
              <a:xfrm>
                <a:off x="1096837" y="1690574"/>
                <a:ext cx="4919568" cy="2591415"/>
              </a:xfrm>
              <a:prstGeom prst="rect">
                <a:avLst/>
              </a:prstGeom>
            </p:spPr>
            <p:txBody>
              <a:bodyPr wrap="square">
                <a:spAutoFit/>
              </a:bodyPr>
              <a:lstStyle/>
              <a:p>
                <a:pPr>
                  <a:buFont typeface="Arial" charset="0"/>
                  <a:buNone/>
                  <a:defRPr/>
                </a:pPr>
                <a:r>
                  <a:rPr lang="en-US" dirty="0" smtClean="0">
                    <a:latin typeface="Times New Roman" panose="02020603050405020304" pitchFamily="18" charset="0"/>
                    <a:cs typeface="Times New Roman" panose="02020603050405020304" pitchFamily="18" charset="0"/>
                  </a:rPr>
                  <a:t>Three conditions are required to conduct the test.</a:t>
                </a:r>
              </a:p>
              <a:p>
                <a:pPr marL="342900" indent="-342900">
                  <a:buFont typeface="+mj-lt"/>
                  <a:buAutoNum type="arabicPeriod"/>
                  <a:defRPr/>
                </a:pPr>
                <a:r>
                  <a:rPr lang="en-US" dirty="0">
                    <a:latin typeface="Times New Roman" panose="02020603050405020304" pitchFamily="18" charset="0"/>
                    <a:cs typeface="Times New Roman" panose="02020603050405020304" pitchFamily="18" charset="0"/>
                  </a:rPr>
                  <a:t>The samples must be randomly selected.</a:t>
                </a:r>
              </a:p>
              <a:p>
                <a:pPr marL="342900" indent="-342900">
                  <a:buFont typeface="+mj-lt"/>
                  <a:buAutoNum type="arabicPeriod"/>
                  <a:defRPr/>
                </a:pPr>
                <a:r>
                  <a:rPr lang="en-US" dirty="0">
                    <a:latin typeface="Times New Roman" panose="02020603050405020304" pitchFamily="18" charset="0"/>
                    <a:cs typeface="Times New Roman" panose="02020603050405020304" pitchFamily="18" charset="0"/>
                  </a:rPr>
                  <a:t>The samples must be dependent (paired).</a:t>
                </a:r>
              </a:p>
              <a:p>
                <a:pPr marL="342900" indent="-342900">
                  <a:buFont typeface="+mj-lt"/>
                  <a:buAutoNum type="arabicPeriod"/>
                  <a:defRPr/>
                </a:pPr>
                <a:r>
                  <a:rPr lang="en-US" dirty="0">
                    <a:latin typeface="Times New Roman" panose="02020603050405020304" pitchFamily="18" charset="0"/>
                    <a:cs typeface="Times New Roman" panose="02020603050405020304" pitchFamily="18" charset="0"/>
                  </a:rPr>
                  <a:t>Both populations must be normally distributed</a:t>
                </a:r>
                <a:r>
                  <a:rPr lang="en-US" dirty="0" smtClean="0">
                    <a:latin typeface="Times New Roman" panose="02020603050405020304" pitchFamily="18" charset="0"/>
                    <a:cs typeface="Times New Roman" panose="02020603050405020304" pitchFamily="18" charset="0"/>
                  </a:rPr>
                  <a:t>.</a:t>
                </a:r>
              </a:p>
              <a:p>
                <a:pPr marL="342900" indent="-342900">
                  <a:buFont typeface="+mj-lt"/>
                  <a:buAutoNum type="arabicPeriod"/>
                  <a:defRPr/>
                </a:pPr>
                <a:endParaRPr lang="en-US" dirty="0">
                  <a:latin typeface="Times New Roman" panose="02020603050405020304" pitchFamily="18" charset="0"/>
                  <a:cs typeface="Times New Roman" panose="02020603050405020304" pitchFamily="18" charset="0"/>
                </a:endParaRPr>
              </a:p>
              <a:p>
                <a:pPr algn="just">
                  <a:defRPr/>
                </a:pPr>
                <a:r>
                  <a:rPr lang="en-US" dirty="0">
                    <a:latin typeface="Times New Roman" panose="02020603050405020304" pitchFamily="18" charset="0"/>
                    <a:cs typeface="Times New Roman" panose="02020603050405020304" pitchFamily="18" charset="0"/>
                  </a:rPr>
                  <a:t>If these conditions are met, then the sampling distribution </a:t>
                </a:r>
                <a:r>
                  <a:rPr lang="en-US" dirty="0" smtClean="0">
                    <a:latin typeface="Times New Roman" panose="02020603050405020304" pitchFamily="18" charset="0"/>
                    <a:cs typeface="Times New Roman" panose="02020603050405020304" pitchFamily="18" charset="0"/>
                  </a:rPr>
                  <a:t>for </a:t>
                </a:r>
                <a14:m>
                  <m:oMath xmlns:m="http://schemas.openxmlformats.org/officeDocument/2006/math">
                    <m:acc>
                      <m:accPr>
                        <m:chr m:val="̅"/>
                        <m:ctrlPr>
                          <a:rPr lang="en-US" i="1" smtClean="0">
                            <a:latin typeface="Cambria Math" panose="02040503050406030204" pitchFamily="18" charset="0"/>
                          </a:rPr>
                        </m:ctrlPr>
                      </m:accPr>
                      <m:e>
                        <m:r>
                          <a:rPr lang="en-US" b="0" i="1" smtClean="0">
                            <a:latin typeface="Cambria Math" panose="02040503050406030204" pitchFamily="18" charset="0"/>
                          </a:rPr>
                          <m:t>𝑑</m:t>
                        </m:r>
                      </m:e>
                    </m:acc>
                  </m:oMath>
                </a14:m>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is approximated by a </a:t>
                </a:r>
                <a:r>
                  <a:rPr lang="en-US" i="1" dirty="0">
                    <a:latin typeface="Times New Roman" panose="02020603050405020304" pitchFamily="18" charset="0"/>
                    <a:cs typeface="Times New Roman" panose="02020603050405020304" pitchFamily="18" charset="0"/>
                  </a:rPr>
                  <a:t>t</a:t>
                </a:r>
                <a:r>
                  <a:rPr lang="en-US" dirty="0">
                    <a:latin typeface="Times New Roman" panose="02020603050405020304" pitchFamily="18" charset="0"/>
                    <a:cs typeface="Times New Roman" panose="02020603050405020304" pitchFamily="18" charset="0"/>
                  </a:rPr>
                  <a:t>-distribution with </a:t>
                </a:r>
                <a:r>
                  <a:rPr lang="en-US" i="1" dirty="0">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 – 1 degrees of freedom, where </a:t>
                </a:r>
                <a:r>
                  <a:rPr lang="en-US" i="1" dirty="0">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 is the number of data pairs.</a:t>
                </a:r>
              </a:p>
            </p:txBody>
          </p:sp>
        </mc:Choice>
        <mc:Fallback>
          <p:sp>
            <p:nvSpPr>
              <p:cNvPr id="5" name="Rectangle 4"/>
              <p:cNvSpPr>
                <a:spLocks noRot="1" noChangeAspect="1" noMove="1" noResize="1" noEditPoints="1" noAdjustHandles="1" noChangeArrowheads="1" noChangeShapeType="1" noTextEdit="1"/>
              </p:cNvSpPr>
              <p:nvPr/>
            </p:nvSpPr>
            <p:spPr>
              <a:xfrm>
                <a:off x="1096837" y="1690574"/>
                <a:ext cx="4919568" cy="2591415"/>
              </a:xfrm>
              <a:prstGeom prst="rect">
                <a:avLst/>
              </a:prstGeom>
              <a:blipFill>
                <a:blip r:embed="rId3"/>
                <a:stretch>
                  <a:fillRect l="-1115" t="-1176" r="-991" b="-2824"/>
                </a:stretch>
              </a:blipFill>
            </p:spPr>
            <p:txBody>
              <a:bodyPr/>
              <a:lstStyle/>
              <a:p>
                <a:r>
                  <a:rPr lang="en-US">
                    <a:noFill/>
                  </a:rPr>
                  <a:t> </a:t>
                </a:r>
              </a:p>
            </p:txBody>
          </p:sp>
        </mc:Fallback>
      </mc:AlternateContent>
      <p:pic>
        <p:nvPicPr>
          <p:cNvPr id="6" name="Picture 5"/>
          <p:cNvPicPr>
            <a:picLocks noChangeAspect="1"/>
          </p:cNvPicPr>
          <p:nvPr/>
        </p:nvPicPr>
        <p:blipFill>
          <a:blip r:embed="rId4"/>
          <a:stretch>
            <a:fillRect/>
          </a:stretch>
        </p:blipFill>
        <p:spPr>
          <a:xfrm>
            <a:off x="3556621" y="5198992"/>
            <a:ext cx="4772025" cy="1419225"/>
          </a:xfrm>
          <a:prstGeom prst="rect">
            <a:avLst/>
          </a:prstGeom>
        </p:spPr>
      </p:pic>
      <p:sp>
        <p:nvSpPr>
          <p:cNvPr id="8" name="Rectangle 7"/>
          <p:cNvSpPr/>
          <p:nvPr/>
        </p:nvSpPr>
        <p:spPr>
          <a:xfrm>
            <a:off x="6250215" y="2000699"/>
            <a:ext cx="4919568" cy="1477328"/>
          </a:xfrm>
          <a:prstGeom prst="rect">
            <a:avLst/>
          </a:prstGeom>
        </p:spPr>
        <p:txBody>
          <a:bodyPr wrap="square">
            <a:spAutoFit/>
          </a:bodyPr>
          <a:lstStyle/>
          <a:p>
            <a:pPr algn="r">
              <a:buFont typeface="Arial" charset="0"/>
              <a:buNone/>
              <a:defRPr/>
            </a:pPr>
            <a:r>
              <a:rPr lang="ar-EG" dirty="0">
                <a:latin typeface="Times New Roman" panose="02020603050405020304" pitchFamily="18" charset="0"/>
                <a:cs typeface="Times New Roman" panose="02020603050405020304" pitchFamily="18" charset="0"/>
              </a:rPr>
              <a:t>هناك ثلاثة شروط مطلوبة لإجراء الاختبار.</a:t>
            </a:r>
          </a:p>
          <a:p>
            <a:pPr algn="r">
              <a:buFont typeface="Arial" charset="0"/>
              <a:buNone/>
              <a:defRPr/>
            </a:pPr>
            <a:r>
              <a:rPr lang="ar-EG" dirty="0">
                <a:latin typeface="Times New Roman" panose="02020603050405020304" pitchFamily="18" charset="0"/>
                <a:cs typeface="Times New Roman" panose="02020603050405020304" pitchFamily="18" charset="0"/>
              </a:rPr>
              <a:t>يجب أن يتم اختيار العينات عشوائيا.</a:t>
            </a:r>
          </a:p>
          <a:p>
            <a:pPr algn="r">
              <a:buFont typeface="Arial" charset="0"/>
              <a:buNone/>
              <a:defRPr/>
            </a:pPr>
            <a:r>
              <a:rPr lang="ar-EG" dirty="0">
                <a:latin typeface="Times New Roman" panose="02020603050405020304" pitchFamily="18" charset="0"/>
                <a:cs typeface="Times New Roman" panose="02020603050405020304" pitchFamily="18" charset="0"/>
              </a:rPr>
              <a:t>يجب أن تكون العينات تابعة (مقترنة).</a:t>
            </a:r>
          </a:p>
          <a:p>
            <a:pPr algn="r">
              <a:buFont typeface="Arial" charset="0"/>
              <a:buNone/>
              <a:defRPr/>
            </a:pPr>
            <a:r>
              <a:rPr lang="ar-EG" dirty="0">
                <a:latin typeface="Times New Roman" panose="02020603050405020304" pitchFamily="18" charset="0"/>
                <a:cs typeface="Times New Roman" panose="02020603050405020304" pitchFamily="18" charset="0"/>
              </a:rPr>
              <a:t>يجب أن يتم توزيع كلا المجموعتين بشكل طبيعي.</a:t>
            </a:r>
          </a:p>
          <a:p>
            <a:pPr algn="r">
              <a:buFont typeface="Arial" charset="0"/>
              <a:buNone/>
              <a:defRPr/>
            </a:pPr>
            <a:endParaRPr lang="ar-E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9629050"/>
      </p:ext>
    </p:extLst>
  </p:cSld>
  <p:clrMapOvr>
    <a:masterClrMapping/>
  </p:clrMapOvr>
  <mc:AlternateContent xmlns:mc="http://schemas.openxmlformats.org/markup-compatibility/2006" xmlns:p14="http://schemas.microsoft.com/office/powerpoint/2010/main">
    <mc:Choice Requires="p14">
      <p:transition p14:dur="10" advTm="26063"/>
    </mc:Choice>
    <mc:Fallback xmlns="">
      <p:transition advTm="26063"/>
    </mc:Fallback>
  </mc:AlternateContent>
  <p:timing>
    <p:tnLst>
      <p:par>
        <p:cTn id="1" dur="indefinite" restart="never" nodeType="tmRoot"/>
      </p:par>
    </p:tnLst>
  </p:timing>
  <p:extLst mod="1">
    <p:ext uri="{3A86A75C-4F4B-4683-9AE1-C65F6400EC91}">
      <p14:laserTraceLst xmlns:p14="http://schemas.microsoft.com/office/powerpoint/2010/main">
        <p14:tracePtLst>
          <p14:tracePt t="887" x="4572000" y="3344863"/>
          <p14:tracePt t="895" x="4435475" y="3292475"/>
          <p14:tracePt t="903" x="4313238" y="3254375"/>
          <p14:tracePt t="916" x="4267200" y="3216275"/>
          <p14:tracePt t="943" x="4267200" y="3208338"/>
          <p14:tracePt t="951" x="4267200" y="3192463"/>
          <p14:tracePt t="966" x="4305300" y="3146425"/>
          <p14:tracePt t="983" x="4335463" y="3063875"/>
          <p14:tracePt t="1000" x="4335463" y="3009900"/>
          <p14:tracePt t="1016" x="4313238" y="2963863"/>
          <p14:tracePt t="1033" x="4229100" y="2933700"/>
          <p14:tracePt t="1049" x="4175125" y="2917825"/>
          <p14:tracePt t="1066" x="4137025" y="2903538"/>
          <p14:tracePt t="1083" x="4054475" y="2865438"/>
          <p14:tracePt t="1100" x="3902075" y="2765425"/>
          <p14:tracePt t="1116" x="3779838" y="2651125"/>
          <p14:tracePt t="1133" x="3687763" y="2530475"/>
          <p14:tracePt t="1150" x="3597275" y="2370138"/>
          <p14:tracePt t="1166" x="3589338" y="2362200"/>
          <p14:tracePt t="1455" x="3581400" y="2362200"/>
          <p14:tracePt t="1463" x="3565525" y="2454275"/>
          <p14:tracePt t="1471" x="3565525" y="2574925"/>
          <p14:tracePt t="1483" x="3565525" y="2689225"/>
          <p14:tracePt t="1500" x="3551238" y="2751138"/>
          <p14:tracePt t="1847" x="3551238" y="2743200"/>
          <p14:tracePt t="1855" x="3565525" y="2713038"/>
          <p14:tracePt t="1866" x="3597275" y="2667000"/>
          <p14:tracePt t="1883" x="3619500" y="2613025"/>
          <p14:tracePt t="1900" x="3619500" y="2590800"/>
          <p14:tracePt t="1916" x="3611563" y="2568575"/>
          <p14:tracePt t="1933" x="3589338" y="2552700"/>
          <p14:tracePt t="1951" x="3535363" y="2536825"/>
          <p14:tracePt t="1967" x="3513138" y="2530475"/>
          <p14:tracePt t="1983" x="3505200" y="2522538"/>
          <p14:tracePt t="4239" x="3505200" y="2506663"/>
          <p14:tracePt t="4247" x="3679825" y="2460625"/>
          <p14:tracePt t="4255" x="4030663" y="2384425"/>
          <p14:tracePt t="4267" x="4327525" y="2346325"/>
          <p14:tracePt t="4284" x="4702175" y="2301875"/>
          <p14:tracePt t="4300" x="4892675" y="2263775"/>
          <p14:tracePt t="4317" x="5051425" y="2247900"/>
          <p14:tracePt t="4333" x="5089525" y="2239963"/>
          <p14:tracePt t="4382" x="5097463" y="2232025"/>
          <p14:tracePt t="4455" x="5121275" y="2232025"/>
          <p14:tracePt t="4463" x="5203825" y="2232025"/>
          <p14:tracePt t="4471" x="5326063" y="2232025"/>
          <p14:tracePt t="4484" x="5524500" y="2247900"/>
          <p14:tracePt t="4501" x="5913438" y="2293938"/>
          <p14:tracePt t="4518" x="6362700" y="2301875"/>
          <p14:tracePt t="4534" x="6461125" y="2301875"/>
          <p14:tracePt t="4551" x="6743700" y="2339975"/>
          <p14:tracePt t="4567" x="6858000" y="2346325"/>
          <p14:tracePt t="4584" x="6865938" y="2346325"/>
          <p14:tracePt t="4617" x="6865938" y="2354263"/>
          <p14:tracePt t="4634" x="6789738" y="2370138"/>
          <p14:tracePt t="4651" x="6683375" y="2408238"/>
          <p14:tracePt t="4667" x="6621463" y="2446338"/>
          <p14:tracePt t="4684" x="6553200" y="2492375"/>
          <p14:tracePt t="4701" x="6507163" y="2522538"/>
          <p14:tracePt t="4717" x="6477000" y="2544763"/>
          <p14:tracePt t="4792" x="6469063" y="2544763"/>
          <p14:tracePt t="4800" x="6461125" y="2544763"/>
          <p14:tracePt t="4807" x="6438900" y="2544763"/>
          <p14:tracePt t="4817" x="6416675" y="2544763"/>
          <p14:tracePt t="4834" x="6384925" y="2544763"/>
          <p14:tracePt t="4851" x="6354763" y="2536825"/>
          <p14:tracePt t="4867" x="6332538" y="2536825"/>
          <p14:tracePt t="4884" x="6308725" y="2536825"/>
          <p14:tracePt t="4901" x="6294438" y="2536825"/>
          <p14:tracePt t="4917" x="6286500" y="2536825"/>
          <p14:tracePt t="4935" x="6278563" y="2536825"/>
          <p14:tracePt t="4951" x="6270625" y="2536825"/>
          <p14:tracePt t="4968" x="6264275" y="2536825"/>
          <p14:tracePt t="4984" x="6248400" y="2536825"/>
          <p14:tracePt t="5001" x="6240463" y="2536825"/>
          <p14:tracePt t="5680" x="6240463" y="2530475"/>
          <p14:tracePt t="5712" x="6226175" y="2514600"/>
          <p14:tracePt t="5719" x="6218238" y="2514600"/>
          <p14:tracePt t="5727" x="6210300" y="2514600"/>
          <p14:tracePt t="5735" x="6202363" y="2514600"/>
          <p14:tracePt t="5775" x="6194425" y="2514600"/>
          <p14:tracePt t="5783" x="6188075" y="2514600"/>
          <p14:tracePt t="5791" x="6180138" y="2514600"/>
          <p14:tracePt t="5807" x="6164263" y="2514600"/>
          <p14:tracePt t="5818" x="6149975" y="2514600"/>
          <p14:tracePt t="5835" x="6118225" y="2514600"/>
          <p14:tracePt t="5851" x="6088063" y="2514600"/>
          <p14:tracePt t="5868" x="6057900" y="2522538"/>
          <p14:tracePt t="5885" x="6042025" y="2522538"/>
          <p14:tracePt t="6127" x="6035675" y="2522538"/>
          <p14:tracePt t="6136" x="6011863" y="2544763"/>
          <p14:tracePt t="6143" x="5973763" y="2552700"/>
          <p14:tracePt t="6152" x="5921375" y="2560638"/>
          <p14:tracePt t="6168" x="5807075" y="2560638"/>
          <p14:tracePt t="6185" x="5715000" y="2560638"/>
          <p14:tracePt t="6201" x="5707063" y="2552700"/>
          <p14:tracePt t="6687" x="5722938" y="2552700"/>
          <p14:tracePt t="6695" x="5768975" y="2552700"/>
          <p14:tracePt t="6703" x="5821363" y="2552700"/>
          <p14:tracePt t="6718" x="5973763" y="2536825"/>
          <p14:tracePt t="6735" x="6126163" y="2514600"/>
          <p14:tracePt t="6752" x="6294438" y="2514600"/>
          <p14:tracePt t="6768" x="6378575" y="2514600"/>
          <p14:tracePt t="6785" x="6392863" y="2514600"/>
          <p14:tracePt t="6847" x="6378575" y="2514600"/>
          <p14:tracePt t="6855" x="6332538" y="2530475"/>
          <p14:tracePt t="6869" x="6308725" y="2544763"/>
          <p14:tracePt t="6885" x="6226175" y="2606675"/>
          <p14:tracePt t="6902" x="6088063" y="2659063"/>
          <p14:tracePt t="6918" x="5965825" y="2705100"/>
          <p14:tracePt t="6935" x="5829300" y="2727325"/>
          <p14:tracePt t="6952" x="5692775" y="2751138"/>
          <p14:tracePt t="6968" x="5570538" y="2751138"/>
          <p14:tracePt t="6985" x="5432425" y="2751138"/>
          <p14:tracePt t="7002" x="5334000" y="2751138"/>
          <p14:tracePt t="7018" x="5295900" y="2751138"/>
          <p14:tracePt t="7120" x="5287963" y="2751138"/>
          <p14:tracePt t="7366" x="5311775" y="2743200"/>
          <p14:tracePt t="7374" x="5326063" y="2743200"/>
          <p14:tracePt t="7385" x="5349875" y="2735263"/>
          <p14:tracePt t="7401" x="5364163" y="2735263"/>
          <p14:tracePt t="7418" x="5402263" y="2727325"/>
          <p14:tracePt t="7435" x="5418138" y="2727325"/>
          <p14:tracePt t="7451" x="5426075" y="2727325"/>
          <p14:tracePt t="7468" x="5440363" y="2727325"/>
          <p14:tracePt t="7487" x="5470525" y="2727325"/>
          <p14:tracePt t="7503" x="5494338" y="2743200"/>
          <p14:tracePt t="7518" x="5516563" y="2751138"/>
          <p14:tracePt t="7535" x="5546725" y="2751138"/>
          <p14:tracePt t="7552" x="5616575" y="2759075"/>
          <p14:tracePt t="7568" x="5646738" y="2765425"/>
          <p14:tracePt t="7586" x="5699125" y="2765425"/>
          <p14:tracePt t="7602" x="5761038" y="2765425"/>
          <p14:tracePt t="7619" x="5821363" y="2765425"/>
          <p14:tracePt t="7635" x="5875338" y="2765425"/>
          <p14:tracePt t="7652" x="5921375" y="2765425"/>
          <p14:tracePt t="7669" x="5965825" y="2773363"/>
          <p14:tracePt t="7686" x="6011863" y="2789238"/>
          <p14:tracePt t="7703" x="6027738" y="2797175"/>
          <p14:tracePt t="7718" x="6042025" y="2803525"/>
          <p14:tracePt t="7752" x="6049963" y="2803525"/>
          <p14:tracePt t="7783" x="6049963" y="2811463"/>
          <p14:tracePt t="7791" x="6049963" y="2819400"/>
          <p14:tracePt t="7802" x="6049963" y="2835275"/>
          <p14:tracePt t="7819" x="6049963" y="2849563"/>
          <p14:tracePt t="7835" x="5973763" y="2849563"/>
          <p14:tracePt t="7852" x="5851525" y="2849563"/>
          <p14:tracePt t="7869" x="5715000" y="2841625"/>
          <p14:tracePt t="7886" x="5494338" y="2781300"/>
          <p14:tracePt t="7903" x="5372100" y="2735263"/>
          <p14:tracePt t="7919" x="5334000" y="2713038"/>
          <p14:tracePt t="7935" x="5326063" y="2713038"/>
          <p14:tracePt t="7952" x="5318125" y="2697163"/>
          <p14:tracePt t="7969" x="5318125" y="2689225"/>
          <p14:tracePt t="7985" x="5318125" y="2674938"/>
          <p14:tracePt t="8003" x="5394325" y="2659063"/>
          <p14:tracePt t="8019" x="5516563" y="2644775"/>
          <p14:tracePt t="8035" x="5676900" y="2628900"/>
          <p14:tracePt t="8038" x="5768975" y="2613025"/>
          <p14:tracePt t="8052" x="5845175" y="2613025"/>
          <p14:tracePt t="8069" x="5959475" y="2613025"/>
          <p14:tracePt t="8086" x="6080125" y="2613025"/>
          <p14:tracePt t="8102" x="6118225" y="2620963"/>
          <p14:tracePt t="8119" x="6118225" y="2644775"/>
          <p14:tracePt t="8135" x="6103938" y="2689225"/>
          <p14:tracePt t="8152" x="5959475" y="2735263"/>
          <p14:tracePt t="8169" x="5799138" y="2743200"/>
          <p14:tracePt t="8185" x="5646738" y="2743200"/>
          <p14:tracePt t="8202" x="5516563" y="2720975"/>
          <p14:tracePt t="8219" x="5448300" y="2689225"/>
          <p14:tracePt t="8235" x="5432425" y="2667000"/>
          <p14:tracePt t="8252" x="5432425" y="2628900"/>
          <p14:tracePt t="8269" x="5432425" y="2582863"/>
          <p14:tracePt t="8286" x="5554663" y="2560638"/>
          <p14:tracePt t="8302" x="5638800" y="2560638"/>
          <p14:tracePt t="8320" x="5927725" y="2560638"/>
          <p14:tracePt t="8336" x="6180138" y="2560638"/>
          <p14:tracePt t="8352" x="6454775" y="2628900"/>
          <p14:tracePt t="8369" x="6621463" y="2697163"/>
          <p14:tracePt t="8386" x="6713538" y="2759075"/>
          <p14:tracePt t="8402" x="6735763" y="2789238"/>
          <p14:tracePt t="8419" x="6735763" y="2811463"/>
          <p14:tracePt t="8436" x="6667500" y="2819400"/>
          <p14:tracePt t="8452" x="6515100" y="2819400"/>
          <p14:tracePt t="8469" x="6354763" y="2781300"/>
          <p14:tracePt t="8486" x="6103938" y="2682875"/>
          <p14:tracePt t="8502" x="6042025" y="2659063"/>
          <p14:tracePt t="8519" x="6027738" y="2636838"/>
          <p14:tracePt t="8536" x="6019800" y="2628900"/>
          <p14:tracePt t="8552" x="6057900" y="2620963"/>
          <p14:tracePt t="8569" x="6164263" y="2620963"/>
          <p14:tracePt t="8586" x="6324600" y="2644775"/>
          <p14:tracePt t="8602" x="6530975" y="2674938"/>
          <p14:tracePt t="8619" x="6759575" y="2713038"/>
          <p14:tracePt t="8636" x="6926263" y="2759075"/>
          <p14:tracePt t="8652" x="7018338" y="2803525"/>
          <p14:tracePt t="8670" x="7026275" y="2819400"/>
          <p14:tracePt t="8686" x="6980238" y="2827338"/>
          <p14:tracePt t="8702" x="6873875" y="2827338"/>
          <p14:tracePt t="8719" x="6789738" y="2827338"/>
          <p14:tracePt t="8736" x="6773863" y="2827338"/>
          <p14:tracePt t="8775" x="6765925" y="2827338"/>
          <p14:tracePt t="8792" x="6789738" y="2819400"/>
          <p14:tracePt t="8802" x="6827838" y="2819400"/>
          <p14:tracePt t="8820" x="6972300" y="2797175"/>
          <p14:tracePt t="8835" x="7094538" y="2797175"/>
          <p14:tracePt t="8852" x="7208838" y="2797175"/>
          <p14:tracePt t="8870" x="7269163" y="2797175"/>
          <p14:tracePt t="8886" x="7277100" y="2797175"/>
          <p14:tracePt t="8920" x="7254875" y="2797175"/>
          <p14:tracePt t="8927" x="7246938" y="2797175"/>
          <p14:tracePt t="8935" x="7231063" y="2797175"/>
          <p14:tracePt t="8952" x="7216775" y="2789238"/>
          <p14:tracePt t="8969" x="7208838" y="2789238"/>
          <p14:tracePt t="8986" x="7200900" y="2789238"/>
          <p14:tracePt t="9002" x="7192963" y="2789238"/>
          <p14:tracePt t="9271" x="7192963" y="2781300"/>
          <p14:tracePt t="9303" x="7185025" y="2781300"/>
          <p14:tracePt t="9311" x="7185025" y="2773363"/>
          <p14:tracePt t="9321" x="7178675" y="2773363"/>
          <p14:tracePt t="9336" x="7170738" y="2773363"/>
          <p14:tracePt t="9353" x="7162800" y="2773363"/>
          <p14:tracePt t="9391" x="7154863" y="2773363"/>
          <p14:tracePt t="9415" x="7146925" y="2773363"/>
          <p14:tracePt t="9423" x="7146925" y="2765425"/>
          <p14:tracePt t="9436" x="7140575" y="2765425"/>
          <p14:tracePt t="9452" x="7132638" y="2765425"/>
          <p14:tracePt t="9655" x="7116763" y="2765425"/>
          <p14:tracePt t="9664" x="7102475" y="2765425"/>
          <p14:tracePt t="9671" x="7070725" y="2765425"/>
          <p14:tracePt t="9686" x="6956425" y="2803525"/>
          <p14:tracePt t="9702" x="6904038" y="2835275"/>
          <p14:tracePt t="9720" x="6858000" y="2857500"/>
          <p14:tracePt t="9736" x="6735763" y="2895600"/>
          <p14:tracePt t="9753" x="6561138" y="2925763"/>
          <p14:tracePt t="9769" x="6362700" y="2955925"/>
          <p14:tracePt t="9786" x="6172200" y="2955925"/>
          <p14:tracePt t="9803" x="6003925" y="2955925"/>
          <p14:tracePt t="9819" x="5859463" y="2955925"/>
          <p14:tracePt t="9836" x="5753100" y="2941638"/>
          <p14:tracePt t="9853" x="5684838" y="2917825"/>
          <p14:tracePt t="9870" x="5638800" y="2903538"/>
          <p14:tracePt t="9999" x="5622925" y="2903538"/>
          <p14:tracePt t="10033" x="5616575" y="2903538"/>
          <p14:tracePt t="10071" x="5600700" y="2903538"/>
          <p14:tracePt t="10080" x="5578475" y="2903538"/>
          <p14:tracePt t="10087" x="5562600" y="2911475"/>
          <p14:tracePt t="10103" x="5562600" y="2917825"/>
          <p14:tracePt t="10119" x="5546725" y="2917825"/>
          <p14:tracePt t="10136" x="5516563" y="2925763"/>
          <p14:tracePt t="10153" x="5494338" y="2949575"/>
          <p14:tracePt t="10170" x="5486400" y="2955925"/>
          <p14:tracePt t="10703" x="5494338" y="2971800"/>
          <p14:tracePt t="10711" x="5532438" y="3001963"/>
          <p14:tracePt t="10722" x="5570538" y="3048000"/>
          <p14:tracePt t="10736" x="5646738" y="3132138"/>
          <p14:tracePt t="10753" x="5753100" y="3162300"/>
          <p14:tracePt t="10770" x="5883275" y="3200400"/>
          <p14:tracePt t="10786" x="6011863" y="3230563"/>
          <p14:tracePt t="10803" x="6126163" y="3246438"/>
          <p14:tracePt t="10820" x="6264275" y="3246438"/>
          <p14:tracePt t="10836" x="6408738" y="3238500"/>
          <p14:tracePt t="10853" x="6523038" y="3222625"/>
          <p14:tracePt t="10870" x="6659563" y="3178175"/>
          <p14:tracePt t="10886" x="6811963" y="3132138"/>
          <p14:tracePt t="10903" x="6880225" y="3108325"/>
          <p14:tracePt t="10921" x="6950075" y="3070225"/>
          <p14:tracePt t="10936" x="7048500" y="3017838"/>
          <p14:tracePt t="10953" x="7124700" y="2994025"/>
          <p14:tracePt t="10970" x="7208838" y="2979738"/>
          <p14:tracePt t="10986" x="7299325" y="2963863"/>
          <p14:tracePt t="11003" x="7391400" y="2963863"/>
          <p14:tracePt t="11020" x="7497763" y="2963863"/>
          <p14:tracePt t="11036" x="7597775" y="2963863"/>
          <p14:tracePt t="11039" x="7627938" y="2963863"/>
          <p14:tracePt t="11053" x="7650163" y="2963863"/>
          <p14:tracePt t="11070" x="7688263" y="2963863"/>
          <p14:tracePt t="11279" x="7688263" y="2955925"/>
          <p14:tracePt t="11287" x="7680325" y="2941638"/>
          <p14:tracePt t="11295" x="7658100" y="2933700"/>
          <p14:tracePt t="11302" x="7612063" y="2911475"/>
          <p14:tracePt t="11319" x="7612063" y="2879725"/>
          <p14:tracePt t="11624" x="7635875" y="2879725"/>
          <p14:tracePt t="11631" x="7650163" y="2895600"/>
          <p14:tracePt t="11640" x="7658100" y="2895600"/>
          <p14:tracePt t="11654" x="7666038" y="2903538"/>
          <p14:tracePt t="11670" x="7696200" y="2994025"/>
          <p14:tracePt t="11686" x="7742238" y="3184525"/>
          <p14:tracePt t="11703" x="7764463" y="3375025"/>
          <p14:tracePt t="11720" x="7788275" y="3551238"/>
          <p14:tracePt t="11737" x="7794625" y="3703638"/>
          <p14:tracePt t="11754" x="7794625" y="3817938"/>
          <p14:tracePt t="11770" x="7794625" y="3878263"/>
          <p14:tracePt t="11787" x="7794625" y="3908425"/>
          <p14:tracePt t="11803" x="7794625" y="3916363"/>
          <p14:tracePt t="11820" x="7794625" y="3924300"/>
          <p14:tracePt t="11837" x="7788275" y="3932238"/>
          <p14:tracePt t="11854" x="7734300" y="3932238"/>
          <p14:tracePt t="11870" x="7712075" y="3932238"/>
          <p14:tracePt t="11887" x="7627938" y="3916363"/>
          <p14:tracePt t="11903" x="7566025" y="3902075"/>
          <p14:tracePt t="11920" x="7521575" y="3886200"/>
          <p14:tracePt t="11937" x="7483475" y="3886200"/>
          <p14:tracePt t="11956" x="7467600" y="3878263"/>
          <p14:tracePt t="12247" x="7399338" y="3856038"/>
          <p14:tracePt t="12256" x="7185025" y="3802063"/>
          <p14:tracePt t="12263" x="6858000" y="3733800"/>
          <p14:tracePt t="12273" x="6530975" y="3733800"/>
          <p14:tracePt t="12287" x="6057900" y="3733800"/>
          <p14:tracePt t="12303" x="5799138" y="3733800"/>
          <p14:tracePt t="12320" x="5516563" y="3733800"/>
          <p14:tracePt t="12337" x="5121275" y="3733800"/>
          <p14:tracePt t="12353" x="4792663" y="3733800"/>
          <p14:tracePt t="12370" x="4564063" y="3695700"/>
          <p14:tracePt t="12386" x="4403725" y="3679825"/>
          <p14:tracePt t="12403" x="4283075" y="3641725"/>
          <p14:tracePt t="12420" x="4168775" y="3603625"/>
          <p14:tracePt t="12436" x="4130675" y="3597275"/>
          <p14:tracePt t="12453" x="4084638" y="3581400"/>
          <p14:tracePt t="12470" x="4046538" y="3581400"/>
          <p14:tracePt t="12487" x="4000500" y="3581400"/>
          <p14:tracePt t="12504" x="3946525" y="3581400"/>
          <p14:tracePt t="12520" x="3902075" y="3581400"/>
          <p14:tracePt t="12537" x="3810000" y="3597275"/>
          <p14:tracePt t="12554" x="3725863" y="3627438"/>
          <p14:tracePt t="12570" x="3619500" y="3657600"/>
          <p14:tracePt t="12588" x="3521075" y="3687763"/>
          <p14:tracePt t="12604" x="3421063" y="3741738"/>
          <p14:tracePt t="12620" x="3322638" y="3779838"/>
          <p14:tracePt t="12637" x="3314700" y="3787775"/>
          <p14:tracePt t="12704" x="3314700" y="3794125"/>
          <p14:tracePt t="12711" x="3314700" y="3802063"/>
          <p14:tracePt t="12720" x="3322638" y="3802063"/>
          <p14:tracePt t="12737" x="3360738" y="3794125"/>
          <p14:tracePt t="12754" x="3375025" y="3779838"/>
          <p14:tracePt t="13287" x="3375025" y="3771900"/>
          <p14:tracePt t="13319" x="3375025" y="3763963"/>
          <p14:tracePt t="13336" x="3368675" y="3756025"/>
          <p14:tracePt t="15895" x="3429000" y="3771900"/>
          <p14:tracePt t="15903" x="3521075" y="3794125"/>
          <p14:tracePt t="15911" x="3627438" y="3832225"/>
          <p14:tracePt t="15922" x="3771900" y="3870325"/>
          <p14:tracePt t="15939" x="4022725" y="3940175"/>
          <p14:tracePt t="15955" x="4640263" y="4106863"/>
          <p14:tracePt t="15972" x="5364163" y="4213225"/>
          <p14:tracePt t="15988" x="5981700" y="4289425"/>
          <p14:tracePt t="16005" x="6477000" y="4343400"/>
          <p14:tracePt t="16022" x="6888163" y="4351338"/>
          <p14:tracePt t="16038" x="7026275" y="4365625"/>
          <p14:tracePt t="16167" x="7032625" y="4365625"/>
          <p14:tracePt t="17543" x="7032625" y="4373563"/>
          <p14:tracePt t="17551" x="7032625" y="4381500"/>
          <p14:tracePt t="17663" x="7032625" y="4389438"/>
          <p14:tracePt t="17679" x="7032625" y="4397375"/>
          <p14:tracePt t="17703" x="7032625" y="4403725"/>
          <p14:tracePt t="17711" x="7026275" y="4411663"/>
          <p14:tracePt t="17825" x="7018338" y="4411663"/>
          <p14:tracePt t="17862" x="7018338" y="4403725"/>
          <p14:tracePt t="17870" x="7018338" y="4397375"/>
          <p14:tracePt t="17878" x="7018338" y="4389438"/>
          <p14:tracePt t="17888" x="7026275" y="4389438"/>
          <p14:tracePt t="17905" x="7032625" y="4373563"/>
          <p14:tracePt t="17922" x="7056438" y="4343400"/>
          <p14:tracePt t="17938" x="7064375" y="4321175"/>
          <p14:tracePt t="17955" x="7086600" y="4297363"/>
          <p14:tracePt t="17972" x="7102475" y="4283075"/>
          <p14:tracePt t="17989" x="7124700" y="4259263"/>
          <p14:tracePt t="18006" x="7140575" y="4244975"/>
          <p14:tracePt t="18022" x="7146925" y="4237038"/>
          <p14:tracePt t="18038" x="7154863" y="4237038"/>
          <p14:tracePt t="18111" x="7170738" y="4237038"/>
          <p14:tracePt t="19447" x="7140575" y="4237038"/>
          <p14:tracePt t="19455" x="7108825" y="4237038"/>
          <p14:tracePt t="19463" x="7070725" y="4221163"/>
          <p14:tracePt t="19473" x="7040563" y="4221163"/>
          <p14:tracePt t="19489" x="6918325" y="4221163"/>
          <p14:tracePt t="19506" x="6789738" y="4229100"/>
          <p14:tracePt t="19523" x="6613525" y="4251325"/>
          <p14:tracePt t="19540" x="6446838" y="4267200"/>
          <p14:tracePt t="19556" x="6240463" y="4305300"/>
          <p14:tracePt t="19573" x="6027738" y="4321175"/>
          <p14:tracePt t="19576" x="5921375" y="4343400"/>
          <p14:tracePt t="19590" x="5707063" y="4365625"/>
          <p14:tracePt t="19606" x="5502275" y="4397375"/>
          <p14:tracePt t="19623" x="5280025" y="4435475"/>
          <p14:tracePt t="19639" x="5105400" y="4449763"/>
          <p14:tracePt t="19657" x="4953000" y="4479925"/>
          <p14:tracePt t="19673" x="4876800" y="4487863"/>
          <p14:tracePt t="19690" x="4822825" y="4487863"/>
          <p14:tracePt t="19706" x="4808538" y="4503738"/>
          <p14:tracePt t="19848" x="4838700" y="4495800"/>
          <p14:tracePt t="19855" x="4892675" y="4473575"/>
          <p14:tracePt t="19863" x="4945063" y="4473575"/>
          <p14:tracePt t="19873" x="5029200" y="4457700"/>
          <p14:tracePt t="19889" x="5227638" y="4435475"/>
          <p14:tracePt t="19906" x="5584825" y="4427538"/>
          <p14:tracePt t="19923" x="6035675" y="4427538"/>
          <p14:tracePt t="19939" x="6537325" y="4427538"/>
          <p14:tracePt t="19956" x="6950075" y="4427538"/>
          <p14:tracePt t="19973" x="7369175" y="4427538"/>
          <p14:tracePt t="19990" x="7864475" y="4427538"/>
          <p14:tracePt t="20006" x="8085138" y="4427538"/>
          <p14:tracePt t="20023" x="8207375" y="4427538"/>
          <p14:tracePt t="20039" x="8251825" y="4427538"/>
          <p14:tracePt t="20056" x="8259763" y="4419600"/>
          <p14:tracePt t="20102" x="8259763" y="4411663"/>
          <p14:tracePt t="20134" x="8259763" y="440372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2155487" y="1916942"/>
            <a:ext cx="7712364" cy="4013406"/>
          </a:xfrm>
          <a:prstGeom prst="rect">
            <a:avLst/>
          </a:prstGeom>
        </p:spPr>
        <p:txBody>
          <a:bodyPr wrap="square">
            <a:spAutoFit/>
          </a:bodyPr>
          <a:lstStyle/>
          <a:p>
            <a:pPr>
              <a:buSzPct val="100000"/>
              <a:buFont typeface="Arial" charset="0"/>
              <a:buChar char="•"/>
              <a:defRPr/>
            </a:pPr>
            <a:r>
              <a:rPr lang="en-US" sz="2400" dirty="0"/>
              <a:t>The </a:t>
            </a:r>
            <a:r>
              <a:rPr lang="en-US" sz="2400" b="1" dirty="0"/>
              <a:t>test statistic</a:t>
            </a:r>
            <a:r>
              <a:rPr lang="en-US" sz="2400" dirty="0"/>
              <a:t> is</a:t>
            </a:r>
          </a:p>
          <a:p>
            <a:pPr>
              <a:buSzPct val="100000"/>
              <a:buFont typeface="Arial" charset="0"/>
              <a:buChar char="•"/>
              <a:defRPr/>
            </a:pPr>
            <a:endParaRPr lang="en-US" sz="2400" dirty="0"/>
          </a:p>
          <a:p>
            <a:pPr>
              <a:buSzPct val="100000"/>
              <a:buFont typeface="Arial" charset="0"/>
              <a:buChar char="•"/>
              <a:defRPr/>
            </a:pPr>
            <a:endParaRPr lang="en-US" sz="1000" dirty="0"/>
          </a:p>
          <a:p>
            <a:pPr>
              <a:buSzPct val="100000"/>
              <a:buFont typeface="Arial" charset="0"/>
              <a:buChar char="•"/>
              <a:defRPr/>
            </a:pPr>
            <a:r>
              <a:rPr lang="en-US" sz="2400" dirty="0"/>
              <a:t>The </a:t>
            </a:r>
            <a:r>
              <a:rPr lang="en-US" sz="2400" b="1" dirty="0"/>
              <a:t>standardized</a:t>
            </a:r>
            <a:r>
              <a:rPr lang="en-US" sz="2400" dirty="0"/>
              <a:t> </a:t>
            </a:r>
            <a:r>
              <a:rPr lang="en-US" sz="2400" b="1" dirty="0"/>
              <a:t>test</a:t>
            </a:r>
            <a:r>
              <a:rPr lang="en-US" sz="2400" dirty="0"/>
              <a:t> </a:t>
            </a:r>
            <a:r>
              <a:rPr lang="en-US" sz="2400" b="1" dirty="0"/>
              <a:t>statistic</a:t>
            </a:r>
            <a:r>
              <a:rPr lang="en-US" sz="2400" dirty="0"/>
              <a:t> is</a:t>
            </a:r>
          </a:p>
          <a:p>
            <a:pPr>
              <a:buSzPct val="100000"/>
              <a:defRPr/>
            </a:pPr>
            <a:endParaRPr lang="en-US" sz="2400" dirty="0"/>
          </a:p>
          <a:p>
            <a:pPr>
              <a:buSzPct val="100000"/>
              <a:buFont typeface="Arial" charset="0"/>
              <a:buChar char="•"/>
              <a:defRPr/>
            </a:pPr>
            <a:endParaRPr lang="en-US" sz="2400" dirty="0"/>
          </a:p>
          <a:p>
            <a:pPr>
              <a:spcBef>
                <a:spcPct val="5000"/>
              </a:spcBef>
              <a:buSzPct val="100000"/>
              <a:buFont typeface="Arial" charset="0"/>
              <a:buChar char="•"/>
              <a:defRPr/>
            </a:pPr>
            <a:endParaRPr lang="en-US" sz="2400" dirty="0" smtClean="0"/>
          </a:p>
          <a:p>
            <a:pPr>
              <a:spcBef>
                <a:spcPct val="5000"/>
              </a:spcBef>
              <a:buSzPct val="100000"/>
              <a:buFont typeface="Arial" charset="0"/>
              <a:buChar char="•"/>
              <a:defRPr/>
            </a:pPr>
            <a:endParaRPr lang="en-US" sz="2400" dirty="0"/>
          </a:p>
          <a:p>
            <a:pPr>
              <a:spcBef>
                <a:spcPct val="5000"/>
              </a:spcBef>
              <a:buSzPct val="100000"/>
              <a:buFont typeface="Arial" charset="0"/>
              <a:buChar char="•"/>
              <a:defRPr/>
            </a:pPr>
            <a:r>
              <a:rPr lang="en-US" sz="2400" dirty="0" smtClean="0"/>
              <a:t>The </a:t>
            </a:r>
            <a:r>
              <a:rPr lang="en-US" sz="2400" dirty="0"/>
              <a:t>degrees of freedom are </a:t>
            </a:r>
          </a:p>
          <a:p>
            <a:pPr>
              <a:spcBef>
                <a:spcPct val="5000"/>
              </a:spcBef>
              <a:buSzPct val="100000"/>
              <a:buFont typeface="Arial" charset="0"/>
              <a:buNone/>
              <a:defRPr/>
            </a:pPr>
            <a:r>
              <a:rPr lang="en-US" sz="2400" dirty="0"/>
              <a:t>			</a:t>
            </a:r>
            <a:r>
              <a:rPr lang="en-US" sz="2400" dirty="0" err="1">
                <a:solidFill>
                  <a:schemeClr val="accent2"/>
                </a:solidFill>
              </a:rPr>
              <a:t>d.f.</a:t>
            </a:r>
            <a:r>
              <a:rPr lang="en-US" sz="2400" dirty="0">
                <a:solidFill>
                  <a:schemeClr val="accent2"/>
                </a:solidFill>
              </a:rPr>
              <a:t> = </a:t>
            </a:r>
            <a:r>
              <a:rPr lang="en-US" sz="2400" i="1" dirty="0">
                <a:solidFill>
                  <a:schemeClr val="accent2"/>
                </a:solidFill>
              </a:rPr>
              <a:t>n</a:t>
            </a:r>
            <a:r>
              <a:rPr lang="en-US" sz="2400" dirty="0">
                <a:solidFill>
                  <a:schemeClr val="accent2"/>
                </a:solidFill>
              </a:rPr>
              <a:t> – 1</a:t>
            </a:r>
            <a:endParaRPr lang="el-GR" sz="2400" dirty="0">
              <a:solidFill>
                <a:schemeClr val="accent2"/>
              </a:solidFill>
            </a:endParaRPr>
          </a:p>
          <a:p>
            <a:pPr>
              <a:buFont typeface="Arial" charset="0"/>
              <a:buNone/>
              <a:defRPr/>
            </a:pPr>
            <a:endParaRPr lang="en-US" sz="2400" dirty="0">
              <a:latin typeface="Times New Roman" panose="02020603050405020304" pitchFamily="18" charset="0"/>
              <a:cs typeface="Times New Roman" panose="02020603050405020304" pitchFamily="18" charset="0"/>
            </a:endParaRPr>
          </a:p>
        </p:txBody>
      </p:sp>
      <p:graphicFrame>
        <p:nvGraphicFramePr>
          <p:cNvPr id="6" name="Object 4"/>
          <p:cNvGraphicFramePr>
            <a:graphicFrameLocks noChangeAspect="1"/>
          </p:cNvGraphicFramePr>
          <p:nvPr>
            <p:extLst>
              <p:ext uri="{D42A27DB-BD31-4B8C-83A1-F6EECF244321}">
                <p14:modId xmlns:p14="http://schemas.microsoft.com/office/powerpoint/2010/main" val="173609673"/>
              </p:ext>
            </p:extLst>
          </p:nvPr>
        </p:nvGraphicFramePr>
        <p:xfrm>
          <a:off x="3829873" y="3307827"/>
          <a:ext cx="1473200" cy="936625"/>
        </p:xfrm>
        <a:graphic>
          <a:graphicData uri="http://schemas.openxmlformats.org/presentationml/2006/ole">
            <mc:AlternateContent xmlns:mc="http://schemas.openxmlformats.org/markup-compatibility/2006">
              <mc:Choice xmlns:v="urn:schemas-microsoft-com:vml" Requires="v">
                <p:oleObj spid="_x0000_s3118" name="Equation" r:id="rId4" imgW="1257120" imgH="799920" progId="Equation.DSMT4">
                  <p:embed/>
                </p:oleObj>
              </mc:Choice>
              <mc:Fallback>
                <p:oleObj name="Equation" r:id="rId4" imgW="1257120" imgH="799920" progId="Equation.DSMT4">
                  <p:embed/>
                  <p:pic>
                    <p:nvPicPr>
                      <p:cNvPr id="13"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29873" y="3307827"/>
                        <a:ext cx="1473200" cy="936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8" name="Object 9"/>
          <p:cNvGraphicFramePr>
            <a:graphicFrameLocks noChangeAspect="1"/>
          </p:cNvGraphicFramePr>
          <p:nvPr>
            <p:extLst>
              <p:ext uri="{D42A27DB-BD31-4B8C-83A1-F6EECF244321}">
                <p14:modId xmlns:p14="http://schemas.microsoft.com/office/powerpoint/2010/main" val="3544803014"/>
              </p:ext>
            </p:extLst>
          </p:nvPr>
        </p:nvGraphicFramePr>
        <p:xfrm>
          <a:off x="4782960" y="1867478"/>
          <a:ext cx="1040226" cy="674688"/>
        </p:xfrm>
        <a:graphic>
          <a:graphicData uri="http://schemas.openxmlformats.org/presentationml/2006/ole">
            <mc:AlternateContent xmlns:mc="http://schemas.openxmlformats.org/markup-compatibility/2006">
              <mc:Choice xmlns:v="urn:schemas-microsoft-com:vml" Requires="v">
                <p:oleObj spid="_x0000_s3119" name="Equation" r:id="rId6" imgW="1015920" imgH="622080" progId="Equation.DSMT4">
                  <p:embed/>
                </p:oleObj>
              </mc:Choice>
              <mc:Fallback>
                <p:oleObj name="Equation" r:id="rId6" imgW="1015920" imgH="622080" progId="Equation.DSMT4">
                  <p:embed/>
                  <p:pic>
                    <p:nvPicPr>
                      <p:cNvPr id="14" name="Object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82960" y="1867478"/>
                        <a:ext cx="1040226" cy="674688"/>
                      </a:xfrm>
                      <a:prstGeom prst="rect">
                        <a:avLst/>
                      </a:prstGeom>
                      <a:noFill/>
                      <a:ln>
                        <a:noFill/>
                      </a:ln>
                      <a:effectLst/>
                    </p:spPr>
                  </p:pic>
                </p:oleObj>
              </mc:Fallback>
            </mc:AlternateContent>
          </a:graphicData>
        </a:graphic>
      </p:graphicFrame>
      <p:sp>
        <p:nvSpPr>
          <p:cNvPr id="9" name="TextBox 8">
            <a:extLst>
              <a:ext uri="{FF2B5EF4-FFF2-40B4-BE49-F238E27FC236}">
                <a16:creationId xmlns:a16="http://schemas.microsoft.com/office/drawing/2014/main" id="{F9A80F9F-74DB-1D57-04E8-E20E92A09B0A}"/>
              </a:ext>
            </a:extLst>
          </p:cNvPr>
          <p:cNvSpPr txBox="1"/>
          <p:nvPr/>
        </p:nvSpPr>
        <p:spPr>
          <a:xfrm>
            <a:off x="1705074" y="437365"/>
            <a:ext cx="5784183"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Testing </a:t>
            </a:r>
            <a:r>
              <a:rPr lang="en-US" altLang="en-US" sz="2800" b="1" dirty="0">
                <a:latin typeface="Times New Roman" panose="02020603050405020304" pitchFamily="18" charset="0"/>
                <a:cs typeface="Times New Roman" panose="02020603050405020304" pitchFamily="18" charset="0"/>
              </a:rPr>
              <a:t>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9984152"/>
      </p:ext>
    </p:extLst>
  </p:cSld>
  <p:clrMapOvr>
    <a:masterClrMapping/>
  </p:clrMapOvr>
  <mc:AlternateContent xmlns:mc="http://schemas.openxmlformats.org/markup-compatibility/2006" xmlns:p14="http://schemas.microsoft.com/office/powerpoint/2010/main">
    <mc:Choice Requires="p14">
      <p:transition p14:dur="10" advTm="46561"/>
    </mc:Choice>
    <mc:Fallback xmlns="">
      <p:transition advTm="465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1713" x="8229600" y="4403725"/>
          <p14:tracePt t="1721" x="8169275" y="4389438"/>
          <p14:tracePt t="1730" x="8131175" y="4373563"/>
          <p14:tracePt t="1746" x="8054975" y="4359275"/>
          <p14:tracePt t="1763" x="7932738" y="4359275"/>
          <p14:tracePt t="1780" x="7497763" y="4503738"/>
          <p14:tracePt t="1796" x="6956425" y="4664075"/>
          <p14:tracePt t="1814" x="6651625" y="4762500"/>
          <p14:tracePt t="2176" x="6651625" y="4740275"/>
          <p14:tracePt t="2185" x="6659563" y="4702175"/>
          <p14:tracePt t="2192" x="6675438" y="4694238"/>
          <p14:tracePt t="2201" x="6675438" y="4678363"/>
          <p14:tracePt t="2213" x="6689725" y="4670425"/>
          <p14:tracePt t="2230" x="6689725" y="4625975"/>
          <p14:tracePt t="2247" x="6675438" y="4503738"/>
          <p14:tracePt t="2263" x="6613525" y="4419600"/>
          <p14:tracePt t="2280" x="6561138" y="4313238"/>
          <p14:tracePt t="2296" x="6477000" y="4183063"/>
          <p14:tracePt t="2313" x="6392863" y="4038600"/>
          <p14:tracePt t="2330" x="6308725" y="3932238"/>
          <p14:tracePt t="2347" x="6210300" y="3802063"/>
          <p14:tracePt t="2363" x="6156325" y="3725863"/>
          <p14:tracePt t="2380" x="6126163" y="3673475"/>
          <p14:tracePt t="2397" x="6126163" y="3665538"/>
          <p14:tracePt t="2857" x="6088063" y="3635375"/>
          <p14:tracePt t="2864" x="5965825" y="3597275"/>
          <p14:tracePt t="2872" x="5829300" y="3513138"/>
          <p14:tracePt t="2880" x="5715000" y="3421063"/>
          <p14:tracePt t="2897" x="5546725" y="3268663"/>
          <p14:tracePt t="2913" x="5440363" y="3132138"/>
          <p14:tracePt t="2930" x="5356225" y="3001963"/>
          <p14:tracePt t="2947" x="5326063" y="2879725"/>
          <p14:tracePt t="2963" x="5318125" y="2751138"/>
          <p14:tracePt t="2980" x="5295900" y="2628900"/>
          <p14:tracePt t="2997" x="5280025" y="2530475"/>
          <p14:tracePt t="3013" x="5273675" y="2484438"/>
          <p14:tracePt t="3031" x="5257800" y="2446338"/>
          <p14:tracePt t="3137" x="5257800" y="2438400"/>
          <p14:tracePt t="3152" x="5257800" y="2430463"/>
          <p14:tracePt t="3232" x="5257800" y="2422525"/>
          <p14:tracePt t="3241" x="5241925" y="2408238"/>
          <p14:tracePt t="3249" x="5219700" y="2392363"/>
          <p14:tracePt t="3263" x="5197475" y="2378075"/>
          <p14:tracePt t="3280" x="5189538" y="2378075"/>
          <p14:tracePt t="3351" x="5181600" y="2378075"/>
          <p14:tracePt t="3359" x="5173663" y="2370138"/>
          <p14:tracePt t="3367" x="5151438" y="2370138"/>
          <p14:tracePt t="3380" x="5121275" y="2362200"/>
          <p14:tracePt t="3396" x="5075238" y="2346325"/>
          <p14:tracePt t="3413" x="5029200" y="2332038"/>
          <p14:tracePt t="3430" x="5021263" y="2332038"/>
          <p14:tracePt t="3447" x="5006975" y="2332038"/>
          <p14:tracePt t="3552" x="4999038" y="2332038"/>
          <p14:tracePt t="3560" x="4999038" y="2324100"/>
          <p14:tracePt t="3568" x="4999038" y="2301875"/>
          <p14:tracePt t="3580" x="4999038" y="2278063"/>
          <p14:tracePt t="3597" x="4999038" y="2217738"/>
          <p14:tracePt t="3614" x="4999038" y="2171700"/>
          <p14:tracePt t="3632" x="4991100" y="2087563"/>
          <p14:tracePt t="3647" x="4991100" y="2057400"/>
          <p14:tracePt t="3664" x="4991100" y="2041525"/>
          <p14:tracePt t="3680" x="4991100" y="2035175"/>
          <p14:tracePt t="4000" x="5006975" y="2035175"/>
          <p14:tracePt t="4009" x="5037138" y="2035175"/>
          <p14:tracePt t="4017" x="5067300" y="2041525"/>
          <p14:tracePt t="4032" x="5165725" y="2041525"/>
          <p14:tracePt t="4047" x="5235575" y="2035175"/>
          <p14:tracePt t="4064" x="5448300" y="1958975"/>
          <p14:tracePt t="4081" x="5532438" y="1905000"/>
          <p14:tracePt t="4097" x="5608638" y="1844675"/>
          <p14:tracePt t="4114" x="5654675" y="1812925"/>
          <p14:tracePt t="4131" x="5661025" y="1790700"/>
          <p14:tracePt t="4147" x="5668963" y="1790700"/>
          <p14:tracePt t="4208" x="5661025" y="1782763"/>
          <p14:tracePt t="4217" x="5630863" y="1782763"/>
          <p14:tracePt t="4231" x="5516563" y="1760538"/>
          <p14:tracePt t="4247" x="5432425" y="1760538"/>
          <p14:tracePt t="4264" x="5121275" y="1798638"/>
          <p14:tracePt t="4280" x="4945063" y="1812925"/>
          <p14:tracePt t="4297" x="4838700" y="1836738"/>
          <p14:tracePt t="4314" x="4830763" y="1836738"/>
          <p14:tracePt t="4330" x="4860925" y="1851025"/>
          <p14:tracePt t="4347" x="5013325" y="1882775"/>
          <p14:tracePt t="4363" x="5219700" y="1905000"/>
          <p14:tracePt t="4380" x="5464175" y="1927225"/>
          <p14:tracePt t="4397" x="5570538" y="1951038"/>
          <p14:tracePt t="4431" x="5570538" y="1981200"/>
          <p14:tracePt t="4447" x="5516563" y="2003425"/>
          <p14:tracePt t="4464" x="5464175" y="2035175"/>
          <p14:tracePt t="4480" x="5456238" y="2049463"/>
          <p14:tracePt t="4560" x="5508625" y="2035175"/>
          <p14:tracePt t="4569" x="5546725" y="2027238"/>
          <p14:tracePt t="4581" x="5600700" y="2019300"/>
          <p14:tracePt t="4597" x="5715000" y="1997075"/>
          <p14:tracePt t="4614" x="5829300" y="1981200"/>
          <p14:tracePt t="4631" x="5913438" y="1981200"/>
          <p14:tracePt t="4680" x="5913438" y="1989138"/>
          <p14:tracePt t="4689" x="5905500" y="2027238"/>
          <p14:tracePt t="4697" x="5905500" y="2049463"/>
          <p14:tracePt t="4714" x="5883275" y="2141538"/>
          <p14:tracePt t="4731" x="5859463" y="2225675"/>
          <p14:tracePt t="4747" x="5845175" y="2247900"/>
          <p14:tracePt t="4832" x="5845175" y="2255838"/>
          <p14:tracePt t="4841" x="5829300" y="2255838"/>
          <p14:tracePt t="4849" x="5821363" y="2255838"/>
          <p14:tracePt t="4864" x="5775325" y="2255838"/>
          <p14:tracePt t="4881" x="5699125" y="2255838"/>
          <p14:tracePt t="4897" x="5638800" y="2255838"/>
          <p14:tracePt t="4914" x="5578475" y="2263775"/>
          <p14:tracePt t="4931" x="5570538" y="2263775"/>
          <p14:tracePt t="5287" x="5546725" y="2270125"/>
          <p14:tracePt t="5295" x="5456238" y="2270125"/>
          <p14:tracePt t="5303" x="5349875" y="2354263"/>
          <p14:tracePt t="5314" x="5273675" y="2416175"/>
          <p14:tracePt t="5331" x="5121275" y="2536825"/>
          <p14:tracePt t="5348" x="4945063" y="2667000"/>
          <p14:tracePt t="5364" x="4702175" y="2819400"/>
          <p14:tracePt t="5381" x="4479925" y="2933700"/>
          <p14:tracePt t="5398" x="4198938" y="3040063"/>
          <p14:tracePt t="5415" x="3825875" y="3078163"/>
          <p14:tracePt t="5431" x="3551238" y="3078163"/>
          <p14:tracePt t="5448" x="3314700" y="3063875"/>
          <p14:tracePt t="5464" x="3132138" y="3001963"/>
          <p14:tracePt t="5481" x="3001963" y="2963863"/>
          <p14:tracePt t="5498" x="2963863" y="2949575"/>
          <p14:tracePt t="5514" x="2949575" y="2949575"/>
          <p14:tracePt t="5568" x="2941638" y="2949575"/>
          <p14:tracePt t="5576" x="2925763" y="2949575"/>
          <p14:tracePt t="5583" x="2917825" y="2949575"/>
          <p14:tracePt t="5598" x="2903538" y="2949575"/>
          <p14:tracePt t="5615" x="2841625" y="2955925"/>
          <p14:tracePt t="5631" x="2827338" y="2971800"/>
          <p14:tracePt t="5648" x="2689225" y="3032125"/>
          <p14:tracePt t="5664" x="2613025" y="3086100"/>
          <p14:tracePt t="5681" x="2568575" y="3124200"/>
          <p14:tracePt t="5698" x="2552700" y="3140075"/>
          <p14:tracePt t="5824" x="2560638" y="3140075"/>
          <p14:tracePt t="5832" x="2590800" y="3140075"/>
          <p14:tracePt t="5840" x="2613025" y="3140075"/>
          <p14:tracePt t="5848" x="2651125" y="3140075"/>
          <p14:tracePt t="5865" x="2743200" y="3140075"/>
          <p14:tracePt t="5881" x="2827338" y="3140075"/>
          <p14:tracePt t="5898" x="2971800" y="3140075"/>
          <p14:tracePt t="5914" x="3101975" y="3140075"/>
          <p14:tracePt t="5931" x="3216275" y="3140075"/>
          <p14:tracePt t="5948" x="3330575" y="3140075"/>
          <p14:tracePt t="5965" x="3421063" y="3140075"/>
          <p14:tracePt t="5981" x="3489325" y="3140075"/>
          <p14:tracePt t="5998" x="3551238" y="3140075"/>
          <p14:tracePt t="6015" x="3611563" y="3140075"/>
          <p14:tracePt t="6031" x="3641725" y="3140075"/>
          <p14:tracePt t="6048" x="3695700" y="3140075"/>
          <p14:tracePt t="6064" x="3749675" y="3140075"/>
          <p14:tracePt t="6081" x="3817938" y="3140075"/>
          <p14:tracePt t="6098" x="3946525" y="3146425"/>
          <p14:tracePt t="6114" x="4130675" y="3162300"/>
          <p14:tracePt t="6131" x="4267200" y="3162300"/>
          <p14:tracePt t="6148" x="4419600" y="3162300"/>
          <p14:tracePt t="6164" x="4541838" y="3162300"/>
          <p14:tracePt t="6181" x="4594225" y="3162300"/>
          <p14:tracePt t="6198" x="4618038" y="3162300"/>
          <p14:tracePt t="6232" x="4625975" y="3162300"/>
          <p14:tracePt t="6256" x="4625975" y="3154363"/>
          <p14:tracePt t="6264" x="4632325" y="3146425"/>
          <p14:tracePt t="6288" x="4640263" y="3146425"/>
          <p14:tracePt t="6304" x="4656138" y="3140075"/>
          <p14:tracePt t="6312" x="4670425" y="3140075"/>
          <p14:tracePt t="6320" x="4702175" y="3132138"/>
          <p14:tracePt t="6331" x="4740275" y="3132138"/>
          <p14:tracePt t="6348" x="4816475" y="3132138"/>
          <p14:tracePt t="6365" x="4922838" y="3132138"/>
          <p14:tracePt t="6382" x="5029200" y="3132138"/>
          <p14:tracePt t="6399" x="5151438" y="3116263"/>
          <p14:tracePt t="6415" x="5203825" y="3116263"/>
          <p14:tracePt t="6431" x="5219700" y="3116263"/>
          <p14:tracePt t="6450" x="5235575" y="3108325"/>
          <p14:tracePt t="6488" x="5241925" y="3108325"/>
          <p14:tracePt t="6500" x="5249863" y="3108325"/>
          <p14:tracePt t="6514" x="5273675" y="3108325"/>
          <p14:tracePt t="6531" x="5318125" y="3108325"/>
          <p14:tracePt t="6548" x="5356225" y="3108325"/>
          <p14:tracePt t="6565" x="5402263" y="3108325"/>
          <p14:tracePt t="6569" x="5432425" y="3108325"/>
          <p14:tracePt t="6581" x="5456238" y="3108325"/>
          <p14:tracePt t="6599" x="5516563" y="3108325"/>
          <p14:tracePt t="6615" x="5554663" y="3108325"/>
          <p14:tracePt t="6631" x="5570538" y="3108325"/>
          <p14:tracePt t="6665" x="5578475" y="3108325"/>
          <p14:tracePt t="6728" x="5570538" y="3108325"/>
          <p14:tracePt t="6736" x="5554663" y="3108325"/>
          <p14:tracePt t="6748" x="5532438" y="3108325"/>
          <p14:tracePt t="6765" x="5486400" y="3094038"/>
          <p14:tracePt t="6781" x="5387975" y="3070225"/>
          <p14:tracePt t="6799" x="5273675" y="3055938"/>
          <p14:tracePt t="6816" x="5211763" y="3055938"/>
          <p14:tracePt t="6831" x="5165725" y="3055938"/>
          <p14:tracePt t="6848" x="5159375" y="3055938"/>
          <p14:tracePt t="6865" x="5143500" y="3055938"/>
          <p14:tracePt t="6881" x="5135563" y="3048000"/>
          <p14:tracePt t="6898" x="5113338" y="3040063"/>
          <p14:tracePt t="6915" x="5083175" y="3040063"/>
          <p14:tracePt t="6931" x="5037138" y="3040063"/>
          <p14:tracePt t="6949" x="4975225" y="3040063"/>
          <p14:tracePt t="6965" x="4914900" y="3040063"/>
          <p14:tracePt t="6981" x="4884738" y="3040063"/>
          <p14:tracePt t="7000" x="4838700" y="3048000"/>
          <p14:tracePt t="7015" x="4830763" y="3048000"/>
          <p14:tracePt t="7112" x="4822825" y="3048000"/>
          <p14:tracePt t="7128" x="4816475" y="3055938"/>
          <p14:tracePt t="7303" x="4816475" y="3070225"/>
          <p14:tracePt t="7311" x="4808538" y="3078163"/>
          <p14:tracePt t="7328" x="4808538" y="3094038"/>
          <p14:tracePt t="7335" x="4800600" y="3101975"/>
          <p14:tracePt t="7348" x="4800600" y="3108325"/>
          <p14:tracePt t="7365" x="4792663" y="3124200"/>
          <p14:tracePt t="7381" x="4784725" y="3140075"/>
          <p14:tracePt t="7398" x="4778375" y="3146425"/>
          <p14:tracePt t="7415" x="4778375" y="3154363"/>
          <p14:tracePt t="7431" x="4770438" y="3154363"/>
          <p14:tracePt t="7448" x="4754563" y="3162300"/>
          <p14:tracePt t="7465" x="4754563" y="3170238"/>
          <p14:tracePt t="7481" x="4732338" y="3170238"/>
          <p14:tracePt t="7498" x="4716463" y="3170238"/>
          <p14:tracePt t="7515" x="4702175" y="3170238"/>
          <p14:tracePt t="7532" x="4702175" y="3162300"/>
          <p14:tracePt t="7600" x="4702175" y="3154363"/>
          <p14:tracePt t="7608" x="4702175" y="3146425"/>
          <p14:tracePt t="7617" x="4708525" y="3146425"/>
          <p14:tracePt t="7632" x="4716463" y="3146425"/>
          <p14:tracePt t="7648" x="4724400" y="3146425"/>
          <p14:tracePt t="7665" x="4732338" y="3146425"/>
          <p14:tracePt t="7682" x="4746625" y="3146425"/>
          <p14:tracePt t="7698" x="4754563" y="3154363"/>
          <p14:tracePt t="7715" x="4762500" y="3154363"/>
          <p14:tracePt t="7732" x="4770438" y="3154363"/>
          <p14:tracePt t="7748" x="4778375" y="3154363"/>
          <p14:tracePt t="7960" x="4800600" y="3154363"/>
          <p14:tracePt t="7968" x="4854575" y="3154363"/>
          <p14:tracePt t="7982" x="4922838" y="3154363"/>
          <p14:tracePt t="7999" x="5159375" y="3154363"/>
          <p14:tracePt t="8015" x="5341938" y="3154363"/>
          <p14:tracePt t="8032" x="5494338" y="3154363"/>
          <p14:tracePt t="8049" x="5570538" y="3154363"/>
          <p14:tracePt t="8065" x="5584825" y="3154363"/>
          <p14:tracePt t="8128" x="5592763" y="3154363"/>
          <p14:tracePt t="8137" x="5616575" y="3154363"/>
          <p14:tracePt t="8149" x="5646738" y="3154363"/>
          <p14:tracePt t="8165" x="5745163" y="3178175"/>
          <p14:tracePt t="8182" x="5883275" y="3216275"/>
          <p14:tracePt t="8199" x="6218238" y="3268663"/>
          <p14:tracePt t="8215" x="6384925" y="3284538"/>
          <p14:tracePt t="8232" x="6545263" y="3284538"/>
          <p14:tracePt t="8249" x="6591300" y="3298825"/>
          <p14:tracePt t="8265" x="6599238" y="3298825"/>
          <p14:tracePt t="8282" x="6607175" y="3306763"/>
          <p14:tracePt t="8345" x="6599238" y="3306763"/>
          <p14:tracePt t="8352" x="6591300" y="3306763"/>
          <p14:tracePt t="8365" x="6583363" y="3306763"/>
          <p14:tracePt t="8382" x="6545263" y="3336925"/>
          <p14:tracePt t="8399" x="6438900" y="3475038"/>
          <p14:tracePt t="8415" x="5927725" y="3894138"/>
          <p14:tracePt t="8432" x="5303838" y="4213225"/>
          <p14:tracePt t="8449" x="4716463" y="4427538"/>
          <p14:tracePt t="8465" x="4060825" y="4479925"/>
          <p14:tracePt t="8482" x="3649663" y="4479925"/>
          <p14:tracePt t="8498" x="3444875" y="4465638"/>
          <p14:tracePt t="8515" x="3344863" y="4411663"/>
          <p14:tracePt t="8532" x="3330575" y="4373563"/>
          <p14:tracePt t="8549" x="3330575" y="4313238"/>
          <p14:tracePt t="8553" x="3336925" y="4251325"/>
          <p14:tracePt t="8565" x="3360738" y="4183063"/>
          <p14:tracePt t="8583" x="3436938" y="4038600"/>
          <p14:tracePt t="8599" x="3467100" y="3984625"/>
          <p14:tracePt t="8615" x="3475038" y="3946525"/>
          <p14:tracePt t="8632" x="3489325" y="3924300"/>
          <p14:tracePt t="8649" x="3497263" y="3908425"/>
          <p14:tracePt t="8728" x="3505200" y="3908425"/>
          <p14:tracePt t="8744" x="3527425" y="3908425"/>
          <p14:tracePt t="8752" x="3551238" y="3908425"/>
          <p14:tracePt t="8761" x="3559175" y="3908425"/>
          <p14:tracePt t="8768" x="3611563" y="3924300"/>
          <p14:tracePt t="8783" x="3703638" y="3924300"/>
          <p14:tracePt t="8799" x="3810000" y="3924300"/>
          <p14:tracePt t="8815" x="3878263" y="3924300"/>
          <p14:tracePt t="8832" x="3916363" y="3908425"/>
          <p14:tracePt t="8849" x="3932238" y="3894138"/>
          <p14:tracePt t="9272" x="3946525" y="3886200"/>
          <p14:tracePt t="9282" x="4000500" y="3856038"/>
          <p14:tracePt t="9290" x="4008438" y="3856038"/>
          <p14:tracePt t="9320" x="4016375" y="3848100"/>
          <p14:tracePt t="9330" x="4022725" y="3840163"/>
          <p14:tracePt t="9338" x="4046538" y="3825875"/>
          <p14:tracePt t="9349" x="4054475" y="3817938"/>
          <p14:tracePt t="9365" x="4084638" y="3794125"/>
          <p14:tracePt t="9383" x="4130675" y="3725863"/>
          <p14:tracePt t="9399" x="4137025" y="3711575"/>
          <p14:tracePt t="9415" x="4144963" y="3641725"/>
          <p14:tracePt t="9432" x="4160838" y="3619500"/>
          <p14:tracePt t="9449" x="4160838" y="3603625"/>
          <p14:tracePt t="9465" x="4160838" y="3597275"/>
          <p14:tracePt t="9499" x="4168775" y="3581400"/>
          <p14:tracePt t="9561" x="4175125" y="3573463"/>
          <p14:tracePt t="9572" x="4175125" y="3559175"/>
          <p14:tracePt t="9583" x="4221163" y="3535363"/>
          <p14:tracePt t="9599" x="4237038" y="3527425"/>
          <p14:tracePt t="9616" x="4351338" y="3451225"/>
          <p14:tracePt t="9633" x="4435475" y="3398838"/>
          <p14:tracePt t="9649" x="4495800" y="3344863"/>
          <p14:tracePt t="9666" x="4525963" y="3314700"/>
          <p14:tracePt t="9683" x="4533900" y="3298825"/>
          <p14:tracePt t="9716" x="4533900" y="3292475"/>
          <p14:tracePt t="9832" x="4533900" y="3298825"/>
          <p14:tracePt t="9842" x="4533900" y="3352800"/>
          <p14:tracePt t="9852" x="4533900" y="3436938"/>
          <p14:tracePt t="9866" x="4533900" y="3635375"/>
          <p14:tracePt t="9882" x="4556125" y="3771900"/>
          <p14:tracePt t="9899" x="4594225" y="3856038"/>
          <p14:tracePt t="9916" x="4610100" y="3863975"/>
          <p14:tracePt t="9959" x="4618038" y="3863975"/>
          <p14:tracePt t="9967" x="4632325" y="3856038"/>
          <p14:tracePt t="9982" x="4656138" y="3810000"/>
          <p14:tracePt t="9999" x="4694238" y="3725863"/>
          <p14:tracePt t="10015" x="4716463" y="3679825"/>
          <p14:tracePt t="10032" x="4724400" y="3657600"/>
          <p14:tracePt t="10049" x="4732338" y="3641725"/>
          <p14:tracePt t="10066" x="4740275" y="3635375"/>
          <p14:tracePt t="10160" x="4770438" y="3635375"/>
          <p14:tracePt t="10169" x="4800600" y="3641725"/>
          <p14:tracePt t="10183" x="4906963" y="3665538"/>
          <p14:tracePt t="10199" x="5059363" y="3673475"/>
          <p14:tracePt t="10216" x="5135563" y="3679825"/>
          <p14:tracePt t="10233" x="5143500" y="3679825"/>
          <p14:tracePt t="10266" x="5113338" y="3679825"/>
          <p14:tracePt t="10283" x="5075238" y="3679825"/>
          <p14:tracePt t="10299" x="5045075" y="3741738"/>
          <p14:tracePt t="10316" x="5006975" y="3825875"/>
          <p14:tracePt t="10333" x="5006975" y="3878263"/>
          <p14:tracePt t="10350" x="5006975" y="3886200"/>
          <p14:tracePt t="10384" x="5021263" y="3886200"/>
          <p14:tracePt t="10393" x="5051425" y="3863975"/>
          <p14:tracePt t="10402" x="5067300" y="3848100"/>
          <p14:tracePt t="10416" x="5127625" y="3733800"/>
          <p14:tracePt t="10432" x="5165725" y="3619500"/>
          <p14:tracePt t="10449" x="5203825" y="3475038"/>
          <p14:tracePt t="10466" x="5235575" y="3368675"/>
          <p14:tracePt t="10482" x="5241925" y="3314700"/>
          <p14:tracePt t="10499" x="5241925" y="3292475"/>
          <p14:tracePt t="10516" x="5241925" y="3284538"/>
          <p14:tracePt t="10559" x="5241925" y="3306763"/>
          <p14:tracePt t="10567" x="5241925" y="3375025"/>
          <p14:tracePt t="10582" x="5273675" y="3475038"/>
          <p14:tracePt t="10599" x="5280025" y="3521075"/>
          <p14:tracePt t="10616" x="5295900" y="3527425"/>
          <p14:tracePt t="10632" x="5311775" y="3527425"/>
          <p14:tracePt t="10649" x="5318125" y="3527425"/>
          <p14:tracePt t="10687" x="5326063" y="3527425"/>
          <p14:tracePt t="10735" x="5326063" y="3535363"/>
          <p14:tracePt t="10743" x="5334000" y="3581400"/>
          <p14:tracePt t="10751" x="5341938" y="3619500"/>
          <p14:tracePt t="10766" x="5356225" y="3665538"/>
          <p14:tracePt t="10782" x="5387975" y="3725863"/>
          <p14:tracePt t="10799" x="5387975" y="3733800"/>
          <p14:tracePt t="10855" x="5380038" y="3733800"/>
          <p14:tracePt t="10871" x="5356225" y="3725863"/>
          <p14:tracePt t="10879" x="5349875" y="3725863"/>
          <p14:tracePt t="10887" x="5341938" y="3717925"/>
          <p14:tracePt t="11144" x="5341938" y="3733800"/>
          <p14:tracePt t="11154" x="5341938" y="3779838"/>
          <p14:tracePt t="11167" x="5341938" y="3894138"/>
          <p14:tracePt t="11183" x="5341938" y="3984625"/>
          <p14:tracePt t="11200" x="5341938" y="4022725"/>
          <p14:tracePt t="11216" x="5341938" y="4038600"/>
          <p14:tracePt t="11250" x="5326063" y="4038600"/>
          <p14:tracePt t="11266" x="5303838" y="4038600"/>
          <p14:tracePt t="11284" x="5249863" y="4038600"/>
          <p14:tracePt t="11300" x="5173663" y="4008438"/>
          <p14:tracePt t="11316" x="5045075" y="3978275"/>
          <p14:tracePt t="11333" x="4892675" y="3954463"/>
          <p14:tracePt t="11350" x="4746625" y="3932238"/>
          <p14:tracePt t="11367" x="4525963" y="3932238"/>
          <p14:tracePt t="11383" x="4449763" y="3932238"/>
          <p14:tracePt t="11400" x="4321175" y="3932238"/>
          <p14:tracePt t="11417" x="4283075" y="3932238"/>
          <p14:tracePt t="11433" x="4275138" y="3940175"/>
          <p14:tracePt t="11520" x="4259263" y="3940175"/>
          <p14:tracePt t="11576" x="4251325" y="3940175"/>
          <p14:tracePt t="11585" x="4244975" y="3954463"/>
          <p14:tracePt t="11601" x="4237038" y="3978275"/>
          <p14:tracePt t="11617" x="4229100" y="4030663"/>
          <p14:tracePt t="11633" x="4229100" y="4068763"/>
          <p14:tracePt t="11650" x="4229100" y="4098925"/>
          <p14:tracePt t="11667" x="4244975" y="4137025"/>
          <p14:tracePt t="11683" x="4275138" y="4152900"/>
          <p14:tracePt t="11700" x="4335463" y="4160838"/>
          <p14:tracePt t="11719" x="4441825" y="4130675"/>
          <p14:tracePt t="11733" x="4479925" y="4092575"/>
          <p14:tracePt t="11750" x="4511675" y="4030663"/>
          <p14:tracePt t="11767" x="4533900" y="3946525"/>
          <p14:tracePt t="11783" x="4533900" y="3924300"/>
          <p14:tracePt t="11800" x="4511675" y="3886200"/>
          <p14:tracePt t="11817" x="4503738" y="3870325"/>
          <p14:tracePt t="11833" x="4495800" y="3863975"/>
          <p14:tracePt t="11850" x="4479925" y="3863975"/>
          <p14:tracePt t="11867" x="4473575" y="3863975"/>
          <p14:tracePt t="11883" x="4457700" y="3863975"/>
          <p14:tracePt t="11900" x="4441825" y="3894138"/>
          <p14:tracePt t="11919" x="4427538" y="3946525"/>
          <p14:tracePt t="11933" x="4419600" y="3962400"/>
          <p14:tracePt t="11951" x="4419600" y="4022725"/>
          <p14:tracePt t="11967" x="4441825" y="4076700"/>
          <p14:tracePt t="11983" x="4479925" y="4130675"/>
          <p14:tracePt t="12000" x="4511675" y="4168775"/>
          <p14:tracePt t="12017" x="4518025" y="4175125"/>
          <p14:tracePt t="12050" x="4518025" y="4183063"/>
          <p14:tracePt t="12067" x="4518025" y="4191000"/>
          <p14:tracePt t="12096" x="4511675" y="4191000"/>
          <p14:tracePt t="12136" x="4503738" y="4191000"/>
          <p14:tracePt t="12152" x="4503738" y="4175125"/>
          <p14:tracePt t="12162" x="4511675" y="4160838"/>
          <p14:tracePt t="12170" x="4525963" y="4137025"/>
          <p14:tracePt t="12183" x="4587875" y="4084638"/>
          <p14:tracePt t="12200" x="4618038" y="4060825"/>
          <p14:tracePt t="12216" x="4640263" y="4022725"/>
          <p14:tracePt t="12233" x="4656138" y="4000500"/>
          <p14:tracePt t="12250" x="4664075" y="3984625"/>
          <p14:tracePt t="12266" x="4664075" y="3970338"/>
          <p14:tracePt t="12283" x="4670425" y="3954463"/>
          <p14:tracePt t="12300" x="4678363" y="3924300"/>
          <p14:tracePt t="12316" x="4678363" y="3916363"/>
          <p14:tracePt t="12333" x="4678363" y="3908425"/>
          <p14:tracePt t="12351" x="4686300" y="3886200"/>
          <p14:tracePt t="12367" x="4702175" y="3870325"/>
          <p14:tracePt t="12383" x="4708525" y="3856038"/>
          <p14:tracePt t="12463" x="4716463" y="3878263"/>
          <p14:tracePt t="12471" x="4716463" y="3932238"/>
          <p14:tracePt t="12483" x="4716463" y="4008438"/>
          <p14:tracePt t="12500" x="4716463" y="4183063"/>
          <p14:tracePt t="12516" x="4716463" y="4343400"/>
          <p14:tracePt t="12533" x="4716463" y="4427538"/>
          <p14:tracePt t="12550" x="4716463" y="4435475"/>
          <p14:tracePt t="12599" x="4716463" y="4419600"/>
          <p14:tracePt t="12608" x="4732338" y="4365625"/>
          <p14:tracePt t="12617" x="4754563" y="4289425"/>
          <p14:tracePt t="12634" x="4816475" y="4106863"/>
          <p14:tracePt t="12651" x="4892675" y="3954463"/>
          <p14:tracePt t="12667" x="4953000" y="3863975"/>
          <p14:tracePt t="12684" x="4975225" y="3832225"/>
          <p14:tracePt t="12717" x="4983163" y="3832225"/>
          <p14:tracePt t="12734" x="4999038" y="3863975"/>
          <p14:tracePt t="12752" x="5075238" y="4114800"/>
          <p14:tracePt t="12767" x="5143500" y="4221163"/>
          <p14:tracePt t="12784" x="5151438" y="4244975"/>
          <p14:tracePt t="12817" x="5159375" y="4244975"/>
          <p14:tracePt t="12834" x="5159375" y="4144963"/>
          <p14:tracePt t="12850" x="5159375" y="4022725"/>
          <p14:tracePt t="12868" x="5159375" y="3902075"/>
          <p14:tracePt t="12884" x="5159375" y="3825875"/>
          <p14:tracePt t="12900" x="5159375" y="3802063"/>
          <p14:tracePt t="12917" x="5159375" y="3794125"/>
          <p14:tracePt t="12934" x="5189538" y="3794125"/>
          <p14:tracePt t="12951" x="5311775" y="3825875"/>
          <p14:tracePt t="12967" x="5364163" y="3856038"/>
          <p14:tracePt t="12983" x="5486400" y="3932238"/>
          <p14:tracePt t="13000" x="5502275" y="3946525"/>
          <p14:tracePt t="13017" x="5502275" y="3978275"/>
          <p14:tracePt t="13033" x="5470525" y="4046538"/>
          <p14:tracePt t="13050" x="5318125" y="4130675"/>
          <p14:tracePt t="13067" x="5037138" y="4206875"/>
          <p14:tracePt t="13083" x="4732338" y="4267200"/>
          <p14:tracePt t="13100" x="4533900" y="4289425"/>
          <p14:tracePt t="13117" x="4435475" y="4289425"/>
          <p14:tracePt t="13133" x="4397375" y="4283075"/>
          <p14:tracePt t="13151" x="4397375" y="4267200"/>
          <p14:tracePt t="13167" x="4397375" y="4259263"/>
          <p14:tracePt t="13184" x="4397375" y="4206875"/>
          <p14:tracePt t="13200" x="4397375" y="4183063"/>
          <p14:tracePt t="13217" x="4389438" y="4144963"/>
          <p14:tracePt t="13234" x="4359275" y="4122738"/>
          <p14:tracePt t="13250" x="4351338" y="4114800"/>
          <p14:tracePt t="13267" x="4335463" y="4114800"/>
          <p14:tracePt t="13300" x="4327525" y="4114800"/>
          <p14:tracePt t="13335" x="4321175" y="4106863"/>
          <p14:tracePt t="13343" x="4321175" y="4098925"/>
          <p14:tracePt t="13352" x="4321175" y="4092575"/>
          <p14:tracePt t="13367" x="4321175" y="4076700"/>
          <p14:tracePt t="13383" x="4321175" y="4022725"/>
          <p14:tracePt t="13400" x="4327525" y="3992563"/>
          <p14:tracePt t="13417" x="4359275" y="3940175"/>
          <p14:tracePt t="13433" x="4397375" y="3902075"/>
          <p14:tracePt t="13450" x="4419600" y="3886200"/>
          <p14:tracePt t="13467" x="4435475" y="3886200"/>
          <p14:tracePt t="13483" x="4457700" y="3886200"/>
          <p14:tracePt t="13500" x="4487863" y="3894138"/>
          <p14:tracePt t="13517" x="4549775" y="4022725"/>
          <p14:tracePt t="13534" x="4587875" y="4152900"/>
          <p14:tracePt t="13551" x="4618038" y="4297363"/>
          <p14:tracePt t="13568" x="4618038" y="4343400"/>
          <p14:tracePt t="13584" x="4602163" y="4373563"/>
          <p14:tracePt t="13600" x="4564063" y="4381500"/>
          <p14:tracePt t="13617" x="4511675" y="4373563"/>
          <p14:tracePt t="13634" x="4419600" y="4297363"/>
          <p14:tracePt t="13650" x="4321175" y="4168775"/>
          <p14:tracePt t="13667" x="4267200" y="4068763"/>
          <p14:tracePt t="13684" x="4237038" y="3992563"/>
          <p14:tracePt t="13700" x="4237038" y="3924300"/>
          <p14:tracePt t="13717" x="4275138" y="3848100"/>
          <p14:tracePt t="13734" x="4381500" y="3802063"/>
          <p14:tracePt t="13751" x="4556125" y="3802063"/>
          <p14:tracePt t="13767" x="4602163" y="3810000"/>
          <p14:tracePt t="13784" x="4632325" y="3870325"/>
          <p14:tracePt t="13800" x="4656138" y="3962400"/>
          <p14:tracePt t="13817" x="4656138" y="4068763"/>
          <p14:tracePt t="13834" x="4632325" y="4137025"/>
          <p14:tracePt t="13850" x="4572000" y="4175125"/>
          <p14:tracePt t="13867" x="4503738" y="4183063"/>
          <p14:tracePt t="13884" x="4389438" y="4175125"/>
          <p14:tracePt t="13900" x="4297363" y="4114800"/>
          <p14:tracePt t="13917" x="4275138" y="4068763"/>
          <p14:tracePt t="13934" x="4259263" y="3978275"/>
          <p14:tracePt t="13951" x="4283075" y="3908425"/>
          <p14:tracePt t="13973" x="4381500" y="3894138"/>
          <p14:tracePt t="13983" x="4435475" y="3894138"/>
          <p14:tracePt t="14000" x="4449763" y="3902075"/>
          <p14:tracePt t="14017" x="4465638" y="3954463"/>
          <p14:tracePt t="14033" x="4465638" y="4038600"/>
          <p14:tracePt t="14050" x="4465638" y="4114800"/>
          <p14:tracePt t="14067" x="4419600" y="4183063"/>
          <p14:tracePt t="14083" x="4381500" y="4213225"/>
          <p14:tracePt t="14100" x="4359275" y="4221163"/>
          <p14:tracePt t="14117" x="4335463" y="4221163"/>
          <p14:tracePt t="14150" x="4327525" y="4213225"/>
          <p14:tracePt t="14167" x="4327525" y="4206875"/>
          <p14:tracePt t="14183" x="4327525" y="4198938"/>
          <p14:tracePt t="14592" x="4327525" y="4183063"/>
          <p14:tracePt t="14602" x="4343400" y="4168775"/>
          <p14:tracePt t="14618" x="4411663" y="4122738"/>
          <p14:tracePt t="14634" x="4533900" y="4054475"/>
          <p14:tracePt t="14651" x="4702175" y="3962400"/>
          <p14:tracePt t="14668" x="4868863" y="3856038"/>
          <p14:tracePt t="14684" x="4991100" y="3763963"/>
          <p14:tracePt t="14701" x="5059363" y="3725863"/>
          <p14:tracePt t="14718" x="5083175" y="3703638"/>
          <p14:tracePt t="14734" x="5089525" y="3695700"/>
          <p14:tracePt t="14816" x="5089525" y="3687763"/>
          <p14:tracePt t="14825" x="5067300" y="3679825"/>
          <p14:tracePt t="14834" x="5051425" y="3679825"/>
          <p14:tracePt t="14851" x="4999038" y="3673475"/>
          <p14:tracePt t="14868" x="4953000" y="3665538"/>
          <p14:tracePt t="14884" x="4922838" y="3657600"/>
          <p14:tracePt t="14901" x="4914900" y="3649663"/>
          <p14:tracePt t="14935" x="4906963" y="3641725"/>
          <p14:tracePt t="14952" x="4906963" y="3635375"/>
          <p14:tracePt t="14968" x="4906963" y="3619500"/>
          <p14:tracePt t="14984" x="4914900" y="3597275"/>
          <p14:tracePt t="15001" x="4914900" y="3589338"/>
          <p14:tracePt t="15018" x="4914900" y="3581400"/>
          <p14:tracePt t="15088" x="4914900" y="3573463"/>
          <p14:tracePt t="15097" x="4899025" y="3573463"/>
          <p14:tracePt t="15106" x="4860925" y="3573463"/>
          <p14:tracePt t="15118" x="4830763" y="3565525"/>
          <p14:tracePt t="15135" x="4625975" y="3551238"/>
          <p14:tracePt t="15151" x="4503738" y="3543300"/>
          <p14:tracePt t="15168" x="4397375" y="3535363"/>
          <p14:tracePt t="15185" x="4365625" y="3521075"/>
          <p14:tracePt t="15201" x="4351338" y="3513138"/>
          <p14:tracePt t="15235" x="4351338" y="3497263"/>
          <p14:tracePt t="15251" x="4351338" y="3489325"/>
          <p14:tracePt t="15268" x="4351338" y="3482975"/>
          <p14:tracePt t="15285" x="4351338" y="3475038"/>
          <p14:tracePt t="15368" x="4351338" y="3467100"/>
          <p14:tracePt t="15408" x="4351338" y="3475038"/>
          <p14:tracePt t="15420" x="4351338" y="3497263"/>
          <p14:tracePt t="15435" x="4327525" y="3535363"/>
          <p14:tracePt t="15451" x="4289425" y="3573463"/>
          <p14:tracePt t="15468" x="4259263" y="3597275"/>
          <p14:tracePt t="15485" x="4251325" y="3597275"/>
          <p14:tracePt t="15528" x="4244975" y="3597275"/>
          <p14:tracePt t="15539" x="4244975" y="3589338"/>
          <p14:tracePt t="15551" x="4244975" y="3565525"/>
          <p14:tracePt t="15568" x="4259263" y="3535363"/>
          <p14:tracePt t="15585" x="4297363" y="3513138"/>
          <p14:tracePt t="15601" x="4343400" y="3505200"/>
          <p14:tracePt t="15618" x="4381500" y="3505200"/>
          <p14:tracePt t="15634" x="4411663" y="3505200"/>
          <p14:tracePt t="15651" x="4427538" y="3513138"/>
          <p14:tracePt t="15668" x="4427538" y="3521075"/>
          <p14:tracePt t="15684" x="4441825" y="3597275"/>
          <p14:tracePt t="15701" x="4441825" y="3679825"/>
          <p14:tracePt t="15718" x="4441825" y="3763963"/>
          <p14:tracePt t="15735" x="4419600" y="3863975"/>
          <p14:tracePt t="15751" x="4365625" y="3902075"/>
          <p14:tracePt t="15768" x="4305300" y="3908425"/>
          <p14:tracePt t="15784" x="4283075" y="3908425"/>
          <p14:tracePt t="15801" x="4259263" y="3902075"/>
          <p14:tracePt t="15818" x="4259263" y="3886200"/>
          <p14:tracePt t="15834" x="4251325" y="3870325"/>
          <p14:tracePt t="15851" x="4244975" y="3856038"/>
          <p14:tracePt t="15868" x="4244975" y="3840163"/>
          <p14:tracePt t="15884" x="4244975" y="3825875"/>
          <p14:tracePt t="15901" x="4244975" y="3810000"/>
          <p14:tracePt t="15918" x="4251325" y="3802063"/>
          <p14:tracePt t="15935" x="4251325" y="3787775"/>
          <p14:tracePt t="15959" x="4259263" y="3787775"/>
          <p14:tracePt t="15991" x="4259263" y="3779838"/>
          <p14:tracePt t="16007" x="4267200" y="3763963"/>
          <p14:tracePt t="16016" x="4275138" y="3756025"/>
          <p14:tracePt t="16047" x="4275138" y="3741738"/>
          <p14:tracePt t="16065" x="4283075" y="3725863"/>
          <p14:tracePt t="16079" x="4283075" y="3711575"/>
          <p14:tracePt t="16087" x="4297363" y="3703638"/>
          <p14:tracePt t="16103" x="4297363" y="3679825"/>
          <p14:tracePt t="16118" x="4297363" y="3673475"/>
          <p14:tracePt t="16135" x="4305300" y="3657600"/>
          <p14:tracePt t="16151" x="4313238" y="3611563"/>
          <p14:tracePt t="16168" x="4327525" y="3581400"/>
          <p14:tracePt t="16185" x="4335463" y="3513138"/>
          <p14:tracePt t="16201" x="4373563" y="3444875"/>
          <p14:tracePt t="16218" x="4427538" y="3330575"/>
          <p14:tracePt t="16235" x="4487863" y="3208338"/>
          <p14:tracePt t="16251" x="4602163" y="3055938"/>
          <p14:tracePt t="16268" x="4732338" y="2887663"/>
          <p14:tracePt t="16285" x="4860925" y="2720975"/>
          <p14:tracePt t="16301" x="4983163" y="2590800"/>
          <p14:tracePt t="16318" x="5089525" y="2484438"/>
          <p14:tracePt t="16335" x="5135563" y="2454275"/>
          <p14:tracePt t="16351" x="5143500" y="2446338"/>
          <p14:tracePt t="16368" x="5159375" y="2430463"/>
          <p14:tracePt t="16401" x="5173663" y="2416175"/>
          <p14:tracePt t="16418" x="5181600" y="2408238"/>
          <p14:tracePt t="16434" x="5203825" y="2384425"/>
          <p14:tracePt t="16468" x="5227638" y="2378075"/>
          <p14:tracePt t="16484" x="5241925" y="2362200"/>
          <p14:tracePt t="16502" x="5257800" y="2346325"/>
          <p14:tracePt t="16519" x="5311775" y="2308225"/>
          <p14:tracePt t="16535" x="5326063" y="2293938"/>
          <p14:tracePt t="16551" x="5364163" y="2263775"/>
          <p14:tracePt t="16568" x="5372100" y="2255838"/>
          <p14:tracePt t="16585" x="5380038" y="2247900"/>
          <p14:tracePt t="17137" x="5380038" y="2263775"/>
          <p14:tracePt t="17145" x="5380038" y="2378075"/>
          <p14:tracePt t="17153" x="5380038" y="2468563"/>
          <p14:tracePt t="17168" x="5380038" y="2659063"/>
          <p14:tracePt t="17186" x="5380038" y="2873375"/>
          <p14:tracePt t="17202" x="5380038" y="3094038"/>
          <p14:tracePt t="17218" x="5380038" y="3306763"/>
          <p14:tracePt t="17236" x="5380038" y="3497263"/>
          <p14:tracePt t="17252" x="5380038" y="3627438"/>
          <p14:tracePt t="17268" x="5380038" y="3717925"/>
          <p14:tracePt t="17285" x="5380038" y="3771900"/>
          <p14:tracePt t="17302" x="5380038" y="3787775"/>
          <p14:tracePt t="17464" x="5380038" y="3794125"/>
          <p14:tracePt t="17473" x="5372100" y="3794125"/>
          <p14:tracePt t="17496" x="5364163" y="3810000"/>
          <p14:tracePt t="17505" x="5356225" y="3825875"/>
          <p14:tracePt t="17519" x="5356225" y="3832225"/>
          <p14:tracePt t="17544" x="5349875" y="3832225"/>
          <p14:tracePt t="17976" x="5334000" y="3832225"/>
          <p14:tracePt t="17993" x="5318125" y="3825875"/>
          <p14:tracePt t="18002" x="5295900" y="3810000"/>
          <p14:tracePt t="18019" x="5280025" y="3794125"/>
          <p14:tracePt t="18036" x="5265738" y="3779838"/>
          <p14:tracePt t="18052" x="5249863" y="3771900"/>
          <p14:tracePt t="18096" x="5235575" y="3756025"/>
          <p14:tracePt t="27306" x="5241925" y="3763963"/>
          <p14:tracePt t="27320" x="5249863" y="3771900"/>
          <p14:tracePt t="27327" x="5249863" y="3810000"/>
          <p14:tracePt t="27339" x="5249863" y="3894138"/>
          <p14:tracePt t="27355" x="5257800" y="4030663"/>
          <p14:tracePt t="27372" x="5257800" y="4130675"/>
          <p14:tracePt t="27389" x="5257800" y="4237038"/>
          <p14:tracePt t="27405" x="5241925" y="4327525"/>
          <p14:tracePt t="27423" x="5189538" y="4457700"/>
          <p14:tracePt t="27438" x="5173663" y="4487863"/>
          <p14:tracePt t="27455" x="5089525" y="4579938"/>
          <p14:tracePt t="27472" x="5029200" y="4618038"/>
          <p14:tracePt t="27489" x="4922838" y="4664075"/>
          <p14:tracePt t="27505" x="4808538" y="4702175"/>
          <p14:tracePt t="27523" x="4724400" y="4740275"/>
          <p14:tracePt t="27539" x="4702175" y="4746625"/>
          <p14:tracePt t="27556" x="4670425" y="4762500"/>
          <p14:tracePt t="27574" x="4670425" y="4770438"/>
          <p14:tracePt t="27589" x="4656138" y="4778375"/>
          <p14:tracePt t="27606" x="4656138" y="4816475"/>
          <p14:tracePt t="27623" x="4702175" y="5013325"/>
          <p14:tracePt t="27639" x="4800600" y="5121275"/>
          <p14:tracePt t="27656" x="5067300" y="5349875"/>
          <p14:tracePt t="27673" x="5197475" y="5394325"/>
          <p14:tracePt t="27689" x="5287963" y="5402263"/>
          <p14:tracePt t="27706" x="5318125" y="5418138"/>
          <p14:tracePt t="27784" x="5326063" y="5418138"/>
          <p14:tracePt t="27800" x="5326063" y="5402263"/>
          <p14:tracePt t="27808" x="5318125" y="5394325"/>
          <p14:tracePt t="27823" x="5303838" y="5394325"/>
          <p14:tracePt t="27839" x="5295900" y="5394325"/>
          <p14:tracePt t="27945" x="5311775" y="5394325"/>
          <p14:tracePt t="27952" x="5334000" y="5394325"/>
          <p14:tracePt t="27961" x="5364163" y="5394325"/>
          <p14:tracePt t="27972" x="5394325" y="5394325"/>
          <p14:tracePt t="27990" x="5502275" y="5349875"/>
          <p14:tracePt t="28008" x="5608638" y="5303838"/>
          <p14:tracePt t="28024" x="5616575" y="5280025"/>
          <p14:tracePt t="28039" x="5630863" y="5280025"/>
          <p14:tracePt t="28177" x="5630863" y="5273675"/>
          <p14:tracePt t="28224" x="5638800" y="5273675"/>
          <p14:tracePt t="28232" x="5661025" y="5273675"/>
          <p14:tracePt t="28240" x="5684838" y="5280025"/>
          <p14:tracePt t="28256" x="5715000" y="5303838"/>
          <p14:tracePt t="28273" x="5753100" y="5326063"/>
          <p14:tracePt t="28289" x="5783263" y="5341938"/>
          <p14:tracePt t="28306" x="5813425" y="5356225"/>
          <p14:tracePt t="28323" x="5821363" y="5364163"/>
          <p14:tracePt t="28339" x="5829300" y="5380038"/>
          <p14:tracePt t="28356" x="5829300" y="5410200"/>
          <p14:tracePt t="28373" x="5829300" y="5432425"/>
          <p14:tracePt t="28389" x="5821363" y="5470525"/>
          <p14:tracePt t="28406" x="5775325" y="5494338"/>
          <p14:tracePt t="28423" x="5745163" y="5508625"/>
          <p14:tracePt t="28439" x="5715000" y="5516563"/>
          <p14:tracePt t="28456" x="5707063" y="5516563"/>
          <p14:tracePt t="28560" x="5722938" y="5524500"/>
          <p14:tracePt t="28568" x="5737225" y="5524500"/>
          <p14:tracePt t="28576" x="5745163" y="5524500"/>
          <p14:tracePt t="28589" x="5775325" y="5540375"/>
          <p14:tracePt t="28607" x="5829300" y="5546725"/>
          <p14:tracePt t="28624" x="5905500" y="5578475"/>
          <p14:tracePt t="28639" x="6111875" y="5661025"/>
          <p14:tracePt t="28656" x="6232525" y="5684838"/>
          <p14:tracePt t="28673" x="6308725" y="5707063"/>
          <p14:tracePt t="28720" x="6324600" y="5715000"/>
          <p14:tracePt t="28728" x="6324600" y="5722938"/>
          <p14:tracePt t="28744" x="6324600" y="5730875"/>
          <p14:tracePt t="28756" x="6302375" y="5730875"/>
          <p14:tracePt t="28773" x="6218238" y="5730875"/>
          <p14:tracePt t="28789" x="6134100" y="5730875"/>
          <p14:tracePt t="28807" x="6088063" y="5730875"/>
          <p14:tracePt t="29027" x="6080125" y="5730875"/>
          <p14:tracePt t="29034" x="6073775" y="5730875"/>
          <p14:tracePt t="29040" x="6057900" y="5722938"/>
          <p14:tracePt t="29056" x="6011863" y="5699125"/>
          <p14:tracePt t="29073" x="5965825" y="5692775"/>
          <p14:tracePt t="29089" x="5943600" y="5684838"/>
          <p14:tracePt t="29106" x="5905500" y="5668963"/>
          <p14:tracePt t="29123" x="5889625" y="5654675"/>
          <p14:tracePt t="29139" x="5883275" y="5654675"/>
          <p14:tracePt t="31608" x="5867400" y="5646738"/>
          <p14:tracePt t="31616" x="5851525" y="5646738"/>
          <p14:tracePt t="31624" x="5845175" y="5646738"/>
          <p14:tracePt t="31648" x="5837238" y="5646738"/>
          <p14:tracePt t="31664" x="5829300" y="5646738"/>
          <p14:tracePt t="31674" x="5813425" y="56388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67293" y="268963"/>
            <a:ext cx="6830039"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altLang="en-US" dirty="0" smtClean="0"/>
              <a:t>Null </a:t>
            </a:r>
            <a:r>
              <a:rPr lang="en-US" altLang="en-US" dirty="0"/>
              <a:t>Hypothesis and Alternative Hypothesis </a:t>
            </a:r>
          </a:p>
          <a:p>
            <a:r>
              <a:rPr lang="en-US" altLang="en-US" dirty="0" smtClean="0"/>
              <a:t> </a:t>
            </a:r>
            <a:endParaRPr lang="en-US" altLang="en-US" dirty="0"/>
          </a:p>
        </p:txBody>
      </p:sp>
      <p:pic>
        <p:nvPicPr>
          <p:cNvPr id="5" name="Picture 4"/>
          <p:cNvPicPr>
            <a:picLocks noChangeAspect="1"/>
          </p:cNvPicPr>
          <p:nvPr/>
        </p:nvPicPr>
        <p:blipFill>
          <a:blip r:embed="rId3"/>
          <a:stretch>
            <a:fillRect/>
          </a:stretch>
        </p:blipFill>
        <p:spPr>
          <a:xfrm>
            <a:off x="2583873" y="1478280"/>
            <a:ext cx="5638800" cy="4676775"/>
          </a:xfrm>
          <a:prstGeom prst="rect">
            <a:avLst/>
          </a:prstGeom>
        </p:spPr>
      </p:pic>
    </p:spTree>
    <p:extLst>
      <p:ext uri="{BB962C8B-B14F-4D97-AF65-F5344CB8AC3E}">
        <p14:creationId xmlns:p14="http://schemas.microsoft.com/office/powerpoint/2010/main" val="2146725907"/>
      </p:ext>
    </p:extLst>
  </p:cSld>
  <p:clrMapOvr>
    <a:masterClrMapping/>
  </p:clrMapOvr>
  <mc:AlternateContent xmlns:mc="http://schemas.openxmlformats.org/markup-compatibility/2006" xmlns:p14="http://schemas.microsoft.com/office/powerpoint/2010/main">
    <mc:Choice Requires="p14">
      <p:transition p14:dur="10" advTm="61824"/>
    </mc:Choice>
    <mc:Fallback xmlns="">
      <p:transition advTm="61824"/>
    </mc:Fallback>
  </mc:AlternateContent>
  <p:timing>
    <p:tnLst>
      <p:par>
        <p:cTn id="1" dur="indefinite" restart="never" nodeType="tmRoot"/>
      </p:par>
    </p:tnLst>
  </p:timing>
  <p:extLst mod="1">
    <p:ext uri="{3A86A75C-4F4B-4683-9AE1-C65F6400EC91}">
      <p14:laserTraceLst xmlns:p14="http://schemas.microsoft.com/office/powerpoint/2010/main">
        <p14:tracePtLst>
          <p14:tracePt t="3799" x="5813425" y="5630863"/>
          <p14:tracePt t="3807" x="5821363" y="5562600"/>
          <p14:tracePt t="3820" x="5897563" y="5203825"/>
          <p14:tracePt t="3836" x="6149975" y="3962400"/>
          <p14:tracePt t="3853" x="6218238" y="3140075"/>
          <p14:tracePt t="3870" x="6035675" y="2743200"/>
          <p14:tracePt t="3886" x="5807075" y="2468563"/>
          <p14:tracePt t="3903" x="5578475" y="2354263"/>
          <p14:tracePt t="3920" x="5189538" y="2263775"/>
          <p14:tracePt t="3937" x="4762500" y="2239963"/>
          <p14:tracePt t="3953" x="4449763" y="2239963"/>
          <p14:tracePt t="3970" x="4275138" y="2209800"/>
          <p14:tracePt t="3986" x="4244975" y="2201863"/>
          <p14:tracePt t="4343" x="4206875" y="2201863"/>
          <p14:tracePt t="4351" x="4144963" y="2255838"/>
          <p14:tracePt t="4359" x="4106863" y="2308225"/>
          <p14:tracePt t="4370" x="4076700" y="2346325"/>
          <p14:tracePt t="4386" x="4060825" y="2392363"/>
          <p14:tracePt t="4403" x="4046538" y="2422525"/>
          <p14:tracePt t="4420" x="4046538" y="2430463"/>
          <p14:tracePt t="4439" x="4046538" y="2446338"/>
          <p14:tracePt t="4519" x="4038600" y="2446338"/>
          <p14:tracePt t="4527" x="4038600" y="2468563"/>
          <p14:tracePt t="4537" x="4030663" y="2484438"/>
          <p14:tracePt t="4553" x="4030663" y="2536825"/>
          <p14:tracePt t="4570" x="4030663" y="2590800"/>
          <p14:tracePt t="4586" x="4030663" y="2613025"/>
          <p14:tracePt t="4603" x="4022725" y="2620963"/>
          <p14:tracePt t="4991" x="4016375" y="2620963"/>
          <p14:tracePt t="5215" x="3992563" y="2613025"/>
          <p14:tracePt t="5223" x="3962400" y="2613025"/>
          <p14:tracePt t="5231" x="3908425" y="2606675"/>
          <p14:tracePt t="5239" x="3870325" y="2606675"/>
          <p14:tracePt t="5254" x="3787775" y="2606675"/>
          <p14:tracePt t="5272" x="3725863" y="2606675"/>
          <p14:tracePt t="5287" x="3665538" y="2606675"/>
          <p14:tracePt t="5303" x="3649663" y="2613025"/>
          <p14:tracePt t="5359" x="3657600" y="2613025"/>
          <p14:tracePt t="5367" x="3679825" y="2613025"/>
          <p14:tracePt t="5375" x="3703638" y="2613025"/>
          <p14:tracePt t="5387" x="3725863" y="2613025"/>
          <p14:tracePt t="5404" x="3756025" y="2613025"/>
          <p14:tracePt t="5420" x="3779838" y="2613025"/>
          <p14:tracePt t="5437" x="3787775" y="2613025"/>
          <p14:tracePt t="5511" x="3779838" y="2606675"/>
          <p14:tracePt t="5519" x="3771900" y="2606675"/>
          <p14:tracePt t="5527" x="3763963" y="2606675"/>
          <p14:tracePt t="13815" x="3756025" y="2598738"/>
          <p14:tracePt t="13823" x="3779838" y="2598738"/>
          <p14:tracePt t="13831" x="3870325" y="2598738"/>
          <p14:tracePt t="13840" x="3970338" y="2636838"/>
          <p14:tracePt t="13857" x="4076700" y="2636838"/>
          <p14:tracePt t="13919" x="4106863" y="2636838"/>
          <p14:tracePt t="13927" x="4137025" y="2636838"/>
          <p14:tracePt t="13935" x="4175125" y="2628900"/>
          <p14:tracePt t="13943" x="4198938" y="2628900"/>
          <p14:tracePt t="13957" x="4206875" y="2628900"/>
          <p14:tracePt t="14023" x="4183063" y="2613025"/>
          <p14:tracePt t="14031" x="4130675" y="2598738"/>
          <p14:tracePt t="14040" x="4060825" y="2582863"/>
          <p14:tracePt t="14057" x="3924300" y="2544763"/>
          <p14:tracePt t="14073" x="3840163" y="2514600"/>
          <p14:tracePt t="14090" x="3779838" y="2506663"/>
          <p14:tracePt t="14107" x="3749675" y="2484438"/>
          <p14:tracePt t="14123" x="3741738" y="2484438"/>
          <p14:tracePt t="14140" x="3733800" y="2484438"/>
          <p14:tracePt t="14175" x="3725863" y="2484438"/>
          <p14:tracePt t="14599" x="3695700" y="2536825"/>
          <p14:tracePt t="14607" x="3657600" y="2590800"/>
          <p14:tracePt t="14615" x="3635375" y="2636838"/>
          <p14:tracePt t="14623" x="3603625" y="2713038"/>
          <p14:tracePt t="14640" x="3559175" y="2857500"/>
          <p14:tracePt t="14657" x="3559175" y="2925763"/>
          <p14:tracePt t="14674" x="3589338" y="2949575"/>
          <p14:tracePt t="14690" x="3619500" y="2963863"/>
          <p14:tracePt t="14863" x="3627438" y="2963863"/>
          <p14:tracePt t="14871" x="3635375" y="2963863"/>
          <p14:tracePt t="14879" x="3649663" y="2963863"/>
          <p14:tracePt t="15031" x="3641725" y="2955925"/>
          <p14:tracePt t="15039" x="3619500" y="2911475"/>
          <p14:tracePt t="15046" x="3611563" y="2857500"/>
          <p14:tracePt t="15057" x="3611563" y="2835275"/>
          <p14:tracePt t="15073" x="3603625" y="2797175"/>
          <p14:tracePt t="15090" x="3589338" y="2743200"/>
          <p14:tracePt t="15107" x="3589338" y="2705100"/>
          <p14:tracePt t="15123" x="3589338" y="2689225"/>
          <p14:tracePt t="15140" x="3589338" y="2659063"/>
          <p14:tracePt t="15157" x="3589338" y="2651125"/>
          <p14:tracePt t="15784" x="3521075" y="2651125"/>
          <p14:tracePt t="15791" x="3451225" y="2636838"/>
          <p14:tracePt t="15799" x="3398838" y="2620963"/>
          <p14:tracePt t="15807" x="3368675" y="2613025"/>
          <p14:tracePt t="15824" x="3344863" y="2598738"/>
          <p14:tracePt t="15841" x="3330575" y="2590800"/>
          <p14:tracePt t="15857" x="3314700" y="2590800"/>
          <p14:tracePt t="15874" x="3306763" y="2590800"/>
          <p14:tracePt t="15907" x="3298825" y="2582863"/>
          <p14:tracePt t="15924" x="3284538" y="2574925"/>
          <p14:tracePt t="15951" x="3276600" y="2568575"/>
          <p14:tracePt t="16103" x="3276600" y="2560638"/>
          <p14:tracePt t="16110" x="3298825" y="2544763"/>
          <p14:tracePt t="16119" x="3306763" y="2536825"/>
          <p14:tracePt t="16127" x="3330575" y="2522538"/>
          <p14:tracePt t="16141" x="3344863" y="2498725"/>
          <p14:tracePt t="16158" x="3375025" y="2484438"/>
          <p14:tracePt t="16174" x="3390900" y="2476500"/>
          <p14:tracePt t="16191" x="3406775" y="2468563"/>
          <p14:tracePt t="16207" x="3421063" y="2460625"/>
          <p14:tracePt t="16224" x="3429000" y="2460625"/>
          <p14:tracePt t="16241" x="3444875" y="2460625"/>
          <p14:tracePt t="16257" x="3451225" y="2460625"/>
          <p14:tracePt t="16274" x="3467100" y="2460625"/>
          <p14:tracePt t="16291" x="3475038" y="2468563"/>
          <p14:tracePt t="16324" x="3482975" y="2468563"/>
          <p14:tracePt t="16342" x="3497263" y="2476500"/>
          <p14:tracePt t="16358" x="3535363" y="2492375"/>
          <p14:tracePt t="16374" x="3559175" y="2498725"/>
          <p14:tracePt t="16391" x="3589338" y="2498725"/>
          <p14:tracePt t="16407" x="3597275" y="2498725"/>
          <p14:tracePt t="16424" x="3603625" y="2498725"/>
          <p14:tracePt t="16441" x="3611563" y="2498725"/>
          <p14:tracePt t="16458" x="3635375" y="2498725"/>
          <p14:tracePt t="16474" x="3649663" y="2468563"/>
          <p14:tracePt t="16491" x="3657600" y="2454275"/>
          <p14:tracePt t="16508" x="3657600" y="2438400"/>
          <p14:tracePt t="16600" x="3665538" y="2438400"/>
          <p14:tracePt t="16607" x="3679825" y="2438400"/>
          <p14:tracePt t="16615" x="3703638" y="2438400"/>
          <p14:tracePt t="16624" x="3741738" y="2446338"/>
          <p14:tracePt t="16641" x="3802063" y="2468563"/>
          <p14:tracePt t="16659" x="3856038" y="2484438"/>
          <p14:tracePt t="16674" x="3894138" y="2484438"/>
          <p14:tracePt t="16691" x="3946525" y="2484438"/>
          <p14:tracePt t="16707" x="3978275" y="2484438"/>
          <p14:tracePt t="16724" x="4000500" y="2476500"/>
          <p14:tracePt t="16741" x="4038600" y="2430463"/>
          <p14:tracePt t="16759" x="4068763" y="2384425"/>
          <p14:tracePt t="16774" x="4076700" y="2378075"/>
          <p14:tracePt t="16792" x="4084638" y="2370138"/>
          <p14:tracePt t="16808" x="4092575" y="2362200"/>
          <p14:tracePt t="16863" x="4098925" y="2362200"/>
          <p14:tracePt t="16871" x="4130675" y="2362200"/>
          <p14:tracePt t="16879" x="4144963" y="2362200"/>
          <p14:tracePt t="16891" x="4160838" y="2362200"/>
          <p14:tracePt t="16908" x="4206875" y="2370138"/>
          <p14:tracePt t="16924" x="4267200" y="2370138"/>
          <p14:tracePt t="16942" x="4297363" y="2378075"/>
          <p14:tracePt t="17078" x="4321175" y="2378075"/>
          <p14:tracePt t="17087" x="4343400" y="2392363"/>
          <p14:tracePt t="17095" x="4365625" y="2392363"/>
          <p14:tracePt t="17108" x="4411663" y="2408238"/>
          <p14:tracePt t="17124" x="4487863" y="2430463"/>
          <p14:tracePt t="17142" x="4670425" y="2446338"/>
          <p14:tracePt t="17158" x="4702175" y="2460625"/>
          <p14:tracePt t="17174" x="4716463" y="2460625"/>
          <p14:tracePt t="18104" x="4708525" y="2460625"/>
          <p14:tracePt t="18111" x="4686300" y="2460625"/>
          <p14:tracePt t="18119" x="4640263" y="2476500"/>
          <p14:tracePt t="18127" x="4579938" y="2522538"/>
          <p14:tracePt t="18142" x="4441825" y="2598738"/>
          <p14:tracePt t="18158" x="4313238" y="2682875"/>
          <p14:tracePt t="18175" x="4130675" y="2759075"/>
          <p14:tracePt t="18192" x="3946525" y="2811463"/>
          <p14:tracePt t="18208" x="3733800" y="2841625"/>
          <p14:tracePt t="18225" x="3513138" y="2873375"/>
          <p14:tracePt t="18241" x="3330575" y="2887663"/>
          <p14:tracePt t="18258" x="3170238" y="2887663"/>
          <p14:tracePt t="18275" x="3055938" y="2887663"/>
          <p14:tracePt t="18292" x="3001963" y="2887663"/>
          <p14:tracePt t="18308" x="2955925" y="2887663"/>
          <p14:tracePt t="18325" x="2933700" y="2887663"/>
          <p14:tracePt t="18342" x="2911475" y="2887663"/>
          <p14:tracePt t="18358" x="2879725" y="2887663"/>
          <p14:tracePt t="18375" x="2857500" y="2887663"/>
          <p14:tracePt t="18393" x="2835275" y="2887663"/>
          <p14:tracePt t="18408" x="2797175" y="2887663"/>
          <p14:tracePt t="18425" x="2765425" y="2887663"/>
          <p14:tracePt t="18442" x="2735263" y="2903538"/>
          <p14:tracePt t="18458" x="2727325" y="2911475"/>
          <p14:tracePt t="18475" x="2713038" y="2917825"/>
          <p14:tracePt t="18492" x="2713038" y="2925763"/>
          <p14:tracePt t="18508" x="2713038" y="2933700"/>
          <p14:tracePt t="18526" x="2735263" y="2949575"/>
          <p14:tracePt t="18542" x="2759075" y="2955925"/>
          <p14:tracePt t="18558" x="2789238" y="2955925"/>
          <p14:tracePt t="18575" x="2819400" y="2941638"/>
          <p14:tracePt t="18592" x="2841625" y="2917825"/>
          <p14:tracePt t="18608" x="2873375" y="2887663"/>
          <p14:tracePt t="18625" x="2895600" y="2865438"/>
          <p14:tracePt t="18642" x="2917825" y="2811463"/>
          <p14:tracePt t="18658" x="2933700" y="2773363"/>
          <p14:tracePt t="18675" x="2941638" y="2743200"/>
          <p14:tracePt t="18694" x="2949575" y="2705100"/>
          <p14:tracePt t="18708" x="2949575" y="2697163"/>
          <p14:tracePt t="18726" x="2949575" y="2682875"/>
          <p14:tracePt t="18775" x="2955925" y="2682875"/>
          <p14:tracePt t="18791" x="2963863" y="2682875"/>
          <p14:tracePt t="18799" x="2971800" y="2705100"/>
          <p14:tracePt t="18808" x="2979738" y="2765425"/>
          <p14:tracePt t="18825" x="2994025" y="2849563"/>
          <p14:tracePt t="18842" x="3001963" y="2917825"/>
          <p14:tracePt t="18858" x="3009900" y="2941638"/>
          <p14:tracePt t="18911" x="3017838" y="2941638"/>
          <p14:tracePt t="18936" x="3032125" y="2933700"/>
          <p14:tracePt t="18943" x="3032125" y="2917825"/>
          <p14:tracePt t="18952" x="3048000" y="2911475"/>
          <p14:tracePt t="18959" x="3055938" y="2895600"/>
          <p14:tracePt t="18975" x="3070225" y="2887663"/>
          <p14:tracePt t="19008" x="3078163" y="2887663"/>
          <p14:tracePt t="19025" x="3108325" y="2887663"/>
          <p14:tracePt t="19042" x="3170238" y="2887663"/>
          <p14:tracePt t="19058" x="3254375" y="2911475"/>
          <p14:tracePt t="19075" x="3382963" y="2941638"/>
          <p14:tracePt t="19091" x="3505200" y="2971800"/>
          <p14:tracePt t="19108" x="3573463" y="2979738"/>
          <p14:tracePt t="19111" x="3597275" y="2979738"/>
          <p14:tracePt t="19125" x="3603625" y="2979738"/>
          <p14:tracePt t="19192" x="3611563" y="2979738"/>
          <p14:tracePt t="19303" x="3619500" y="2979738"/>
          <p14:tracePt t="19311" x="3627438" y="2979738"/>
          <p14:tracePt t="19319" x="3627438" y="2994025"/>
          <p14:tracePt t="19327" x="3635375" y="3001963"/>
          <p14:tracePt t="19393" x="3641725" y="2994025"/>
          <p14:tracePt t="19399" x="3649663" y="2955925"/>
          <p14:tracePt t="19408" x="3665538" y="2873375"/>
          <p14:tracePt t="19425" x="3695700" y="2713038"/>
          <p14:tracePt t="19442" x="3703638" y="2552700"/>
          <p14:tracePt t="19459" x="3703638" y="2468563"/>
          <p14:tracePt t="19475" x="3703638" y="2454275"/>
          <p14:tracePt t="19511" x="3711575" y="2454275"/>
          <p14:tracePt t="19526" x="3733800" y="2536825"/>
          <p14:tracePt t="19542" x="3771900" y="2651125"/>
          <p14:tracePt t="19559" x="3794125" y="2743200"/>
          <p14:tracePt t="19575" x="3832225" y="2797175"/>
          <p14:tracePt t="19640" x="3848100" y="2797175"/>
          <p14:tracePt t="19703" x="3856038" y="2797175"/>
          <p14:tracePt t="19711" x="3856038" y="2811463"/>
          <p14:tracePt t="19719" x="3863975" y="2835275"/>
          <p14:tracePt t="19727" x="3878263" y="2849563"/>
          <p14:tracePt t="19742" x="3902075" y="2879725"/>
          <p14:tracePt t="19759" x="3940175" y="2887663"/>
          <p14:tracePt t="19775" x="3984625" y="2887663"/>
          <p14:tracePt t="19792" x="4008438" y="2887663"/>
          <p14:tracePt t="19809" x="4030663" y="2849563"/>
          <p14:tracePt t="19825" x="4046538" y="2835275"/>
          <p14:tracePt t="19871" x="4038600" y="2827338"/>
          <p14:tracePt t="19878" x="4008438" y="2827338"/>
          <p14:tracePt t="19893" x="3946525" y="2857500"/>
          <p14:tracePt t="19909" x="3810000" y="2911475"/>
          <p14:tracePt t="19926" x="3581400" y="2955925"/>
          <p14:tracePt t="19942" x="3543300" y="2955925"/>
          <p14:tracePt t="19975" x="3611563" y="2949575"/>
          <p14:tracePt t="19992" x="3695700" y="2917825"/>
          <p14:tracePt t="20009" x="3802063" y="2895600"/>
          <p14:tracePt t="20025" x="3863975" y="2887663"/>
          <p14:tracePt t="20042" x="3870325" y="2887663"/>
          <p14:tracePt t="20078" x="3863975" y="2887663"/>
          <p14:tracePt t="20093" x="3856038" y="2887663"/>
          <p14:tracePt t="20109" x="3848100" y="2887663"/>
          <p14:tracePt t="20183" x="3863975" y="2887663"/>
          <p14:tracePt t="20199" x="3870325" y="2887663"/>
          <p14:tracePt t="21471" x="3870325" y="2895600"/>
          <p14:tracePt t="21479" x="3870325" y="2949575"/>
          <p14:tracePt t="21487" x="3848100" y="3017838"/>
          <p14:tracePt t="21495" x="3817938" y="3094038"/>
          <p14:tracePt t="21510" x="3763963" y="3208338"/>
          <p14:tracePt t="21526" x="3687763" y="3336925"/>
          <p14:tracePt t="21542" x="3611563" y="3444875"/>
          <p14:tracePt t="21559" x="3543300" y="3535363"/>
          <p14:tracePt t="21576" x="3475038" y="3597275"/>
          <p14:tracePt t="21593" x="3421063" y="3665538"/>
          <p14:tracePt t="21609" x="3368675" y="3703638"/>
          <p14:tracePt t="21626" x="3322638" y="3733800"/>
          <p14:tracePt t="21631" x="3306763" y="3749675"/>
          <p14:tracePt t="21643" x="3268663" y="3763963"/>
          <p14:tracePt t="21659" x="3200400" y="3794125"/>
          <p14:tracePt t="21676" x="3086100" y="3840163"/>
          <p14:tracePt t="21693" x="3001963" y="3863975"/>
          <p14:tracePt t="21710" x="2879725" y="3886200"/>
          <p14:tracePt t="21726" x="2857500" y="3886200"/>
          <p14:tracePt t="21743" x="2849563" y="3886200"/>
          <p14:tracePt t="21760" x="2835275" y="3902075"/>
          <p14:tracePt t="21778" x="2827338" y="3902075"/>
          <p14:tracePt t="21793" x="2827338" y="3908425"/>
          <p14:tracePt t="21810" x="2819400" y="3924300"/>
          <p14:tracePt t="21826" x="2811463" y="3954463"/>
          <p14:tracePt t="21843" x="2811463" y="3978275"/>
          <p14:tracePt t="21860" x="2811463" y="4008438"/>
          <p14:tracePt t="21876" x="2811463" y="4022725"/>
          <p14:tracePt t="21894" x="2811463" y="4038600"/>
          <p14:tracePt t="21909" x="2811463" y="4046538"/>
          <p14:tracePt t="22055" x="2811463" y="4038600"/>
          <p14:tracePt t="22223" x="2811463" y="4030663"/>
          <p14:tracePt t="22231" x="2819400" y="4030663"/>
          <p14:tracePt t="22243" x="2827338" y="4016375"/>
          <p14:tracePt t="22260" x="2849563" y="3992563"/>
          <p14:tracePt t="22276" x="2857500" y="3970338"/>
          <p14:tracePt t="22567" x="2873375" y="3970338"/>
          <p14:tracePt t="22615" x="2865438" y="3978275"/>
          <p14:tracePt t="22631" x="2857500" y="3984625"/>
          <p14:tracePt t="22783" x="2857500" y="3992563"/>
          <p14:tracePt t="22791" x="2857500" y="4008438"/>
          <p14:tracePt t="22799" x="2857500" y="4030663"/>
          <p14:tracePt t="22810" x="2857500" y="4054475"/>
          <p14:tracePt t="22827" x="2857500" y="4106863"/>
          <p14:tracePt t="22843" x="2857500" y="4144963"/>
          <p14:tracePt t="22860" x="2857500" y="4152900"/>
          <p14:tracePt t="22876" x="2857500" y="4160838"/>
          <p14:tracePt t="22912" x="2857500" y="4168775"/>
          <p14:tracePt t="22919" x="2865438" y="4168775"/>
          <p14:tracePt t="22927" x="2879725" y="4168775"/>
          <p14:tracePt t="22943" x="2903538" y="4130675"/>
          <p14:tracePt t="22960" x="2941638" y="4068763"/>
          <p14:tracePt t="22977" x="2979738" y="3992563"/>
          <p14:tracePt t="22993" x="2994025" y="3946525"/>
          <p14:tracePt t="23010" x="3001963" y="3916363"/>
          <p14:tracePt t="23027" x="3001963" y="3878263"/>
          <p14:tracePt t="23043" x="3001963" y="3863975"/>
          <p14:tracePt t="23059" x="3001963" y="3848100"/>
          <p14:tracePt t="23170" x="3001963" y="3863975"/>
          <p14:tracePt t="23174" x="3001963" y="3894138"/>
          <p14:tracePt t="23184" x="3001963" y="3908425"/>
          <p14:tracePt t="23193" x="3001963" y="3916363"/>
          <p14:tracePt t="23279" x="3001963" y="3908425"/>
          <p14:tracePt t="23287" x="3009900" y="3894138"/>
          <p14:tracePt t="23295" x="3009900" y="3870325"/>
          <p14:tracePt t="23310" x="3009900" y="3856038"/>
          <p14:tracePt t="23327" x="3009900" y="3848100"/>
          <p14:tracePt t="23368" x="3025775" y="3856038"/>
          <p14:tracePt t="23375" x="3032125" y="3894138"/>
          <p14:tracePt t="23384" x="3032125" y="3940175"/>
          <p14:tracePt t="23393" x="3055938" y="4016375"/>
          <p14:tracePt t="23411" x="3094038" y="4106863"/>
          <p14:tracePt t="23427" x="3132138" y="4160838"/>
          <p14:tracePt t="23443" x="3132138" y="4168775"/>
          <p14:tracePt t="23460" x="3154363" y="4168775"/>
          <p14:tracePt t="23478" x="3222625" y="4137025"/>
          <p14:tracePt t="23494" x="3254375" y="4092575"/>
          <p14:tracePt t="23510" x="3292475" y="4016375"/>
          <p14:tracePt t="23527" x="3298825" y="4000500"/>
          <p14:tracePt t="23583" x="3306763" y="4000500"/>
          <p14:tracePt t="23591" x="3314700" y="4000500"/>
          <p14:tracePt t="23600" x="3336925" y="4000500"/>
          <p14:tracePt t="23610" x="3352800" y="4008438"/>
          <p14:tracePt t="23627" x="3398838" y="4046538"/>
          <p14:tracePt t="23643" x="3413125" y="4054475"/>
          <p14:tracePt t="23660" x="3421063" y="4060825"/>
          <p14:tracePt t="23735" x="3413125" y="4060825"/>
          <p14:tracePt t="23743" x="3406775" y="4068763"/>
          <p14:tracePt t="23751" x="3390900" y="4106863"/>
          <p14:tracePt t="23760" x="3390900" y="4137025"/>
          <p14:tracePt t="23777" x="3382963" y="4206875"/>
          <p14:tracePt t="23793" x="3382963" y="4229100"/>
          <p14:tracePt t="23827" x="3382963" y="4237038"/>
          <p14:tracePt t="23844" x="3444875" y="4160838"/>
          <p14:tracePt t="23860" x="3497263" y="4060825"/>
          <p14:tracePt t="23877" x="3551238" y="3863975"/>
          <p14:tracePt t="23894" x="3559175" y="3763963"/>
          <p14:tracePt t="23911" x="3559175" y="3717925"/>
          <p14:tracePt t="23927" x="3559175" y="3711575"/>
          <p14:tracePt t="23944" x="3559175" y="3703638"/>
          <p14:tracePt t="23977" x="3543300" y="3741738"/>
          <p14:tracePt t="23994" x="3521075" y="3870325"/>
          <p14:tracePt t="24010" x="3521075" y="3992563"/>
          <p14:tracePt t="24027" x="3527425" y="4054475"/>
          <p14:tracePt t="24044" x="3543300" y="4060825"/>
          <p14:tracePt t="24060" x="3581400" y="4060825"/>
          <p14:tracePt t="24078" x="3649663" y="4030663"/>
          <p14:tracePt t="24094" x="3673475" y="3992563"/>
          <p14:tracePt t="24111" x="3673475" y="3970338"/>
          <p14:tracePt t="24167" x="3673475" y="4016375"/>
          <p14:tracePt t="24175" x="3687763" y="4060825"/>
          <p14:tracePt t="24183" x="3695700" y="4084638"/>
          <p14:tracePt t="24194" x="3711575" y="4106863"/>
          <p14:tracePt t="24210" x="3741738" y="4130675"/>
          <p14:tracePt t="24227" x="3779838" y="4130675"/>
          <p14:tracePt t="24244" x="3832225" y="4130675"/>
          <p14:tracePt t="24260" x="3863975" y="4098925"/>
          <p14:tracePt t="24278" x="3870325" y="4030663"/>
          <p14:tracePt t="24294" x="3870325" y="3992563"/>
          <p14:tracePt t="24311" x="3870325" y="3962400"/>
          <p14:tracePt t="24327" x="3870325" y="3932238"/>
          <p14:tracePt t="24344" x="3878263" y="3886200"/>
          <p14:tracePt t="24360" x="3924300" y="3856038"/>
          <p14:tracePt t="24377" x="4000500" y="3840163"/>
          <p14:tracePt t="24394" x="4038600" y="3817938"/>
          <p14:tracePt t="24411" x="4076700" y="3817938"/>
          <p14:tracePt t="24646" x="4084638" y="3817938"/>
          <p14:tracePt t="24663" x="4098925" y="3802063"/>
          <p14:tracePt t="24671" x="4114800" y="3802063"/>
          <p14:tracePt t="24679" x="4130675" y="3802063"/>
          <p14:tracePt t="24694" x="4144963" y="3794125"/>
          <p14:tracePt t="24711" x="4160838" y="3787775"/>
          <p14:tracePt t="25295" x="4137025" y="3779838"/>
          <p14:tracePt t="25303" x="4114800" y="3779838"/>
          <p14:tracePt t="25311" x="4098925" y="3771900"/>
          <p14:tracePt t="25327" x="4038600" y="3771900"/>
          <p14:tracePt t="25344" x="3970338" y="3779838"/>
          <p14:tracePt t="25361" x="3870325" y="3817938"/>
          <p14:tracePt t="25377" x="3817938" y="3832225"/>
          <p14:tracePt t="25394" x="3787775" y="3840163"/>
          <p14:tracePt t="25411" x="3779838" y="3840163"/>
          <p14:tracePt t="25529" x="3779838" y="3848100"/>
          <p14:tracePt t="25559" x="3787775" y="3863975"/>
          <p14:tracePt t="25567" x="3810000" y="3870325"/>
          <p14:tracePt t="25577" x="3856038" y="3894138"/>
          <p14:tracePt t="25594" x="3962400" y="3954463"/>
          <p14:tracePt t="25611" x="4092575" y="4008438"/>
          <p14:tracePt t="25628" x="4191000" y="4060825"/>
          <p14:tracePt t="25633" x="4206875" y="4068763"/>
          <p14:tracePt t="25644" x="4229100" y="4076700"/>
          <p14:tracePt t="25719" x="4221163" y="4084638"/>
          <p14:tracePt t="25727" x="4206875" y="4084638"/>
          <p14:tracePt t="25735" x="4175125" y="4084638"/>
          <p14:tracePt t="25745" x="4137025" y="4084638"/>
          <p14:tracePt t="25761" x="4022725" y="4084638"/>
          <p14:tracePt t="25777" x="3902075" y="4084638"/>
          <p14:tracePt t="25794" x="3810000" y="4084638"/>
          <p14:tracePt t="25811" x="3779838" y="4084638"/>
          <p14:tracePt t="25879" x="3779838" y="4060825"/>
          <p14:tracePt t="25903" x="3787775" y="4054475"/>
          <p14:tracePt t="25919" x="3787775" y="4046538"/>
          <p14:tracePt t="25927" x="3787775" y="4038600"/>
          <p14:tracePt t="26038" x="3779838" y="4030663"/>
          <p14:tracePt t="26055" x="3763963" y="4030663"/>
          <p14:tracePt t="26062" x="3756025" y="4030663"/>
          <p14:tracePt t="26070" x="3741738" y="4022725"/>
          <p14:tracePt t="26127" x="3756025" y="4022725"/>
          <p14:tracePt t="26135" x="3802063" y="4030663"/>
          <p14:tracePt t="26144" x="3863975" y="4046538"/>
          <p14:tracePt t="26162" x="3984625" y="4092575"/>
          <p14:tracePt t="26178" x="4106863" y="4106863"/>
          <p14:tracePt t="26194" x="4221163" y="4114800"/>
          <p14:tracePt t="26211" x="4229100" y="4114800"/>
          <p14:tracePt t="26335" x="4229100" y="4106863"/>
          <p14:tracePt t="26351" x="4229100" y="4098925"/>
          <p14:tracePt t="26359" x="4229100" y="4076700"/>
          <p14:tracePt t="26375" x="4229100" y="4068763"/>
          <p14:tracePt t="26383" x="4229100" y="4054475"/>
          <p14:tracePt t="26395" x="4229100" y="4030663"/>
          <p14:tracePt t="26411" x="4229100" y="4016375"/>
          <p14:tracePt t="26428" x="4244975" y="3992563"/>
          <p14:tracePt t="26444" x="4251325" y="3984625"/>
          <p14:tracePt t="26461" x="4259263" y="3978275"/>
          <p14:tracePt t="26478" x="4267200" y="3962400"/>
          <p14:tracePt t="26495" x="4275138" y="3954463"/>
          <p14:tracePt t="26511" x="4283075" y="3940175"/>
          <p14:tracePt t="26528" x="4289425" y="3924300"/>
          <p14:tracePt t="26743" x="4297363" y="3924300"/>
          <p14:tracePt t="26783" x="4297363" y="3916363"/>
          <p14:tracePt t="28759" x="4289425" y="3916363"/>
          <p14:tracePt t="28767" x="4267200" y="3916363"/>
          <p14:tracePt t="28779" x="4229100" y="3946525"/>
          <p14:tracePt t="28795" x="4152900" y="3984625"/>
          <p14:tracePt t="28812" x="4022725" y="4060825"/>
          <p14:tracePt t="28831" x="3771900" y="4183063"/>
          <p14:tracePt t="28846" x="3687763" y="4213225"/>
          <p14:tracePt t="28862" x="3475038" y="4283075"/>
          <p14:tracePt t="28879" x="3368675" y="4313238"/>
          <p14:tracePt t="28895" x="3276600" y="4327525"/>
          <p14:tracePt t="28912" x="3222625" y="4327525"/>
          <p14:tracePt t="28929" x="3184525" y="4343400"/>
          <p14:tracePt t="28945" x="3162300" y="4343400"/>
          <p14:tracePt t="28962" x="3140075" y="4343400"/>
          <p14:tracePt t="28979" x="3132138" y="4343400"/>
          <p14:tracePt t="28995" x="3124200" y="4343400"/>
          <p14:tracePt t="29012" x="3116263" y="4343400"/>
          <p14:tracePt t="29029" x="3101975" y="4343400"/>
          <p14:tracePt t="29046" x="3009900" y="4343400"/>
          <p14:tracePt t="29062" x="2911475" y="4343400"/>
          <p14:tracePt t="29079" x="2803525" y="4343400"/>
          <p14:tracePt t="29095" x="2713038" y="4351338"/>
          <p14:tracePt t="29112" x="2674938" y="4365625"/>
          <p14:tracePt t="29129" x="2659063" y="4373563"/>
          <p14:tracePt t="29145" x="2659063" y="4381500"/>
          <p14:tracePt t="29162" x="2667000" y="4389438"/>
          <p14:tracePt t="29179" x="2705100" y="4397375"/>
          <p14:tracePt t="29196" x="2759075" y="4403725"/>
          <p14:tracePt t="29212" x="2819400" y="4403725"/>
          <p14:tracePt t="29229" x="2879725" y="4381500"/>
          <p14:tracePt t="29246" x="2917825" y="4327525"/>
          <p14:tracePt t="29262" x="2933700" y="4275138"/>
          <p14:tracePt t="29279" x="2941638" y="4244975"/>
          <p14:tracePt t="29295" x="2941638" y="4221163"/>
          <p14:tracePt t="29312" x="2941638" y="4213225"/>
          <p14:tracePt t="29393" x="2941638" y="4221163"/>
          <p14:tracePt t="29399" x="2941638" y="4251325"/>
          <p14:tracePt t="29412" x="2941638" y="4283075"/>
          <p14:tracePt t="29430" x="2955925" y="4381500"/>
          <p14:tracePt t="29446" x="2971800" y="4403725"/>
          <p14:tracePt t="29462" x="3001963" y="4419600"/>
          <p14:tracePt t="29479" x="3040063" y="4427538"/>
          <p14:tracePt t="29496" x="3101975" y="4427538"/>
          <p14:tracePt t="29512" x="3140075" y="4403725"/>
          <p14:tracePt t="29529" x="3170238" y="4373563"/>
          <p14:tracePt t="29545" x="3184525" y="4351338"/>
          <p14:tracePt t="29599" x="3192463" y="4351338"/>
          <p14:tracePt t="29608" x="3200400" y="4351338"/>
          <p14:tracePt t="29615" x="3230563" y="4351338"/>
          <p14:tracePt t="29630" x="3322638" y="4359275"/>
          <p14:tracePt t="29646" x="3406775" y="4381500"/>
          <p14:tracePt t="29662" x="3482975" y="4381500"/>
          <p14:tracePt t="29679" x="3513138" y="4381500"/>
          <p14:tracePt t="29696" x="3521075" y="4381500"/>
          <p14:tracePt t="29783" x="3513138" y="4381500"/>
          <p14:tracePt t="29798" x="3513138" y="4389438"/>
          <p14:tracePt t="29815" x="3505200" y="4389438"/>
          <p14:tracePt t="29832" x="3505200" y="4397375"/>
          <p14:tracePt t="29839" x="3505200" y="4403725"/>
          <p14:tracePt t="29847" x="3497263" y="4411663"/>
          <p14:tracePt t="29951" x="3497263" y="4403725"/>
          <p14:tracePt t="29959" x="3497263" y="4381500"/>
          <p14:tracePt t="29966" x="3497263" y="4351338"/>
          <p14:tracePt t="29979" x="3497263" y="4321175"/>
          <p14:tracePt t="29996" x="3497263" y="4259263"/>
          <p14:tracePt t="30012" x="3497263" y="4191000"/>
          <p14:tracePt t="30030" x="3475038" y="4160838"/>
          <p14:tracePt t="30062" x="3475038" y="4152900"/>
          <p14:tracePt t="30086" x="3459163" y="4183063"/>
          <p14:tracePt t="30095" x="3451225" y="4237038"/>
          <p14:tracePt t="30112" x="3451225" y="4381500"/>
          <p14:tracePt t="30129" x="3451225" y="4457700"/>
          <p14:tracePt t="30175" x="3451225" y="4465638"/>
          <p14:tracePt t="30182" x="3459163" y="4457700"/>
          <p14:tracePt t="30196" x="3482975" y="4419600"/>
          <p14:tracePt t="30213" x="3527425" y="4313238"/>
          <p14:tracePt t="30230" x="3535363" y="4237038"/>
          <p14:tracePt t="30271" x="3543300" y="4237038"/>
          <p14:tracePt t="30303" x="3551238" y="4237038"/>
          <p14:tracePt t="30311" x="3559175" y="4283075"/>
          <p14:tracePt t="30319" x="3581400" y="4321175"/>
          <p14:tracePt t="30329" x="3597275" y="4351338"/>
          <p14:tracePt t="30346" x="3611563" y="4373563"/>
          <p14:tracePt t="30379" x="3619500" y="4373563"/>
          <p14:tracePt t="30396" x="3627438" y="4373563"/>
          <p14:tracePt t="30413" x="3641725" y="4351338"/>
          <p14:tracePt t="30429" x="3641725" y="4343400"/>
          <p14:tracePt t="30480" x="3641725" y="4327525"/>
          <p14:tracePt t="30487" x="3649663" y="4313238"/>
          <p14:tracePt t="30497" x="3649663" y="4289425"/>
          <p14:tracePt t="30513" x="3649663" y="4237038"/>
          <p14:tracePt t="30529" x="3649663" y="4206875"/>
          <p14:tracePt t="30546" x="3649663" y="4175125"/>
          <p14:tracePt t="30563" x="3649663" y="4152900"/>
          <p14:tracePt t="30623" x="3657600" y="4144963"/>
          <p14:tracePt t="30631" x="3695700" y="4160838"/>
          <p14:tracePt t="30639" x="3771900" y="4191000"/>
          <p14:tracePt t="30649" x="3878263" y="4237038"/>
          <p14:tracePt t="30663" x="4068763" y="4313238"/>
          <p14:tracePt t="30679" x="4206875" y="4359275"/>
          <p14:tracePt t="30696" x="4251325" y="4373563"/>
          <p14:tracePt t="30729" x="4237038" y="4389438"/>
          <p14:tracePt t="30746" x="4098925" y="4397375"/>
          <p14:tracePt t="30764" x="3916363" y="4411663"/>
          <p14:tracePt t="30780" x="3741738" y="4441825"/>
          <p14:tracePt t="30796" x="3673475" y="4449763"/>
          <p14:tracePt t="30839" x="3679825" y="4465638"/>
          <p14:tracePt t="30847" x="3711575" y="4473575"/>
          <p14:tracePt t="30863" x="3763963" y="4473575"/>
          <p14:tracePt t="30879" x="3802063" y="4473575"/>
          <p14:tracePt t="30896" x="3817938" y="4473575"/>
          <p14:tracePt t="30929" x="3840163" y="4449763"/>
          <p14:tracePt t="30946" x="3856038" y="4403725"/>
          <p14:tracePt t="30963" x="3886200" y="4343400"/>
          <p14:tracePt t="30979" x="3954463" y="4289425"/>
          <p14:tracePt t="30996" x="4022725" y="4251325"/>
          <p14:tracePt t="31013" x="4130675" y="4221163"/>
          <p14:tracePt t="31029" x="4198938" y="4206875"/>
          <p14:tracePt t="31215" x="4213225" y="4206875"/>
          <p14:tracePt t="31223" x="4237038" y="4213225"/>
          <p14:tracePt t="31231" x="4259263" y="4213225"/>
          <p14:tracePt t="31246" x="4289425" y="4229100"/>
          <p14:tracePt t="31263" x="4321175" y="4237038"/>
          <p14:tracePt t="31279" x="4335463" y="4237038"/>
          <p14:tracePt t="31297" x="4351338" y="4244975"/>
          <p14:tracePt t="31313" x="4359275" y="4251325"/>
          <p14:tracePt t="31815" x="4327525" y="4283075"/>
          <p14:tracePt t="31823" x="4267200" y="4419600"/>
          <p14:tracePt t="31832" x="4213225" y="4549775"/>
          <p14:tracePt t="31846" x="4054475" y="4830763"/>
          <p14:tracePt t="31863" x="3825875" y="5113338"/>
          <p14:tracePt t="31880" x="3589338" y="5341938"/>
          <p14:tracePt t="31896" x="3390900" y="5502275"/>
          <p14:tracePt t="31913" x="3230563" y="5592763"/>
          <p14:tracePt t="31930" x="3101975" y="5638800"/>
          <p14:tracePt t="31947" x="3009900" y="5646738"/>
          <p14:tracePt t="31963" x="2949575" y="5646738"/>
          <p14:tracePt t="31980" x="2903538" y="5622925"/>
          <p14:tracePt t="31996" x="2873375" y="5584825"/>
          <p14:tracePt t="32015" x="2827338" y="5502275"/>
          <p14:tracePt t="32030" x="2819400" y="5470525"/>
          <p14:tracePt t="32046" x="2819400" y="5464175"/>
          <p14:tracePt t="32063" x="2819400" y="5456238"/>
          <p14:tracePt t="32255" x="2835275" y="5456238"/>
          <p14:tracePt t="32263" x="2841625" y="5456238"/>
          <p14:tracePt t="32271" x="2849563" y="5440363"/>
          <p14:tracePt t="32280" x="2865438" y="5418138"/>
          <p14:tracePt t="32297" x="2873375" y="5387975"/>
          <p14:tracePt t="32313" x="2873375" y="5372100"/>
          <p14:tracePt t="32423" x="2873375" y="5380038"/>
          <p14:tracePt t="32448" x="2873375" y="5394325"/>
          <p14:tracePt t="32463" x="2873375" y="5402263"/>
          <p14:tracePt t="32479" x="2879725" y="5418138"/>
          <p14:tracePt t="32495" x="2879725" y="5426075"/>
          <p14:tracePt t="32502" x="2887663" y="5432425"/>
          <p14:tracePt t="32527" x="2895600" y="5432425"/>
          <p14:tracePt t="32550" x="2911475" y="5432425"/>
          <p14:tracePt t="32559" x="2917825" y="5432425"/>
          <p14:tracePt t="32575" x="2933700" y="5432425"/>
          <p14:tracePt t="32583" x="2941638" y="5426075"/>
          <p14:tracePt t="32597" x="2955925" y="5410200"/>
          <p14:tracePt t="32614" x="3009900" y="5364163"/>
          <p14:tracePt t="32630" x="3048000" y="5326063"/>
          <p14:tracePt t="32647" x="3094038" y="5287963"/>
          <p14:tracePt t="32663" x="3140075" y="5257800"/>
          <p14:tracePt t="32680" x="3184525" y="5227638"/>
          <p14:tracePt t="32697" x="3200400" y="5211763"/>
          <p14:tracePt t="32713" x="3222625" y="5203825"/>
          <p14:tracePt t="32730" x="3238500" y="5197475"/>
          <p14:tracePt t="32763" x="3246438" y="5197475"/>
          <p14:tracePt t="32872" x="3238500" y="5197475"/>
          <p14:tracePt t="32879" x="3230563" y="5189538"/>
          <p14:tracePt t="32888" x="3200400" y="5181600"/>
          <p14:tracePt t="32897" x="3184525" y="5173663"/>
          <p14:tracePt t="32913" x="3124200" y="5159375"/>
          <p14:tracePt t="33111" x="3116263" y="5159375"/>
          <p14:tracePt t="33120" x="3116263" y="5203825"/>
          <p14:tracePt t="33130" x="3101975" y="5265738"/>
          <p14:tracePt t="33147" x="3086100" y="5349875"/>
          <p14:tracePt t="33163" x="3078163" y="5432425"/>
          <p14:tracePt t="33166" x="3070225" y="5470525"/>
          <p14:tracePt t="33180" x="3055938" y="5494338"/>
          <p14:tracePt t="33198" x="3048000" y="5516563"/>
          <p14:tracePt t="33255" x="3048000" y="5524500"/>
          <p14:tracePt t="33279" x="3048000" y="5502275"/>
          <p14:tracePt t="33287" x="3048000" y="5464175"/>
          <p14:tracePt t="33297" x="3048000" y="5440363"/>
          <p14:tracePt t="33314" x="3048000" y="5410200"/>
          <p14:tracePt t="33330" x="3048000" y="5387975"/>
          <p14:tracePt t="33347" x="3048000" y="5380038"/>
          <p14:tracePt t="33414" x="3048000" y="5426075"/>
          <p14:tracePt t="33421" x="3048000" y="5478463"/>
          <p14:tracePt t="33430" x="3048000" y="5516563"/>
          <p14:tracePt t="33446" x="3108325" y="5600700"/>
          <p14:tracePt t="33463" x="3192463" y="5630863"/>
          <p14:tracePt t="33480" x="3268663" y="5630863"/>
          <p14:tracePt t="33496" x="3314700" y="5630863"/>
          <p14:tracePt t="33513" x="3330575" y="5584825"/>
          <p14:tracePt t="33530" x="3330575" y="5524500"/>
          <p14:tracePt t="33546" x="3322638" y="5478463"/>
          <p14:tracePt t="33563" x="3298825" y="5464175"/>
          <p14:tracePt t="33613" x="3284538" y="5464175"/>
          <p14:tracePt t="33662" x="3306763" y="5470525"/>
          <p14:tracePt t="33670" x="3336925" y="5470525"/>
          <p14:tracePt t="33680" x="3368675" y="5470525"/>
          <p14:tracePt t="33697" x="3406775" y="5478463"/>
          <p14:tracePt t="33713" x="3444875" y="5478463"/>
          <p14:tracePt t="33730" x="3467100" y="5478463"/>
          <p14:tracePt t="33763" x="3475038" y="5478463"/>
          <p14:tracePt t="33780" x="3475038" y="5470525"/>
          <p14:tracePt t="33797" x="3482975" y="5456238"/>
          <p14:tracePt t="33813" x="3513138" y="5426075"/>
          <p14:tracePt t="33830" x="3543300" y="5402263"/>
          <p14:tracePt t="33847" x="3573463" y="5380038"/>
          <p14:tracePt t="33864" x="3597275" y="5364163"/>
          <p14:tracePt t="33967" x="3597275" y="5394325"/>
          <p14:tracePt t="33975" x="3589338" y="5432425"/>
          <p14:tracePt t="33982" x="3581400" y="5464175"/>
          <p14:tracePt t="33998" x="3573463" y="5494338"/>
          <p14:tracePt t="34056" x="3573463" y="5486400"/>
          <p14:tracePt t="34062" x="3597275" y="5432425"/>
          <p14:tracePt t="34071" x="3619500" y="5394325"/>
          <p14:tracePt t="34080" x="3635375" y="5349875"/>
          <p14:tracePt t="34097" x="3657600" y="5249863"/>
          <p14:tracePt t="34113" x="3673475" y="5203825"/>
          <p14:tracePt t="34199" x="3687763" y="5203825"/>
          <p14:tracePt t="34208" x="3703638" y="5235575"/>
          <p14:tracePt t="34215" x="3711575" y="5241925"/>
          <p14:tracePt t="34231" x="3771900" y="5257800"/>
          <p14:tracePt t="34247" x="3825875" y="5265738"/>
          <p14:tracePt t="34264" x="3916363" y="5265738"/>
          <p14:tracePt t="34281" x="3954463" y="5241925"/>
          <p14:tracePt t="34367" x="3954463" y="5257800"/>
          <p14:tracePt t="34375" x="3954463" y="5273675"/>
          <p14:tracePt t="34383" x="3970338" y="5280025"/>
          <p14:tracePt t="34398" x="4000500" y="5295900"/>
          <p14:tracePt t="34414" x="4022725" y="5295900"/>
          <p14:tracePt t="34431" x="4046538" y="5295900"/>
          <p14:tracePt t="34447" x="4054475" y="5295900"/>
          <p14:tracePt t="34464" x="4054475" y="5287963"/>
          <p14:tracePt t="34481" x="4008438" y="5257800"/>
          <p14:tracePt t="34497" x="3870325" y="5211763"/>
          <p14:tracePt t="34514" x="3687763" y="5159375"/>
          <p14:tracePt t="34531" x="3505200" y="5127625"/>
          <p14:tracePt t="34548" x="3451225" y="5113338"/>
          <p14:tracePt t="34581" x="3565525" y="5121275"/>
          <p14:tracePt t="34598" x="4016375" y="5211763"/>
          <p14:tracePt t="34614" x="4397375" y="5295900"/>
          <p14:tracePt t="34631" x="4525963" y="5334000"/>
          <p14:tracePt t="34647" x="4533900" y="5349875"/>
          <p14:tracePt t="34664" x="4503738" y="5380038"/>
          <p14:tracePt t="34681" x="4373563" y="5402263"/>
          <p14:tracePt t="34698" x="4213225" y="5432425"/>
          <p14:tracePt t="34714" x="4137025" y="5448300"/>
          <p14:tracePt t="34748" x="4137025" y="5456238"/>
          <p14:tracePt t="34764" x="4206875" y="5470525"/>
          <p14:tracePt t="34781" x="4289425" y="5494338"/>
          <p14:tracePt t="34798" x="4313238" y="5502275"/>
          <p14:tracePt t="34831" x="4283075" y="5502275"/>
          <p14:tracePt t="34839" x="4237038" y="5502275"/>
          <p14:tracePt t="34847" x="4191000" y="5486400"/>
          <p14:tracePt t="34864" x="4130675" y="5486400"/>
          <p14:tracePt t="34881" x="4114800" y="5486400"/>
          <p14:tracePt t="34914" x="4137025" y="5486400"/>
          <p14:tracePt t="34931" x="4213225" y="5486400"/>
          <p14:tracePt t="34948" x="4313238" y="5486400"/>
          <p14:tracePt t="34964" x="4335463" y="5486400"/>
          <p14:tracePt t="35064" x="4343400" y="5478463"/>
          <p14:tracePt t="35070" x="4397375" y="5470525"/>
          <p14:tracePt t="35081" x="4457700" y="5456238"/>
          <p14:tracePt t="35098" x="4564063" y="5440363"/>
          <p14:tracePt t="35114" x="4610100" y="5440363"/>
          <p14:tracePt t="35131" x="4618038" y="5440363"/>
          <p14:tracePt t="35164" x="4625975" y="5432425"/>
          <p14:tracePt t="35181" x="4625975" y="5426075"/>
          <p14:tracePt t="35423" x="4602163" y="5426075"/>
          <p14:tracePt t="35431" x="4564063" y="5440363"/>
          <p14:tracePt t="35439" x="4518025" y="5478463"/>
          <p14:tracePt t="35448" x="4441825" y="5524500"/>
          <p14:tracePt t="35464" x="4168775" y="5684838"/>
          <p14:tracePt t="35481" x="3756025" y="5845175"/>
          <p14:tracePt t="35498" x="3382963" y="5951538"/>
          <p14:tracePt t="35515" x="3178175" y="5973763"/>
          <p14:tracePt t="35531" x="3055938" y="5973763"/>
          <p14:tracePt t="35548" x="3001963" y="5973763"/>
          <p14:tracePt t="35581" x="2994025" y="5973763"/>
          <p14:tracePt t="35598" x="2994025" y="5943600"/>
          <p14:tracePt t="35615" x="2994025" y="5889625"/>
          <p14:tracePt t="35631" x="2994025" y="5851525"/>
          <p14:tracePt t="35648" x="2971800" y="5813425"/>
          <p14:tracePt t="35665" x="2949575" y="5791200"/>
          <p14:tracePt t="35681" x="2911475" y="5783263"/>
          <p14:tracePt t="35698" x="2865438" y="5783263"/>
          <p14:tracePt t="35714" x="2819400" y="5783263"/>
          <p14:tracePt t="35731" x="2781300" y="5783263"/>
          <p14:tracePt t="35748" x="2765425" y="5799138"/>
          <p14:tracePt t="35766" x="2765425" y="5829300"/>
          <p14:tracePt t="35783" x="2765425" y="5845175"/>
          <p14:tracePt t="35798" x="2841625" y="5875338"/>
          <p14:tracePt t="35814" x="2911475" y="5883275"/>
          <p14:tracePt t="35831" x="2955925" y="5883275"/>
          <p14:tracePt t="35848" x="2963863" y="5883275"/>
          <p14:tracePt t="35865" x="2971800" y="5875338"/>
          <p14:tracePt t="35881" x="2971800" y="5845175"/>
          <p14:tracePt t="35898" x="2971800" y="5807075"/>
          <p14:tracePt t="35934" x="2971800" y="5799138"/>
          <p14:tracePt t="35952" x="2971800" y="5783263"/>
          <p14:tracePt t="35967" x="2971800" y="5775325"/>
          <p14:tracePt t="35986" x="2971800" y="5761038"/>
          <p14:tracePt t="35999" x="2971800" y="5753100"/>
          <p14:tracePt t="36014" x="2987675" y="5753100"/>
          <p14:tracePt t="36143" x="2987675" y="5791200"/>
          <p14:tracePt t="36151" x="2994025" y="5813425"/>
          <p14:tracePt t="36159" x="2994025" y="5845175"/>
          <p14:tracePt t="36169" x="3001963" y="5859463"/>
          <p14:tracePt t="36182" x="3009900" y="5883275"/>
          <p14:tracePt t="36231" x="3017838" y="5883275"/>
          <p14:tracePt t="36239" x="3032125" y="5883275"/>
          <p14:tracePt t="36248" x="3048000" y="5883275"/>
          <p14:tracePt t="36265" x="3108325" y="5851525"/>
          <p14:tracePt t="36281" x="3154363" y="5813425"/>
          <p14:tracePt t="36299" x="3170238" y="5799138"/>
          <p14:tracePt t="36351" x="3184525" y="5791200"/>
          <p14:tracePt t="36359" x="3200400" y="5791200"/>
          <p14:tracePt t="36367" x="3222625" y="5791200"/>
          <p14:tracePt t="36383" x="3322638" y="5837238"/>
          <p14:tracePt t="36401" x="3413125" y="5867400"/>
          <p14:tracePt t="36415" x="3459163" y="5875338"/>
          <p14:tracePt t="36470" x="3467100" y="5875338"/>
          <p14:tracePt t="36479" x="3475038" y="5875338"/>
          <p14:tracePt t="36591" x="3497263" y="5875338"/>
          <p14:tracePt t="36601" x="3543300" y="5875338"/>
          <p14:tracePt t="36607" x="3603625" y="5875338"/>
          <p14:tracePt t="36616" x="3665538" y="5875338"/>
          <p14:tracePt t="36631" x="3725863" y="5875338"/>
          <p14:tracePt t="36648" x="3733800" y="5875338"/>
          <p14:tracePt t="36681" x="3733800" y="5867400"/>
          <p14:tracePt t="36698" x="3679825" y="5859463"/>
          <p14:tracePt t="36715" x="3627438" y="5851525"/>
          <p14:tracePt t="36732" x="3573463" y="5837238"/>
          <p14:tracePt t="36748" x="3559175" y="5837238"/>
          <p14:tracePt t="36766" x="3521075" y="5859463"/>
          <p14:tracePt t="36782" x="3521075" y="5883275"/>
          <p14:tracePt t="36798" x="3521075" y="5889625"/>
          <p14:tracePt t="36832" x="3527425" y="5905500"/>
          <p14:tracePt t="36848" x="3573463" y="5921375"/>
          <p14:tracePt t="36865" x="3581400" y="5921375"/>
          <p14:tracePt t="36882" x="3589338" y="5921375"/>
          <p14:tracePt t="36898" x="3603625" y="5921375"/>
          <p14:tracePt t="36915" x="3603625" y="5913438"/>
          <p14:tracePt t="36932" x="3603625" y="5875338"/>
          <p14:tracePt t="36948" x="3603625" y="5859463"/>
          <p14:tracePt t="36966" x="3589338" y="5821363"/>
          <p14:tracePt t="36982" x="3581400" y="5813425"/>
          <p14:tracePt t="36998" x="3551238" y="5807075"/>
          <p14:tracePt t="37055" x="3559175" y="5807075"/>
          <p14:tracePt t="37063" x="3581400" y="5807075"/>
          <p14:tracePt t="37071" x="3611563" y="5807075"/>
          <p14:tracePt t="37082" x="3635375" y="5813425"/>
          <p14:tracePt t="37098" x="3679825" y="5821363"/>
          <p14:tracePt t="37115" x="3695700" y="5821363"/>
          <p14:tracePt t="37183" x="3703638" y="5829300"/>
          <p14:tracePt t="37239" x="3725863" y="5837238"/>
          <p14:tracePt t="37247" x="3749675" y="5837238"/>
          <p14:tracePt t="37255" x="3779838" y="5845175"/>
          <p14:tracePt t="37265" x="3863975" y="5845175"/>
          <p14:tracePt t="37282" x="3984625" y="5837238"/>
          <p14:tracePt t="37298" x="4060825" y="5829300"/>
          <p14:tracePt t="37315" x="4084638" y="5813425"/>
          <p14:tracePt t="37348" x="4084638" y="5807075"/>
          <p14:tracePt t="37464" x="4076700" y="5807075"/>
          <p14:tracePt t="37471" x="4046538" y="5813425"/>
          <p14:tracePt t="37482" x="4016375" y="5821363"/>
          <p14:tracePt t="37498" x="3916363" y="5845175"/>
          <p14:tracePt t="37515" x="3856038" y="5859463"/>
          <p14:tracePt t="37532" x="3848100" y="5867400"/>
          <p14:tracePt t="37575" x="3848100" y="5875338"/>
          <p14:tracePt t="37583" x="3878263" y="5883275"/>
          <p14:tracePt t="37598" x="3946525" y="5889625"/>
          <p14:tracePt t="37615" x="4000500" y="5913438"/>
          <p14:tracePt t="37632" x="4008438" y="5913438"/>
          <p14:tracePt t="37943" x="4008438" y="5921375"/>
          <p14:tracePt t="37952" x="4000500" y="5921375"/>
          <p14:tracePt t="37959" x="3984625" y="5921375"/>
          <p14:tracePt t="37967" x="3962400" y="5913438"/>
          <p14:tracePt t="37982" x="3946525" y="5913438"/>
          <p14:tracePt t="38015" x="3946525" y="5905500"/>
          <p14:tracePt t="38032" x="3946525" y="5851525"/>
          <p14:tracePt t="38049" x="3946525" y="5661025"/>
          <p14:tracePt t="38065" x="3946525" y="5410200"/>
          <p14:tracePt t="38082" x="3946525" y="5097463"/>
          <p14:tracePt t="38099" x="3848100" y="4511675"/>
          <p14:tracePt t="38115" x="3817938" y="4168775"/>
          <p14:tracePt t="38132" x="3817938" y="3916363"/>
          <p14:tracePt t="38149" x="3817938" y="3687763"/>
          <p14:tracePt t="38166" x="3817938" y="3421063"/>
          <p14:tracePt t="38182" x="3817938" y="3284538"/>
          <p14:tracePt t="38199" x="3802063" y="3170238"/>
          <p14:tracePt t="38215" x="3756025" y="3063875"/>
          <p14:tracePt t="38232" x="3703638" y="2987675"/>
          <p14:tracePt t="38249" x="3627438" y="2917825"/>
          <p14:tracePt t="38265" x="3543300" y="2879725"/>
          <p14:tracePt t="38282" x="3459163" y="2841625"/>
          <p14:tracePt t="38299" x="3360738" y="2803525"/>
          <p14:tracePt t="38315" x="3284538" y="2765425"/>
          <p14:tracePt t="38332" x="3200400" y="2720975"/>
          <p14:tracePt t="38349" x="3101975" y="2659063"/>
          <p14:tracePt t="38366" x="3009900" y="2613025"/>
          <p14:tracePt t="38382" x="2971800" y="2590800"/>
          <p14:tracePt t="38399" x="2933700" y="2590800"/>
          <p14:tracePt t="38416" x="2917825" y="2582863"/>
          <p14:tracePt t="38432" x="2911475" y="2582863"/>
          <p14:tracePt t="38449" x="2887663" y="2582863"/>
          <p14:tracePt t="38466" x="2873375" y="2574925"/>
          <p14:tracePt t="38482" x="2835275" y="2574925"/>
          <p14:tracePt t="38499" x="2797175" y="2568575"/>
          <p14:tracePt t="38516" x="2743200" y="2568575"/>
          <p14:tracePt t="38532" x="2651125" y="2568575"/>
          <p14:tracePt t="38550" x="2560638" y="2574925"/>
          <p14:tracePt t="38567" x="2492375" y="2628900"/>
          <p14:tracePt t="38582" x="2438400" y="2682875"/>
          <p14:tracePt t="38599" x="2362200" y="2827338"/>
          <p14:tracePt t="38616" x="2308225" y="3009900"/>
          <p14:tracePt t="38632" x="2301875" y="3216275"/>
          <p14:tracePt t="38649" x="2301875" y="3382963"/>
          <p14:tracePt t="38666" x="2378075" y="3505200"/>
          <p14:tracePt t="38682" x="2476500" y="3581400"/>
          <p14:tracePt t="38686" x="2536825" y="3589338"/>
          <p14:tracePt t="38699" x="2590800" y="3589338"/>
          <p14:tracePt t="38716" x="2841625" y="3611563"/>
          <p14:tracePt t="38732" x="3238500" y="3497263"/>
          <p14:tracePt t="38750" x="3687763" y="3216275"/>
          <p14:tracePt t="38766" x="3863975" y="2994025"/>
          <p14:tracePt t="38782" x="3940175" y="2789238"/>
          <p14:tracePt t="38799" x="3946525" y="2590800"/>
          <p14:tracePt t="38816" x="3902075" y="2392363"/>
          <p14:tracePt t="38832" x="3763963" y="2225675"/>
          <p14:tracePt t="38849" x="3581400" y="2141538"/>
          <p14:tracePt t="38866" x="3398838" y="2079625"/>
          <p14:tracePt t="38882" x="3192463" y="2065338"/>
          <p14:tracePt t="38899" x="2933700" y="2117725"/>
          <p14:tracePt t="38916" x="2689225" y="2255838"/>
          <p14:tracePt t="38932" x="2492375" y="2454275"/>
          <p14:tracePt t="38950" x="2400300" y="2727325"/>
          <p14:tracePt t="38966" x="2400300" y="2789238"/>
          <p14:tracePt t="38982" x="2506663" y="2849563"/>
          <p14:tracePt t="38999" x="2674938" y="2873375"/>
          <p14:tracePt t="39016" x="2963863" y="2841625"/>
          <p14:tracePt t="39032" x="3146425" y="2727325"/>
          <p14:tracePt t="39049" x="3216275" y="2628900"/>
          <p14:tracePt t="39067" x="3222625" y="2560638"/>
          <p14:tracePt t="39082" x="3208338" y="2492375"/>
          <p14:tracePt t="39099" x="3055938" y="2454275"/>
          <p14:tracePt t="39116" x="2903538" y="2416175"/>
          <p14:tracePt t="39132" x="2598738" y="2446338"/>
          <p14:tracePt t="39149" x="2225675" y="2751138"/>
          <p14:tracePt t="39166" x="2193925" y="2857500"/>
          <p14:tracePt t="39182" x="2232025" y="3063875"/>
          <p14:tracePt t="39199" x="2460625" y="3146425"/>
          <p14:tracePt t="39216" x="2941638" y="3162300"/>
          <p14:tracePt t="39233" x="3467100" y="3094038"/>
          <p14:tracePt t="39249" x="3611563" y="2994025"/>
          <p14:tracePt t="39266" x="3649663" y="2911475"/>
          <p14:tracePt t="39283" x="3635375" y="2797175"/>
          <p14:tracePt t="39299" x="3482975" y="2743200"/>
          <p14:tracePt t="39316" x="3298825" y="2705100"/>
          <p14:tracePt t="39333" x="3063875" y="2720975"/>
          <p14:tracePt t="39350" x="2697163" y="3116263"/>
          <p14:tracePt t="39366" x="2620963" y="3459163"/>
          <p14:tracePt t="39382" x="2682875" y="3711575"/>
          <p14:tracePt t="39399" x="2895600" y="3856038"/>
          <p14:tracePt t="39416" x="3078163" y="3902075"/>
          <p14:tracePt t="39433" x="3298825" y="3902075"/>
          <p14:tracePt t="39449" x="3444875" y="3870325"/>
          <p14:tracePt t="39466" x="3451225" y="3870325"/>
          <p14:tracePt t="39482" x="3451225" y="3856038"/>
          <p14:tracePt t="39499" x="3352800" y="3848100"/>
          <p14:tracePt t="39516" x="3268663" y="3848100"/>
          <p14:tracePt t="39532" x="3192463" y="4000500"/>
          <p14:tracePt t="39549" x="3146425" y="4267200"/>
          <p14:tracePt t="39567" x="3146425" y="4556125"/>
          <p14:tracePt t="39583" x="3178175" y="4632325"/>
          <p14:tracePt t="39600" x="3238500" y="4648200"/>
          <p14:tracePt t="39616" x="3284538" y="4648200"/>
          <p14:tracePt t="39633" x="3344863" y="4648200"/>
          <p14:tracePt t="39649" x="3459163" y="4549775"/>
          <p14:tracePt t="39666" x="3551238" y="4373563"/>
          <p14:tracePt t="39683" x="3657600" y="4092575"/>
          <p14:tracePt t="39686" x="3695700" y="3962400"/>
          <p14:tracePt t="39699" x="3741738" y="3817938"/>
          <p14:tracePt t="39716" x="3763963" y="3603625"/>
          <p14:tracePt t="39733" x="3763963" y="3475038"/>
          <p14:tracePt t="39750" x="3763963" y="3336925"/>
          <p14:tracePt t="39766" x="3756025" y="3306763"/>
          <p14:tracePt t="40103" x="3756025" y="3284538"/>
          <p14:tracePt t="40111" x="3756025" y="3222625"/>
          <p14:tracePt t="40119" x="3756025" y="3178175"/>
          <p14:tracePt t="40134" x="3779838" y="3116263"/>
          <p14:tracePt t="40150" x="3817938" y="3055938"/>
          <p14:tracePt t="40166" x="3817938" y="3040063"/>
          <p14:tracePt t="40183" x="3832225" y="3001963"/>
          <p14:tracePt t="40199" x="3848100" y="2979738"/>
          <p14:tracePt t="40233" x="3848100" y="2971800"/>
          <p14:tracePt t="40249" x="3856038" y="2949575"/>
          <p14:tracePt t="40267" x="3856038" y="2925763"/>
          <p14:tracePt t="40283" x="3856038" y="2887663"/>
          <p14:tracePt t="40300" x="3856038" y="2827338"/>
          <p14:tracePt t="40316" x="3856038" y="2781300"/>
          <p14:tracePt t="40334" x="3856038" y="2727325"/>
          <p14:tracePt t="40350" x="3840163" y="2705100"/>
          <p14:tracePt t="40366" x="3832225" y="2697163"/>
          <p14:tracePt t="40383" x="3825875" y="2689225"/>
          <p14:tracePt t="40416" x="3817938" y="2689225"/>
          <p14:tracePt t="40433" x="3802063" y="2682875"/>
          <p14:tracePt t="40450" x="3787775" y="2674938"/>
          <p14:tracePt t="40467" x="3756025" y="2659063"/>
          <p14:tracePt t="40483" x="3711575" y="2628900"/>
          <p14:tracePt t="40499" x="3673475" y="2590800"/>
          <p14:tracePt t="40516" x="3641725" y="2560638"/>
          <p14:tracePt t="40533" x="3627438" y="2552700"/>
          <p14:tracePt t="40550" x="3619500" y="2544763"/>
          <p14:tracePt t="40566" x="3597275" y="2536825"/>
          <p14:tracePt t="40583" x="3559175" y="2536825"/>
          <p14:tracePt t="40600" x="3527425" y="2530475"/>
          <p14:tracePt t="40616" x="3467100" y="2530475"/>
          <p14:tracePt t="40633" x="3382963" y="2530475"/>
          <p14:tracePt t="40650" x="3314700" y="2536825"/>
          <p14:tracePt t="40666" x="3260725" y="2552700"/>
          <p14:tracePt t="40683" x="3200400" y="2568575"/>
          <p14:tracePt t="40686" x="3170238" y="2574925"/>
          <p14:tracePt t="40700" x="3162300" y="2574925"/>
          <p14:tracePt t="40716" x="3116263" y="2582863"/>
          <p14:tracePt t="40734" x="3086100" y="2582863"/>
          <p14:tracePt t="40750" x="3078163" y="2582863"/>
          <p14:tracePt t="40767" x="3040063" y="2582863"/>
          <p14:tracePt t="40783" x="3017838" y="2582863"/>
          <p14:tracePt t="40800" x="2987675" y="2582863"/>
          <p14:tracePt t="40816" x="2955925" y="2582863"/>
          <p14:tracePt t="40833" x="2941638" y="2582863"/>
          <p14:tracePt t="40850" x="2933700" y="2582863"/>
          <p14:tracePt t="41143" x="2925763" y="2582863"/>
          <p14:tracePt t="41190" x="2933700" y="2568575"/>
          <p14:tracePt t="41199" x="2949575" y="2536825"/>
          <p14:tracePt t="41207" x="2955925" y="2530475"/>
          <p14:tracePt t="41217" x="2963863" y="2522538"/>
          <p14:tracePt t="41233" x="2971800" y="2498725"/>
          <p14:tracePt t="41250" x="2987675" y="2468563"/>
          <p14:tracePt t="41266" x="2994025" y="2454275"/>
          <p14:tracePt t="41283" x="2994025" y="2446338"/>
          <p14:tracePt t="41415" x="2987675" y="2460625"/>
          <p14:tracePt t="41423" x="2979738" y="2492375"/>
          <p14:tracePt t="41433" x="2971800" y="2514600"/>
          <p14:tracePt t="41450" x="2949575" y="2628900"/>
          <p14:tracePt t="41467" x="2941638" y="2759075"/>
          <p14:tracePt t="41484" x="2941638" y="2917825"/>
          <p14:tracePt t="41500" x="2941638" y="3108325"/>
          <p14:tracePt t="41517" x="2941638" y="3306763"/>
          <p14:tracePt t="41534" x="2933700" y="3565525"/>
          <p14:tracePt t="41550" x="2933700" y="3673475"/>
          <p14:tracePt t="41567" x="2933700" y="3741738"/>
          <p14:tracePt t="41583" x="2925763" y="3771900"/>
          <p14:tracePt t="41600" x="2917825" y="3794125"/>
          <p14:tracePt t="41617" x="2917825" y="3810000"/>
          <p14:tracePt t="41633" x="2917825" y="3825875"/>
          <p14:tracePt t="41650" x="2911475" y="3825875"/>
          <p14:tracePt t="41667" x="2911475" y="3840163"/>
          <p14:tracePt t="41683" x="2911475" y="3848100"/>
          <p14:tracePt t="41702" x="2903538" y="3863975"/>
          <p14:tracePt t="41783" x="2903538" y="3870325"/>
          <p14:tracePt t="41790" x="2911475" y="3886200"/>
          <p14:tracePt t="41800" x="2933700" y="3902075"/>
          <p14:tracePt t="41817" x="2963863" y="3946525"/>
          <p14:tracePt t="41833" x="3048000" y="3984625"/>
          <p14:tracePt t="41850" x="3132138" y="4008438"/>
          <p14:tracePt t="41867" x="3208338" y="4022725"/>
          <p14:tracePt t="41884" x="3276600" y="4038600"/>
          <p14:tracePt t="41901" x="3390900" y="4038600"/>
          <p14:tracePt t="41917" x="3444875" y="4038600"/>
          <p14:tracePt t="41934" x="3467100" y="4038600"/>
          <p14:tracePt t="41950" x="3497263" y="4038600"/>
          <p14:tracePt t="41967" x="3527425" y="4038600"/>
          <p14:tracePt t="41984" x="3565525" y="4038600"/>
          <p14:tracePt t="42000" x="3611563" y="4038600"/>
          <p14:tracePt t="42018" x="3673475" y="4038600"/>
          <p14:tracePt t="42033" x="3779838" y="4060825"/>
          <p14:tracePt t="42050" x="3856038" y="4076700"/>
          <p14:tracePt t="42067" x="3924300" y="4092575"/>
          <p14:tracePt t="42084" x="3946525" y="4092575"/>
          <p14:tracePt t="42118" x="3954463" y="4098925"/>
          <p14:tracePt t="42166" x="3954463" y="4106863"/>
          <p14:tracePt t="42177" x="3954463" y="4122738"/>
          <p14:tracePt t="42183" x="3954463" y="4152900"/>
          <p14:tracePt t="42200" x="3940175" y="4229100"/>
          <p14:tracePt t="42217" x="3894138" y="4313238"/>
          <p14:tracePt t="42233" x="3832225" y="4403725"/>
          <p14:tracePt t="42250" x="3741738" y="4511675"/>
          <p14:tracePt t="42267" x="3649663" y="4602163"/>
          <p14:tracePt t="42284" x="3551238" y="4678363"/>
          <p14:tracePt t="42300" x="3429000" y="4762500"/>
          <p14:tracePt t="42318" x="3298825" y="4854575"/>
          <p14:tracePt t="42335" x="3238500" y="4892675"/>
          <p14:tracePt t="42350" x="3216275" y="4914900"/>
          <p14:tracePt t="42367" x="3208338" y="4930775"/>
          <p14:tracePt t="42384" x="3208338" y="4937125"/>
          <p14:tracePt t="42400" x="3200400" y="4945063"/>
          <p14:tracePt t="42417" x="3200400" y="4953000"/>
          <p14:tracePt t="42434" x="3200400" y="4983163"/>
          <p14:tracePt t="42451" x="3208338" y="5013325"/>
          <p14:tracePt t="42467" x="3222625" y="5045075"/>
          <p14:tracePt t="42484" x="3246438" y="5097463"/>
          <p14:tracePt t="42500" x="3276600" y="5151438"/>
          <p14:tracePt t="42518" x="3298825" y="5203825"/>
          <p14:tracePt t="42535" x="3322638" y="5235575"/>
          <p14:tracePt t="42550" x="3344863" y="5265738"/>
          <p14:tracePt t="42567" x="3352800" y="5280025"/>
          <p14:tracePt t="42584" x="3390900" y="5295900"/>
          <p14:tracePt t="42600" x="3413125" y="5295900"/>
          <p14:tracePt t="42617" x="3467100" y="5295900"/>
          <p14:tracePt t="42634" x="3535363" y="5295900"/>
          <p14:tracePt t="42651" x="3611563" y="5295900"/>
          <p14:tracePt t="42667" x="3711575" y="5295900"/>
          <p14:tracePt t="42684" x="3810000" y="5295900"/>
          <p14:tracePt t="42689" x="3856038" y="5303838"/>
          <p14:tracePt t="42700" x="3902075" y="5311775"/>
          <p14:tracePt t="42718" x="3970338" y="5326063"/>
          <p14:tracePt t="42734" x="3984625" y="5334000"/>
          <p14:tracePt t="42751" x="4030663" y="5349875"/>
          <p14:tracePt t="42767" x="4054475" y="5364163"/>
          <p14:tracePt t="42784" x="4060825" y="5364163"/>
          <p14:tracePt t="42800" x="4076700" y="5380038"/>
          <p14:tracePt t="42847" x="4076700" y="5387975"/>
          <p14:tracePt t="42863" x="4076700" y="5402263"/>
          <p14:tracePt t="42888" x="4076700" y="5410200"/>
          <p14:tracePt t="42895" x="4076700" y="5426075"/>
          <p14:tracePt t="42903" x="4076700" y="5432425"/>
          <p14:tracePt t="42918" x="4076700" y="5456238"/>
          <p14:tracePt t="42934" x="4016375" y="5494338"/>
          <p14:tracePt t="42950" x="3924300" y="5502275"/>
          <p14:tracePt t="42967" x="3779838" y="5502275"/>
          <p14:tracePt t="42984" x="3649663" y="5502275"/>
          <p14:tracePt t="43000" x="3535363" y="5502275"/>
          <p14:tracePt t="43017" x="3451225" y="5502275"/>
          <p14:tracePt t="43034" x="3421063" y="5502275"/>
          <p14:tracePt t="43051" x="3390900" y="5494338"/>
          <p14:tracePt t="43067" x="3375025" y="5478463"/>
          <p14:tracePt t="43085" x="3360738" y="5464175"/>
          <p14:tracePt t="43101" x="3344863" y="5426075"/>
          <p14:tracePt t="43118" x="3344863" y="5235575"/>
          <p14:tracePt t="43134" x="3344863" y="5029200"/>
          <p14:tracePt t="43150" x="3344863" y="4778375"/>
          <p14:tracePt t="43169" x="3344863" y="4465638"/>
          <p14:tracePt t="43184" x="3344863" y="3946525"/>
          <p14:tracePt t="43201" x="3344863" y="3429000"/>
          <p14:tracePt t="43217" x="3306763" y="2941638"/>
          <p14:tracePt t="43234" x="3254375" y="2582863"/>
          <p14:tracePt t="43251" x="3222625" y="2408238"/>
          <p14:tracePt t="43268" x="3200400" y="2293938"/>
          <p14:tracePt t="43284" x="3178175" y="2225675"/>
          <p14:tracePt t="43301" x="3170238" y="2201863"/>
          <p14:tracePt t="43317" x="3162300" y="2187575"/>
          <p14:tracePt t="43335" x="3154363" y="2187575"/>
          <p14:tracePt t="43359" x="3154363" y="2179638"/>
          <p14:tracePt t="43384" x="3146425" y="2179638"/>
          <p14:tracePt t="43407" x="3132138" y="2171700"/>
          <p14:tracePt t="43425" x="3116263" y="2171700"/>
          <p14:tracePt t="43439" x="3101975" y="2171700"/>
          <p14:tracePt t="43447" x="3094038" y="2171700"/>
          <p14:tracePt t="43455" x="3086100" y="2171700"/>
          <p14:tracePt t="43467" x="3063875" y="2171700"/>
          <p14:tracePt t="43484" x="2987675" y="2225675"/>
          <p14:tracePt t="43501" x="2925763" y="2293938"/>
          <p14:tracePt t="43518" x="2873375" y="2362200"/>
          <p14:tracePt t="43534" x="2803525" y="2476500"/>
          <p14:tracePt t="43551" x="2773363" y="2552700"/>
          <p14:tracePt t="43567" x="2773363" y="2620963"/>
          <p14:tracePt t="43585" x="2773363" y="2674938"/>
          <p14:tracePt t="43601" x="2773363" y="2697163"/>
          <p14:tracePt t="43617" x="2797175" y="2720975"/>
          <p14:tracePt t="43634" x="2803525" y="2727325"/>
          <p14:tracePt t="43759" x="2811463" y="2727325"/>
          <p14:tracePt t="43791" x="2811463" y="2735263"/>
          <p14:tracePt t="43799" x="2811463" y="2743200"/>
          <p14:tracePt t="43807" x="2811463" y="2759075"/>
          <p14:tracePt t="43817" x="2811463" y="2765425"/>
          <p14:tracePt t="43834" x="2811463" y="2781300"/>
          <p14:tracePt t="43851" x="2811463" y="2789238"/>
          <p14:tracePt t="44071" x="2811463" y="2803525"/>
          <p14:tracePt t="44142" x="2811463" y="2811463"/>
          <p14:tracePt t="44150" x="2811463" y="2827338"/>
          <p14:tracePt t="44167" x="2811463" y="2835275"/>
          <p14:tracePt t="44174" x="2811463" y="2841625"/>
          <p14:tracePt t="44184" x="2811463" y="2857500"/>
          <p14:tracePt t="44201" x="2841625" y="2887663"/>
          <p14:tracePt t="44218" x="2879725" y="2925763"/>
          <p14:tracePt t="44234" x="2925763" y="2955925"/>
          <p14:tracePt t="44251" x="2994025" y="2994025"/>
          <p14:tracePt t="44268" x="3070225" y="3017838"/>
          <p14:tracePt t="44284" x="3124200" y="3025775"/>
          <p14:tracePt t="44302" x="3306763" y="3055938"/>
          <p14:tracePt t="44318" x="3382963" y="3063875"/>
          <p14:tracePt t="44334" x="3679825" y="3108325"/>
          <p14:tracePt t="44351" x="3894138" y="3108325"/>
          <p14:tracePt t="44368" x="4068763" y="3108325"/>
          <p14:tracePt t="44384" x="4175125" y="3108325"/>
          <p14:tracePt t="44401" x="4206875" y="3108325"/>
          <p14:tracePt t="44471" x="4198938" y="3108325"/>
          <p14:tracePt t="44479" x="4191000" y="3108325"/>
          <p14:tracePt t="44487" x="4175125" y="3108325"/>
          <p14:tracePt t="44502" x="4130675" y="3108325"/>
          <p14:tracePt t="44518" x="4092575" y="3124200"/>
          <p14:tracePt t="44534" x="3810000" y="3268663"/>
          <p14:tracePt t="44551" x="3482975" y="3406775"/>
          <p14:tracePt t="44568" x="3192463" y="3535363"/>
          <p14:tracePt t="44585" x="2987675" y="3597275"/>
          <p14:tracePt t="44601" x="2903538" y="3635375"/>
          <p14:tracePt t="44618" x="2887663" y="3641725"/>
          <p14:tracePt t="44634" x="2879725" y="3641725"/>
          <p14:tracePt t="44651" x="2879725" y="3649663"/>
          <p14:tracePt t="44668" x="2879725" y="3657600"/>
          <p14:tracePt t="44799" x="2887663" y="3657600"/>
          <p14:tracePt t="44815" x="2887663" y="3635375"/>
          <p14:tracePt t="44823" x="2879725" y="3611563"/>
          <p14:tracePt t="44834" x="2873375" y="3603625"/>
          <p14:tracePt t="44851" x="2857500" y="3603625"/>
          <p14:tracePt t="45575" x="2895600" y="3565525"/>
          <p14:tracePt t="45583" x="3001963" y="3521075"/>
          <p14:tracePt t="45591" x="3086100" y="3497263"/>
          <p14:tracePt t="45601" x="3146425" y="3467100"/>
          <p14:tracePt t="45618" x="3254375" y="3390900"/>
          <p14:tracePt t="45635" x="3336925" y="3322638"/>
          <p14:tracePt t="45651" x="3421063" y="3246438"/>
          <p14:tracePt t="45668" x="3505200" y="3146425"/>
          <p14:tracePt t="45687" x="3589338" y="2955925"/>
          <p14:tracePt t="45702" x="3611563" y="2887663"/>
          <p14:tracePt t="45718" x="3611563" y="2743200"/>
          <p14:tracePt t="45735" x="3597275" y="2667000"/>
          <p14:tracePt t="45751" x="3573463" y="2606675"/>
          <p14:tracePt t="45768" x="3551238" y="2568575"/>
          <p14:tracePt t="46390" x="3551238" y="2582863"/>
          <p14:tracePt t="46399" x="3551238" y="2636838"/>
          <p14:tracePt t="46406" x="3551238" y="2674938"/>
          <p14:tracePt t="46418" x="3551238" y="2705100"/>
          <p14:tracePt t="46435" x="3565525" y="2773363"/>
          <p14:tracePt t="46452" x="3589338" y="2849563"/>
          <p14:tracePt t="46468" x="3635375" y="3001963"/>
          <p14:tracePt t="46486" x="3725863" y="3276600"/>
          <p14:tracePt t="46502" x="3771900" y="3467100"/>
          <p14:tracePt t="46519" x="3832225" y="3657600"/>
          <p14:tracePt t="46535" x="3848100" y="3817938"/>
          <p14:tracePt t="46552" x="3870325" y="3962400"/>
          <p14:tracePt t="46568" x="3878263" y="4084638"/>
          <p14:tracePt t="46585" x="3878263" y="4191000"/>
          <p14:tracePt t="46602" x="3878263" y="4251325"/>
          <p14:tracePt t="46619" x="3870325" y="4283075"/>
          <p14:tracePt t="46635" x="3863975" y="4313238"/>
          <p14:tracePt t="46652" x="3848100" y="4343400"/>
          <p14:tracePt t="46669" x="3832225" y="4373563"/>
          <p14:tracePt t="46686" x="3794125" y="4411663"/>
          <p14:tracePt t="46702" x="3779838" y="4435475"/>
          <p14:tracePt t="46718" x="3763963" y="4435475"/>
          <p14:tracePt t="46753" x="3749675" y="4435475"/>
          <p14:tracePt t="46769" x="3725863" y="4435475"/>
          <p14:tracePt t="46802" x="3711575" y="4427538"/>
          <p14:tracePt t="46819" x="3703638" y="442753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86098" y="291359"/>
            <a:ext cx="6535158"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Example</a:t>
            </a:r>
            <a:r>
              <a:rPr lang="en-US" altLang="en-US" dirty="0"/>
              <a:t>: Testing the Difference Between Means </a:t>
            </a:r>
            <a:r>
              <a:rPr lang="en-US" altLang="en-US" dirty="0" smtClean="0"/>
              <a:t>(</a:t>
            </a:r>
            <a:r>
              <a:rPr lang="en-US" altLang="en-US" dirty="0"/>
              <a:t>Dependent Samples)</a:t>
            </a:r>
          </a:p>
          <a:p>
            <a:r>
              <a:rPr lang="en-US" altLang="en-US" dirty="0"/>
              <a:t> </a:t>
            </a:r>
          </a:p>
        </p:txBody>
      </p:sp>
      <p:sp>
        <p:nvSpPr>
          <p:cNvPr id="5" name="Rectangle 4"/>
          <p:cNvSpPr/>
          <p:nvPr/>
        </p:nvSpPr>
        <p:spPr>
          <a:xfrm>
            <a:off x="609142" y="1531433"/>
            <a:ext cx="4751596" cy="3139321"/>
          </a:xfrm>
          <a:prstGeom prst="rect">
            <a:avLst/>
          </a:prstGeom>
        </p:spPr>
        <p:txBody>
          <a:bodyPr wrap="square">
            <a:spAutoFit/>
          </a:bodyPr>
          <a:lstStyle/>
          <a:p>
            <a:pPr algn="just">
              <a:defRPr/>
            </a:pPr>
            <a:r>
              <a:rPr lang="en-US" dirty="0">
                <a:latin typeface="Times New Roman" panose="02020603050405020304" pitchFamily="18" charset="0"/>
                <a:cs typeface="Times New Roman" panose="02020603050405020304" pitchFamily="18" charset="0"/>
              </a:rPr>
              <a:t>A golf club manufacturer claims that </a:t>
            </a:r>
            <a:r>
              <a:rPr lang="en-US" dirty="0" smtClean="0">
                <a:latin typeface="Times New Roman" panose="02020603050405020304" pitchFamily="18" charset="0"/>
                <a:cs typeface="Times New Roman" panose="02020603050405020304" pitchFamily="18" charset="0"/>
              </a:rPr>
              <a:t>old scores are greater than new scores even if using </a:t>
            </a:r>
            <a:r>
              <a:rPr lang="en-US" dirty="0">
                <a:latin typeface="Times New Roman" panose="02020603050405020304" pitchFamily="18" charset="0"/>
                <a:cs typeface="Times New Roman" panose="02020603050405020304" pitchFamily="18" charset="0"/>
              </a:rPr>
              <a:t>the manufacturer’s newly designed golf clubs. Eight golfers are randomly selected, and each is asked to give his or her most recent score. After using the new clubs for one month, the golfers are again asked to give their most recent score. The scores for each golfer are shown in the table. Assuming the golf scores are normally distributed, is there enough evidence to support the manufacturer’s claim at </a:t>
            </a:r>
            <a:r>
              <a:rPr lang="el-GR" dirty="0">
                <a:latin typeface="Times New Roman" panose="02020603050405020304" pitchFamily="18" charset="0"/>
                <a:cs typeface="Times New Roman" panose="02020603050405020304" pitchFamily="18" charset="0"/>
              </a:rPr>
              <a:t>α</a:t>
            </a:r>
            <a:r>
              <a:rPr lang="en-US" dirty="0">
                <a:latin typeface="Times New Roman" panose="02020603050405020304" pitchFamily="18" charset="0"/>
                <a:cs typeface="Times New Roman" panose="02020603050405020304" pitchFamily="18" charset="0"/>
              </a:rPr>
              <a:t> = 0.10?</a:t>
            </a:r>
          </a:p>
        </p:txBody>
      </p:sp>
      <p:pic>
        <p:nvPicPr>
          <p:cNvPr id="6" name="Picture 5"/>
          <p:cNvPicPr>
            <a:picLocks noChangeAspect="1"/>
          </p:cNvPicPr>
          <p:nvPr/>
        </p:nvPicPr>
        <p:blipFill>
          <a:blip r:embed="rId3"/>
          <a:stretch>
            <a:fillRect/>
          </a:stretch>
        </p:blipFill>
        <p:spPr>
          <a:xfrm>
            <a:off x="2435433" y="5361554"/>
            <a:ext cx="5850611" cy="1028515"/>
          </a:xfrm>
          <a:prstGeom prst="rect">
            <a:avLst/>
          </a:prstGeom>
        </p:spPr>
      </p:pic>
      <p:sp>
        <p:nvSpPr>
          <p:cNvPr id="8" name="Rectangle 7"/>
          <p:cNvSpPr/>
          <p:nvPr/>
        </p:nvSpPr>
        <p:spPr>
          <a:xfrm>
            <a:off x="6137694" y="1531432"/>
            <a:ext cx="4751596" cy="2862322"/>
          </a:xfrm>
          <a:prstGeom prst="rect">
            <a:avLst/>
          </a:prstGeom>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يدعي أحد مصنعي مضارب الجولف أن النتائج القديمة أكبر من النتائج الجديدة حتى في حالة استخدام مضارب الجولف المصممة حديثًا من قبل الشركة المصنعة. يتم اختيار ثمانية من لاعبي الغولف بشكل عشوائي، ويطلب من كل منهم تقديم أحدث نتيجة له. بعد استخدام المضارب الجديدة لمدة شهر واحد، يُطلب من لاعبي الجولف مرة أخرى تقديم أحدث نتائجهم. يتم عرض النتائج لكل لاعب غولف في الجدول. على افتراض أن نتائج لعبة الجولف يتم توزيعها بشكل طبيعي، فهل هناك أدلة كافية لدعم ادعاء الشركة </a:t>
            </a:r>
            <a:r>
              <a:rPr lang="ar-EG" dirty="0" smtClean="0">
                <a:latin typeface="Times New Roman" panose="02020603050405020304" pitchFamily="18" charset="0"/>
                <a:cs typeface="Times New Roman" panose="02020603050405020304" pitchFamily="18" charset="0"/>
              </a:rPr>
              <a:t>المصنعة </a:t>
            </a:r>
          </a:p>
          <a:p>
            <a:pPr algn="r">
              <a:defRPr/>
            </a:pPr>
            <a:r>
              <a:rPr lang="el-GR" dirty="0">
                <a:latin typeface="Times New Roman" panose="02020603050405020304" pitchFamily="18" charset="0"/>
                <a:cs typeface="Times New Roman" panose="02020603050405020304" pitchFamily="18" charset="0"/>
              </a:rPr>
              <a:t>α</a:t>
            </a:r>
            <a:r>
              <a:rPr lang="en-US" dirty="0">
                <a:latin typeface="Times New Roman" panose="02020603050405020304" pitchFamily="18" charset="0"/>
                <a:cs typeface="Times New Roman" panose="02020603050405020304" pitchFamily="18" charset="0"/>
              </a:rPr>
              <a:t> = 0.10</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1248321"/>
      </p:ext>
    </p:extLst>
  </p:cSld>
  <p:clrMapOvr>
    <a:masterClrMapping/>
  </p:clrMapOvr>
  <mc:AlternateContent xmlns:mc="http://schemas.openxmlformats.org/markup-compatibility/2006" xmlns:p14="http://schemas.microsoft.com/office/powerpoint/2010/main">
    <mc:Choice Requires="p14">
      <p:transition p14:dur="10" advTm="107983"/>
    </mc:Choice>
    <mc:Fallback xmlns="">
      <p:transition advTm="107983"/>
    </mc:Fallback>
  </mc:AlternateContent>
  <p:timing>
    <p:tnLst>
      <p:par>
        <p:cTn id="1" dur="indefinite" restart="never" nodeType="tmRoot"/>
      </p:par>
    </p:tnLst>
  </p:timing>
  <p:extLst mod="1">
    <p:ext uri="{3A86A75C-4F4B-4683-9AE1-C65F6400EC91}">
      <p14:laserTraceLst xmlns:p14="http://schemas.microsoft.com/office/powerpoint/2010/main">
        <p14:tracePtLst>
          <p14:tracePt t="5023" x="3695700" y="4427538"/>
          <p14:tracePt t="5031" x="3687763" y="4411663"/>
          <p14:tracePt t="5039" x="3635375" y="4403725"/>
          <p14:tracePt t="5052" x="3573463" y="4381500"/>
          <p14:tracePt t="5069" x="3444875" y="4297363"/>
          <p14:tracePt t="5087" x="3078163" y="3848100"/>
          <p14:tracePt t="5104" x="2895600" y="3703638"/>
          <p14:tracePt t="5118" x="2835275" y="3673475"/>
          <p14:tracePt t="5135" x="2811463" y="3657600"/>
          <p14:tracePt t="5152" x="2720975" y="3619500"/>
          <p14:tracePt t="5169" x="2574925" y="3581400"/>
          <p14:tracePt t="5185" x="2408238" y="3581400"/>
          <p14:tracePt t="5202" x="2217738" y="3611563"/>
          <p14:tracePt t="5219" x="2011363" y="3673475"/>
          <p14:tracePt t="5235" x="1836738" y="3725863"/>
          <p14:tracePt t="5252" x="1646238" y="3779838"/>
          <p14:tracePt t="5269" x="1524000" y="3832225"/>
          <p14:tracePt t="5286" x="1455738" y="3894138"/>
          <p14:tracePt t="5304" x="1447800" y="3894138"/>
          <p14:tracePt t="5319" x="1493838" y="3886200"/>
          <p14:tracePt t="5335" x="1676400" y="3725863"/>
          <p14:tracePt t="5352" x="1866900" y="3513138"/>
          <p14:tracePt t="5687" x="1905000" y="3429000"/>
          <p14:tracePt t="5695" x="1958975" y="3292475"/>
          <p14:tracePt t="5703" x="2035175" y="3140075"/>
          <p14:tracePt t="5719" x="2125663" y="2987675"/>
          <p14:tracePt t="5735" x="2187575" y="2903538"/>
          <p14:tracePt t="5752" x="2270125" y="2797175"/>
          <p14:tracePt t="5769" x="2384425" y="2636838"/>
          <p14:tracePt t="5785" x="2522538" y="2492375"/>
          <p14:tracePt t="5802" x="2667000" y="2316163"/>
          <p14:tracePt t="5819" x="2781300" y="2155825"/>
          <p14:tracePt t="5836" x="2917825" y="1989138"/>
          <p14:tracePt t="5852" x="3048000" y="1866900"/>
          <p14:tracePt t="5870" x="3208338" y="1730375"/>
          <p14:tracePt t="5886" x="3260725" y="1684338"/>
          <p14:tracePt t="5902" x="3459163" y="1539875"/>
          <p14:tracePt t="5919" x="3551238" y="1493838"/>
          <p14:tracePt t="5936" x="3581400" y="1485900"/>
          <p14:tracePt t="6648" x="3695700" y="1501775"/>
          <p14:tracePt t="6654" x="3878263" y="1592263"/>
          <p14:tracePt t="6663" x="4038600" y="1698625"/>
          <p14:tracePt t="6670" x="4175125" y="1760538"/>
          <p14:tracePt t="6686" x="4313238" y="1828800"/>
          <p14:tracePt t="6703" x="4427538" y="1874838"/>
          <p14:tracePt t="6719" x="4579938" y="1943100"/>
          <p14:tracePt t="6736" x="4846638" y="2057400"/>
          <p14:tracePt t="6753" x="5097463" y="2171700"/>
          <p14:tracePt t="6769" x="5287963" y="2301875"/>
          <p14:tracePt t="6786" x="5418138" y="2392363"/>
          <p14:tracePt t="6802" x="5508625" y="2514600"/>
          <p14:tracePt t="6819" x="5540375" y="2667000"/>
          <p14:tracePt t="6836" x="5540375" y="2827338"/>
          <p14:tracePt t="6854" x="5334000" y="3124200"/>
          <p14:tracePt t="6870" x="5173663" y="3306763"/>
          <p14:tracePt t="6886" x="4999038" y="3497263"/>
          <p14:tracePt t="6903" x="4830763" y="3657600"/>
          <p14:tracePt t="6919" x="4686300" y="3787775"/>
          <p14:tracePt t="6936" x="4556125" y="3870325"/>
          <p14:tracePt t="6953" x="4419600" y="3924300"/>
          <p14:tracePt t="6969" x="4313238" y="3908425"/>
          <p14:tracePt t="6986" x="4267200" y="3840163"/>
          <p14:tracePt t="7003" x="4267200" y="3832225"/>
          <p14:tracePt t="7335" x="4259263" y="3832225"/>
          <p14:tracePt t="7352" x="4221163" y="3856038"/>
          <p14:tracePt t="7359" x="4160838" y="3924300"/>
          <p14:tracePt t="7371" x="4092575" y="4008438"/>
          <p14:tracePt t="7386" x="3894138" y="4160838"/>
          <p14:tracePt t="7402" x="3635375" y="4289425"/>
          <p14:tracePt t="7419" x="3429000" y="4397375"/>
          <p14:tracePt t="7436" x="3268663" y="4457700"/>
          <p14:tracePt t="7453" x="3154363" y="4479925"/>
          <p14:tracePt t="7470" x="3108325" y="4479925"/>
          <p14:tracePt t="7486" x="3101975" y="4479925"/>
          <p14:tracePt t="7759" x="3094038" y="4479925"/>
          <p14:tracePt t="7775" x="3101975" y="4435475"/>
          <p14:tracePt t="7782" x="3140075" y="4343400"/>
          <p14:tracePt t="7790" x="3154363" y="4229100"/>
          <p14:tracePt t="7803" x="3170238" y="4137025"/>
          <p14:tracePt t="7819" x="3170238" y="3902075"/>
          <p14:tracePt t="7836" x="3154363" y="3641725"/>
          <p14:tracePt t="7854" x="3146425" y="3284538"/>
          <p14:tracePt t="7869" x="3146425" y="3154363"/>
          <p14:tracePt t="7871" x="3146425" y="3009900"/>
          <p14:tracePt t="7886" x="3146425" y="2797175"/>
          <p14:tracePt t="7903" x="3170238" y="2651125"/>
          <p14:tracePt t="7919" x="3184525" y="2574925"/>
          <p14:tracePt t="7936" x="3208338" y="2530475"/>
          <p14:tracePt t="7953" x="3208338" y="2522538"/>
          <p14:tracePt t="7969" x="3208338" y="2514600"/>
          <p14:tracePt t="8295" x="3260725" y="2506663"/>
          <p14:tracePt t="8302" x="3436938" y="2454275"/>
          <p14:tracePt t="8311" x="3521075" y="2422525"/>
          <p14:tracePt t="8320" x="3559175" y="2422525"/>
          <p14:tracePt t="8342" x="3565525" y="2422525"/>
          <p14:tracePt t="8353" x="3573463" y="2416175"/>
          <p14:tracePt t="8369" x="3641725" y="2354263"/>
          <p14:tracePt t="8386" x="3673475" y="2332038"/>
          <p14:tracePt t="8430" x="3673475" y="2324100"/>
          <p14:tracePt t="8438" x="3657600" y="2316163"/>
          <p14:tracePt t="8453" x="3513138" y="2270125"/>
          <p14:tracePt t="8469" x="3368675" y="2232025"/>
          <p14:tracePt t="8486" x="3222625" y="2217738"/>
          <p14:tracePt t="8503" x="3040063" y="2232025"/>
          <p14:tracePt t="8519" x="2903538" y="2278063"/>
          <p14:tracePt t="8536" x="2865438" y="2293938"/>
          <p14:tracePt t="8598" x="2873375" y="2293938"/>
          <p14:tracePt t="8606" x="2887663" y="2293938"/>
          <p14:tracePt t="8614" x="2895600" y="2293938"/>
          <p14:tracePt t="9815" x="2903538" y="2293938"/>
          <p14:tracePt t="9823" x="2955925" y="2293938"/>
          <p14:tracePt t="9837" x="3208338" y="2293938"/>
          <p14:tracePt t="9854" x="3306763" y="2293938"/>
          <p14:tracePt t="9870" x="3611563" y="2293938"/>
          <p14:tracePt t="9887" x="3878263" y="2263775"/>
          <p14:tracePt t="9904" x="4191000" y="2225675"/>
          <p14:tracePt t="9920" x="4503738" y="2225675"/>
          <p14:tracePt t="9937" x="4754563" y="2225675"/>
          <p14:tracePt t="9954" x="4922838" y="2225675"/>
          <p14:tracePt t="9971" x="4999038" y="2217738"/>
          <p14:tracePt t="9987" x="5021263" y="2217738"/>
          <p14:tracePt t="10168" x="5021263" y="2209800"/>
          <p14:tracePt t="10183" x="5045075" y="2187575"/>
          <p14:tracePt t="10192" x="5067300" y="2179638"/>
          <p14:tracePt t="10204" x="5089525" y="2171700"/>
          <p14:tracePt t="10222" x="5127625" y="2163763"/>
          <p14:tracePt t="10237" x="5151438" y="2163763"/>
          <p14:tracePt t="10311" x="5143500" y="2163763"/>
          <p14:tracePt t="10318" x="5127625" y="2163763"/>
          <p14:tracePt t="10326" x="5121275" y="2163763"/>
          <p14:tracePt t="10639" x="5121275" y="2171700"/>
          <p14:tracePt t="10646" x="5121275" y="2201863"/>
          <p14:tracePt t="10655" x="5135563" y="2239963"/>
          <p14:tracePt t="10671" x="5173663" y="2316163"/>
          <p14:tracePt t="10687" x="5235575" y="2370138"/>
          <p14:tracePt t="10704" x="5265738" y="2392363"/>
          <p14:tracePt t="10721" x="5311775" y="2422525"/>
          <p14:tracePt t="10738" x="5387975" y="2484438"/>
          <p14:tracePt t="10754" x="5448300" y="2530475"/>
          <p14:tracePt t="10771" x="5486400" y="2560638"/>
          <p14:tracePt t="10787" x="5524500" y="2582863"/>
          <p14:tracePt t="10804" x="5540375" y="2590800"/>
          <p14:tracePt t="10821" x="5540375" y="2598738"/>
          <p14:tracePt t="10838" x="5540375" y="2689225"/>
          <p14:tracePt t="10855" x="5470525" y="2819400"/>
          <p14:tracePt t="10871" x="5326063" y="3009900"/>
          <p14:tracePt t="10887" x="5113338" y="3292475"/>
          <p14:tracePt t="10904" x="4868863" y="3665538"/>
          <p14:tracePt t="10921" x="4594225" y="4144963"/>
          <p14:tracePt t="10937" x="4381500" y="4678363"/>
          <p14:tracePt t="10954" x="4183063" y="5127625"/>
          <p14:tracePt t="10971" x="4008438" y="5486400"/>
          <p14:tracePt t="10987" x="3878263" y="5761038"/>
          <p14:tracePt t="11004" x="3810000" y="5959475"/>
          <p14:tracePt t="11021" x="3779838" y="6042025"/>
          <p14:tracePt t="11037" x="3771900" y="6073775"/>
          <p14:tracePt t="11207" x="3771900" y="6065838"/>
          <p14:tracePt t="11215" x="3802063" y="6042025"/>
          <p14:tracePt t="11223" x="3848100" y="6027738"/>
          <p14:tracePt t="11237" x="3902075" y="6003925"/>
          <p14:tracePt t="11254" x="4054475" y="5905500"/>
          <p14:tracePt t="11271" x="4152900" y="5807075"/>
          <p14:tracePt t="11287" x="4229100" y="5699125"/>
          <p14:tracePt t="11304" x="4289425" y="5600700"/>
          <p14:tracePt t="11321" x="4297363" y="5554663"/>
          <p14:tracePt t="11337" x="4305300" y="5524500"/>
          <p14:tracePt t="11354" x="4305300" y="5502275"/>
          <p14:tracePt t="11372" x="4305300" y="5478463"/>
          <p14:tracePt t="11375" x="4305300" y="5464175"/>
          <p14:tracePt t="11387" x="4305300" y="5448300"/>
          <p14:tracePt t="11404" x="4321175" y="5410200"/>
          <p14:tracePt t="11421" x="4359275" y="5334000"/>
          <p14:tracePt t="11438" x="4381500" y="5295900"/>
          <p14:tracePt t="11454" x="4435475" y="5203825"/>
          <p14:tracePt t="11471" x="4457700" y="5151438"/>
          <p14:tracePt t="11487" x="4465638" y="5135563"/>
          <p14:tracePt t="11504" x="4465638" y="5121275"/>
          <p14:tracePt t="11591" x="4473575" y="5113338"/>
          <p14:tracePt t="11599" x="4479925" y="5113338"/>
          <p14:tracePt t="11607" x="4503738" y="5113338"/>
          <p14:tracePt t="11622" x="4549775" y="5113338"/>
          <p14:tracePt t="11638" x="4556125" y="5113338"/>
          <p14:tracePt t="11654" x="4610100" y="5121275"/>
          <p14:tracePt t="11671" x="4678363" y="5121275"/>
          <p14:tracePt t="11688" x="4702175" y="5121275"/>
          <p14:tracePt t="11704" x="4708525" y="5121275"/>
          <p14:tracePt t="11959" x="4702175" y="5113338"/>
          <p14:tracePt t="11966" x="4686300" y="5105400"/>
          <p14:tracePt t="11974" x="4664075" y="5097463"/>
          <p14:tracePt t="11988" x="4648200" y="5089525"/>
          <p14:tracePt t="12005" x="4594225" y="5051425"/>
          <p14:tracePt t="12021" x="4541838" y="5013325"/>
          <p14:tracePt t="12198" x="4525963" y="5013325"/>
          <p14:tracePt t="12206" x="4503738" y="5013325"/>
          <p14:tracePt t="12215" x="4495800" y="5013325"/>
          <p14:tracePt t="12223" x="4487863" y="5013325"/>
          <p14:tracePt t="12238" x="4473575" y="5029200"/>
          <p14:tracePt t="12255" x="4441825" y="5045075"/>
          <p14:tracePt t="12271" x="4441825" y="5051425"/>
          <p14:tracePt t="12288" x="4457700" y="5059363"/>
          <p14:tracePt t="12321" x="4473575" y="5059363"/>
          <p14:tracePt t="12422" x="4479925" y="5059363"/>
          <p14:tracePt t="12438" x="4511675" y="5059363"/>
          <p14:tracePt t="12446" x="4572000" y="5059363"/>
          <p14:tracePt t="12455" x="4648200" y="5059363"/>
          <p14:tracePt t="12471" x="4846638" y="5059363"/>
          <p14:tracePt t="12488" x="5075238" y="5105400"/>
          <p14:tracePt t="12505" x="5426075" y="5151438"/>
          <p14:tracePt t="12521" x="5821363" y="5211763"/>
          <p14:tracePt t="12538" x="6256338" y="5257800"/>
          <p14:tracePt t="12555" x="6583363" y="5287963"/>
          <p14:tracePt t="12572" x="6918325" y="5287963"/>
          <p14:tracePt t="12588" x="7208838" y="5287963"/>
          <p14:tracePt t="12605" x="7483475" y="5287963"/>
          <p14:tracePt t="12622" x="7916863" y="5287963"/>
          <p14:tracePt t="12638" x="8137525" y="5287963"/>
          <p14:tracePt t="12655" x="8374063" y="5287963"/>
          <p14:tracePt t="12671" x="8610600" y="5287963"/>
          <p14:tracePt t="12688" x="8831263" y="5287963"/>
          <p14:tracePt t="12705" x="9029700" y="5287963"/>
          <p14:tracePt t="12721" x="9166225" y="5287963"/>
          <p14:tracePt t="12738" x="9312275" y="5287963"/>
          <p14:tracePt t="12755" x="9432925" y="5287963"/>
          <p14:tracePt t="12772" x="9555163" y="5287963"/>
          <p14:tracePt t="12788" x="9669463" y="5265738"/>
          <p14:tracePt t="12806" x="9791700" y="5219700"/>
          <p14:tracePt t="12822" x="9845675" y="5189538"/>
          <p14:tracePt t="12838" x="9883775" y="5159375"/>
          <p14:tracePt t="12855" x="9906000" y="5151438"/>
          <p14:tracePt t="12871" x="9952038" y="5135563"/>
          <p14:tracePt t="12888" x="10004425" y="5121275"/>
          <p14:tracePt t="12905" x="10050463" y="5113338"/>
          <p14:tracePt t="12921" x="10088563" y="5105400"/>
          <p14:tracePt t="12938" x="10118725" y="5097463"/>
          <p14:tracePt t="12955" x="10126663" y="5097463"/>
          <p14:tracePt t="12971" x="10134600" y="5089525"/>
          <p14:tracePt t="12988" x="10134600" y="5083175"/>
          <p14:tracePt t="13054" x="10134600" y="5075238"/>
          <p14:tracePt t="13071" x="10112375" y="5067300"/>
          <p14:tracePt t="13079" x="10088563" y="5051425"/>
          <p14:tracePt t="13088" x="10058400" y="5045075"/>
          <p14:tracePt t="13105" x="9974263" y="5045075"/>
          <p14:tracePt t="13122" x="9898063" y="5021263"/>
          <p14:tracePt t="13138" x="9715500" y="5021263"/>
          <p14:tracePt t="13155" x="9456738" y="5037138"/>
          <p14:tracePt t="13171" x="9105900" y="5097463"/>
          <p14:tracePt t="13188" x="8716963" y="5127625"/>
          <p14:tracePt t="13205" x="8093075" y="5189538"/>
          <p14:tracePt t="13222" x="7597775" y="5249863"/>
          <p14:tracePt t="13238" x="7216775" y="5265738"/>
          <p14:tracePt t="13255" x="6797675" y="5265738"/>
          <p14:tracePt t="13272" x="6384925" y="5265738"/>
          <p14:tracePt t="13288" x="6011863" y="5265738"/>
          <p14:tracePt t="13305" x="5638800" y="5265738"/>
          <p14:tracePt t="13322" x="5334000" y="5265738"/>
          <p14:tracePt t="13338" x="5121275" y="5219700"/>
          <p14:tracePt t="13355" x="4914900" y="5197475"/>
          <p14:tracePt t="13371" x="4770438" y="5173663"/>
          <p14:tracePt t="13388" x="4686300" y="5165725"/>
          <p14:tracePt t="13389" x="4656138" y="5165725"/>
          <p14:tracePt t="13405" x="4640263" y="5165725"/>
          <p14:tracePt t="13615" x="4625975" y="5165725"/>
          <p14:tracePt t="13623" x="4610100" y="5159375"/>
          <p14:tracePt t="13631" x="4602163" y="5159375"/>
          <p14:tracePt t="13639" x="4594225" y="5151438"/>
          <p14:tracePt t="13655" x="4572000" y="5143500"/>
          <p14:tracePt t="13672" x="4525963" y="5135563"/>
          <p14:tracePt t="13688" x="4487863" y="5135563"/>
          <p14:tracePt t="13705" x="4435475" y="5135563"/>
          <p14:tracePt t="13722" x="4403725" y="5135563"/>
          <p14:tracePt t="13738" x="4373563" y="5143500"/>
          <p14:tracePt t="13755" x="4351338" y="5151438"/>
          <p14:tracePt t="13772" x="4351338" y="5159375"/>
          <p14:tracePt t="13788" x="4351338" y="5165725"/>
          <p14:tracePt t="13806" x="4313238" y="5287963"/>
          <p14:tracePt t="13822" x="4283075" y="5394325"/>
          <p14:tracePt t="13838" x="4237038" y="5478463"/>
          <p14:tracePt t="13855" x="4183063" y="5562600"/>
          <p14:tracePt t="13872" x="4160838" y="5608638"/>
          <p14:tracePt t="13888" x="4137025" y="5630863"/>
          <p14:tracePt t="13905" x="4137025" y="5646738"/>
          <p14:tracePt t="13922" x="4122738" y="5661025"/>
          <p14:tracePt t="13938" x="4114800" y="5676900"/>
          <p14:tracePt t="13955" x="4092575" y="5692775"/>
          <p14:tracePt t="13972" x="4038600" y="5707063"/>
          <p14:tracePt t="13989" x="3908425" y="5707063"/>
          <p14:tracePt t="14005" x="3863975" y="5707063"/>
          <p14:tracePt t="14022" x="3733800" y="5668963"/>
          <p14:tracePt t="14039" x="3665538" y="5638800"/>
          <p14:tracePt t="14055" x="3619500" y="5622925"/>
          <p14:tracePt t="14072" x="3551238" y="5592763"/>
          <p14:tracePt t="14088" x="3497263" y="5592763"/>
          <p14:tracePt t="14105" x="3475038" y="5592763"/>
          <p14:tracePt t="14122" x="3467100" y="5592763"/>
          <p14:tracePt t="14138" x="3451225" y="5584825"/>
          <p14:tracePt t="14172" x="3444875" y="5584825"/>
          <p14:tracePt t="14190" x="3421063" y="5584825"/>
          <p14:tracePt t="14206" x="3390900" y="5584825"/>
          <p14:tracePt t="14222" x="3360738" y="5584825"/>
          <p14:tracePt t="14239" x="3330575" y="5584825"/>
          <p14:tracePt t="14255" x="3292475" y="5592763"/>
          <p14:tracePt t="14272" x="3260725" y="5592763"/>
          <p14:tracePt t="14289" x="3230563" y="5592763"/>
          <p14:tracePt t="14305" x="3208338" y="5592763"/>
          <p14:tracePt t="14322" x="3200400" y="5592763"/>
          <p14:tracePt t="14431" x="3192463" y="5592763"/>
          <p14:tracePt t="14439" x="3184525" y="5592763"/>
          <p14:tracePt t="14446" x="3178175" y="5592763"/>
          <p14:tracePt t="14975" x="3184525" y="5592763"/>
          <p14:tracePt t="14983" x="3222625" y="5592763"/>
          <p14:tracePt t="14991" x="3284538" y="5592763"/>
          <p14:tracePt t="15007" x="3444875" y="5592763"/>
          <p14:tracePt t="15022" x="3635375" y="5592763"/>
          <p14:tracePt t="15039" x="3825875" y="5592763"/>
          <p14:tracePt t="15056" x="4030663" y="5592763"/>
          <p14:tracePt t="15072" x="4213225" y="5592763"/>
          <p14:tracePt t="15089" x="4343400" y="5592763"/>
          <p14:tracePt t="15105" x="4435475" y="5592763"/>
          <p14:tracePt t="15122" x="4495800" y="5562600"/>
          <p14:tracePt t="15139" x="4511675" y="5562600"/>
          <p14:tracePt t="15155" x="4518025" y="5554663"/>
          <p14:tracePt t="15172" x="4525963" y="5554663"/>
          <p14:tracePt t="15190" x="4549775" y="5546725"/>
          <p14:tracePt t="15727" x="4556125" y="5546725"/>
          <p14:tracePt t="15743" x="4564063" y="5546725"/>
          <p14:tracePt t="15751" x="4572000" y="5562600"/>
          <p14:tracePt t="15758" x="4594225" y="5600700"/>
          <p14:tracePt t="15772" x="4594225" y="5616575"/>
          <p14:tracePt t="15790" x="4610100" y="5684838"/>
          <p14:tracePt t="15806" x="4625975" y="5730875"/>
          <p14:tracePt t="15822" x="4640263" y="5775325"/>
          <p14:tracePt t="15839" x="4640263" y="5829300"/>
          <p14:tracePt t="15856" x="4640263" y="5859463"/>
          <p14:tracePt t="15872" x="4640263" y="5867400"/>
          <p14:tracePt t="15890" x="4640263" y="5875338"/>
          <p14:tracePt t="15906" x="4632325" y="5875338"/>
          <p14:tracePt t="15910" x="4618038" y="5875338"/>
          <p14:tracePt t="15923" x="4610100" y="5875338"/>
          <p14:tracePt t="15956" x="4602163" y="5867400"/>
          <p14:tracePt t="15972" x="4602163" y="5845175"/>
          <p14:tracePt t="15990" x="4618038" y="5783263"/>
          <p14:tracePt t="16006" x="4664075" y="5745163"/>
          <p14:tracePt t="16023" x="4732338" y="5699125"/>
          <p14:tracePt t="16039" x="4800600" y="5676900"/>
          <p14:tracePt t="16056" x="4816475" y="5668963"/>
          <p14:tracePt t="16073" x="4830763" y="5661025"/>
          <p14:tracePt t="16183" x="4816475" y="5661025"/>
          <p14:tracePt t="16191" x="4816475" y="5654675"/>
          <p14:tracePt t="16207" x="4808538" y="5654675"/>
          <p14:tracePt t="16214" x="4800600" y="5654675"/>
          <p14:tracePt t="16223" x="4792663" y="5654675"/>
          <p14:tracePt t="16535" x="4784725" y="5646738"/>
          <p14:tracePt t="16543" x="4778375" y="5630863"/>
          <p14:tracePt t="16551" x="4762500" y="5600700"/>
          <p14:tracePt t="16559" x="4746625" y="5578475"/>
          <p14:tracePt t="16573" x="4732338" y="5554663"/>
          <p14:tracePt t="16590" x="4708525" y="5532438"/>
          <p14:tracePt t="16606" x="4694238" y="5532438"/>
          <p14:tracePt t="16623" x="4678363" y="5516563"/>
          <p14:tracePt t="16640" x="4664075" y="5508625"/>
          <p14:tracePt t="16656" x="4656138" y="5508625"/>
          <p14:tracePt t="16673" x="4640263" y="5508625"/>
          <p14:tracePt t="16690" x="4625975" y="5508625"/>
          <p14:tracePt t="16706" x="4618038" y="5508625"/>
          <p14:tracePt t="16751" x="4610100" y="5508625"/>
          <p14:tracePt t="16767" x="4587875" y="5516563"/>
          <p14:tracePt t="16783" x="4579938" y="5532438"/>
          <p14:tracePt t="16791" x="4572000" y="5546725"/>
          <p14:tracePt t="16806" x="4533900" y="5600700"/>
          <p14:tracePt t="16823" x="4487863" y="5661025"/>
          <p14:tracePt t="16839" x="4441825" y="5715000"/>
          <p14:tracePt t="16856" x="4397375" y="5753100"/>
          <p14:tracePt t="16873" x="4343400" y="5791200"/>
          <p14:tracePt t="16889" x="4267200" y="5813425"/>
          <p14:tracePt t="16906" x="4198938" y="5837238"/>
          <p14:tracePt t="16910" x="4175125" y="5845175"/>
          <p14:tracePt t="16923" x="4144963" y="5845175"/>
          <p14:tracePt t="16940" x="4098925" y="5845175"/>
          <p14:tracePt t="16956" x="4022725" y="5845175"/>
          <p14:tracePt t="16974" x="3954463" y="5845175"/>
          <p14:tracePt t="16989" x="3924300" y="5845175"/>
          <p14:tracePt t="17006" x="3863975" y="5851525"/>
          <p14:tracePt t="17023" x="3817938" y="5867400"/>
          <p14:tracePt t="17040" x="3787775" y="5875338"/>
          <p14:tracePt t="17056" x="3779838" y="5875338"/>
          <p14:tracePt t="17374" x="3779838" y="5867400"/>
          <p14:tracePt t="17727" x="3756025" y="5867400"/>
          <p14:tracePt t="17735" x="3741738" y="5867400"/>
          <p14:tracePt t="17742" x="3733800" y="5867400"/>
          <p14:tracePt t="17757" x="3717925" y="5859463"/>
          <p14:tracePt t="17773" x="3703638" y="5851525"/>
          <p14:tracePt t="20622" x="3703638" y="5845175"/>
          <p14:tracePt t="20631" x="3703638" y="5829300"/>
          <p14:tracePt t="20641" x="3703638" y="5813425"/>
          <p14:tracePt t="20658" x="3703638" y="5807075"/>
          <p14:tracePt t="20798" x="3703638" y="5813425"/>
          <p14:tracePt t="20806" x="3703638" y="5845175"/>
          <p14:tracePt t="20816" x="3703638" y="5875338"/>
          <p14:tracePt t="20824" x="3703638" y="5913438"/>
          <p14:tracePt t="20841" x="3703638" y="6011863"/>
          <p14:tracePt t="20858" x="3687763" y="6103938"/>
          <p14:tracePt t="20875" x="3649663" y="6218238"/>
          <p14:tracePt t="20891" x="3619500" y="6278563"/>
          <p14:tracePt t="20908" x="3603625" y="6294438"/>
          <p14:tracePt t="20951" x="3597275" y="6294438"/>
          <p14:tracePt t="20967" x="3581400" y="6294438"/>
          <p14:tracePt t="20977" x="3581400" y="6278563"/>
          <p14:tracePt t="20991" x="3581400" y="6248400"/>
          <p14:tracePt t="21008" x="3581400" y="6202363"/>
          <p14:tracePt t="21024" x="3581400" y="6164263"/>
          <p14:tracePt t="21041" x="3581400" y="6142038"/>
          <p14:tracePt t="21058" x="3573463" y="6134100"/>
          <p14:tracePt t="21091" x="3559175" y="6118225"/>
          <p14:tracePt t="21108" x="3535363" y="6118225"/>
          <p14:tracePt t="21124" x="3497263" y="6111875"/>
          <p14:tracePt t="21142" x="3436938" y="6103938"/>
          <p14:tracePt t="21158" x="3382963" y="6103938"/>
          <p14:tracePt t="21174" x="3352800" y="6103938"/>
          <p14:tracePt t="21192" x="3330575" y="6103938"/>
          <p14:tracePt t="21208" x="3314700" y="6103938"/>
          <p14:tracePt t="21262" x="3306763" y="6088063"/>
          <p14:tracePt t="21271" x="3306763" y="6073775"/>
          <p14:tracePt t="21278" x="3298825" y="6057900"/>
          <p14:tracePt t="21291" x="3276600" y="6035675"/>
          <p14:tracePt t="21309" x="3276600" y="6003925"/>
          <p14:tracePt t="21324" x="3254375" y="5965825"/>
          <p14:tracePt t="21341" x="3254375" y="5943600"/>
          <p14:tracePt t="21358" x="3254375" y="5935663"/>
          <p14:tracePt t="21791" x="3260725" y="5927725"/>
          <p14:tracePt t="21798" x="3284538" y="5927725"/>
          <p14:tracePt t="21808" x="3314700" y="5935663"/>
          <p14:tracePt t="21825" x="3421063" y="5943600"/>
          <p14:tracePt t="21841" x="3597275" y="5943600"/>
          <p14:tracePt t="21858" x="3749675" y="5927725"/>
          <p14:tracePt t="21875" x="3924300" y="5905500"/>
          <p14:tracePt t="21891" x="4106863" y="5875338"/>
          <p14:tracePt t="21908" x="4229100" y="5845175"/>
          <p14:tracePt t="21925" x="4321175" y="5799138"/>
          <p14:tracePt t="21928" x="4359275" y="5783263"/>
          <p14:tracePt t="21942" x="4381500" y="5753100"/>
          <p14:tracePt t="21958" x="4403725" y="5699125"/>
          <p14:tracePt t="21975" x="4403725" y="5638800"/>
          <p14:tracePt t="21991" x="4403725" y="5578475"/>
          <p14:tracePt t="22008" x="4403725" y="5532438"/>
          <p14:tracePt t="22025" x="4403725" y="5502275"/>
          <p14:tracePt t="22041" x="4403725" y="5494338"/>
          <p14:tracePt t="22058" x="4403725" y="5486400"/>
          <p14:tracePt t="22075" x="4403725" y="5478463"/>
          <p14:tracePt t="22143" x="4435475" y="5486400"/>
          <p14:tracePt t="22151" x="4457700" y="5486400"/>
          <p14:tracePt t="22159" x="4479925" y="5486400"/>
          <p14:tracePt t="22175" x="4533900" y="5508625"/>
          <p14:tracePt t="22191" x="4556125" y="5516563"/>
          <p14:tracePt t="22208" x="4564063" y="5516563"/>
          <p14:tracePt t="22246" x="4572000" y="5524500"/>
          <p14:tracePt t="22295" x="4572000" y="5532438"/>
          <p14:tracePt t="22312" x="4572000" y="5540375"/>
          <p14:tracePt t="22320" x="4572000" y="5554663"/>
          <p14:tracePt t="22326" x="4556125" y="5584825"/>
          <p14:tracePt t="22341" x="4549775" y="5592763"/>
          <p14:tracePt t="22358" x="4518025" y="5638800"/>
          <p14:tracePt t="22375" x="4495800" y="5676900"/>
          <p14:tracePt t="22392" x="4487863" y="5684838"/>
          <p14:tracePt t="22408" x="4487863" y="5692775"/>
          <p14:tracePt t="25926" x="4518025" y="5684838"/>
          <p14:tracePt t="25935" x="4708525" y="5578475"/>
          <p14:tracePt t="25943" x="4968875" y="5470525"/>
          <p14:tracePt t="25959" x="5219700" y="5349875"/>
          <p14:tracePt t="25976" x="5341938" y="5257800"/>
          <p14:tracePt t="25993" x="5394325" y="5159375"/>
          <p14:tracePt t="26009" x="5478463" y="5013325"/>
          <p14:tracePt t="26027" x="5554663" y="4854575"/>
          <p14:tracePt t="26043" x="5584825" y="4746625"/>
          <p14:tracePt t="26060" x="5600700" y="4678363"/>
          <p14:tracePt t="26076" x="5616575" y="4625975"/>
          <p14:tracePt t="26093" x="5622925" y="4618038"/>
          <p14:tracePt t="26798" x="5616575" y="4610100"/>
          <p14:tracePt t="26807" x="5616575" y="4602163"/>
          <p14:tracePt t="26814" x="5608638" y="4602163"/>
          <p14:tracePt t="26826" x="5600700" y="4602163"/>
          <p14:tracePt t="26843" x="5600700" y="4594225"/>
          <p14:tracePt t="26879" x="5600700" y="4579938"/>
          <p14:tracePt t="26887" x="5600700" y="4564063"/>
          <p14:tracePt t="26895" x="5616575" y="4533900"/>
          <p14:tracePt t="26910" x="5630863" y="4511675"/>
          <p14:tracePt t="26926" x="5661025" y="4449763"/>
          <p14:tracePt t="26943" x="5730875" y="4359275"/>
          <p14:tracePt t="26960" x="5791200" y="4275138"/>
          <p14:tracePt t="26976" x="5875338" y="4168775"/>
          <p14:tracePt t="26993" x="5959475" y="4054475"/>
          <p14:tracePt t="27010" x="6049963" y="3970338"/>
          <p14:tracePt t="27027" x="6126163" y="3886200"/>
          <p14:tracePt t="27043" x="6226175" y="3802063"/>
          <p14:tracePt t="27060" x="6316663" y="3725863"/>
          <p14:tracePt t="27077" x="6430963" y="3657600"/>
          <p14:tracePt t="27094" x="6575425" y="3543300"/>
          <p14:tracePt t="27110" x="6675438" y="3475038"/>
          <p14:tracePt t="27126" x="6751638" y="3413125"/>
          <p14:tracePt t="27143" x="6827838" y="3360738"/>
          <p14:tracePt t="27160" x="6911975" y="3306763"/>
          <p14:tracePt t="27177" x="7018338" y="3246438"/>
          <p14:tracePt t="27193" x="7078663" y="3200400"/>
          <p14:tracePt t="27210" x="7140575" y="3162300"/>
          <p14:tracePt t="27227" x="7178675" y="3132138"/>
          <p14:tracePt t="27243" x="7200900" y="3116263"/>
          <p14:tracePt t="27260" x="7208838" y="3108325"/>
          <p14:tracePt t="27277" x="7216775" y="3108325"/>
          <p14:tracePt t="27294" x="7231063" y="3108325"/>
          <p14:tracePt t="27310" x="7254875" y="3108325"/>
          <p14:tracePt t="27327" x="7299325" y="3108325"/>
          <p14:tracePt t="27343" x="7345363" y="3108325"/>
          <p14:tracePt t="27360" x="7391400" y="3108325"/>
          <p14:tracePt t="27377" x="7413625" y="3108325"/>
          <p14:tracePt t="27393" x="7475538" y="3116263"/>
          <p14:tracePt t="27410" x="7521575" y="3132138"/>
          <p14:tracePt t="27427" x="7566025" y="3132138"/>
          <p14:tracePt t="27443" x="7627938" y="3140075"/>
          <p14:tracePt t="27446" x="7642225" y="3140075"/>
          <p14:tracePt t="27460" x="7658100" y="3140075"/>
          <p14:tracePt t="27477" x="7673975" y="3140075"/>
          <p14:tracePt t="27493" x="7688263" y="3146425"/>
          <p14:tracePt t="27591" x="7696200" y="3146425"/>
          <p14:tracePt t="27607" x="7680325" y="3154363"/>
          <p14:tracePt t="27615" x="7658100" y="3178175"/>
          <p14:tracePt t="27627" x="7642225" y="3192463"/>
          <p14:tracePt t="27643" x="7620000" y="3222625"/>
          <p14:tracePt t="27660" x="7589838" y="3246438"/>
          <p14:tracePt t="27678" x="7521575" y="3276600"/>
          <p14:tracePt t="27694" x="7451725" y="3276600"/>
          <p14:tracePt t="27710" x="7391400" y="3276600"/>
          <p14:tracePt t="27728" x="7345363" y="3276600"/>
          <p14:tracePt t="27744" x="7299325" y="3260725"/>
          <p14:tracePt t="27760" x="7292975" y="3260725"/>
          <p14:tracePt t="28238" x="7323138" y="3260725"/>
          <p14:tracePt t="28246" x="7361238" y="3260725"/>
          <p14:tracePt t="28261" x="7383463" y="3260725"/>
          <p14:tracePt t="28278" x="7573963" y="3260725"/>
          <p14:tracePt t="28294" x="7734300" y="3260725"/>
          <p14:tracePt t="28310" x="7886700" y="3260725"/>
          <p14:tracePt t="28327" x="8061325" y="3230563"/>
          <p14:tracePt t="28344" x="8213725" y="3216275"/>
          <p14:tracePt t="28360" x="8297863" y="3192463"/>
          <p14:tracePt t="28377" x="8335963" y="3192463"/>
          <p14:tracePt t="28394" x="8351838" y="3192463"/>
          <p14:tracePt t="28704" x="8404225" y="3192463"/>
          <p14:tracePt t="28715" x="8466138" y="3192463"/>
          <p14:tracePt t="28727" x="8564563" y="3192463"/>
          <p14:tracePt t="28744" x="8732838" y="3184525"/>
          <p14:tracePt t="28760" x="8885238" y="3184525"/>
          <p14:tracePt t="28777" x="8991600" y="3184525"/>
          <p14:tracePt t="28794" x="9059863" y="3184525"/>
          <p14:tracePt t="28810" x="9067800" y="3184525"/>
          <p14:tracePt t="28862" x="9083675" y="3184525"/>
          <p14:tracePt t="28870" x="9090025" y="3184525"/>
          <p14:tracePt t="28878" x="9113838" y="3184525"/>
          <p14:tracePt t="28894" x="9151938" y="3184525"/>
          <p14:tracePt t="28910" x="9190038" y="3192463"/>
          <p14:tracePt t="28927" x="9236075" y="3192463"/>
          <p14:tracePt t="28943" x="9334500" y="3208338"/>
          <p14:tracePt t="28960" x="9388475" y="3216275"/>
          <p14:tracePt t="28977" x="9426575" y="3216275"/>
          <p14:tracePt t="28994" x="9432925" y="3216275"/>
          <p14:tracePt t="29010" x="9440863" y="3216275"/>
          <p14:tracePt t="29160" x="9448800" y="3216275"/>
          <p14:tracePt t="29168" x="9464675" y="3216275"/>
          <p14:tracePt t="29177" x="9486900" y="3216275"/>
          <p14:tracePt t="29194" x="9540875" y="3216275"/>
          <p14:tracePt t="29210" x="9631363" y="3216275"/>
          <p14:tracePt t="29227" x="9723438" y="3216275"/>
          <p14:tracePt t="29244" x="9807575" y="3216275"/>
          <p14:tracePt t="29260" x="9875838" y="3216275"/>
          <p14:tracePt t="29277" x="9952038" y="3216275"/>
          <p14:tracePt t="29294" x="9974263" y="3216275"/>
          <p14:tracePt t="29310" x="9982200" y="3216275"/>
          <p14:tracePt t="29327" x="9990138" y="3216275"/>
          <p14:tracePt t="29361" x="10004425" y="3216275"/>
          <p14:tracePt t="29377" x="10036175" y="3216275"/>
          <p14:tracePt t="29394" x="10058400" y="3216275"/>
          <p14:tracePt t="29411" x="10096500" y="3216275"/>
          <p14:tracePt t="29428" x="10134600" y="3216275"/>
          <p14:tracePt t="29444" x="10156825" y="3216275"/>
          <p14:tracePt t="29447" x="10172700" y="3216275"/>
          <p14:tracePt t="29461" x="10180638" y="3216275"/>
          <p14:tracePt t="29478" x="10202863" y="3216275"/>
          <p14:tracePt t="29494" x="10226675" y="3216275"/>
          <p14:tracePt t="29511" x="10256838" y="3216275"/>
          <p14:tracePt t="29528" x="10279063" y="3216275"/>
          <p14:tracePt t="29545" x="10294938" y="3208338"/>
          <p14:tracePt t="29711" x="10264775" y="3222625"/>
          <p14:tracePt t="29719" x="10240963" y="3246438"/>
          <p14:tracePt t="29731" x="10202863" y="3292475"/>
          <p14:tracePt t="29745" x="10088563" y="3406775"/>
          <p14:tracePt t="29761" x="9928225" y="3559175"/>
          <p14:tracePt t="29777" x="9693275" y="3733800"/>
          <p14:tracePt t="29794" x="9372600" y="3970338"/>
          <p14:tracePt t="29811" x="9059863" y="4191000"/>
          <p14:tracePt t="29828" x="8694738" y="4427538"/>
          <p14:tracePt t="29845" x="8297863" y="4694238"/>
          <p14:tracePt t="29862" x="7650163" y="5151438"/>
          <p14:tracePt t="29878" x="7421563" y="5303838"/>
          <p14:tracePt t="29894" x="6819900" y="5638800"/>
          <p14:tracePt t="29911" x="6408738" y="5807075"/>
          <p14:tracePt t="29928" x="6019800" y="5913438"/>
          <p14:tracePt t="29944" x="5684838" y="5951538"/>
          <p14:tracePt t="29961" x="5448300" y="5989638"/>
          <p14:tracePt t="29978" x="5257800" y="5989638"/>
          <p14:tracePt t="29994" x="5105400" y="5989638"/>
          <p14:tracePt t="30011" x="5037138" y="5989638"/>
          <p14:tracePt t="30028" x="4983163" y="5965825"/>
          <p14:tracePt t="30044" x="4968875" y="5951538"/>
          <p14:tracePt t="30062" x="4960938" y="5927725"/>
          <p14:tracePt t="30078" x="4960938" y="5913438"/>
          <p14:tracePt t="30094" x="4953000" y="5883275"/>
          <p14:tracePt t="30111" x="4953000" y="5867400"/>
          <p14:tracePt t="30128" x="4953000" y="5859463"/>
          <p14:tracePt t="30146" x="4945063" y="5859463"/>
          <p14:tracePt t="30183" x="4930775" y="5859463"/>
          <p14:tracePt t="30194" x="4914900" y="5859463"/>
          <p14:tracePt t="30211" x="4816475" y="5883275"/>
          <p14:tracePt t="30228" x="4670425" y="5913438"/>
          <p14:tracePt t="30244" x="4549775" y="5921375"/>
          <p14:tracePt t="30262" x="4343400" y="5921375"/>
          <p14:tracePt t="30278" x="4229100" y="5921375"/>
          <p14:tracePt t="30294" x="4198938" y="5905500"/>
          <p14:tracePt t="30328" x="4191000" y="5897563"/>
          <p14:tracePt t="30345" x="4191000" y="5883275"/>
          <p14:tracePt t="30361" x="4191000" y="5875338"/>
          <p14:tracePt t="30378" x="4191000" y="5859463"/>
          <p14:tracePt t="30394" x="4191000" y="5851525"/>
          <p14:tracePt t="30411" x="4206875" y="5837238"/>
          <p14:tracePt t="30428" x="4213225" y="5837238"/>
          <p14:tracePt t="30470" x="4221163" y="5837238"/>
          <p14:tracePt t="30480" x="4221163" y="5829300"/>
          <p14:tracePt t="30494" x="4221163" y="5791200"/>
          <p14:tracePt t="30511" x="4221163" y="5753100"/>
          <p14:tracePt t="30528" x="4229100" y="5692775"/>
          <p14:tracePt t="30546" x="4251325" y="5562600"/>
          <p14:tracePt t="30561" x="4267200" y="5410200"/>
          <p14:tracePt t="30578" x="4289425" y="5273675"/>
          <p14:tracePt t="30595" x="4289425" y="5211763"/>
          <p14:tracePt t="30611" x="4283075" y="5181600"/>
          <p14:tracePt t="30628" x="4259263" y="5159375"/>
          <p14:tracePt t="30646" x="4168775" y="5127625"/>
          <p14:tracePt t="30661" x="4030663" y="5029200"/>
          <p14:tracePt t="30678" x="3779838" y="4846638"/>
          <p14:tracePt t="30695" x="3360738" y="4533900"/>
          <p14:tracePt t="30711" x="2963863" y="4160838"/>
          <p14:tracePt t="30728" x="2667000" y="3779838"/>
          <p14:tracePt t="30745" x="2476500" y="3406775"/>
          <p14:tracePt t="30761" x="2316163" y="2994025"/>
          <p14:tracePt t="30778" x="2193925" y="2713038"/>
          <p14:tracePt t="30795" x="2103438" y="2400300"/>
          <p14:tracePt t="30811" x="2003425" y="2171700"/>
          <p14:tracePt t="30828" x="1927225" y="1973263"/>
          <p14:tracePt t="30846" x="1790700" y="1630363"/>
          <p14:tracePt t="30862" x="1698625" y="1455738"/>
          <p14:tracePt t="30878" x="1546225" y="1235075"/>
          <p14:tracePt t="30896" x="1371600" y="1028700"/>
          <p14:tracePt t="30911" x="1235075" y="884238"/>
          <p14:tracePt t="30928" x="1127125" y="800100"/>
          <p14:tracePt t="30945" x="1044575" y="701675"/>
          <p14:tracePt t="30961" x="998538" y="639763"/>
          <p14:tracePt t="30966" x="960438" y="617538"/>
          <p14:tracePt t="30978" x="952500" y="617538"/>
          <p14:tracePt t="30995" x="936625" y="601663"/>
          <p14:tracePt t="31030" x="936625" y="593725"/>
          <p14:tracePt t="31048" x="930275" y="579438"/>
          <p14:tracePt t="31062" x="906463" y="533400"/>
          <p14:tracePt t="31078" x="860425" y="465138"/>
          <p14:tracePt t="31095" x="808038" y="381000"/>
          <p14:tracePt t="31112" x="769938" y="304800"/>
          <p14:tracePt t="32429" x="6270625" y="3771900"/>
          <p14:tracePt t="32437" x="6256338" y="3756025"/>
          <p14:tracePt t="32450" x="6226175" y="3756025"/>
          <p14:tracePt t="32458" x="6188075" y="3741738"/>
          <p14:tracePt t="32475" x="6096000" y="3711575"/>
          <p14:tracePt t="32492" x="5913438" y="3635375"/>
          <p14:tracePt t="32508" x="5761038" y="3597275"/>
          <p14:tracePt t="32525" x="5646738" y="3559175"/>
          <p14:tracePt t="32542" x="5600700" y="3535363"/>
          <p14:tracePt t="34006" x="5546725" y="3589338"/>
          <p14:tracePt t="34014" x="5432425" y="3733800"/>
          <p14:tracePt t="34026" x="5311775" y="3902075"/>
          <p14:tracePt t="34042" x="5029200" y="4251325"/>
          <p14:tracePt t="34061" x="4762500" y="4533900"/>
          <p14:tracePt t="34076" x="4579938" y="4702175"/>
          <p14:tracePt t="34093" x="4419600" y="4838700"/>
          <p14:tracePt t="34109" x="4343400" y="4899025"/>
          <p14:tracePt t="34126" x="4327525" y="4922838"/>
          <p14:tracePt t="34142" x="4321175" y="4922838"/>
          <p14:tracePt t="34333" x="4297363" y="4937125"/>
          <p14:tracePt t="34342" x="4244975" y="4991100"/>
          <p14:tracePt t="34349" x="4198938" y="5037138"/>
          <p14:tracePt t="34359" x="4106863" y="5121275"/>
          <p14:tracePt t="34376" x="3962400" y="5334000"/>
          <p14:tracePt t="34392" x="3870325" y="5478463"/>
          <p14:tracePt t="34409" x="3848100" y="5524500"/>
          <p14:tracePt t="34426" x="3848100" y="5540375"/>
          <p14:tracePt t="34885" x="3856038" y="5540375"/>
          <p14:tracePt t="34966" x="3856038" y="5546725"/>
          <p14:tracePt t="34973" x="3856038" y="5570538"/>
          <p14:tracePt t="34981" x="3840163" y="5584825"/>
          <p14:tracePt t="34993" x="3825875" y="5600700"/>
          <p14:tracePt t="35009" x="3817938" y="5616575"/>
          <p14:tracePt t="35026" x="3794125" y="5638800"/>
          <p14:tracePt t="35042" x="3787775" y="5654675"/>
          <p14:tracePt t="35059" x="3779838" y="5668963"/>
          <p14:tracePt t="35076" x="3763963" y="5699125"/>
          <p14:tracePt t="35093" x="3749675" y="5715000"/>
          <p14:tracePt t="35109" x="3673475" y="5737225"/>
          <p14:tracePt t="35126" x="3611563" y="5737225"/>
          <p14:tracePt t="35143" x="3543300" y="5737225"/>
          <p14:tracePt t="35159" x="3451225" y="5715000"/>
          <p14:tracePt t="35178" x="3352800" y="5692775"/>
          <p14:tracePt t="35182" x="3298825" y="5684838"/>
          <p14:tracePt t="35193" x="3260725" y="5684838"/>
          <p14:tracePt t="35209" x="3238500" y="5684838"/>
          <p14:tracePt t="35226" x="3230563" y="5684838"/>
          <p14:tracePt t="35429" x="3238500" y="5692775"/>
          <p14:tracePt t="35445" x="3246438" y="5707063"/>
          <p14:tracePt t="35453" x="3246438" y="5715000"/>
          <p14:tracePt t="35461" x="3254375" y="5722938"/>
          <p14:tracePt t="35478" x="3260725" y="5730875"/>
          <p14:tracePt t="35999" x="3268663" y="5737225"/>
          <p14:tracePt t="36006" x="3344863" y="5737225"/>
          <p14:tracePt t="36014" x="3444875" y="5737225"/>
          <p14:tracePt t="36026" x="3573463" y="5715000"/>
          <p14:tracePt t="36044" x="3954463" y="5592763"/>
          <p14:tracePt t="36060" x="4457700" y="5364163"/>
          <p14:tracePt t="36076" x="4656138" y="5227638"/>
          <p14:tracePt t="36093" x="4899025" y="5013325"/>
          <p14:tracePt t="36110" x="5165725" y="4694238"/>
          <p14:tracePt t="36126" x="5341938" y="4351338"/>
          <p14:tracePt t="36143" x="5426075" y="4084638"/>
          <p14:tracePt t="36160" x="5448300" y="3856038"/>
          <p14:tracePt t="36176" x="5486400" y="3581400"/>
          <p14:tracePt t="36193" x="5524500" y="3330575"/>
          <p14:tracePt t="36210" x="5570538" y="3132138"/>
          <p14:tracePt t="36226" x="5608638" y="3009900"/>
          <p14:tracePt t="36243" x="5646738" y="2911475"/>
          <p14:tracePt t="36261" x="5676900" y="2841625"/>
          <p14:tracePt t="36613" x="5676900" y="2857500"/>
          <p14:tracePt t="36622" x="5622925" y="2911475"/>
          <p14:tracePt t="36629" x="5546725" y="3001963"/>
          <p14:tracePt t="36643" x="5478463" y="3094038"/>
          <p14:tracePt t="36660" x="5219700" y="3352800"/>
          <p14:tracePt t="36677" x="5013325" y="3489325"/>
          <p14:tracePt t="36693" x="4838700" y="3589338"/>
          <p14:tracePt t="36710" x="4708525" y="3641725"/>
          <p14:tracePt t="36727" x="4640263" y="3673475"/>
          <p14:tracePt t="36743" x="4632325" y="3673475"/>
          <p14:tracePt t="36989" x="4625975" y="3673475"/>
          <p14:tracePt t="36997" x="4625975" y="3627438"/>
          <p14:tracePt t="37010" x="4648200" y="3581400"/>
          <p14:tracePt t="37027" x="4694238" y="3513138"/>
          <p14:tracePt t="37044" x="4754563" y="3429000"/>
          <p14:tracePt t="37061" x="4778375" y="3390900"/>
          <p14:tracePt t="37077" x="4792663" y="3382963"/>
          <p14:tracePt t="37973" x="4846638" y="3398838"/>
          <p14:tracePt t="37981" x="4953000" y="3444875"/>
          <p14:tracePt t="37994" x="5135563" y="3565525"/>
          <p14:tracePt t="38010" x="5730875" y="3924300"/>
          <p14:tracePt t="38027" x="6430963" y="4221163"/>
          <p14:tracePt t="38043" x="7078663" y="4351338"/>
          <p14:tracePt t="38060" x="7673975" y="4351338"/>
          <p14:tracePt t="38077" x="8564563" y="4351338"/>
          <p14:tracePt t="38093" x="8861425" y="4305300"/>
          <p14:tracePt t="38110" x="9007475" y="4259263"/>
          <p14:tracePt t="38127" x="9090025" y="4213225"/>
          <p14:tracePt t="38143" x="9113838" y="4198938"/>
          <p14:tracePt t="38160" x="9113838" y="4191000"/>
          <p14:tracePt t="38177" x="9128125" y="4175125"/>
          <p14:tracePt t="38194" x="9128125" y="4152900"/>
          <p14:tracePt t="38210" x="9128125" y="4144963"/>
          <p14:tracePt t="38246" x="9136063" y="4144963"/>
          <p14:tracePt t="38253" x="9144000" y="4137025"/>
          <p14:tracePt t="38263" x="9174163" y="4122738"/>
          <p14:tracePt t="38277" x="9326563" y="4114800"/>
          <p14:tracePt t="38293" x="9540875" y="4114800"/>
          <p14:tracePt t="38310" x="9859963" y="4114800"/>
          <p14:tracePt t="38327" x="10264775" y="4092575"/>
          <p14:tracePt t="38343" x="10583863" y="4068763"/>
          <p14:tracePt t="38360" x="10798175" y="4068763"/>
          <p14:tracePt t="38377" x="10880725" y="4068763"/>
          <p14:tracePt t="38421" x="10880725" y="4060825"/>
          <p14:tracePt t="38428" x="10866438" y="4054475"/>
          <p14:tracePt t="38444" x="10842625" y="4054475"/>
          <p14:tracePt t="38460" x="10782300" y="4030663"/>
          <p14:tracePt t="38477" x="10714038" y="4008438"/>
          <p14:tracePt t="38494" x="10660063" y="3992563"/>
          <p14:tracePt t="38510" x="10599738" y="3970338"/>
          <p14:tracePt t="38527" x="10561638" y="3946525"/>
          <p14:tracePt t="38544" x="10545763" y="3940175"/>
          <p14:tracePt t="38560" x="10531475" y="3924300"/>
          <p14:tracePt t="38577" x="10531475" y="3902075"/>
          <p14:tracePt t="38594" x="10515600" y="3878263"/>
          <p14:tracePt t="38610" x="10507663" y="3848100"/>
          <p14:tracePt t="38627" x="10485438" y="3825875"/>
          <p14:tracePt t="38644" x="10447338" y="3794125"/>
          <p14:tracePt t="38660" x="10409238" y="3787775"/>
          <p14:tracePt t="38677" x="10333038" y="3756025"/>
          <p14:tracePt t="38694" x="10233025" y="3741738"/>
          <p14:tracePt t="38710" x="10058400" y="3703638"/>
          <p14:tracePt t="38727" x="9723438" y="3695700"/>
          <p14:tracePt t="38744" x="9105900" y="3695700"/>
          <p14:tracePt t="38760" x="8359775" y="3695700"/>
          <p14:tracePt t="38777" x="7535863" y="3695700"/>
          <p14:tracePt t="38794" x="6689725" y="3695700"/>
          <p14:tracePt t="38810" x="5775325" y="3635375"/>
          <p14:tracePt t="38827" x="5067300" y="3521075"/>
          <p14:tracePt t="38844" x="4678363" y="3475038"/>
          <p14:tracePt t="38860" x="4594225" y="3459163"/>
          <p14:tracePt t="38877" x="4579938" y="3459163"/>
          <p14:tracePt t="38957" x="4549775" y="3459163"/>
          <p14:tracePt t="38965" x="4487863" y="3459163"/>
          <p14:tracePt t="38978" x="4435475" y="3482975"/>
          <p14:tracePt t="38994" x="4297363" y="3527425"/>
          <p14:tracePt t="39011" x="4221163" y="3559175"/>
          <p14:tracePt t="39027" x="4160838" y="3589338"/>
          <p14:tracePt t="39044" x="4076700" y="3627438"/>
          <p14:tracePt t="39061" x="4000500" y="3657600"/>
          <p14:tracePt t="39077" x="3940175" y="3679825"/>
          <p14:tracePt t="39094" x="3932238" y="3687763"/>
          <p14:tracePt t="39453" x="3954463" y="3695700"/>
          <p14:tracePt t="39461" x="4030663" y="3733800"/>
          <p14:tracePt t="39469" x="4168775" y="3787775"/>
          <p14:tracePt t="39479" x="4343400" y="3863975"/>
          <p14:tracePt t="39494" x="4618038" y="3940175"/>
          <p14:tracePt t="39511" x="4930775" y="3992563"/>
          <p14:tracePt t="39527" x="5241925" y="4030663"/>
          <p14:tracePt t="39544" x="5486400" y="4046538"/>
          <p14:tracePt t="39561" x="5646738" y="4046538"/>
          <p14:tracePt t="39577" x="5715000" y="4046538"/>
          <p14:tracePt t="39594" x="5737225" y="4046538"/>
          <p14:tracePt t="39610" x="5783263" y="4030663"/>
          <p14:tracePt t="39627" x="5845175" y="4030663"/>
          <p14:tracePt t="39644" x="6073775" y="4000500"/>
          <p14:tracePt t="39661" x="6264275" y="4000500"/>
          <p14:tracePt t="39677" x="6477000" y="3992563"/>
          <p14:tracePt t="39694" x="6675438" y="3978275"/>
          <p14:tracePt t="39711" x="6835775" y="3978275"/>
          <p14:tracePt t="39727" x="6956425" y="3978275"/>
          <p14:tracePt t="39744" x="7056438" y="3978275"/>
          <p14:tracePt t="39761" x="7094538" y="3978275"/>
          <p14:tracePt t="39777" x="7116763" y="3978275"/>
          <p14:tracePt t="39794" x="7170738" y="3962400"/>
          <p14:tracePt t="39852" x="7178675" y="3962400"/>
          <p14:tracePt t="39860" x="7185025" y="3962400"/>
          <p14:tracePt t="39868" x="7192963" y="3962400"/>
          <p14:tracePt t="39877" x="7223125" y="3962400"/>
          <p14:tracePt t="39894" x="7315200" y="3962400"/>
          <p14:tracePt t="39911" x="7413625" y="3962400"/>
          <p14:tracePt t="39927" x="7489825" y="3962400"/>
          <p14:tracePt t="39944" x="7566025" y="3954463"/>
          <p14:tracePt t="39961" x="7589838" y="3954463"/>
          <p14:tracePt t="39994" x="7597775" y="3946525"/>
          <p14:tracePt t="40061" x="7604125" y="3940175"/>
          <p14:tracePt t="40085" x="7604125" y="3932238"/>
          <p14:tracePt t="40101" x="7612063" y="3932238"/>
          <p14:tracePt t="40117" x="7627938" y="3932238"/>
          <p14:tracePt t="40125" x="7642225" y="3932238"/>
          <p14:tracePt t="40135" x="7650163" y="3932238"/>
          <p14:tracePt t="40144" x="7680325" y="3932238"/>
          <p14:tracePt t="40161" x="7742238" y="3932238"/>
          <p14:tracePt t="40178" x="7794625" y="3932238"/>
          <p14:tracePt t="40195" x="7856538" y="3932238"/>
          <p14:tracePt t="40199" x="7886700" y="3932238"/>
          <p14:tracePt t="40212" x="7940675" y="3932238"/>
          <p14:tracePt t="40229" x="7970838" y="3932238"/>
          <p14:tracePt t="40244" x="7985125" y="3932238"/>
          <p14:tracePt t="40261" x="7993063" y="3932238"/>
          <p14:tracePt t="40278" x="8001000" y="3932238"/>
          <p14:tracePt t="40366" x="8008938" y="3932238"/>
          <p14:tracePt t="40373" x="8016875" y="3932238"/>
          <p14:tracePt t="40383" x="8047038" y="3932238"/>
          <p14:tracePt t="40394" x="8077200" y="3932238"/>
          <p14:tracePt t="40411" x="8161338" y="3932238"/>
          <p14:tracePt t="40429" x="8313738" y="3932238"/>
          <p14:tracePt t="40445" x="8397875" y="3932238"/>
          <p14:tracePt t="40461" x="8480425" y="3946525"/>
          <p14:tracePt t="40478" x="8542338" y="3946525"/>
          <p14:tracePt t="40494" x="8602663" y="3946525"/>
          <p14:tracePt t="40511" x="8626475" y="3946525"/>
          <p14:tracePt t="40528" x="8648700" y="3954463"/>
          <p14:tracePt t="40544" x="8656638" y="3962400"/>
          <p14:tracePt t="40561" x="8670925" y="3962400"/>
          <p14:tracePt t="40578" x="8694738" y="3962400"/>
          <p14:tracePt t="40594" x="8716963" y="3962400"/>
          <p14:tracePt t="40611" x="8747125" y="3962400"/>
          <p14:tracePt t="40629" x="8839200" y="3962400"/>
          <p14:tracePt t="40644" x="8869363" y="3962400"/>
          <p14:tracePt t="40661" x="8969375" y="3962400"/>
          <p14:tracePt t="40678" x="9021763" y="3962400"/>
          <p14:tracePt t="40697" x="9059863" y="3962400"/>
          <p14:tracePt t="40701" x="9083675" y="3962400"/>
          <p14:tracePt t="40711" x="9113838" y="3962400"/>
          <p14:tracePt t="40728" x="9151938" y="3962400"/>
          <p14:tracePt t="40744" x="9190038" y="3962400"/>
          <p14:tracePt t="40761" x="9242425" y="3970338"/>
          <p14:tracePt t="40777" x="9288463" y="3978275"/>
          <p14:tracePt t="40794" x="9364663" y="3984625"/>
          <p14:tracePt t="40811" x="9471025" y="4008438"/>
          <p14:tracePt t="40827" x="9540875" y="4008438"/>
          <p14:tracePt t="40844" x="9631363" y="4008438"/>
          <p14:tracePt t="40861" x="9655175" y="4008438"/>
          <p14:tracePt t="40925" x="9661525" y="4008438"/>
          <p14:tracePt t="40933" x="9669463" y="4008438"/>
          <p14:tracePt t="40945" x="9685338" y="4008438"/>
          <p14:tracePt t="40962" x="9761538" y="4008438"/>
          <p14:tracePt t="40978" x="9845675" y="4008438"/>
          <p14:tracePt t="40995" x="9952038" y="4000500"/>
          <p14:tracePt t="41011" x="10036175" y="3984625"/>
          <p14:tracePt t="41028" x="10226675" y="3962400"/>
          <p14:tracePt t="41045" x="10379075" y="3946525"/>
          <p14:tracePt t="41061" x="10499725" y="3924300"/>
          <p14:tracePt t="41078" x="10629900" y="3916363"/>
          <p14:tracePt t="41095" x="10736263" y="3908425"/>
          <p14:tracePt t="41111" x="10850563" y="3886200"/>
          <p14:tracePt t="41128" x="10950575" y="3886200"/>
          <p14:tracePt t="41145" x="10988675" y="3878263"/>
          <p14:tracePt t="41162" x="11002963" y="3870325"/>
          <p14:tracePt t="41253" x="10980738" y="3856038"/>
          <p14:tracePt t="41262" x="10896600" y="3848100"/>
          <p14:tracePt t="41270" x="10798175" y="3840163"/>
          <p14:tracePt t="41278" x="10660063" y="3840163"/>
          <p14:tracePt t="41294" x="10058400" y="3932238"/>
          <p14:tracePt t="41311" x="9236075" y="4030663"/>
          <p14:tracePt t="41328" x="8321675" y="4175125"/>
          <p14:tracePt t="41344" x="7285038" y="4237038"/>
          <p14:tracePt t="41361" x="6294438" y="4237038"/>
          <p14:tracePt t="41378" x="5448300" y="4237038"/>
          <p14:tracePt t="41396" x="4373563" y="4237038"/>
          <p14:tracePt t="41411" x="4084638" y="4237038"/>
          <p14:tracePt t="41428" x="3711575" y="4237038"/>
          <p14:tracePt t="41444" x="3344863" y="4237038"/>
          <p14:tracePt t="41461" x="3200400" y="4237038"/>
          <p14:tracePt t="41478" x="3094038" y="4237038"/>
          <p14:tracePt t="41495" x="3009900" y="4244975"/>
          <p14:tracePt t="41512" x="2933700" y="4251325"/>
          <p14:tracePt t="41528" x="2827338" y="4283075"/>
          <p14:tracePt t="41545" x="2674938" y="4321175"/>
          <p14:tracePt t="41562" x="2476500" y="4381500"/>
          <p14:tracePt t="41579" x="2201863" y="4465638"/>
          <p14:tracePt t="41595" x="1965325" y="4518025"/>
          <p14:tracePt t="41612" x="1722438" y="4549775"/>
          <p14:tracePt t="41629" x="1654175" y="4564063"/>
          <p14:tracePt t="41709" x="1698625" y="4541838"/>
          <p14:tracePt t="41718" x="1744663" y="4511675"/>
          <p14:tracePt t="41728" x="1806575" y="4479925"/>
          <p14:tracePt t="41745" x="1981200" y="4397375"/>
          <p14:tracePt t="41762" x="2217738" y="4327525"/>
          <p14:tracePt t="41778" x="2506663" y="4267200"/>
          <p14:tracePt t="41795" x="2735263" y="4237038"/>
          <p14:tracePt t="41812" x="3009900" y="4237038"/>
          <p14:tracePt t="41828" x="3048000" y="4237038"/>
          <p14:tracePt t="41845" x="3094038" y="4237038"/>
          <p14:tracePt t="41935" x="3094038" y="4244975"/>
          <p14:tracePt t="41944" x="3078163" y="4259263"/>
          <p14:tracePt t="41955" x="3070225" y="4275138"/>
          <p14:tracePt t="41963" x="3048000" y="4289425"/>
          <p14:tracePt t="41978" x="3009900" y="4327525"/>
          <p14:tracePt t="41995" x="2994025" y="4335463"/>
          <p14:tracePt t="44300" x="3017838" y="4359275"/>
          <p14:tracePt t="44308" x="3108325" y="4381500"/>
          <p14:tracePt t="44317" x="3246438" y="4411663"/>
          <p14:tracePt t="44329" x="3459163" y="4419600"/>
          <p14:tracePt t="44346" x="3978275" y="4419600"/>
          <p14:tracePt t="44362" x="4244975" y="4419600"/>
          <p14:tracePt t="44379" x="4373563" y="4419600"/>
          <p14:tracePt t="44396" x="4435475" y="4411663"/>
          <p14:tracePt t="44591" x="4449763" y="4411663"/>
          <p14:tracePt t="44598" x="4473575" y="4411663"/>
          <p14:tracePt t="44613" x="4549775" y="4403725"/>
          <p14:tracePt t="44630" x="4602163" y="4389438"/>
          <p14:tracePt t="44646" x="4618038" y="4381500"/>
          <p14:tracePt t="44663" x="4632325" y="4373563"/>
          <p14:tracePt t="44701" x="4632325" y="4351338"/>
          <p14:tracePt t="44713" x="4632325" y="4343400"/>
          <p14:tracePt t="44729" x="4632325" y="4327525"/>
          <p14:tracePt t="44830" x="4625975" y="4327525"/>
          <p14:tracePt t="44837" x="4610100" y="4327525"/>
          <p14:tracePt t="44849" x="4602163" y="4327525"/>
          <p14:tracePt t="44863" x="4572000" y="4327525"/>
          <p14:tracePt t="44879" x="4525963" y="4327525"/>
          <p14:tracePt t="44896" x="4465638" y="4327525"/>
          <p14:tracePt t="44913" x="4359275" y="4327525"/>
          <p14:tracePt t="44929" x="4313238" y="4327525"/>
          <p14:tracePt t="44946" x="4305300" y="4327525"/>
          <p14:tracePt t="45230" x="4297363" y="4335463"/>
          <p14:tracePt t="45238" x="4289425" y="4359275"/>
          <p14:tracePt t="45247" x="4267200" y="4359275"/>
          <p14:tracePt t="45263" x="4251325" y="4365625"/>
          <p14:tracePt t="45279" x="4229100" y="4381500"/>
          <p14:tracePt t="45296" x="4191000" y="4389438"/>
          <p14:tracePt t="45312" x="4168775" y="4397375"/>
          <p14:tracePt t="45329" x="4152900" y="4397375"/>
          <p14:tracePt t="45346" x="4144963" y="4397375"/>
          <p14:tracePt t="45380" x="4152900" y="4397375"/>
          <p14:tracePt t="45396" x="4229100" y="4373563"/>
          <p14:tracePt t="45413" x="4335463" y="4343400"/>
          <p14:tracePt t="45429" x="4465638" y="4327525"/>
          <p14:tracePt t="45446" x="4572000" y="4305300"/>
          <p14:tracePt t="45463" x="4678363" y="4297363"/>
          <p14:tracePt t="45479" x="4770438" y="4283075"/>
          <p14:tracePt t="45496" x="4822825" y="4275138"/>
          <p14:tracePt t="45513" x="4846638" y="4275138"/>
          <p14:tracePt t="45529" x="4854575" y="4275138"/>
          <p14:tracePt t="45572" x="4860925" y="4275138"/>
          <p14:tracePt t="45581" x="4868863" y="4275138"/>
          <p14:tracePt t="45596" x="4892675" y="4275138"/>
          <p14:tracePt t="45612" x="4953000" y="4283075"/>
          <p14:tracePt t="45629" x="5029200" y="4297363"/>
          <p14:tracePt t="45646" x="5105400" y="4321175"/>
          <p14:tracePt t="45662" x="5165725" y="4335463"/>
          <p14:tracePt t="45679" x="5235575" y="4359275"/>
          <p14:tracePt t="45696" x="5287963" y="4365625"/>
          <p14:tracePt t="45712" x="5311775" y="4373563"/>
          <p14:tracePt t="45756" x="5326063" y="4373563"/>
          <p14:tracePt t="45764" x="5334000" y="4365625"/>
          <p14:tracePt t="45780" x="5341938" y="4351338"/>
          <p14:tracePt t="45796" x="5349875" y="4343400"/>
          <p14:tracePt t="45813" x="5356225" y="4335463"/>
          <p14:tracePt t="45836" x="5364163" y="4335463"/>
          <p14:tracePt t="45852" x="5380038" y="4327525"/>
          <p14:tracePt t="45863" x="5380038" y="4321175"/>
          <p14:tracePt t="46205" x="5387975" y="4321175"/>
          <p14:tracePt t="46213" x="5410200" y="4313238"/>
          <p14:tracePt t="46221" x="5418138" y="4305300"/>
          <p14:tracePt t="46230" x="5432425" y="4297363"/>
          <p14:tracePt t="46247" x="5494338" y="4283075"/>
          <p14:tracePt t="46263" x="5638800" y="4267200"/>
          <p14:tracePt t="46280" x="5807075" y="4267200"/>
          <p14:tracePt t="46297" x="5973763" y="4275138"/>
          <p14:tracePt t="46313" x="6134100" y="4305300"/>
          <p14:tracePt t="46330" x="6324600" y="4305300"/>
          <p14:tracePt t="46347" x="6484938" y="4305300"/>
          <p14:tracePt t="46363" x="6637338" y="4305300"/>
          <p14:tracePt t="46380" x="6873875" y="4305300"/>
          <p14:tracePt t="46396" x="7026275" y="4305300"/>
          <p14:tracePt t="46413" x="7124700" y="4305300"/>
          <p14:tracePt t="46430" x="7200900" y="4305300"/>
          <p14:tracePt t="46446" x="7246938" y="4305300"/>
          <p14:tracePt t="46463" x="7285038" y="4305300"/>
          <p14:tracePt t="46480" x="7337425" y="4305300"/>
          <p14:tracePt t="46496" x="7413625" y="4335463"/>
          <p14:tracePt t="46513" x="7527925" y="4343400"/>
          <p14:tracePt t="46530" x="7673975" y="4359275"/>
          <p14:tracePt t="46547" x="7810500" y="4381500"/>
          <p14:tracePt t="46563" x="7932738" y="4389438"/>
          <p14:tracePt t="46580" x="8061325" y="4389438"/>
          <p14:tracePt t="46597" x="8145463" y="4389438"/>
          <p14:tracePt t="46614" x="8161338" y="4389438"/>
          <p14:tracePt t="46630" x="8169275" y="4389438"/>
          <p14:tracePt t="46663" x="8183563" y="4389438"/>
          <p14:tracePt t="46680" x="8207375" y="4389438"/>
          <p14:tracePt t="46697" x="8237538" y="4373563"/>
          <p14:tracePt t="46702" x="8267700" y="4365625"/>
          <p14:tracePt t="46713" x="8289925" y="4351338"/>
          <p14:tracePt t="46730" x="8359775" y="4335463"/>
          <p14:tracePt t="46747" x="8397875" y="4321175"/>
          <p14:tracePt t="46764" x="8458200" y="4313238"/>
          <p14:tracePt t="46780" x="8512175" y="4305300"/>
          <p14:tracePt t="46797" x="8580438" y="4297363"/>
          <p14:tracePt t="46814" x="8618538" y="4289425"/>
          <p14:tracePt t="46830" x="8670925" y="4283075"/>
          <p14:tracePt t="46847" x="8724900" y="4275138"/>
          <p14:tracePt t="46864" x="8801100" y="4267200"/>
          <p14:tracePt t="46880" x="8899525" y="4259263"/>
          <p14:tracePt t="46896" x="9029700" y="4251325"/>
          <p14:tracePt t="46913" x="9166225" y="4251325"/>
          <p14:tracePt t="46930" x="9288463" y="4251325"/>
          <p14:tracePt t="46947" x="9426575" y="4221163"/>
          <p14:tracePt t="46963" x="9571038" y="4213225"/>
          <p14:tracePt t="46980" x="9761538" y="4183063"/>
          <p14:tracePt t="46997" x="9867900" y="4175125"/>
          <p14:tracePt t="47014" x="9966325" y="4168775"/>
          <p14:tracePt t="47030" x="10058400" y="4168775"/>
          <p14:tracePt t="47047" x="10156825" y="4160838"/>
          <p14:tracePt t="47064" x="10256838" y="4160838"/>
          <p14:tracePt t="47080" x="10379075" y="4160838"/>
          <p14:tracePt t="47097" x="10507663" y="4160838"/>
          <p14:tracePt t="47114" x="10621963" y="4144963"/>
          <p14:tracePt t="47130" x="10698163" y="4137025"/>
          <p14:tracePt t="47147" x="10760075" y="4130675"/>
          <p14:tracePt t="47164" x="10812463" y="4130675"/>
          <p14:tracePt t="47197" x="10836275" y="4130675"/>
          <p14:tracePt t="47222" x="10842625" y="4130675"/>
          <p14:tracePt t="47238" x="10866438" y="4137025"/>
          <p14:tracePt t="47255" x="10880725" y="4144963"/>
          <p14:tracePt t="47264" x="10918825" y="4175125"/>
          <p14:tracePt t="47280" x="10964863" y="4213225"/>
          <p14:tracePt t="47297" x="10995025" y="4237038"/>
          <p14:tracePt t="47314" x="11026775" y="4259263"/>
          <p14:tracePt t="47330" x="11033125" y="4267200"/>
          <p14:tracePt t="47373" x="11026775" y="4283075"/>
          <p14:tracePt t="47382" x="10972800" y="4297363"/>
          <p14:tracePt t="47397" x="10858500" y="4305300"/>
          <p14:tracePt t="47414" x="10690225" y="4343400"/>
          <p14:tracePt t="47431" x="10523538" y="4389438"/>
          <p14:tracePt t="47447" x="10325100" y="4457700"/>
          <p14:tracePt t="47464" x="10118725" y="4495800"/>
          <p14:tracePt t="47480" x="9783763" y="4594225"/>
          <p14:tracePt t="47497" x="9318625" y="4694238"/>
          <p14:tracePt t="47514" x="8670925" y="4808538"/>
          <p14:tracePt t="47530" x="7840663" y="4822825"/>
          <p14:tracePt t="47547" x="6980238" y="4822825"/>
          <p14:tracePt t="47564" x="5722938" y="4822825"/>
          <p14:tracePt t="47581" x="4999038" y="4822825"/>
          <p14:tracePt t="47597" x="4365625" y="4792663"/>
          <p14:tracePt t="47614" x="3932238" y="4716463"/>
          <p14:tracePt t="47631" x="3551238" y="4656138"/>
          <p14:tracePt t="47647" x="3314700" y="4625975"/>
          <p14:tracePt t="47664" x="3116263" y="4602163"/>
          <p14:tracePt t="47681" x="2971800" y="4572000"/>
          <p14:tracePt t="47697" x="2857500" y="4564063"/>
          <p14:tracePt t="47701" x="2811463" y="4549775"/>
          <p14:tracePt t="47714" x="2765425" y="4541838"/>
          <p14:tracePt t="47730" x="2689225" y="4518025"/>
          <p14:tracePt t="47747" x="2651125" y="4511675"/>
          <p14:tracePt t="47764" x="2620963" y="4495800"/>
          <p14:tracePt t="47780" x="2613025" y="4495800"/>
          <p14:tracePt t="47815" x="2606675" y="4487863"/>
          <p14:tracePt t="47830" x="2590800" y="4487863"/>
          <p14:tracePt t="47847" x="2574925" y="4479925"/>
          <p14:tracePt t="47864" x="2536825" y="4473575"/>
          <p14:tracePt t="47880" x="2514600" y="4473575"/>
          <p14:tracePt t="47897" x="2498725" y="4473575"/>
          <p14:tracePt t="47914" x="2484438" y="4473575"/>
          <p14:tracePt t="47930" x="2460625" y="4518025"/>
          <p14:tracePt t="47947" x="2460625" y="4564063"/>
          <p14:tracePt t="47964" x="2460625" y="4594225"/>
          <p14:tracePt t="47980" x="2460625" y="4632325"/>
          <p14:tracePt t="47997" x="2468563" y="4656138"/>
          <p14:tracePt t="48014" x="2514600" y="4664075"/>
          <p14:tracePt t="48031" x="2636838" y="4686300"/>
          <p14:tracePt t="48047" x="2819400" y="4686300"/>
          <p14:tracePt t="48064" x="2979738" y="4686300"/>
          <p14:tracePt t="48081" x="3094038" y="4686300"/>
          <p14:tracePt t="48097" x="3154363" y="4678363"/>
          <p14:tracePt t="48114" x="3154363" y="4670425"/>
          <p14:tracePt t="48147" x="3162300" y="4670425"/>
          <p14:tracePt t="48164" x="3162300" y="4664075"/>
          <p14:tracePt t="48181" x="3162300" y="4656138"/>
          <p14:tracePt t="48319" x="3170238" y="4656138"/>
          <p14:tracePt t="48326" x="3170238" y="4664075"/>
          <p14:tracePt t="48344" x="3162300" y="4670425"/>
          <p14:tracePt t="48351" x="3146425" y="4678363"/>
          <p14:tracePt t="48364" x="3124200" y="4678363"/>
          <p14:tracePt t="48381" x="3055938" y="4686300"/>
          <p14:tracePt t="48397" x="3009900" y="4694238"/>
          <p14:tracePt t="48414" x="3001963" y="4694238"/>
          <p14:tracePt t="48485" x="3001963" y="4686300"/>
          <p14:tracePt t="48493" x="3032125" y="4686300"/>
          <p14:tracePt t="48501" x="3070225" y="4678363"/>
          <p14:tracePt t="48514" x="3116263" y="4678363"/>
          <p14:tracePt t="48530" x="3222625" y="4678363"/>
          <p14:tracePt t="48547" x="3306763" y="4678363"/>
          <p14:tracePt t="48564" x="3390900" y="4686300"/>
          <p14:tracePt t="48580" x="3436938" y="4708525"/>
          <p14:tracePt t="48597" x="3436938" y="4716463"/>
          <p14:tracePt t="48676" x="3444875" y="4708525"/>
          <p14:tracePt t="48684" x="3444875" y="4694238"/>
          <p14:tracePt t="48692" x="3444875" y="4686300"/>
          <p14:tracePt t="48700" x="3444875" y="4670425"/>
          <p14:tracePt t="48714" x="3444875" y="4656138"/>
          <p14:tracePt t="48730" x="3444875" y="4632325"/>
          <p14:tracePt t="48747" x="3444875" y="4610100"/>
          <p14:tracePt t="48764" x="3444875" y="4602163"/>
          <p14:tracePt t="48780" x="3451225" y="4579938"/>
          <p14:tracePt t="48797" x="3489325" y="4572000"/>
          <p14:tracePt t="48814" x="3551238" y="4572000"/>
          <p14:tracePt t="48830" x="3589338" y="4572000"/>
          <p14:tracePt t="48847" x="3635375" y="4579938"/>
          <p14:tracePt t="48864" x="3673475" y="4602163"/>
          <p14:tracePt t="48880" x="3687763" y="4618038"/>
          <p14:tracePt t="48897" x="3695700" y="4625975"/>
          <p14:tracePt t="48931" x="3695700" y="4632325"/>
          <p14:tracePt t="49007" x="3703638" y="4632325"/>
          <p14:tracePt t="49018" x="3711575" y="4618038"/>
          <p14:tracePt t="49031" x="3733800" y="4610100"/>
          <p14:tracePt t="49048" x="3749675" y="4610100"/>
          <p14:tracePt t="49064" x="3763963" y="4610100"/>
          <p14:tracePt t="49081" x="3787775" y="4610100"/>
          <p14:tracePt t="49098" x="3817938" y="4618038"/>
          <p14:tracePt t="49114" x="3856038" y="4632325"/>
          <p14:tracePt t="49131" x="3886200" y="4648200"/>
          <p14:tracePt t="49148" x="3902075" y="4656138"/>
          <p14:tracePt t="49204" x="3908425" y="4656138"/>
          <p14:tracePt t="49260" x="3916363" y="4656138"/>
          <p14:tracePt t="49325" x="3932238" y="4664075"/>
          <p14:tracePt t="49333" x="3932238" y="4678363"/>
          <p14:tracePt t="49349" x="3932238" y="4694238"/>
          <p14:tracePt t="49447" x="3940175" y="4670425"/>
          <p14:tracePt t="49455" x="3940175" y="4664075"/>
          <p14:tracePt t="49464" x="3946525" y="4648200"/>
          <p14:tracePt t="49481" x="3946525" y="4640263"/>
          <p14:tracePt t="49498" x="3954463" y="4632325"/>
          <p14:tracePt t="49581" x="3962400" y="4632325"/>
          <p14:tracePt t="49589" x="3970338" y="4648200"/>
          <p14:tracePt t="49605" x="3970338" y="4656138"/>
          <p14:tracePt t="49621" x="3970338" y="4664075"/>
          <p14:tracePt t="49701" x="3978275" y="4664075"/>
          <p14:tracePt t="51093" x="3978275" y="4618038"/>
          <p14:tracePt t="51103" x="3978275" y="4465638"/>
          <p14:tracePt t="51115" x="3978275" y="4297363"/>
          <p14:tracePt t="51133" x="3902075" y="4022725"/>
          <p14:tracePt t="51149" x="3863975" y="3870325"/>
          <p14:tracePt t="51165" x="3810000" y="3695700"/>
          <p14:tracePt t="51181" x="3756025" y="3513138"/>
          <p14:tracePt t="51198" x="3711575" y="3336925"/>
          <p14:tracePt t="51214" x="3641725" y="3146425"/>
          <p14:tracePt t="51231" x="3565525" y="2994025"/>
          <p14:tracePt t="51248" x="3497263" y="2849563"/>
          <p14:tracePt t="51264" x="3398838" y="2682875"/>
          <p14:tracePt t="51281" x="3306763" y="2544763"/>
          <p14:tracePt t="51298" x="3238500" y="2460625"/>
          <p14:tracePt t="51314" x="3162300" y="2362200"/>
          <p14:tracePt t="51332" x="3094038" y="2286000"/>
          <p14:tracePt t="51348" x="3070225" y="2255838"/>
          <p14:tracePt t="51365" x="3048000" y="2232025"/>
          <p14:tracePt t="51382" x="3032125" y="2225675"/>
          <p14:tracePt t="51398" x="3017838" y="2209800"/>
          <p14:tracePt t="51415" x="3001963" y="2209800"/>
          <p14:tracePt t="51431" x="2987675" y="2193925"/>
          <p14:tracePt t="51448" x="2971800" y="2193925"/>
          <p14:tracePt t="51464" x="2955925" y="2179638"/>
          <p14:tracePt t="51481" x="2933700" y="2171700"/>
          <p14:tracePt t="51498" x="2917825" y="2163763"/>
          <p14:tracePt t="51515" x="2911475" y="2155825"/>
          <p14:tracePt t="52222" x="2963863" y="2155825"/>
          <p14:tracePt t="52232" x="3025775" y="2141538"/>
          <p14:tracePt t="52241" x="3086100" y="2133600"/>
          <p14:tracePt t="52251" x="3140075" y="2133600"/>
          <p14:tracePt t="52265" x="3284538" y="2125663"/>
          <p14:tracePt t="52282" x="3406775" y="2125663"/>
          <p14:tracePt t="52298" x="3505200" y="2125663"/>
          <p14:tracePt t="52315" x="3535363" y="2125663"/>
          <p14:tracePt t="52380" x="3543300" y="2125663"/>
          <p14:tracePt t="52388" x="3559175" y="2125663"/>
          <p14:tracePt t="52398" x="3589338" y="2125663"/>
          <p14:tracePt t="52415" x="3733800" y="2125663"/>
          <p14:tracePt t="52432" x="3902075" y="2125663"/>
          <p14:tracePt t="52449" x="4046538" y="2125663"/>
          <p14:tracePt t="52465" x="4191000" y="2125663"/>
          <p14:tracePt t="52482" x="4289425" y="2125663"/>
          <p14:tracePt t="52498" x="4321175" y="2125663"/>
          <p14:tracePt t="52677" x="4321175" y="2117725"/>
          <p14:tracePt t="52686" x="4289425" y="2117725"/>
          <p14:tracePt t="52693" x="4259263" y="2103438"/>
          <p14:tracePt t="52702" x="4183063" y="2095500"/>
          <p14:tracePt t="52718" x="4022725" y="2095500"/>
          <p14:tracePt t="52732" x="3932238" y="2095500"/>
          <p14:tracePt t="52749" x="3619500" y="2095500"/>
          <p14:tracePt t="52766" x="3429000" y="2095500"/>
          <p14:tracePt t="52782" x="3284538" y="2095500"/>
          <p14:tracePt t="52799" x="3192463" y="2095500"/>
          <p14:tracePt t="52816" x="3101975" y="2095500"/>
          <p14:tracePt t="52833" x="3017838" y="2095500"/>
          <p14:tracePt t="52849" x="2933700" y="2087563"/>
          <p14:tracePt t="52866" x="2849563" y="2087563"/>
          <p14:tracePt t="52882" x="2789238" y="2087563"/>
          <p14:tracePt t="52899" x="2727325" y="2087563"/>
          <p14:tracePt t="52916" x="2697163" y="2087563"/>
          <p14:tracePt t="52932" x="2682875" y="2087563"/>
          <p14:tracePt t="52949" x="2674938" y="2087563"/>
          <p14:tracePt t="52982" x="2659063" y="2087563"/>
          <p14:tracePt t="52999" x="2651125" y="2087563"/>
          <p14:tracePt t="53016" x="2644775" y="2087563"/>
          <p14:tracePt t="53033" x="2613025" y="2087563"/>
          <p14:tracePt t="53049" x="2582863" y="2087563"/>
          <p14:tracePt t="53066" x="2530475" y="2087563"/>
          <p14:tracePt t="53082" x="2468563" y="2087563"/>
          <p14:tracePt t="53100" x="2400300" y="2087563"/>
          <p14:tracePt t="53116" x="2362200" y="2087563"/>
          <p14:tracePt t="53132" x="2354263" y="2087563"/>
          <p14:tracePt t="53429" x="2362200" y="2087563"/>
          <p14:tracePt t="53437" x="2370138" y="2087563"/>
          <p14:tracePt t="53449" x="2384425" y="2087563"/>
          <p14:tracePt t="53466" x="2422525" y="2095500"/>
          <p14:tracePt t="53482" x="2468563" y="2095500"/>
          <p14:tracePt t="53499" x="2514600" y="2095500"/>
          <p14:tracePt t="53516" x="2659063" y="2095500"/>
          <p14:tracePt t="53533" x="2765425" y="2095500"/>
          <p14:tracePt t="53549" x="2865438" y="2087563"/>
          <p14:tracePt t="53566" x="2971800" y="2087563"/>
          <p14:tracePt t="53582" x="3040063" y="2087563"/>
          <p14:tracePt t="53599" x="3086100" y="2079625"/>
          <p14:tracePt t="53616" x="3132138" y="2079625"/>
          <p14:tracePt t="53632" x="3178175" y="2079625"/>
          <p14:tracePt t="53649" x="3246438" y="2079625"/>
          <p14:tracePt t="53666" x="3298825" y="2065338"/>
          <p14:tracePt t="53682" x="3368675" y="2065338"/>
          <p14:tracePt t="53699" x="3444875" y="2057400"/>
          <p14:tracePt t="53701" x="3467100" y="2057400"/>
          <p14:tracePt t="53716" x="3505200" y="2049463"/>
          <p14:tracePt t="53732" x="3521075" y="2049463"/>
          <p14:tracePt t="53749" x="3535363" y="2049463"/>
          <p14:tracePt t="53766" x="3559175" y="2049463"/>
          <p14:tracePt t="53782" x="3603625" y="2049463"/>
          <p14:tracePt t="53799" x="3679825" y="2049463"/>
          <p14:tracePt t="53816" x="3787775" y="2049463"/>
          <p14:tracePt t="53832" x="3932238" y="2049463"/>
          <p14:tracePt t="53849" x="4046538" y="2049463"/>
          <p14:tracePt t="53866" x="4106863" y="2049463"/>
          <p14:tracePt t="53882" x="4144963" y="2049463"/>
          <p14:tracePt t="53899" x="4152900" y="2049463"/>
          <p14:tracePt t="53916" x="4160838" y="2049463"/>
          <p14:tracePt t="53949" x="4183063" y="2049463"/>
          <p14:tracePt t="53966" x="4229100" y="2049463"/>
          <p14:tracePt t="53982" x="4313238" y="2049463"/>
          <p14:tracePt t="53999" x="4381500" y="2049463"/>
          <p14:tracePt t="54016" x="4427538" y="2049463"/>
          <p14:tracePt t="54033" x="4479925" y="2057400"/>
          <p14:tracePt t="54049" x="4511675" y="2065338"/>
          <p14:tracePt t="54066" x="4556125" y="2073275"/>
          <p14:tracePt t="54082" x="4618038" y="2087563"/>
          <p14:tracePt t="54099" x="4678363" y="2095500"/>
          <p14:tracePt t="54116" x="4754563" y="2103438"/>
          <p14:tracePt t="54132" x="4816475" y="2111375"/>
          <p14:tracePt t="54149" x="4822825" y="2111375"/>
          <p14:tracePt t="54213" x="4838700" y="2117725"/>
          <p14:tracePt t="54253" x="4846638" y="2117725"/>
          <p14:tracePt t="54573" x="4884738" y="2117725"/>
          <p14:tracePt t="54581" x="4937125" y="2133600"/>
          <p14:tracePt t="54589" x="4968875" y="2141538"/>
          <p14:tracePt t="54600" x="5013325" y="2155825"/>
          <p14:tracePt t="54629" x="5037138" y="2155825"/>
          <p14:tracePt t="54636" x="5075238" y="2155825"/>
          <p14:tracePt t="54649" x="5089525" y="2155825"/>
          <p14:tracePt t="54668" x="5097463" y="2155825"/>
          <p14:tracePt t="54683" x="5127625" y="2155825"/>
          <p14:tracePt t="54700" x="5227638" y="2155825"/>
          <p14:tracePt t="54702" x="5280025" y="2141538"/>
          <p14:tracePt t="54716" x="5334000" y="2117725"/>
          <p14:tracePt t="54733" x="5410200" y="2111375"/>
          <p14:tracePt t="54749" x="5478463" y="2095500"/>
          <p14:tracePt t="54766" x="5502275" y="2095500"/>
          <p14:tracePt t="54799" x="5508625" y="2095500"/>
          <p14:tracePt t="54816" x="5532438" y="2095500"/>
          <p14:tracePt t="54833" x="5554663" y="2095500"/>
          <p14:tracePt t="54849" x="5661025" y="2095500"/>
          <p14:tracePt t="54866" x="5807075" y="2103438"/>
          <p14:tracePt t="54883" x="5935663" y="2125663"/>
          <p14:tracePt t="54900" x="6027738" y="2133600"/>
          <p14:tracePt t="54916" x="6049963" y="2141538"/>
          <p14:tracePt t="55189" x="6080125" y="2141538"/>
          <p14:tracePt t="55197" x="6164263" y="2141538"/>
          <p14:tracePt t="55205" x="6226175" y="2141538"/>
          <p14:tracePt t="55216" x="6294438" y="2141538"/>
          <p14:tracePt t="55233" x="6438900" y="2141538"/>
          <p14:tracePt t="55250" x="6523038" y="2141538"/>
          <p14:tracePt t="55267" x="6545263" y="2141538"/>
          <p14:tracePt t="55388" x="6553200" y="2141538"/>
          <p14:tracePt t="55396" x="6569075" y="2133600"/>
          <p14:tracePt t="55412" x="6583363" y="2125663"/>
          <p14:tracePt t="55420" x="6599238" y="2125663"/>
          <p14:tracePt t="55434" x="6613525" y="2111375"/>
          <p14:tracePt t="55450" x="6629400" y="2103438"/>
          <p14:tracePt t="55466" x="6637338" y="2103438"/>
          <p14:tracePt t="55581" x="6645275" y="2103438"/>
          <p14:tracePt t="55589" x="6667500" y="2103438"/>
          <p14:tracePt t="55600" x="6675438" y="2103438"/>
          <p14:tracePt t="55617" x="6713538" y="2103438"/>
          <p14:tracePt t="55635" x="6743700" y="2103438"/>
          <p14:tracePt t="55650" x="6773863" y="2117725"/>
          <p14:tracePt t="55667" x="6804025" y="2117725"/>
          <p14:tracePt t="55683" x="6819900" y="2133600"/>
          <p14:tracePt t="55687" x="6835775" y="2133600"/>
          <p14:tracePt t="55700" x="6873875" y="2141538"/>
          <p14:tracePt t="55717" x="6964363" y="2149475"/>
          <p14:tracePt t="55733" x="7010400" y="2149475"/>
          <p14:tracePt t="55750" x="7032625" y="2149475"/>
          <p14:tracePt t="55767" x="7040563" y="2149475"/>
          <p14:tracePt t="55783" x="7048500" y="2149475"/>
          <p14:tracePt t="55800" x="7056438" y="2149475"/>
          <p14:tracePt t="55817" x="7094538" y="2149475"/>
          <p14:tracePt t="55833" x="7116763" y="2141538"/>
          <p14:tracePt t="55851" x="7162800" y="2141538"/>
          <p14:tracePt t="55867" x="7200900" y="2133600"/>
          <p14:tracePt t="55884" x="7231063" y="2125663"/>
          <p14:tracePt t="56053" x="7239000" y="2125663"/>
          <p14:tracePt t="56061" x="7254875" y="2125663"/>
          <p14:tracePt t="56077" x="7261225" y="2125663"/>
          <p14:tracePt t="56086" x="7269163" y="2125663"/>
          <p14:tracePt t="56109" x="7292975" y="2125663"/>
          <p14:tracePt t="56118" x="7323138" y="2125663"/>
          <p14:tracePt t="56134" x="7361238" y="2125663"/>
          <p14:tracePt t="56151" x="7391400" y="2125663"/>
          <p14:tracePt t="56167" x="7451725" y="2125663"/>
          <p14:tracePt t="56184" x="7497763" y="2125663"/>
          <p14:tracePt t="56200" x="7535863" y="2125663"/>
          <p14:tracePt t="56217" x="7559675" y="2125663"/>
          <p14:tracePt t="56234" x="7597775" y="2117725"/>
          <p14:tracePt t="56253" x="7658100" y="2111375"/>
          <p14:tracePt t="56267" x="7666038" y="2111375"/>
          <p14:tracePt t="56284" x="7712075" y="2103438"/>
          <p14:tracePt t="56300" x="7718425" y="2087563"/>
          <p14:tracePt t="56317" x="7750175" y="2079625"/>
          <p14:tracePt t="56334" x="7772400" y="2079625"/>
          <p14:tracePt t="56351" x="7818438" y="2079625"/>
          <p14:tracePt t="56367" x="7840663" y="2073275"/>
          <p14:tracePt t="56384" x="7870825" y="2073275"/>
          <p14:tracePt t="56400" x="7924800" y="2073275"/>
          <p14:tracePt t="56417" x="7962900" y="2073275"/>
          <p14:tracePt t="56434" x="8016875" y="2073275"/>
          <p14:tracePt t="56451" x="8061325" y="2073275"/>
          <p14:tracePt t="56468" x="8137525" y="2073275"/>
          <p14:tracePt t="56484" x="8175625" y="2073275"/>
          <p14:tracePt t="56500" x="8199438" y="2073275"/>
          <p14:tracePt t="56517" x="8259763" y="2073275"/>
          <p14:tracePt t="56534" x="8313738" y="2073275"/>
          <p14:tracePt t="56550" x="8343900" y="2073275"/>
          <p14:tracePt t="56567" x="8366125" y="2073275"/>
          <p14:tracePt t="56584" x="8374063" y="2073275"/>
          <p14:tracePt t="56600" x="8382000" y="2073275"/>
          <p14:tracePt t="56617" x="8389938" y="2073275"/>
          <p14:tracePt t="56634" x="8397875" y="2073275"/>
          <p14:tracePt t="56708" x="8412163" y="2073275"/>
          <p14:tracePt t="56773" x="8428038" y="2073275"/>
          <p14:tracePt t="56781" x="8435975" y="2079625"/>
          <p14:tracePt t="56797" x="8450263" y="2079625"/>
          <p14:tracePt t="56821" x="8458200" y="2079625"/>
          <p14:tracePt t="56829" x="8474075" y="2087563"/>
          <p14:tracePt t="56838" x="8480425" y="2087563"/>
          <p14:tracePt t="56850" x="8488363" y="2087563"/>
          <p14:tracePt t="56867" x="8504238" y="2079625"/>
          <p14:tracePt t="56884" x="8496300" y="2079625"/>
          <p14:tracePt t="57325" x="8496300" y="2087563"/>
          <p14:tracePt t="57334" x="8518525" y="2087563"/>
          <p14:tracePt t="57343" x="8556625" y="2087563"/>
          <p14:tracePt t="57351" x="8610600" y="2087563"/>
          <p14:tracePt t="57367" x="8716963" y="2103438"/>
          <p14:tracePt t="57384" x="8847138" y="2103438"/>
          <p14:tracePt t="57401" x="9021763" y="2103438"/>
          <p14:tracePt t="57417" x="9144000" y="2103438"/>
          <p14:tracePt t="57434" x="9220200" y="2103438"/>
          <p14:tracePt t="57450" x="9274175" y="2103438"/>
          <p14:tracePt t="57467" x="9312275" y="2103438"/>
          <p14:tracePt t="57484" x="9356725" y="2103438"/>
          <p14:tracePt t="57500" x="9432925" y="2095500"/>
          <p14:tracePt t="57517" x="9494838" y="2079625"/>
          <p14:tracePt t="57534" x="9547225" y="2079625"/>
          <p14:tracePt t="57551" x="9593263" y="2079625"/>
          <p14:tracePt t="57567" x="9631363" y="2073275"/>
          <p14:tracePt t="57584" x="9685338" y="2073275"/>
          <p14:tracePt t="57600" x="9737725" y="2073275"/>
          <p14:tracePt t="57617" x="9813925" y="2073275"/>
          <p14:tracePt t="57634" x="9883775" y="2073275"/>
          <p14:tracePt t="57651" x="9944100" y="2073275"/>
          <p14:tracePt t="57667" x="10004425" y="2079625"/>
          <p14:tracePt t="57684" x="10066338" y="2087563"/>
          <p14:tracePt t="57700" x="10126663" y="2103438"/>
          <p14:tracePt t="57717" x="10172700" y="2117725"/>
          <p14:tracePt t="57734" x="10218738" y="2125663"/>
          <p14:tracePt t="57751" x="10248900" y="2141538"/>
          <p14:tracePt t="57767" x="10279063" y="2141538"/>
          <p14:tracePt t="57784" x="10325100" y="2149475"/>
          <p14:tracePt t="57801" x="10363200" y="2155825"/>
          <p14:tracePt t="57817" x="10417175" y="2163763"/>
          <p14:tracePt t="57834" x="10439400" y="2163763"/>
          <p14:tracePt t="57851" x="10455275" y="2163763"/>
          <p14:tracePt t="57867" x="10469563" y="2163763"/>
          <p14:tracePt t="57884" x="10477500" y="2163763"/>
          <p14:tracePt t="57900" x="10499725" y="2163763"/>
          <p14:tracePt t="57917" x="10523538" y="2163763"/>
          <p14:tracePt t="57934" x="10569575" y="2163763"/>
          <p14:tracePt t="57951" x="10614025" y="2155825"/>
          <p14:tracePt t="57967" x="10645775" y="2149475"/>
          <p14:tracePt t="57984" x="10675938" y="2149475"/>
          <p14:tracePt t="58001" x="10690225" y="2141538"/>
          <p14:tracePt t="58017" x="10706100" y="2133600"/>
          <p14:tracePt t="58069" x="10714038" y="2133600"/>
          <p14:tracePt t="58093" x="10721975" y="2133600"/>
          <p14:tracePt t="58101" x="10728325" y="2133600"/>
          <p14:tracePt t="58117" x="10736263" y="2133600"/>
          <p14:tracePt t="58125" x="10760075" y="2125663"/>
          <p14:tracePt t="58149" x="10774363" y="2117725"/>
          <p14:tracePt t="58157" x="10782300" y="2117725"/>
          <p14:tracePt t="58167" x="10798175" y="2117725"/>
          <p14:tracePt t="58184" x="10804525" y="2117725"/>
          <p14:tracePt t="58201" x="10828338" y="2117725"/>
          <p14:tracePt t="58217" x="10850563" y="2111375"/>
          <p14:tracePt t="58251" x="10858500" y="2111375"/>
          <p14:tracePt t="58268" x="10880725" y="2111375"/>
          <p14:tracePt t="58301" x="10888663" y="2111375"/>
          <p14:tracePt t="58391" x="10896600" y="2111375"/>
          <p14:tracePt t="58397" x="10880725" y="2141538"/>
          <p14:tracePt t="58406" x="10842625" y="2179638"/>
          <p14:tracePt t="58418" x="10782300" y="2209800"/>
          <p14:tracePt t="58434" x="10607675" y="2286000"/>
          <p14:tracePt t="58451" x="10264775" y="2346325"/>
          <p14:tracePt t="58468" x="9318625" y="2468563"/>
          <p14:tracePt t="58484" x="8602663" y="2468563"/>
          <p14:tracePt t="58501" x="7794625" y="2468563"/>
          <p14:tracePt t="58518" x="7132638" y="2468563"/>
          <p14:tracePt t="58534" x="6599238" y="2468563"/>
          <p14:tracePt t="58551" x="6164263" y="2468563"/>
          <p14:tracePt t="58567" x="5829300" y="2468563"/>
          <p14:tracePt t="58584" x="5516563" y="2468563"/>
          <p14:tracePt t="58601" x="5219700" y="2468563"/>
          <p14:tracePt t="58617" x="4999038" y="2468563"/>
          <p14:tracePt t="58634" x="4778375" y="2468563"/>
          <p14:tracePt t="58651" x="4572000" y="2468563"/>
          <p14:tracePt t="58668" x="4283075" y="2468563"/>
          <p14:tracePt t="58684" x="4106863" y="2468563"/>
          <p14:tracePt t="58701" x="3924300" y="2468563"/>
          <p14:tracePt t="58718" x="3771900" y="2468563"/>
          <p14:tracePt t="58734" x="3657600" y="2468563"/>
          <p14:tracePt t="58751" x="3573463" y="2468563"/>
          <p14:tracePt t="58768" x="3543300" y="2468563"/>
          <p14:tracePt t="58784" x="3521075" y="2468563"/>
          <p14:tracePt t="58801" x="3497263" y="2468563"/>
          <p14:tracePt t="58818" x="3482975" y="2468563"/>
          <p14:tracePt t="58834" x="3459163" y="2468563"/>
          <p14:tracePt t="58851" x="3429000" y="2468563"/>
          <p14:tracePt t="58868" x="3322638" y="2468563"/>
          <p14:tracePt t="58884" x="3260725" y="2468563"/>
          <p14:tracePt t="58901" x="3184525" y="2468563"/>
          <p14:tracePt t="58918" x="3101975" y="2476500"/>
          <p14:tracePt t="58934" x="3040063" y="2484438"/>
          <p14:tracePt t="58951" x="3001963" y="2498725"/>
          <p14:tracePt t="58968" x="2987675" y="2506663"/>
          <p14:tracePt t="78533" x="2994025" y="2506663"/>
          <p14:tracePt t="78542" x="3070225" y="2530475"/>
          <p14:tracePt t="78549" x="3162300" y="2536825"/>
          <p14:tracePt t="78559" x="3254375" y="2536825"/>
          <p14:tracePt t="78575" x="3390900" y="2498725"/>
          <p14:tracePt t="78592" x="3475038" y="2454275"/>
          <p14:tracePt t="78608" x="3733800" y="2339975"/>
          <p14:tracePt t="78625" x="4191000" y="2209800"/>
          <p14:tracePt t="78642" x="4427538" y="2133600"/>
          <p14:tracePt t="78659" x="4594225" y="2065338"/>
          <p14:tracePt t="78675" x="4618038" y="2049463"/>
          <p14:tracePt t="78695" x="4625975" y="2041525"/>
          <p14:tracePt t="78709" x="4618038" y="2003425"/>
          <p14:tracePt t="78726" x="4549775" y="1958975"/>
          <p14:tracePt t="78742" x="4441825" y="1920875"/>
          <p14:tracePt t="78758" x="4335463" y="1905000"/>
          <p14:tracePt t="78775" x="4198938" y="1874838"/>
          <p14:tracePt t="78792" x="4076700" y="1866900"/>
          <p14:tracePt t="78809" x="3978275" y="1897063"/>
          <p14:tracePt t="78825" x="3962400" y="1943100"/>
          <p14:tracePt t="78842" x="3984625" y="2011363"/>
          <p14:tracePt t="78859" x="4175125" y="2095500"/>
          <p14:tracePt t="78875" x="4602163" y="2193925"/>
          <p14:tracePt t="78892" x="5745163" y="2339975"/>
          <p14:tracePt t="78909" x="6324600" y="2339975"/>
          <p14:tracePt t="78925" x="6721475" y="2339975"/>
          <p14:tracePt t="78942" x="6888163" y="2316163"/>
          <p14:tracePt t="78959" x="6896100" y="2308225"/>
          <p14:tracePt t="79005" x="6896100" y="2286000"/>
          <p14:tracePt t="79013" x="6896100" y="2263775"/>
          <p14:tracePt t="79025" x="6888163" y="2255838"/>
          <p14:tracePt t="79053" x="6888163" y="2247900"/>
          <p14:tracePt t="79061" x="6888163" y="2239963"/>
          <p14:tracePt t="79075" x="6888163" y="2232025"/>
          <p14:tracePt t="79119" x="6904038" y="2232025"/>
          <p14:tracePt t="79125" x="6926263" y="2232025"/>
          <p14:tracePt t="79142" x="6980238" y="2232025"/>
          <p14:tracePt t="79159" x="7032625" y="2232025"/>
          <p14:tracePt t="79175" x="7102475" y="2217738"/>
          <p14:tracePt t="79192" x="7170738" y="2209800"/>
          <p14:tracePt t="79209" x="7208838" y="2209800"/>
          <p14:tracePt t="79225" x="7216775" y="2201863"/>
          <p14:tracePt t="79309" x="7223125" y="2201863"/>
          <p14:tracePt t="79318" x="7231063" y="2201863"/>
          <p14:tracePt t="79325" x="7254875" y="2201863"/>
          <p14:tracePt t="79342" x="7277100" y="2201863"/>
          <p14:tracePt t="79359" x="7307263" y="2193925"/>
          <p14:tracePt t="79375" x="7323138" y="2187575"/>
          <p14:tracePt t="79392" x="7361238" y="2179638"/>
          <p14:tracePt t="79409" x="7407275" y="2179638"/>
          <p14:tracePt t="79426" x="7489825" y="2179638"/>
          <p14:tracePt t="79442" x="7581900" y="2179638"/>
          <p14:tracePt t="79459" x="7650163" y="2179638"/>
          <p14:tracePt t="79476" x="7810500" y="2171700"/>
          <p14:tracePt t="79493" x="7870825" y="2155825"/>
          <p14:tracePt t="79509" x="7940675" y="2149475"/>
          <p14:tracePt t="79525" x="7985125" y="2149475"/>
          <p14:tracePt t="79542" x="8016875" y="2149475"/>
          <p14:tracePt t="79559" x="8023225" y="2149475"/>
          <p14:tracePt t="79576" x="8031163" y="2149475"/>
          <p14:tracePt t="79592" x="8054975" y="2149475"/>
          <p14:tracePt t="79609" x="8099425" y="2149475"/>
          <p14:tracePt t="79626" x="8183563" y="2149475"/>
          <p14:tracePt t="79642" x="8305800" y="2149475"/>
          <p14:tracePt t="79659" x="8428038" y="2149475"/>
          <p14:tracePt t="79676" x="8610600" y="2149475"/>
          <p14:tracePt t="79693" x="8686800" y="2149475"/>
          <p14:tracePt t="79709" x="8716963" y="2141538"/>
          <p14:tracePt t="79725" x="8732838" y="2133600"/>
          <p14:tracePt t="79789" x="8747125" y="2133600"/>
          <p14:tracePt t="79797" x="8763000" y="2125663"/>
          <p14:tracePt t="79809" x="8793163" y="2125663"/>
          <p14:tracePt t="79825" x="8869363" y="2117725"/>
          <p14:tracePt t="79842" x="8953500" y="2117725"/>
          <p14:tracePt t="79859" x="9037638" y="2111375"/>
          <p14:tracePt t="79876" x="9136063" y="2095500"/>
          <p14:tracePt t="79892" x="9174163" y="2095500"/>
          <p14:tracePt t="79909" x="9182100" y="2095500"/>
          <p14:tracePt t="80029" x="9197975" y="2095500"/>
          <p14:tracePt t="80037" x="9204325" y="2095500"/>
          <p14:tracePt t="80045" x="9212263" y="2095500"/>
          <p14:tracePt t="80059" x="9220200" y="2095500"/>
          <p14:tracePt t="80076" x="9242425" y="2095500"/>
          <p14:tracePt t="80092" x="9250363" y="2095500"/>
          <p14:tracePt t="80109" x="9280525" y="2103438"/>
          <p14:tracePt t="80127" x="9326563" y="2103438"/>
          <p14:tracePt t="80142" x="9356725" y="2117725"/>
          <p14:tracePt t="80159" x="9380538" y="2117725"/>
          <p14:tracePt t="80176" x="9388475" y="2117725"/>
          <p14:tracePt t="80192" x="9394825" y="2125663"/>
          <p14:tracePt t="80209" x="9402763" y="2125663"/>
          <p14:tracePt t="80226" x="9418638" y="2125663"/>
          <p14:tracePt t="80242" x="9432925" y="2125663"/>
          <p14:tracePt t="80246" x="9464675" y="2125663"/>
          <p14:tracePt t="80259" x="9494838" y="2125663"/>
          <p14:tracePt t="80276" x="9617075" y="2125663"/>
          <p14:tracePt t="80292" x="9731375" y="2125663"/>
          <p14:tracePt t="80309" x="9890125" y="2125663"/>
          <p14:tracePt t="80326" x="10058400" y="2125663"/>
          <p14:tracePt t="80342" x="10194925" y="2125663"/>
          <p14:tracePt t="80359" x="10371138" y="2125663"/>
          <p14:tracePt t="80376" x="10447338" y="2125663"/>
          <p14:tracePt t="80392" x="10477500" y="2125663"/>
          <p14:tracePt t="80426" x="10485438" y="2125663"/>
          <p14:tracePt t="80442" x="10499725" y="2125663"/>
          <p14:tracePt t="80459" x="10537825" y="2125663"/>
          <p14:tracePt t="80476" x="10660063" y="2125663"/>
          <p14:tracePt t="80492" x="10721975" y="2125663"/>
          <p14:tracePt t="80509" x="10942638" y="2125663"/>
          <p14:tracePt t="80526" x="11095038" y="2125663"/>
          <p14:tracePt t="80542" x="11201400" y="2125663"/>
          <p14:tracePt t="80559" x="11231563" y="2125663"/>
          <p14:tracePt t="80639" x="11239500" y="2125663"/>
          <p14:tracePt t="80654" x="11209338" y="2125663"/>
          <p14:tracePt t="80661" x="11147425" y="2125663"/>
          <p14:tracePt t="80671" x="11064875" y="2125663"/>
          <p14:tracePt t="80678" x="10950575" y="2117725"/>
          <p14:tracePt t="80692" x="10409238" y="2201863"/>
          <p14:tracePt t="80709" x="9693275" y="2286000"/>
          <p14:tracePt t="80726" x="8801100" y="2430463"/>
          <p14:tracePt t="80743" x="7750175" y="2568575"/>
          <p14:tracePt t="80763" x="6667500" y="2651125"/>
          <p14:tracePt t="80778" x="5753100" y="2713038"/>
          <p14:tracePt t="80792" x="4983163" y="2759075"/>
          <p14:tracePt t="80809" x="4297363" y="2759075"/>
          <p14:tracePt t="80826" x="3635375" y="2759075"/>
          <p14:tracePt t="80842" x="3200400" y="2759075"/>
          <p14:tracePt t="80859" x="2925763" y="2759075"/>
          <p14:tracePt t="80876" x="2628900" y="2759075"/>
          <p14:tracePt t="80892" x="2476500" y="2759075"/>
          <p14:tracePt t="80909" x="2354263" y="2759075"/>
          <p14:tracePt t="80926" x="2209800" y="2735263"/>
          <p14:tracePt t="80942" x="2133600" y="2727325"/>
          <p14:tracePt t="80959" x="2079625" y="2720975"/>
          <p14:tracePt t="80976" x="2049463" y="2705100"/>
          <p14:tracePt t="81077" x="2041525" y="2705100"/>
          <p14:tracePt t="81093" x="2041525" y="2697163"/>
          <p14:tracePt t="81102" x="2041525" y="2689225"/>
          <p14:tracePt t="81109" x="2041525" y="2682875"/>
          <p14:tracePt t="81126" x="2041525" y="2674938"/>
          <p14:tracePt t="81143" x="2041525" y="2667000"/>
          <p14:tracePt t="81159" x="2041525" y="2659063"/>
          <p14:tracePt t="81176" x="2065338" y="2628900"/>
          <p14:tracePt t="81193" x="2117725" y="2620963"/>
          <p14:tracePt t="81209" x="2209800" y="2620963"/>
          <p14:tracePt t="81226" x="2332038" y="2598738"/>
          <p14:tracePt t="81243" x="2492375" y="2598738"/>
          <p14:tracePt t="81246" x="2568575" y="2598738"/>
          <p14:tracePt t="81259" x="2628900" y="2598738"/>
          <p14:tracePt t="81276" x="2713038" y="2598738"/>
          <p14:tracePt t="81293" x="2720975" y="2598738"/>
          <p14:tracePt t="81493" x="2727325" y="2598738"/>
          <p14:tracePt t="81502" x="2735263" y="2598738"/>
          <p14:tracePt t="81509" x="2751138" y="2606675"/>
          <p14:tracePt t="81526" x="2797175" y="2628900"/>
          <p14:tracePt t="81543" x="2903538" y="2674938"/>
          <p14:tracePt t="81559" x="3078163" y="2797175"/>
          <p14:tracePt t="81576" x="3375025" y="2941638"/>
          <p14:tracePt t="81593" x="3665538" y="3063875"/>
          <p14:tracePt t="81610" x="3840163" y="3116263"/>
          <p14:tracePt t="81626" x="3962400" y="3154363"/>
          <p14:tracePt t="81643" x="4022725" y="3178175"/>
          <p14:tracePt t="81660" x="4046538" y="3192463"/>
          <p14:tracePt t="92253" x="4054475" y="3192463"/>
          <p14:tracePt t="92264" x="4221163" y="3260725"/>
          <p14:tracePt t="92280" x="5394325" y="3832225"/>
          <p14:tracePt t="92297" x="6697663" y="4267200"/>
          <p14:tracePt t="92313" x="7489825" y="4419600"/>
          <p14:tracePt t="92330" x="7832725" y="4495800"/>
          <p14:tracePt t="92347" x="7970838" y="4541838"/>
          <p14:tracePt t="92364" x="8016875" y="4556125"/>
          <p14:tracePt t="92381" x="8047038" y="4572000"/>
          <p14:tracePt t="92453" x="8061325" y="4579938"/>
          <p14:tracePt t="92461" x="8061325" y="4587875"/>
          <p14:tracePt t="92469" x="8093075" y="4610100"/>
          <p14:tracePt t="92481" x="8137525" y="4686300"/>
          <p14:tracePt t="92497" x="8259763" y="4892675"/>
          <p14:tracePt t="92514" x="8412163" y="5051425"/>
          <p14:tracePt t="92530" x="8496300" y="5105400"/>
          <p14:tracePt t="92547" x="8526463" y="5113338"/>
          <p14:tracePt t="92605" x="8526463" y="5097463"/>
          <p14:tracePt t="92614" x="8526463" y="5059363"/>
          <p14:tracePt t="92621" x="8496300" y="5029200"/>
          <p14:tracePt t="92630" x="8466138" y="4999038"/>
          <p14:tracePt t="92647" x="8412163" y="4953000"/>
          <p14:tracePt t="92664" x="8389938" y="4937125"/>
          <p14:tracePt t="92725" x="8389938" y="4930775"/>
          <p14:tracePt t="92733" x="8366125" y="4930775"/>
          <p14:tracePt t="92741" x="8313738" y="4884738"/>
          <p14:tracePt t="92749" x="8267700" y="4838700"/>
          <p14:tracePt t="92764" x="8145463" y="4740275"/>
          <p14:tracePt t="92780" x="8085138" y="4702175"/>
          <p14:tracePt t="92797" x="8031163" y="4686300"/>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874165" y="1784350"/>
            <a:ext cx="10106025" cy="4572000"/>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386098" y="291359"/>
            <a:ext cx="6535158"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 </a:t>
            </a:r>
            <a:r>
              <a:rPr lang="en-US" altLang="en-US" dirty="0"/>
              <a:t>Testing the Difference Between Means </a:t>
            </a:r>
            <a:r>
              <a:rPr lang="en-US" altLang="en-US" dirty="0" smtClean="0"/>
              <a:t>(</a:t>
            </a:r>
            <a:r>
              <a:rPr lang="en-US" altLang="en-US" dirty="0"/>
              <a:t>Dependent Samples)</a:t>
            </a:r>
          </a:p>
          <a:p>
            <a:r>
              <a:rPr lang="en-US" altLang="en-US" dirty="0"/>
              <a:t> </a:t>
            </a:r>
          </a:p>
        </p:txBody>
      </p:sp>
    </p:spTree>
    <p:extLst>
      <p:ext uri="{BB962C8B-B14F-4D97-AF65-F5344CB8AC3E}">
        <p14:creationId xmlns:p14="http://schemas.microsoft.com/office/powerpoint/2010/main" val="1356542048"/>
      </p:ext>
    </p:extLst>
  </p:cSld>
  <p:clrMapOvr>
    <a:masterClrMapping/>
  </p:clrMapOvr>
  <mc:AlternateContent xmlns:mc="http://schemas.openxmlformats.org/markup-compatibility/2006" xmlns:p14="http://schemas.microsoft.com/office/powerpoint/2010/main">
    <mc:Choice Requires="p14">
      <p:transition p14:dur="10" advTm="55038"/>
    </mc:Choice>
    <mc:Fallback xmlns="">
      <p:transition advTm="55038"/>
    </mc:Fallback>
  </mc:AlternateContent>
  <p:timing>
    <p:tnLst>
      <p:par>
        <p:cTn id="1" dur="indefinite" restart="never" nodeType="tmRoot"/>
      </p:par>
    </p:tnLst>
  </p:timing>
  <p:extLst mod="1">
    <p:ext uri="{3A86A75C-4F4B-4683-9AE1-C65F6400EC91}">
      <p14:laserTraceLst xmlns:p14="http://schemas.microsoft.com/office/powerpoint/2010/main">
        <p14:tracePtLst>
          <p14:tracePt t="855" x="7908925" y="4640263"/>
          <p14:tracePt t="862" x="7612063" y="4495800"/>
          <p14:tracePt t="870" x="7239000" y="4198938"/>
          <p14:tracePt t="886" x="6507163" y="3475038"/>
          <p14:tracePt t="903" x="5753100" y="3009900"/>
          <p14:tracePt t="920" x="4937125" y="2667000"/>
          <p14:tracePt t="936" x="4343400" y="2416175"/>
          <p14:tracePt t="953" x="4000500" y="2225675"/>
          <p14:tracePt t="970" x="3848100" y="2073275"/>
          <p14:tracePt t="986" x="3817938" y="2027238"/>
          <p14:tracePt t="1110" x="3810000" y="2027238"/>
          <p14:tracePt t="1118" x="3802063" y="2027238"/>
          <p14:tracePt t="1126" x="3741738" y="2035175"/>
          <p14:tracePt t="1136" x="3687763" y="2095500"/>
          <p14:tracePt t="1153" x="3559175" y="2201863"/>
          <p14:tracePt t="1170" x="3444875" y="2316163"/>
          <p14:tracePt t="1186" x="3382963" y="2446338"/>
          <p14:tracePt t="1203" x="3306763" y="2606675"/>
          <p14:tracePt t="1220" x="3222625" y="2743200"/>
          <p14:tracePt t="1236" x="3162300" y="2865438"/>
          <p14:tracePt t="1253" x="3101975" y="2971800"/>
          <p14:tracePt t="1269" x="3048000" y="3025775"/>
          <p14:tracePt t="1286" x="2994025" y="3070225"/>
          <p14:tracePt t="1303" x="2963863" y="3078163"/>
          <p14:tracePt t="1694" x="2979738" y="3078163"/>
          <p14:tracePt t="1702" x="2994025" y="3078163"/>
          <p14:tracePt t="1710" x="3001963" y="3078163"/>
          <p14:tracePt t="1766" x="3009900" y="3078163"/>
          <p14:tracePt t="1774" x="3040063" y="3032125"/>
          <p14:tracePt t="1782" x="3070225" y="2994025"/>
          <p14:tracePt t="1790" x="3101975" y="2963863"/>
          <p14:tracePt t="1803" x="3124200" y="2925763"/>
          <p14:tracePt t="1821" x="3146425" y="2865438"/>
          <p14:tracePt t="1837" x="3146425" y="2857500"/>
          <p14:tracePt t="2006" x="3154363" y="2857500"/>
          <p14:tracePt t="2014" x="3162300" y="2865438"/>
          <p14:tracePt t="2022" x="3178175" y="2865438"/>
          <p14:tracePt t="2702" x="3184525" y="2865438"/>
          <p14:tracePt t="2710" x="3208338" y="2835275"/>
          <p14:tracePt t="2720" x="3238500" y="2789238"/>
          <p14:tracePt t="2737" x="3276600" y="2735263"/>
          <p14:tracePt t="2754" x="3292475" y="2720975"/>
          <p14:tracePt t="2770" x="3314700" y="2689225"/>
          <p14:tracePt t="2787" x="3322638" y="2667000"/>
          <p14:tracePt t="2804" x="3322638" y="2659063"/>
          <p14:tracePt t="2886" x="3330575" y="2651125"/>
          <p14:tracePt t="2894" x="3352800" y="2651125"/>
          <p14:tracePt t="2904" x="3436938" y="2651125"/>
          <p14:tracePt t="2921" x="3565525" y="2651125"/>
          <p14:tracePt t="2937" x="3711575" y="2667000"/>
          <p14:tracePt t="2954" x="3856038" y="2682875"/>
          <p14:tracePt t="2971" x="3984625" y="2705100"/>
          <p14:tracePt t="2987" x="4098925" y="2720975"/>
          <p14:tracePt t="3004" x="4160838" y="2735263"/>
          <p14:tracePt t="3093" x="4160838" y="2743200"/>
          <p14:tracePt t="3101" x="4152900" y="2773363"/>
          <p14:tracePt t="3110" x="4114800" y="2811463"/>
          <p14:tracePt t="3120" x="4068763" y="2841625"/>
          <p14:tracePt t="3137" x="3962400" y="2903538"/>
          <p14:tracePt t="3154" x="3840163" y="2955925"/>
          <p14:tracePt t="3171" x="3802063" y="2971800"/>
          <p14:tracePt t="3187" x="3787775" y="2971800"/>
          <p14:tracePt t="3254" x="3787775" y="2955925"/>
          <p14:tracePt t="3262" x="3794125" y="2949575"/>
          <p14:tracePt t="3270" x="3794125" y="2941638"/>
          <p14:tracePt t="3287" x="3794125" y="2917825"/>
          <p14:tracePt t="3321" x="3794125" y="2903538"/>
          <p14:tracePt t="3337" x="3756025" y="2887663"/>
          <p14:tracePt t="3354" x="3665538" y="2879725"/>
          <p14:tracePt t="3371" x="3505200" y="2903538"/>
          <p14:tracePt t="3374" x="3406775" y="2941638"/>
          <p14:tracePt t="3387" x="3314700" y="2987675"/>
          <p14:tracePt t="3404" x="3132138" y="3086100"/>
          <p14:tracePt t="3421" x="3025775" y="3140075"/>
          <p14:tracePt t="3494" x="3009900" y="3132138"/>
          <p14:tracePt t="3502" x="2994025" y="3124200"/>
          <p14:tracePt t="3510" x="2987675" y="3108325"/>
          <p14:tracePt t="3521" x="2955925" y="3094038"/>
          <p14:tracePt t="3538" x="2887663" y="3063875"/>
          <p14:tracePt t="3554" x="2803525" y="2994025"/>
          <p14:tracePt t="3571" x="2765425" y="2933700"/>
          <p14:tracePt t="3587" x="2751138" y="2873375"/>
          <p14:tracePt t="3604" x="2751138" y="2803525"/>
          <p14:tracePt t="3621" x="2773363" y="2697163"/>
          <p14:tracePt t="3637" x="2841625" y="2620963"/>
          <p14:tracePt t="3654" x="2949575" y="2560638"/>
          <p14:tracePt t="3670" x="3086100" y="2536825"/>
          <p14:tracePt t="3687" x="3230563" y="2536825"/>
          <p14:tracePt t="3704" x="3344863" y="2536825"/>
          <p14:tracePt t="3720" x="3421063" y="2560638"/>
          <p14:tracePt t="3737" x="3459163" y="2590800"/>
          <p14:tracePt t="3754" x="3513138" y="2674938"/>
          <p14:tracePt t="3771" x="3527425" y="2773363"/>
          <p14:tracePt t="3788" x="3527425" y="2835275"/>
          <p14:tracePt t="3804" x="3513138" y="2903538"/>
          <p14:tracePt t="3821" x="3406775" y="2933700"/>
          <p14:tracePt t="3837" x="3314700" y="2933700"/>
          <p14:tracePt t="3855" x="3216275" y="2895600"/>
          <p14:tracePt t="3871" x="3146425" y="2827338"/>
          <p14:tracePt t="3888" x="3140075" y="2789238"/>
          <p14:tracePt t="3904" x="3140075" y="2743200"/>
          <p14:tracePt t="3921" x="3140075" y="2713038"/>
          <p14:tracePt t="3937" x="3208338" y="2689225"/>
          <p14:tracePt t="3954" x="3352800" y="2689225"/>
          <p14:tracePt t="3971" x="3475038" y="2705100"/>
          <p14:tracePt t="3988" x="3521075" y="2727325"/>
          <p14:tracePt t="4004" x="3535363" y="2759075"/>
          <p14:tracePt t="4021" x="3551238" y="2887663"/>
          <p14:tracePt t="4037" x="3527425" y="3001963"/>
          <p14:tracePt t="4054" x="3436938" y="3048000"/>
          <p14:tracePt t="4071" x="3306763" y="3063875"/>
          <p14:tracePt t="4088" x="3146425" y="3063875"/>
          <p14:tracePt t="4104" x="2963863" y="2987675"/>
          <p14:tracePt t="4121" x="2865438" y="2903538"/>
          <p14:tracePt t="4138" x="2849563" y="2841625"/>
          <p14:tracePt t="4155" x="2849563" y="2751138"/>
          <p14:tracePt t="4171" x="2955925" y="2697163"/>
          <p14:tracePt t="4188" x="3124200" y="2682875"/>
          <p14:tracePt t="4204" x="3222625" y="2682875"/>
          <p14:tracePt t="4246" x="3222625" y="2689225"/>
          <p14:tracePt t="4254" x="3208338" y="2705100"/>
          <p14:tracePt t="4271" x="3170238" y="2743200"/>
          <p14:tracePt t="4288" x="3124200" y="2759075"/>
          <p14:tracePt t="4304" x="3086100" y="2759075"/>
          <p14:tracePt t="4321" x="3070225" y="2759075"/>
          <p14:tracePt t="4550" x="3063875" y="2759075"/>
          <p14:tracePt t="4559" x="3055938" y="2765425"/>
          <p14:tracePt t="4566" x="3032125" y="2773363"/>
          <p14:tracePt t="4574" x="3017838" y="2773363"/>
          <p14:tracePt t="4587" x="2987675" y="2781300"/>
          <p14:tracePt t="4604" x="2917825" y="2797175"/>
          <p14:tracePt t="4806" x="2911475" y="2797175"/>
          <p14:tracePt t="4814" x="2911475" y="2789238"/>
          <p14:tracePt t="4866" x="2917825" y="2789238"/>
          <p14:tracePt t="4870" x="2933700" y="2789238"/>
          <p14:tracePt t="4878" x="2949575" y="2789238"/>
          <p14:tracePt t="4910" x="2955925" y="2789238"/>
          <p14:tracePt t="5886" x="2955925" y="2781300"/>
          <p14:tracePt t="5894" x="2955925" y="2773363"/>
          <p14:tracePt t="5905" x="2963863" y="2751138"/>
          <p14:tracePt t="5922" x="3017838" y="2659063"/>
          <p14:tracePt t="5938" x="3032125" y="2620963"/>
          <p14:tracePt t="5955" x="3063875" y="2568575"/>
          <p14:tracePt t="5972" x="3078163" y="2530475"/>
          <p14:tracePt t="5989" x="3101975" y="2492375"/>
          <p14:tracePt t="6006" x="3116263" y="2468563"/>
          <p14:tracePt t="6022" x="3116263" y="2454275"/>
          <p14:tracePt t="6038" x="3124200" y="2438400"/>
          <p14:tracePt t="6055" x="3140075" y="2416175"/>
          <p14:tracePt t="6074" x="3146425" y="2392363"/>
          <p14:tracePt t="6088" x="3154363" y="2346325"/>
          <p14:tracePt t="6105" x="3170238" y="2324100"/>
          <p14:tracePt t="6122" x="3184525" y="2301875"/>
          <p14:tracePt t="6138" x="3200400" y="2293938"/>
          <p14:tracePt t="6155" x="3208338" y="2293938"/>
          <p14:tracePt t="6172" x="3222625" y="2293938"/>
          <p14:tracePt t="6188" x="3230563" y="2293938"/>
          <p14:tracePt t="6246" x="3238500" y="2293938"/>
          <p14:tracePt t="6272" x="3238500" y="2301875"/>
          <p14:tracePt t="6278" x="3184525" y="2324100"/>
          <p14:tracePt t="6289" x="3146425" y="2354263"/>
          <p14:tracePt t="6305" x="3063875" y="2384425"/>
          <p14:tracePt t="6322" x="2987675" y="2430463"/>
          <p14:tracePt t="6338" x="2971800" y="2446338"/>
          <p14:tracePt t="6355" x="2963863" y="2446338"/>
          <p14:tracePt t="6398" x="2955925" y="2446338"/>
          <p14:tracePt t="6407" x="2955925" y="2438400"/>
          <p14:tracePt t="6422" x="2971800" y="2408238"/>
          <p14:tracePt t="6439" x="3017838" y="2362200"/>
          <p14:tracePt t="6455" x="3063875" y="2316163"/>
          <p14:tracePt t="6473" x="3086100" y="2293938"/>
          <p14:tracePt t="6489" x="3116263" y="2278063"/>
          <p14:tracePt t="6505" x="3124200" y="2270125"/>
          <p14:tracePt t="6522" x="3132138" y="2270125"/>
          <p14:tracePt t="6538" x="3170238" y="2270125"/>
          <p14:tracePt t="6555" x="3208338" y="2270125"/>
          <p14:tracePt t="6572" x="3284538" y="2293938"/>
          <p14:tracePt t="6589" x="3336925" y="2316163"/>
          <p14:tracePt t="6605" x="3344863" y="2332038"/>
          <p14:tracePt t="6622" x="3352800" y="2346325"/>
          <p14:tracePt t="6639" x="3352800" y="2384425"/>
          <p14:tracePt t="6656" x="3352800" y="2408238"/>
          <p14:tracePt t="6672" x="3336925" y="2438400"/>
          <p14:tracePt t="6689" x="3298825" y="2446338"/>
          <p14:tracePt t="6705" x="3260725" y="2446338"/>
          <p14:tracePt t="6722" x="3254375" y="2446338"/>
          <p14:tracePt t="6739" x="3246438" y="2446338"/>
          <p14:tracePt t="6773" x="3246438" y="2438400"/>
          <p14:tracePt t="6789" x="3268663" y="2392363"/>
          <p14:tracePt t="6805" x="3314700" y="2384425"/>
          <p14:tracePt t="6822" x="3360738" y="2384425"/>
          <p14:tracePt t="6839" x="3375025" y="2384425"/>
          <p14:tracePt t="6880" x="3382963" y="2384425"/>
          <p14:tracePt t="6927" x="3390900" y="2384425"/>
          <p14:tracePt t="6934" x="3413125" y="2370138"/>
          <p14:tracePt t="6943" x="3444875" y="2316163"/>
          <p14:tracePt t="6955" x="3475038" y="2293938"/>
          <p14:tracePt t="6973" x="3611563" y="2171700"/>
          <p14:tracePt t="6989" x="3733800" y="2103438"/>
          <p14:tracePt t="7005" x="3863975" y="2041525"/>
          <p14:tracePt t="7022" x="3946525" y="2019300"/>
          <p14:tracePt t="7039" x="3978275" y="2011363"/>
          <p14:tracePt t="7229" x="3932238" y="2035175"/>
          <p14:tracePt t="7237" x="3902075" y="2057400"/>
          <p14:tracePt t="7245" x="3832225" y="2087563"/>
          <p14:tracePt t="7255" x="3771900" y="2111375"/>
          <p14:tracePt t="7272" x="3611563" y="2171700"/>
          <p14:tracePt t="7288" x="3497263" y="2201863"/>
          <p14:tracePt t="7305" x="3451225" y="2209800"/>
          <p14:tracePt t="7322" x="3444875" y="2209800"/>
          <p14:tracePt t="7430" x="3444875" y="2217738"/>
          <p14:tracePt t="7438" x="3444875" y="2225675"/>
          <p14:tracePt t="7454" x="3444875" y="2239963"/>
          <p14:tracePt t="7471" x="3444875" y="2247900"/>
          <p14:tracePt t="7502" x="3459163" y="2263775"/>
          <p14:tracePt t="7518" x="3489325" y="2270125"/>
          <p14:tracePt t="7526" x="3505200" y="2278063"/>
          <p14:tracePt t="7539" x="3535363" y="2286000"/>
          <p14:tracePt t="7556" x="3573463" y="2293938"/>
          <p14:tracePt t="7572" x="3581400" y="2293938"/>
          <p14:tracePt t="7613" x="3589338" y="2293938"/>
          <p14:tracePt t="7629" x="3597275" y="2293938"/>
          <p14:tracePt t="7637" x="3603625" y="2293938"/>
          <p14:tracePt t="7645" x="3619500" y="2293938"/>
          <p14:tracePt t="7655" x="3635375" y="2286000"/>
          <p14:tracePt t="7672" x="3679825" y="2263775"/>
          <p14:tracePt t="7689" x="3717925" y="2239963"/>
          <p14:tracePt t="7705" x="3756025" y="2217738"/>
          <p14:tracePt t="7722" x="3771900" y="2209800"/>
          <p14:tracePt t="7739" x="3779838" y="2201863"/>
          <p14:tracePt t="7822" x="3779838" y="2209800"/>
          <p14:tracePt t="7830" x="3763963" y="2247900"/>
          <p14:tracePt t="7839" x="3733800" y="2301875"/>
          <p14:tracePt t="7856" x="3657600" y="2384425"/>
          <p14:tracePt t="7872" x="3597275" y="2430463"/>
          <p14:tracePt t="7889" x="3565525" y="2438400"/>
          <p14:tracePt t="7967" x="3573463" y="2438400"/>
          <p14:tracePt t="7974" x="3589338" y="2438400"/>
          <p14:tracePt t="7983" x="3619500" y="2446338"/>
          <p14:tracePt t="7990" x="3679825" y="2468563"/>
          <p14:tracePt t="8006" x="3749675" y="2476500"/>
          <p14:tracePt t="8022" x="3863975" y="2476500"/>
          <p14:tracePt t="8039" x="3940175" y="2476500"/>
          <p14:tracePt t="8056" x="3970338" y="2476500"/>
          <p14:tracePt t="8072" x="3984625" y="2476500"/>
          <p14:tracePt t="8414" x="3962400" y="2476500"/>
          <p14:tracePt t="8431" x="3940175" y="2468563"/>
          <p14:tracePt t="8438" x="3908425" y="2468563"/>
          <p14:tracePt t="8447" x="3863975" y="2460625"/>
          <p14:tracePt t="8456" x="3810000" y="2454275"/>
          <p14:tracePt t="8473" x="3619500" y="2454275"/>
          <p14:tracePt t="8489" x="3398838" y="2454275"/>
          <p14:tracePt t="8506" x="3230563" y="2460625"/>
          <p14:tracePt t="8523" x="3108325" y="2484438"/>
          <p14:tracePt t="8539" x="3055938" y="2498725"/>
          <p14:tracePt t="8598" x="3055938" y="2506663"/>
          <p14:tracePt t="8606" x="3048000" y="2530475"/>
          <p14:tracePt t="8614" x="3040063" y="2536825"/>
          <p14:tracePt t="8622" x="3040063" y="2552700"/>
          <p14:tracePt t="8639" x="3025775" y="2620963"/>
          <p14:tracePt t="8656" x="3025775" y="2659063"/>
          <p14:tracePt t="8673" x="3017838" y="2682875"/>
          <p14:tracePt t="8689" x="3009900" y="2705100"/>
          <p14:tracePt t="8706" x="2994025" y="2751138"/>
          <p14:tracePt t="8723" x="2987675" y="2781300"/>
          <p14:tracePt t="8739" x="2971800" y="2803525"/>
          <p14:tracePt t="8756" x="2971800" y="2819400"/>
          <p14:tracePt t="8814" x="2955925" y="2819400"/>
          <p14:tracePt t="8822" x="2955925" y="2811463"/>
          <p14:tracePt t="8830" x="2955925" y="2789238"/>
          <p14:tracePt t="8839" x="2949575" y="2789238"/>
          <p14:tracePt t="8856" x="2941638" y="2765425"/>
          <p14:tracePt t="8874" x="2917825" y="2727325"/>
          <p14:tracePt t="8877" x="2903538" y="2720975"/>
          <p14:tracePt t="8889" x="2895600" y="2720975"/>
          <p14:tracePt t="8906" x="2887663" y="2713038"/>
          <p14:tracePt t="8939" x="2879725" y="2713038"/>
          <p14:tracePt t="8990" x="2895600" y="2713038"/>
          <p14:tracePt t="8998" x="2933700" y="2735263"/>
          <p14:tracePt t="9006" x="3001963" y="2751138"/>
          <p14:tracePt t="9023" x="3222625" y="2759075"/>
          <p14:tracePt t="9039" x="3513138" y="2759075"/>
          <p14:tracePt t="9056" x="3787775" y="2759075"/>
          <p14:tracePt t="9073" x="4016375" y="2759075"/>
          <p14:tracePt t="9089" x="4175125" y="2759075"/>
          <p14:tracePt t="9106" x="4213225" y="2759075"/>
          <p14:tracePt t="9142" x="4183063" y="2751138"/>
          <p14:tracePt t="9156" x="4114800" y="2743200"/>
          <p14:tracePt t="9173" x="3756025" y="2743200"/>
          <p14:tracePt t="9189" x="3298825" y="2743200"/>
          <p14:tracePt t="9206" x="2735263" y="2743200"/>
          <p14:tracePt t="9223" x="2324100" y="2697163"/>
          <p14:tracePt t="9240" x="2141538" y="2667000"/>
          <p14:tracePt t="9256" x="2133600" y="2667000"/>
          <p14:tracePt t="9289" x="2362200" y="2659063"/>
          <p14:tracePt t="9306" x="2811463" y="2659063"/>
          <p14:tracePt t="9323" x="3451225" y="2659063"/>
          <p14:tracePt t="9339" x="3771900" y="2659063"/>
          <p14:tracePt t="9356" x="3810000" y="2667000"/>
          <p14:tracePt t="9390" x="3573463" y="2689225"/>
          <p14:tracePt t="9406" x="3132138" y="2689225"/>
          <p14:tracePt t="9423" x="2743200" y="2689225"/>
          <p14:tracePt t="9440" x="2628900" y="2689225"/>
          <p14:tracePt t="9456" x="2620963" y="2697163"/>
          <p14:tracePt t="9473" x="2751138" y="2727325"/>
          <p14:tracePt t="9489" x="3246438" y="2727325"/>
          <p14:tracePt t="9506" x="3984625" y="2727325"/>
          <p14:tracePt t="9523" x="4411663" y="2751138"/>
          <p14:tracePt t="9540" x="4465638" y="2765425"/>
          <p14:tracePt t="9558" x="4397375" y="2765425"/>
          <p14:tracePt t="9575" x="4046538" y="2765425"/>
          <p14:tracePt t="9589" x="3551238" y="2765425"/>
          <p14:tracePt t="9606" x="3254375" y="2765425"/>
          <p14:tracePt t="9623" x="3200400" y="2765425"/>
          <p14:tracePt t="9656" x="3322638" y="2765425"/>
          <p14:tracePt t="9673" x="3505200" y="2759075"/>
          <p14:tracePt t="9689" x="3619500" y="2759075"/>
          <p14:tracePt t="9734" x="3581400" y="2751138"/>
          <p14:tracePt t="9741" x="3521075" y="2735263"/>
          <p14:tracePt t="9756" x="3497263" y="2735263"/>
          <p14:tracePt t="9773" x="3475038" y="2727325"/>
          <p14:tracePt t="9862" x="3467100" y="2727325"/>
          <p14:tracePt t="9870" x="3451225" y="2727325"/>
          <p14:tracePt t="9878" x="3436938" y="2727325"/>
          <p14:tracePt t="9942" x="3436938" y="2735263"/>
          <p14:tracePt t="9950" x="3436938" y="2743200"/>
          <p14:tracePt t="10070" x="3444875" y="2751138"/>
          <p14:tracePt t="10078" x="3451225" y="2751138"/>
          <p14:tracePt t="10090" x="3467100" y="2751138"/>
          <p14:tracePt t="10106" x="3505200" y="2751138"/>
          <p14:tracePt t="10123" x="3521075" y="2751138"/>
          <p14:tracePt t="10207" x="3527425" y="2751138"/>
          <p14:tracePt t="10214" x="3543300" y="2751138"/>
          <p14:tracePt t="10223" x="3565525" y="2751138"/>
          <p14:tracePt t="10240" x="3603625" y="2751138"/>
          <p14:tracePt t="10257" x="3619500" y="2751138"/>
          <p14:tracePt t="10910" x="3635375" y="2751138"/>
          <p14:tracePt t="10918" x="3763963" y="2781300"/>
          <p14:tracePt t="10926" x="4008438" y="2933700"/>
          <p14:tracePt t="10940" x="4351338" y="3094038"/>
          <p14:tracePt t="10957" x="5692775" y="3505200"/>
          <p14:tracePt t="10973" x="6697663" y="3641725"/>
          <p14:tracePt t="10991" x="7612063" y="3673475"/>
          <p14:tracePt t="11007" x="8397875" y="3673475"/>
          <p14:tracePt t="11024" x="8855075" y="3673475"/>
          <p14:tracePt t="11040" x="9051925" y="3673475"/>
          <p14:tracePt t="11057" x="9136063" y="3641725"/>
          <p14:tracePt t="11073" x="9182100" y="3603625"/>
          <p14:tracePt t="11090" x="9190038" y="3565525"/>
          <p14:tracePt t="11107" x="9197975" y="3505200"/>
          <p14:tracePt t="11124" x="9204325" y="3475038"/>
          <p14:tracePt t="11142" x="9220200" y="3444875"/>
          <p14:tracePt t="11157" x="9236075" y="3421063"/>
          <p14:tracePt t="11173" x="9242425" y="3421063"/>
          <p14:tracePt t="11190" x="9280525" y="3421063"/>
          <p14:tracePt t="11207" x="9312275" y="3421063"/>
          <p14:tracePt t="11224" x="9364663" y="3421063"/>
          <p14:tracePt t="11241" x="9426575" y="3429000"/>
          <p14:tracePt t="11257" x="9440863" y="3429000"/>
          <p14:tracePt t="11311" x="9426575" y="3429000"/>
          <p14:tracePt t="11318" x="9402763" y="3429000"/>
          <p14:tracePt t="11327" x="9388475" y="3429000"/>
          <p14:tracePt t="11343" x="9364663" y="3451225"/>
          <p14:tracePt t="11358" x="9350375" y="3467100"/>
          <p14:tracePt t="11382" x="9350375" y="3475038"/>
          <p14:tracePt t="11430" x="9350375" y="3482975"/>
          <p14:tracePt t="11454" x="9350375" y="3467100"/>
          <p14:tracePt t="11462" x="9356725" y="3451225"/>
          <p14:tracePt t="11474" x="9356725" y="3444875"/>
          <p14:tracePt t="11491" x="9356725" y="3429000"/>
          <p14:tracePt t="11545" x="9356725" y="3467100"/>
          <p14:tracePt t="11550" x="9356725" y="3551238"/>
          <p14:tracePt t="11559" x="9356725" y="3627438"/>
          <p14:tracePt t="11574" x="9356725" y="3779838"/>
          <p14:tracePt t="11590" x="9356725" y="3840163"/>
          <p14:tracePt t="11638" x="9364663" y="3787775"/>
          <p14:tracePt t="11646" x="9364663" y="3687763"/>
          <p14:tracePt t="11657" x="9364663" y="3603625"/>
          <p14:tracePt t="11674" x="9364663" y="3444875"/>
          <p14:tracePt t="11691" x="9364663" y="3330575"/>
          <p14:tracePt t="11707" x="9364663" y="3306763"/>
          <p14:tracePt t="11745" x="9364663" y="3314700"/>
          <p14:tracePt t="11758" x="9364663" y="3451225"/>
          <p14:tracePt t="11774" x="9364663" y="3551238"/>
          <p14:tracePt t="11790" x="9364663" y="3573463"/>
          <p14:tracePt t="11830" x="9364663" y="3559175"/>
          <p14:tracePt t="11841" x="9364663" y="3497263"/>
          <p14:tracePt t="11858" x="9364663" y="3398838"/>
          <p14:tracePt t="11862" x="9364663" y="3368675"/>
          <p14:tracePt t="11874" x="9364663" y="3344863"/>
          <p14:tracePt t="11890" x="9364663" y="3336925"/>
          <p14:tracePt t="11910" x="9364663" y="3352800"/>
          <p14:tracePt t="11924" x="9350375" y="3406775"/>
          <p14:tracePt t="11941" x="9312275" y="3695700"/>
          <p14:tracePt t="11957" x="9304338" y="3763963"/>
          <p14:tracePt t="11974" x="9296400" y="3832225"/>
          <p14:tracePt t="12007" x="9296400" y="3695700"/>
          <p14:tracePt t="12024" x="9296400" y="3535363"/>
          <p14:tracePt t="12041" x="9266238" y="3398838"/>
          <p14:tracePt t="12057" x="9258300" y="3330575"/>
          <p14:tracePt t="12102" x="9258300" y="3413125"/>
          <p14:tracePt t="12110" x="9258300" y="3521075"/>
          <p14:tracePt t="12124" x="9258300" y="3611563"/>
          <p14:tracePt t="12141" x="9242425" y="3810000"/>
          <p14:tracePt t="12157" x="9242425" y="3817938"/>
          <p14:tracePt t="12191" x="9242425" y="3673475"/>
          <p14:tracePt t="12207" x="9242425" y="3527425"/>
          <p14:tracePt t="12224" x="9242425" y="3390900"/>
          <p14:tracePt t="12241" x="9242425" y="3306763"/>
          <p14:tracePt t="12257" x="9242425" y="3292475"/>
          <p14:tracePt t="12294" x="9242425" y="3322638"/>
          <p14:tracePt t="12307" x="9242425" y="3382963"/>
          <p14:tracePt t="12324" x="9242425" y="3482975"/>
          <p14:tracePt t="12341" x="9242425" y="3551238"/>
          <p14:tracePt t="13095" x="9236075" y="3551238"/>
          <p14:tracePt t="13128" x="9236075" y="3573463"/>
          <p14:tracePt t="13134" x="9228138" y="3589338"/>
          <p14:tracePt t="13143" x="9212263" y="3603625"/>
          <p14:tracePt t="13158" x="9212263" y="3619500"/>
          <p14:tracePt t="13238" x="9204325" y="3619500"/>
          <p14:tracePt t="13247" x="9204325" y="3603625"/>
          <p14:tracePt t="13258" x="9190038" y="3565525"/>
          <p14:tracePt t="13274" x="9182100" y="3527425"/>
          <p14:tracePt t="13291" x="9174163" y="3489325"/>
          <p14:tracePt t="13308" x="9174163" y="3459163"/>
          <p14:tracePt t="13324" x="9174163" y="3444875"/>
          <p14:tracePt t="13392" x="9174163" y="3459163"/>
          <p14:tracePt t="13398" x="9174163" y="3513138"/>
          <p14:tracePt t="13408" x="9174163" y="3589338"/>
          <p14:tracePt t="13424" x="9174163" y="3695700"/>
          <p14:tracePt t="13441" x="9182100" y="3749675"/>
          <p14:tracePt t="13478" x="9190038" y="3756025"/>
          <p14:tracePt t="13494" x="9190038" y="3725863"/>
          <p14:tracePt t="13510" x="9197975" y="3581400"/>
          <p14:tracePt t="13526" x="9197975" y="3444875"/>
          <p14:tracePt t="13541" x="9197975" y="3398838"/>
          <p14:tracePt t="13558" x="9197975" y="3344863"/>
          <p14:tracePt t="13606" x="9197975" y="3352800"/>
          <p14:tracePt t="13614" x="9182100" y="3406775"/>
          <p14:tracePt t="13624" x="9136063" y="3482975"/>
          <p14:tracePt t="13641" x="8991600" y="3725863"/>
          <p14:tracePt t="13658" x="8709025" y="3984625"/>
          <p14:tracePt t="13674" x="8183563" y="4244975"/>
          <p14:tracePt t="13691" x="7475538" y="4397375"/>
          <p14:tracePt t="13708" x="6583363" y="4441825"/>
          <p14:tracePt t="13725" x="5203825" y="4351338"/>
          <p14:tracePt t="13741" x="4503738" y="4237038"/>
          <p14:tracePt t="13758" x="4022725" y="4114800"/>
          <p14:tracePt t="13774" x="3802063" y="4016375"/>
          <p14:tracePt t="13791" x="3679825" y="3946525"/>
          <p14:tracePt t="13808" x="3641725" y="3932238"/>
          <p14:tracePt t="13824" x="3627438" y="3916363"/>
          <p14:tracePt t="13841" x="3619500" y="3916363"/>
          <p14:tracePt t="13858" x="3603625" y="3916363"/>
          <p14:tracePt t="13875" x="3581400" y="3908425"/>
          <p14:tracePt t="13892" x="3573463" y="3908425"/>
          <p14:tracePt t="13908" x="3559175" y="3908425"/>
          <p14:tracePt t="13925" x="3521075" y="3902075"/>
          <p14:tracePt t="13941" x="3497263" y="3894138"/>
          <p14:tracePt t="13958" x="3475038" y="3894138"/>
          <p14:tracePt t="13974" x="3444875" y="3886200"/>
          <p14:tracePt t="13991" x="3398838" y="3886200"/>
          <p14:tracePt t="14008" x="3368675" y="3886200"/>
          <p14:tracePt t="14024" x="3344863" y="3886200"/>
          <p14:tracePt t="14041" x="3322638" y="3886200"/>
          <p14:tracePt t="14058" x="3298825" y="3886200"/>
          <p14:tracePt t="14074" x="3254375" y="3886200"/>
          <p14:tracePt t="14091" x="3216275" y="3886200"/>
          <p14:tracePt t="14108" x="3208338" y="3886200"/>
          <p14:tracePt t="14478" x="3222625" y="3886200"/>
          <p14:tracePt t="14486" x="3222625" y="3870325"/>
          <p14:tracePt t="14518" x="3222625" y="3863975"/>
          <p14:tracePt t="14526" x="3222625" y="3856038"/>
          <p14:tracePt t="14542" x="3222625" y="3848100"/>
          <p14:tracePt t="14550" x="3222625" y="3840163"/>
          <p14:tracePt t="14558" x="3216275" y="3825875"/>
          <p14:tracePt t="14575" x="3200400" y="3817938"/>
          <p14:tracePt t="14592" x="3184525" y="3802063"/>
          <p14:tracePt t="14608" x="3178175" y="3787775"/>
          <p14:tracePt t="14625" x="3162300" y="3771900"/>
          <p14:tracePt t="14641" x="3146425" y="3749675"/>
          <p14:tracePt t="14658" x="3146425" y="3711575"/>
          <p14:tracePt t="14675" x="3124200" y="3679825"/>
          <p14:tracePt t="14691" x="3108325" y="3657600"/>
          <p14:tracePt t="14709" x="3101975" y="3627438"/>
          <p14:tracePt t="14725" x="3101975" y="3619500"/>
          <p14:tracePt t="14741" x="3101975" y="3603625"/>
          <p14:tracePt t="14758" x="3094038" y="3597275"/>
          <p14:tracePt t="14791" x="3086100" y="3581400"/>
          <p14:tracePt t="14808" x="3078163" y="3573463"/>
          <p14:tracePt t="14825" x="3040063" y="3551238"/>
          <p14:tracePt t="14841" x="3017838" y="3551238"/>
          <p14:tracePt t="14858" x="2979738" y="3551238"/>
          <p14:tracePt t="14874" x="2941638" y="3551238"/>
          <p14:tracePt t="14891" x="2903538" y="3551238"/>
          <p14:tracePt t="14908" x="2873375" y="3551238"/>
          <p14:tracePt t="14925" x="2835275" y="3551238"/>
          <p14:tracePt t="14941" x="2797175" y="3551238"/>
          <p14:tracePt t="14958" x="2781300" y="3551238"/>
          <p14:tracePt t="14992" x="2773363" y="3559175"/>
          <p14:tracePt t="15190" x="2819400" y="3573463"/>
          <p14:tracePt t="15198" x="2887663" y="3589338"/>
          <p14:tracePt t="15208" x="2971800" y="3597275"/>
          <p14:tracePt t="15225" x="3268663" y="3619500"/>
          <p14:tracePt t="15242" x="3581400" y="3619500"/>
          <p14:tracePt t="15258" x="3817938" y="3619500"/>
          <p14:tracePt t="15275" x="3962400" y="3619500"/>
          <p14:tracePt t="15292" x="3978275" y="3619500"/>
          <p14:tracePt t="15374" x="3978275" y="3611563"/>
          <p14:tracePt t="15382" x="3970338" y="3611563"/>
          <p14:tracePt t="15392" x="3946525" y="3597275"/>
          <p14:tracePt t="15408" x="3894138" y="3589338"/>
          <p14:tracePt t="15425" x="3802063" y="3581400"/>
          <p14:tracePt t="15442" x="3711575" y="3559175"/>
          <p14:tracePt t="15458" x="3565525" y="3559175"/>
          <p14:tracePt t="15475" x="3413125" y="3565525"/>
          <p14:tracePt t="15492" x="3336925" y="3565525"/>
          <p14:tracePt t="15508" x="3330575" y="3565525"/>
          <p14:tracePt t="15542" x="3322638" y="3565525"/>
          <p14:tracePt t="15574" x="3322638" y="3559175"/>
          <p14:tracePt t="15582" x="3322638" y="3551238"/>
          <p14:tracePt t="15592" x="3322638" y="3543300"/>
          <p14:tracePt t="15609" x="3322638" y="3535363"/>
          <p14:tracePt t="15625" x="3330575" y="3521075"/>
          <p14:tracePt t="15659" x="3336925" y="3513138"/>
          <p14:tracePt t="15694" x="3352800" y="3513138"/>
          <p14:tracePt t="15709" x="3360738" y="3513138"/>
          <p14:tracePt t="15717" x="3368675" y="3497263"/>
          <p14:tracePt t="15725" x="3375025" y="3497263"/>
          <p14:tracePt t="15741" x="3398838" y="3497263"/>
          <p14:tracePt t="15758" x="3413125" y="3497263"/>
          <p14:tracePt t="15775" x="3421063" y="3497263"/>
          <p14:tracePt t="15853" x="3429000" y="3497263"/>
          <p14:tracePt t="15861" x="3451225" y="3497263"/>
          <p14:tracePt t="15869" x="3459163" y="3497263"/>
          <p14:tracePt t="15877" x="3475038" y="3497263"/>
          <p14:tracePt t="15891" x="3482975" y="3497263"/>
          <p14:tracePt t="15909" x="3505200" y="3497263"/>
          <p14:tracePt t="15925" x="3551238" y="3505200"/>
          <p14:tracePt t="15958" x="3559175" y="3505200"/>
          <p14:tracePt t="16712" x="3559175" y="3521075"/>
          <p14:tracePt t="16726" x="3543300" y="3565525"/>
          <p14:tracePt t="16734" x="3521075" y="3603625"/>
          <p14:tracePt t="16742" x="3482975" y="3657600"/>
          <p14:tracePt t="16759" x="3390900" y="3771900"/>
          <p14:tracePt t="16775" x="3246438" y="3870325"/>
          <p14:tracePt t="16792" x="3070225" y="3940175"/>
          <p14:tracePt t="16809" x="2903538" y="4008438"/>
          <p14:tracePt t="16826" x="2765425" y="4038600"/>
          <p14:tracePt t="16843" x="2697163" y="4054475"/>
          <p14:tracePt t="16859" x="2682875" y="4054475"/>
          <p14:tracePt t="16926" x="2674938" y="4054475"/>
          <p14:tracePt t="16934" x="2659063" y="4054475"/>
          <p14:tracePt t="16942" x="2651125" y="4054475"/>
          <p14:tracePt t="16960" x="2620963" y="4046538"/>
          <p14:tracePt t="16976" x="2598738" y="4022725"/>
          <p14:tracePt t="16992" x="2568575" y="4016375"/>
          <p14:tracePt t="17009" x="2544763" y="4008438"/>
          <p14:tracePt t="17026" x="2522538" y="4008438"/>
          <p14:tracePt t="17158" x="2514600" y="4008438"/>
          <p14:tracePt t="17166" x="2514600" y="4000500"/>
          <p14:tracePt t="17200" x="2514600" y="3992563"/>
          <p14:tracePt t="17238" x="2514600" y="3984625"/>
          <p14:tracePt t="17278" x="2522538" y="3984625"/>
          <p14:tracePt t="17294" x="2522538" y="3978275"/>
          <p14:tracePt t="17302" x="2530475" y="3978275"/>
          <p14:tracePt t="17334" x="2536825" y="3978275"/>
          <p14:tracePt t="17342" x="2544763" y="3978275"/>
          <p14:tracePt t="17390" x="2560638" y="3978275"/>
          <p14:tracePt t="17398" x="2568575" y="3978275"/>
          <p14:tracePt t="17409" x="2590800" y="3978275"/>
          <p14:tracePt t="17426" x="2651125" y="3978275"/>
          <p14:tracePt t="17442" x="2727325" y="3978275"/>
          <p14:tracePt t="17459" x="2841625" y="3978275"/>
          <p14:tracePt t="17477" x="3017838" y="3978275"/>
          <p14:tracePt t="17493" x="3124200" y="3978275"/>
          <p14:tracePt t="17509" x="3200400" y="3978275"/>
          <p14:tracePt t="17526" x="3276600" y="3978275"/>
          <p14:tracePt t="17543" x="3336925" y="3984625"/>
          <p14:tracePt t="17559" x="3382963" y="4000500"/>
          <p14:tracePt t="17577" x="3413125" y="4000500"/>
          <p14:tracePt t="17609" x="3421063" y="4000500"/>
          <p14:tracePt t="17647" x="3429000" y="4000500"/>
          <p14:tracePt t="17654" x="3436938" y="4000500"/>
          <p14:tracePt t="17664" x="3444875" y="4000500"/>
          <p14:tracePt t="17676" x="3451225" y="4000500"/>
          <p14:tracePt t="17693" x="3482975" y="3984625"/>
          <p14:tracePt t="17710" x="3497263" y="3984625"/>
          <p14:tracePt t="17725" x="3521075" y="3978275"/>
          <p14:tracePt t="17742" x="3543300" y="3970338"/>
          <p14:tracePt t="17759" x="3559175" y="3970338"/>
          <p14:tracePt t="17776" x="3573463" y="3970338"/>
          <p14:tracePt t="17793" x="3597275" y="3954463"/>
          <p14:tracePt t="17809" x="3619500" y="3946525"/>
          <p14:tracePt t="17926" x="3619500" y="3940175"/>
          <p14:tracePt t="17934" x="3581400" y="3916363"/>
          <p14:tracePt t="17943" x="3543300" y="3894138"/>
          <p14:tracePt t="17959" x="3436938" y="3848100"/>
          <p14:tracePt t="17976" x="3330575" y="3794125"/>
          <p14:tracePt t="17993" x="3238500" y="3763963"/>
          <p14:tracePt t="18009" x="3178175" y="3733800"/>
          <p14:tracePt t="18026" x="3170238" y="3725863"/>
          <p14:tracePt t="18043" x="3162300" y="3725863"/>
          <p14:tracePt t="18079" x="3162300" y="3711575"/>
          <p14:tracePt t="18095" x="3162300" y="3703638"/>
          <p14:tracePt t="18109" x="3162300" y="3695700"/>
          <p14:tracePt t="18126" x="3162300" y="3687763"/>
          <p14:tracePt t="18150" x="3162300" y="3679825"/>
          <p14:tracePt t="18278" x="3170238" y="3703638"/>
          <p14:tracePt t="18286" x="3178175" y="3733800"/>
          <p14:tracePt t="18295" x="3178175" y="3779838"/>
          <p14:tracePt t="18309" x="3178175" y="3832225"/>
          <p14:tracePt t="18326" x="3184525" y="3870325"/>
          <p14:tracePt t="18343" x="3192463" y="3902075"/>
          <p14:tracePt t="18376" x="3192463" y="3908425"/>
          <p14:tracePt t="18398" x="3192463" y="3916363"/>
          <p14:tracePt t="18409" x="3200400" y="3916363"/>
          <p14:tracePt t="18426" x="3208338" y="3916363"/>
          <p14:tracePt t="18443" x="3222625" y="3916363"/>
          <p14:tracePt t="18460" x="3230563" y="3916363"/>
          <p14:tracePt t="18476" x="3246438" y="3916363"/>
          <p14:tracePt t="18493" x="3284538" y="3908425"/>
          <p14:tracePt t="18509" x="3306763" y="3894138"/>
          <p14:tracePt t="18526" x="3352800" y="3870325"/>
          <p14:tracePt t="18543" x="3382963" y="3870325"/>
          <p14:tracePt t="18560" x="3421063" y="3848100"/>
          <p14:tracePt t="18576" x="3459163" y="3848100"/>
          <p14:tracePt t="18593" x="3497263" y="3848100"/>
          <p14:tracePt t="18610" x="3527425" y="3848100"/>
          <p14:tracePt t="18626" x="3565525" y="3848100"/>
          <p14:tracePt t="18643" x="3603625" y="3848100"/>
          <p14:tracePt t="18660" x="3641725" y="3856038"/>
          <p14:tracePt t="18677" x="3725863" y="3878263"/>
          <p14:tracePt t="18693" x="3810000" y="3908425"/>
          <p14:tracePt t="18709" x="3856038" y="3916363"/>
          <p14:tracePt t="18726" x="3902075" y="3932238"/>
          <p14:tracePt t="18742" x="3946525" y="3932238"/>
          <p14:tracePt t="18759" x="3962400" y="3932238"/>
          <p14:tracePt t="18776" x="3978275" y="3932238"/>
          <p14:tracePt t="18792" x="3992563" y="3932238"/>
          <p14:tracePt t="18809" x="4016375" y="3916363"/>
          <p14:tracePt t="18826" x="4046538" y="3908425"/>
          <p14:tracePt t="18843" x="4076700" y="3886200"/>
          <p14:tracePt t="18859" x="4114800" y="3870325"/>
          <p14:tracePt t="18876" x="4144963" y="3856038"/>
          <p14:tracePt t="18878" x="4168775" y="3848100"/>
          <p14:tracePt t="18892" x="4175125" y="3848100"/>
          <p14:tracePt t="18910" x="4198938" y="3848100"/>
          <p14:tracePt t="18926" x="4213225" y="3832225"/>
          <p14:tracePt t="18943" x="4221163" y="3832225"/>
          <p14:tracePt t="18959" x="4244975" y="3832225"/>
          <p14:tracePt t="18976" x="4259263" y="3832225"/>
          <p14:tracePt t="18993" x="4283075" y="3832225"/>
          <p14:tracePt t="19010" x="4313238" y="3840163"/>
          <p14:tracePt t="19026" x="4343400" y="3840163"/>
          <p14:tracePt t="19043" x="4373563" y="3856038"/>
          <p14:tracePt t="19060" x="4403725" y="3856038"/>
          <p14:tracePt t="19077" x="4427538" y="3856038"/>
          <p14:tracePt t="19110" x="4449763" y="3856038"/>
          <p14:tracePt t="19143" x="4465638" y="3856038"/>
          <p14:tracePt t="19166" x="4473575" y="3856038"/>
          <p14:tracePt t="19198" x="4479925" y="3856038"/>
          <p14:tracePt t="19206" x="4487863" y="3856038"/>
          <p14:tracePt t="20142" x="4495800" y="3886200"/>
          <p14:tracePt t="20150" x="4495800" y="3946525"/>
          <p14:tracePt t="20160" x="4495800" y="4016375"/>
          <p14:tracePt t="20177" x="4495800" y="4191000"/>
          <p14:tracePt t="20193" x="4511675" y="4365625"/>
          <p14:tracePt t="20210" x="4533900" y="4518025"/>
          <p14:tracePt t="20227" x="4572000" y="4656138"/>
          <p14:tracePt t="20244" x="4618038" y="4724400"/>
          <p14:tracePt t="20261" x="4708525" y="4800600"/>
          <p14:tracePt t="20277" x="4746625" y="4830763"/>
          <p14:tracePt t="20293" x="4784725" y="4846638"/>
          <p14:tracePt t="20311" x="4822825" y="4860925"/>
          <p14:tracePt t="20327" x="4830763" y="4860925"/>
          <p14:tracePt t="20382" x="4838700" y="4860925"/>
          <p14:tracePt t="20486" x="4792663" y="4868863"/>
          <p14:tracePt t="20494" x="4754563" y="4876800"/>
          <p14:tracePt t="20504" x="4686300" y="4899025"/>
          <p14:tracePt t="20511" x="4610100" y="4914900"/>
          <p14:tracePt t="20527" x="4411663" y="4968875"/>
          <p14:tracePt t="20544" x="4251325" y="5006975"/>
          <p14:tracePt t="20560" x="4152900" y="5006975"/>
          <p14:tracePt t="20577" x="4084638" y="4999038"/>
          <p14:tracePt t="20594" x="4054475" y="4930775"/>
          <p14:tracePt t="20610" x="4054475" y="4816475"/>
          <p14:tracePt t="20627" x="4054475" y="4702175"/>
          <p14:tracePt t="20644" x="4054475" y="4587875"/>
          <p14:tracePt t="20661" x="4054475" y="4441825"/>
          <p14:tracePt t="20677" x="4106863" y="4359275"/>
          <p14:tracePt t="20694" x="4198938" y="4305300"/>
          <p14:tracePt t="20710" x="4327525" y="4283075"/>
          <p14:tracePt t="20727" x="4465638" y="4275138"/>
          <p14:tracePt t="20744" x="4640263" y="4275138"/>
          <p14:tracePt t="20760" x="4800600" y="4275138"/>
          <p14:tracePt t="20777" x="4983163" y="4283075"/>
          <p14:tracePt t="20794" x="5151438" y="4335463"/>
          <p14:tracePt t="20811" x="5334000" y="4427538"/>
          <p14:tracePt t="20827" x="5464175" y="4541838"/>
          <p14:tracePt t="20844" x="5554663" y="4664075"/>
          <p14:tracePt t="20861" x="5578475" y="4830763"/>
          <p14:tracePt t="20877" x="5578475" y="4876800"/>
          <p14:tracePt t="20894" x="5448300" y="5021263"/>
          <p14:tracePt t="20910" x="5273675" y="5089525"/>
          <p14:tracePt t="20927" x="5059363" y="5105400"/>
          <p14:tracePt t="20944" x="4830763" y="5105400"/>
          <p14:tracePt t="20960" x="4618038" y="5075238"/>
          <p14:tracePt t="20977" x="4479925" y="5006975"/>
          <p14:tracePt t="20994" x="4411663" y="4937125"/>
          <p14:tracePt t="21011" x="4381500" y="4860925"/>
          <p14:tracePt t="21027" x="4381500" y="4746625"/>
          <p14:tracePt t="21044" x="4381500" y="4625975"/>
          <p14:tracePt t="21061" x="4449763" y="4465638"/>
          <p14:tracePt t="21077" x="4479925" y="4427538"/>
          <p14:tracePt t="21094" x="4579938" y="4351338"/>
          <p14:tracePt t="21111" x="4664075" y="4335463"/>
          <p14:tracePt t="21127" x="4762500" y="4335463"/>
          <p14:tracePt t="21144" x="4854575" y="4335463"/>
          <p14:tracePt t="21160" x="4983163" y="4373563"/>
          <p14:tracePt t="21177" x="5089525" y="4427538"/>
          <p14:tracePt t="21194" x="5181600" y="4479925"/>
          <p14:tracePt t="21211" x="5235575" y="4541838"/>
          <p14:tracePt t="21227" x="5257800" y="4594225"/>
          <p14:tracePt t="21244" x="5273675" y="4648200"/>
          <p14:tracePt t="21261" x="5280025" y="4678363"/>
          <p14:tracePt t="21277" x="5280025" y="4702175"/>
          <p14:tracePt t="21294" x="5241925" y="4702175"/>
          <p14:tracePt t="21311" x="5197475" y="4702175"/>
          <p14:tracePt t="21328" x="5159375" y="4702175"/>
          <p14:tracePt t="21344" x="5151438" y="4694238"/>
          <p14:tracePt t="21606" x="5143500" y="4694238"/>
          <p14:tracePt t="21614" x="5113338" y="4678363"/>
          <p14:tracePt t="21622" x="5051425" y="4656138"/>
          <p14:tracePt t="21630" x="4968875" y="4610100"/>
          <p14:tracePt t="21645" x="4899025" y="4587875"/>
          <p14:tracePt t="21974" x="4899025" y="4579938"/>
          <p14:tracePt t="22150" x="4906963" y="4579938"/>
          <p14:tracePt t="22158" x="4906963" y="4594225"/>
          <p14:tracePt t="22166" x="4906963" y="4625975"/>
          <p14:tracePt t="22177" x="4899025" y="4656138"/>
          <p14:tracePt t="22194" x="4860925" y="4740275"/>
          <p14:tracePt t="22211" x="4838700" y="4800600"/>
          <p14:tracePt t="22228" x="4816475" y="4822825"/>
          <p14:tracePt t="22245" x="4784725" y="4854575"/>
          <p14:tracePt t="22262" x="4778375" y="4854575"/>
          <p14:tracePt t="22326" x="4770438" y="4854575"/>
          <p14:tracePt t="22342" x="4770438" y="4846638"/>
          <p14:tracePt t="22351" x="4770438" y="4822825"/>
          <p14:tracePt t="22361" x="4770438" y="4816475"/>
          <p14:tracePt t="22378" x="4770438" y="4792663"/>
          <p14:tracePt t="22394" x="4792663" y="4770438"/>
          <p14:tracePt t="22411" x="4808538" y="4740275"/>
          <p14:tracePt t="22428" x="4822825" y="4724400"/>
          <p14:tracePt t="22445" x="4838700" y="4694238"/>
          <p14:tracePt t="22461" x="4846638" y="4686300"/>
          <p14:tracePt t="22495" x="4860925" y="4678363"/>
          <p14:tracePt t="22614" x="4860925" y="4686300"/>
          <p14:tracePt t="22622" x="4868863" y="4702175"/>
          <p14:tracePt t="22630" x="4884738" y="4732338"/>
          <p14:tracePt t="22645" x="4899025" y="4784725"/>
          <p14:tracePt t="22661" x="4914900" y="4800600"/>
          <p14:tracePt t="22678" x="4937125" y="4830763"/>
          <p14:tracePt t="22695" x="4960938" y="4846638"/>
          <p14:tracePt t="22711" x="4991100" y="4846638"/>
          <p14:tracePt t="22728" x="5029200" y="4846638"/>
          <p14:tracePt t="22744" x="5051425" y="4846638"/>
          <p14:tracePt t="22761" x="5075238" y="4846638"/>
          <p14:tracePt t="22778" x="5083175" y="4846638"/>
          <p14:tracePt t="22795" x="5089525" y="4846638"/>
          <p14:tracePt t="28406" x="5121275" y="4860925"/>
          <p14:tracePt t="28415" x="5257800" y="4899025"/>
          <p14:tracePt t="28422" x="5380038" y="4937125"/>
          <p14:tracePt t="28430" x="5546725" y="4991100"/>
          <p14:tracePt t="28446" x="5883275" y="5089525"/>
          <p14:tracePt t="28463" x="6270625" y="5189538"/>
          <p14:tracePt t="28480" x="6858000" y="5280025"/>
          <p14:tracePt t="28497" x="7437438" y="5295900"/>
          <p14:tracePt t="28513" x="7794625" y="5295900"/>
          <p14:tracePt t="28530" x="7947025" y="5295900"/>
          <p14:tracePt t="28547" x="7985125" y="5287963"/>
          <p14:tracePt t="28719" x="7932738" y="5265738"/>
          <p14:tracePt t="28725" x="7856538" y="5257800"/>
          <p14:tracePt t="28733" x="7750175" y="5257800"/>
          <p14:tracePt t="28746" x="7597775" y="5257800"/>
          <p14:tracePt t="28763" x="7040563" y="5303838"/>
          <p14:tracePt t="28780" x="6340475" y="5494338"/>
          <p14:tracePt t="28797" x="5241925" y="5745163"/>
          <p14:tracePt t="28813" x="4846638" y="5867400"/>
          <p14:tracePt t="28830" x="4632325" y="5927725"/>
          <p14:tracePt t="28848" x="4579938" y="5943600"/>
          <p14:tracePt t="28958" x="4525963" y="5943600"/>
          <p14:tracePt t="28966" x="4473575" y="5943600"/>
          <p14:tracePt t="28974" x="4403725" y="5943600"/>
          <p14:tracePt t="28982" x="4313238" y="5943600"/>
          <p14:tracePt t="28997" x="4076700" y="5943600"/>
          <p14:tracePt t="29013" x="3763963" y="5943600"/>
          <p14:tracePt t="29030" x="3368675" y="5943600"/>
          <p14:tracePt t="29047" x="3070225" y="5951538"/>
          <p14:tracePt t="29063" x="2887663" y="5989638"/>
          <p14:tracePt t="29080" x="2773363" y="6019800"/>
          <p14:tracePt t="29096" x="2759075" y="6019800"/>
          <p14:tracePt t="29113" x="2759075" y="6027738"/>
          <p14:tracePt t="29204" x="2765425" y="6027738"/>
          <p14:tracePt t="29212" x="2773363" y="6027738"/>
          <p14:tracePt t="29220" x="2789238" y="6019800"/>
          <p14:tracePt t="29229" x="2797175" y="6003925"/>
          <p14:tracePt t="29246" x="2819400" y="5965825"/>
          <p14:tracePt t="29263" x="2857500" y="5913438"/>
          <p14:tracePt t="29279" x="2903538" y="5859463"/>
          <p14:tracePt t="29296" x="2987675" y="5807075"/>
          <p14:tracePt t="29313" x="3170238" y="5775325"/>
          <p14:tracePt t="29329" x="3421063" y="5775325"/>
          <p14:tracePt t="29346" x="3817938" y="5775325"/>
          <p14:tracePt t="29363" x="4175125" y="5775325"/>
          <p14:tracePt t="29379" x="4343400" y="5829300"/>
          <p14:tracePt t="29396" x="4397375" y="5845175"/>
          <p14:tracePt t="29413" x="4397375" y="5851525"/>
          <p14:tracePt t="29430" x="4397375" y="5889625"/>
          <p14:tracePt t="29447" x="4389438" y="5935663"/>
          <p14:tracePt t="29463" x="4313238" y="5981700"/>
          <p14:tracePt t="29479" x="4191000" y="6011863"/>
          <p14:tracePt t="29496" x="4092575" y="6027738"/>
          <p14:tracePt t="29513" x="4008438" y="6027738"/>
          <p14:tracePt t="29530" x="3984625" y="6027738"/>
          <p14:tracePt t="29546" x="3978275" y="6027738"/>
          <p14:tracePt t="30551" x="4022725" y="6027738"/>
          <p14:tracePt t="30558" x="4198938" y="6003925"/>
          <p14:tracePt t="30566" x="4473575" y="5989638"/>
          <p14:tracePt t="30581" x="5257800" y="5989638"/>
          <p14:tracePt t="30597" x="6111875" y="5913438"/>
          <p14:tracePt t="30614" x="6956425" y="5791200"/>
          <p14:tracePt t="30631" x="7772400" y="5661025"/>
          <p14:tracePt t="30647" x="8313738" y="5570538"/>
          <p14:tracePt t="30664" x="8594725" y="5464175"/>
          <p14:tracePt t="30681" x="8664575" y="5418138"/>
          <p14:tracePt t="30697" x="8686800" y="5402263"/>
          <p14:tracePt t="30714" x="8694738" y="5380038"/>
          <p14:tracePt t="30731" x="8702675" y="5341938"/>
          <p14:tracePt t="30747" x="8702675" y="5287963"/>
          <p14:tracePt t="30764" x="8702675" y="5273675"/>
          <p14:tracePt t="30781" x="8702675" y="5249863"/>
          <p14:tracePt t="30797" x="8702675" y="5241925"/>
          <p14:tracePt t="30814" x="8709025" y="5235575"/>
          <p14:tracePt t="30831" x="8709025" y="5227638"/>
          <p14:tracePt t="30847" x="8732838" y="5189538"/>
          <p14:tracePt t="30864" x="8770938" y="5143500"/>
          <p14:tracePt t="30869" x="8785225" y="5113338"/>
          <p14:tracePt t="30881" x="8801100" y="5089525"/>
          <p14:tracePt t="30897" x="8816975" y="5051425"/>
          <p14:tracePt t="30914" x="8831263" y="5006975"/>
          <p14:tracePt t="30931" x="8839200" y="4991100"/>
          <p14:tracePt t="30964" x="8839200" y="4983163"/>
          <p14:tracePt t="30981" x="8839200" y="4960938"/>
          <p14:tracePt t="30997" x="8831263" y="4953000"/>
          <p14:tracePt t="31014" x="8816975" y="4953000"/>
          <p14:tracePt t="31031" x="8785225" y="4953000"/>
          <p14:tracePt t="31047" x="8778875" y="4937125"/>
          <p14:tracePt t="31065" x="8770938" y="4937125"/>
          <p14:tracePt t="31081" x="8763000" y="4937125"/>
          <p14:tracePt t="31097" x="8755063" y="4937125"/>
          <p14:tracePt t="31131" x="8740775" y="4937125"/>
          <p14:tracePt t="31148" x="8732838" y="4930775"/>
          <p14:tracePt t="31223" x="8724900" y="4930775"/>
          <p14:tracePt t="31342" x="8709025" y="4930775"/>
          <p14:tracePt t="31358" x="8702675" y="4930775"/>
          <p14:tracePt t="31375" x="8686800" y="4930775"/>
          <p14:tracePt t="31382" x="8656638" y="4930775"/>
          <p14:tracePt t="31391" x="8618538" y="4930775"/>
          <p14:tracePt t="31398" x="8602663" y="4930775"/>
          <p14:tracePt t="31414" x="8512175" y="4953000"/>
          <p14:tracePt t="31431" x="8404225" y="4983163"/>
          <p14:tracePt t="31448" x="8283575" y="5013325"/>
          <p14:tracePt t="31464" x="8207375" y="5037138"/>
          <p14:tracePt t="31481" x="8137525" y="5059363"/>
          <p14:tracePt t="31498" x="8093075" y="5059363"/>
          <p14:tracePt t="31514" x="8061325" y="5059363"/>
          <p14:tracePt t="31531" x="8054975" y="5059363"/>
          <p14:tracePt t="31548" x="8047038" y="5059363"/>
          <p14:tracePt t="32390" x="8039100" y="5059363"/>
          <p14:tracePt t="32398" x="7993063" y="5059363"/>
          <p14:tracePt t="32406" x="7947025" y="5059363"/>
          <p14:tracePt t="32414" x="7864475" y="5051425"/>
          <p14:tracePt t="32431" x="7527925" y="5075238"/>
          <p14:tracePt t="32448" x="6950075" y="5083175"/>
          <p14:tracePt t="32465" x="6226175" y="5083175"/>
          <p14:tracePt t="32481" x="5387975" y="5037138"/>
          <p14:tracePt t="32498" x="4708525" y="4930775"/>
          <p14:tracePt t="32515" x="4183063" y="4830763"/>
          <p14:tracePt t="32531" x="3863975" y="4732338"/>
          <p14:tracePt t="32548" x="3717925" y="4694238"/>
          <p14:tracePt t="32565" x="3687763" y="4678363"/>
          <p14:tracePt t="35398" x="3711575" y="4564063"/>
          <p14:tracePt t="35406" x="3749675" y="4403725"/>
          <p14:tracePt t="35416" x="3749675" y="4289425"/>
          <p14:tracePt t="35432" x="3749675" y="4068763"/>
          <p14:tracePt t="35449" x="3733800" y="3763963"/>
          <p14:tracePt t="35466" x="3641725" y="3436938"/>
          <p14:tracePt t="35482" x="3527425" y="3154363"/>
          <p14:tracePt t="35499" x="3398838" y="2933700"/>
          <p14:tracePt t="35516" x="3284538" y="2803525"/>
          <p14:tracePt t="35533" x="3192463" y="2705100"/>
          <p14:tracePt t="35549" x="3184525" y="2697163"/>
          <p14:tracePt t="35566" x="3178175" y="2697163"/>
          <p14:tracePt t="35630" x="3170238" y="2697163"/>
          <p14:tracePt t="35926" x="3162300" y="2697163"/>
          <p14:tracePt t="35934" x="3140075" y="2697163"/>
          <p14:tracePt t="35942" x="3078163" y="2803525"/>
          <p14:tracePt t="35951" x="3025775" y="3032125"/>
          <p14:tracePt t="35966" x="3025775" y="3406775"/>
          <p14:tracePt t="35983" x="3063875" y="3733800"/>
          <p14:tracePt t="35999" x="3170238" y="3932238"/>
          <p14:tracePt t="36016" x="3368675" y="4046538"/>
          <p14:tracePt t="36033" x="3717925" y="4122738"/>
          <p14:tracePt t="36049" x="4321175" y="4137025"/>
          <p14:tracePt t="36066" x="5219700" y="3779838"/>
          <p14:tracePt t="36083" x="5889625" y="3375025"/>
          <p14:tracePt t="36099" x="6210300" y="3009900"/>
          <p14:tracePt t="36116" x="6308725" y="2773363"/>
          <p14:tracePt t="36133" x="6308725" y="2530475"/>
          <p14:tracePt t="36149" x="6126163" y="2332038"/>
          <p14:tracePt t="36166" x="5859463" y="2232025"/>
          <p14:tracePt t="36183" x="5578475" y="2171700"/>
          <p14:tracePt t="36199" x="5083175" y="2247900"/>
          <p14:tracePt t="36216" x="4618038" y="2590800"/>
          <p14:tracePt t="36233" x="4251325" y="3146425"/>
          <p14:tracePt t="36249" x="4092575" y="3817938"/>
          <p14:tracePt t="36266" x="4122738" y="4365625"/>
          <p14:tracePt t="36283" x="4411663" y="4732338"/>
          <p14:tracePt t="36299" x="4868863" y="4860925"/>
          <p14:tracePt t="36316" x="5600700" y="4838700"/>
          <p14:tracePt t="36333" x="6942138" y="4289425"/>
          <p14:tracePt t="36349" x="7413625" y="3916363"/>
          <p14:tracePt t="36366" x="7497763" y="3741738"/>
          <p14:tracePt t="36383" x="7497763" y="3641725"/>
          <p14:tracePt t="36399" x="7307263" y="3527425"/>
          <p14:tracePt t="36416" x="7056438" y="3482975"/>
          <p14:tracePt t="36433" x="6827838" y="3513138"/>
          <p14:tracePt t="36449" x="6613525" y="3810000"/>
          <p14:tracePt t="36466" x="6561138" y="4160838"/>
          <p14:tracePt t="36484" x="6591300" y="4435475"/>
          <p14:tracePt t="36500" x="6811963" y="4648200"/>
          <p14:tracePt t="36516" x="7056438" y="4702175"/>
          <p14:tracePt t="36533" x="7513638" y="4656138"/>
          <p14:tracePt t="36549" x="7666038" y="4549775"/>
          <p14:tracePt t="36566" x="7696200" y="4449763"/>
          <p14:tracePt t="36583" x="7696200" y="4321175"/>
          <p14:tracePt t="36600" x="7589838" y="4168775"/>
          <p14:tracePt t="36616" x="7467600" y="4068763"/>
          <p14:tracePt t="36633" x="7429500" y="4054475"/>
          <p14:tracePt t="36649" x="7421563" y="4054475"/>
          <p14:tracePt t="36934" x="7399338" y="4030663"/>
          <p14:tracePt t="36943" x="7216775" y="3978275"/>
          <p14:tracePt t="36951" x="7070725" y="3924300"/>
          <p14:tracePt t="36966" x="6553200" y="3794125"/>
          <p14:tracePt t="36983" x="6035675" y="3717925"/>
          <p14:tracePt t="37000" x="5486400" y="3611563"/>
          <p14:tracePt t="37016" x="5051425" y="3535363"/>
          <p14:tracePt t="37033" x="4587875" y="3444875"/>
          <p14:tracePt t="37050" x="4267200" y="3390900"/>
          <p14:tracePt t="37066" x="3932238" y="3292475"/>
          <p14:tracePt t="37083" x="3711575" y="3222625"/>
          <p14:tracePt t="37100" x="3551238" y="3178175"/>
          <p14:tracePt t="37117" x="3375025" y="3101975"/>
          <p14:tracePt t="37133" x="3368675" y="3094038"/>
          <p14:tracePt t="37150" x="3360738" y="3094038"/>
          <p14:tracePt t="37191" x="3352800" y="3086100"/>
          <p14:tracePt t="37206" x="3352800" y="3070225"/>
          <p14:tracePt t="37214" x="3344863" y="3055938"/>
          <p14:tracePt t="37222" x="3336925" y="3048000"/>
          <p14:tracePt t="37233" x="3322638" y="3040063"/>
          <p14:tracePt t="37250" x="3246438" y="3032125"/>
          <p14:tracePt t="37266" x="3146425" y="3017838"/>
          <p14:tracePt t="37283" x="2979738" y="3017838"/>
          <p14:tracePt t="37300" x="2849563" y="3025775"/>
          <p14:tracePt t="37317" x="2713038" y="3055938"/>
          <p14:tracePt t="37333" x="2689225" y="3063875"/>
          <p14:tracePt t="37391" x="2682875" y="3063875"/>
          <p14:tracePt t="37407" x="2682875" y="3055938"/>
          <p14:tracePt t="37422" x="2682875" y="3048000"/>
          <p14:tracePt t="37430" x="2682875" y="3040063"/>
          <p14:tracePt t="37438" x="2682875" y="3032125"/>
          <p14:tracePt t="37450" x="2682875" y="3017838"/>
          <p14:tracePt t="37466" x="2682875" y="3009900"/>
          <p14:tracePt t="37484" x="2682875" y="3001963"/>
          <p14:tracePt t="37500" x="2682875" y="2994025"/>
          <p14:tracePt t="37517" x="2697163" y="2963863"/>
          <p14:tracePt t="37533" x="2765425" y="2949575"/>
          <p14:tracePt t="37550" x="2911475" y="2917825"/>
          <p14:tracePt t="37566" x="3124200" y="2895600"/>
          <p14:tracePt t="37583" x="3306763" y="2873375"/>
          <p14:tracePt t="37600" x="3444875" y="2849563"/>
          <p14:tracePt t="37616" x="3459163" y="2849563"/>
          <p14:tracePt t="37678" x="3451225" y="2841625"/>
          <p14:tracePt t="37686" x="3421063" y="2841625"/>
          <p14:tracePt t="37694" x="3390900" y="2835275"/>
          <p14:tracePt t="37702" x="3368675" y="2835275"/>
          <p14:tracePt t="37717" x="3314700" y="2835275"/>
          <p14:tracePt t="37733" x="3306763" y="2835275"/>
          <p14:tracePt t="37750" x="3298825" y="2835275"/>
          <p14:tracePt t="37799" x="3306763" y="2849563"/>
          <p14:tracePt t="37894" x="3306763" y="2841625"/>
          <p14:tracePt t="37902" x="3306763" y="2819400"/>
          <p14:tracePt t="37910" x="3306763" y="2789238"/>
          <p14:tracePt t="37918" x="3314700" y="2759075"/>
          <p14:tracePt t="37933" x="3322638" y="2697163"/>
          <p14:tracePt t="37950" x="3336925" y="2644775"/>
          <p14:tracePt t="37967" x="3336925" y="2628900"/>
          <p14:tracePt t="37985" x="3336925" y="2613025"/>
          <p14:tracePt t="38062" x="3336925" y="2644775"/>
          <p14:tracePt t="38070" x="3336925" y="2705100"/>
          <p14:tracePt t="38078" x="3336925" y="2735263"/>
          <p14:tracePt t="38086" x="3336925" y="2765425"/>
          <p14:tracePt t="38100" x="3336925" y="2781300"/>
          <p14:tracePt t="38166" x="3336925" y="2751138"/>
          <p14:tracePt t="38174" x="3336925" y="2713038"/>
          <p14:tracePt t="38185" x="3352800" y="2674938"/>
          <p14:tracePt t="38200" x="3375025" y="2598738"/>
          <p14:tracePt t="38217" x="3382963" y="2568575"/>
          <p14:tracePt t="38234" x="3382963" y="2560638"/>
          <p14:tracePt t="38401" x="3398838" y="2560638"/>
          <p14:tracePt t="38406" x="3421063" y="2560638"/>
          <p14:tracePt t="38417" x="3475038" y="2568575"/>
          <p14:tracePt t="38433" x="3627438" y="2590800"/>
          <p14:tracePt t="38450" x="3763963" y="2606675"/>
          <p14:tracePt t="38467" x="3908425" y="2628900"/>
          <p14:tracePt t="38484" x="3962400" y="2636838"/>
          <p14:tracePt t="38500" x="3962400" y="2644775"/>
          <p14:tracePt t="38550" x="3954463" y="2659063"/>
          <p14:tracePt t="38558" x="3946525" y="2667000"/>
          <p14:tracePt t="38566" x="3916363" y="2689225"/>
          <p14:tracePt t="38583" x="3832225" y="2720975"/>
          <p14:tracePt t="38600" x="3733800" y="2727325"/>
          <p14:tracePt t="38617" x="3665538" y="2735263"/>
          <p14:tracePt t="38633" x="3641725" y="2751138"/>
          <p14:tracePt t="38679" x="3641725" y="2765425"/>
          <p14:tracePt t="38687" x="3665538" y="2773363"/>
          <p14:tracePt t="38701" x="3725863" y="2789238"/>
          <p14:tracePt t="38717" x="3756025" y="2797175"/>
          <p14:tracePt t="38734" x="3771900" y="2797175"/>
          <p14:tracePt t="38869" x="3771900" y="2803525"/>
          <p14:tracePt t="39095" x="3756025" y="2797175"/>
          <p14:tracePt t="39103" x="3741738" y="2789238"/>
          <p14:tracePt t="39109" x="3725863" y="2781300"/>
          <p14:tracePt t="39119" x="3687763" y="2765425"/>
          <p14:tracePt t="39134" x="3635375" y="2735263"/>
          <p14:tracePt t="39150" x="3559175" y="2659063"/>
          <p14:tracePt t="39167" x="3535363" y="2590800"/>
          <p14:tracePt t="39184" x="3521075" y="2514600"/>
          <p14:tracePt t="39201" x="3521075" y="2430463"/>
          <p14:tracePt t="39217" x="3521075" y="2339975"/>
          <p14:tracePt t="39234" x="3521075" y="2293938"/>
          <p14:tracePt t="39250" x="3521075" y="2247900"/>
          <p14:tracePt t="39267" x="3521075" y="2217738"/>
          <p14:tracePt t="39326" x="3513138" y="2217738"/>
          <p14:tracePt t="39335" x="3505200" y="2217738"/>
          <p14:tracePt t="39342" x="3489325" y="2225675"/>
          <p14:tracePt t="39351" x="3459163" y="2255838"/>
          <p14:tracePt t="39367" x="3406775" y="2316163"/>
          <p14:tracePt t="39383" x="3336925" y="2384425"/>
          <p14:tracePt t="39400" x="3314700" y="2416175"/>
          <p14:tracePt t="39417" x="3292475" y="2438400"/>
          <p14:tracePt t="39434" x="3292475" y="2446338"/>
          <p14:tracePt t="39526" x="3292475" y="2438400"/>
          <p14:tracePt t="39534" x="3292475" y="2408238"/>
          <p14:tracePt t="39542" x="3292475" y="2392363"/>
          <p14:tracePt t="39551" x="3292475" y="2384425"/>
          <p14:tracePt t="39567" x="3292475" y="2354263"/>
          <p14:tracePt t="39584" x="3292475" y="2339975"/>
          <p14:tracePt t="39602" x="3292475" y="2332038"/>
          <p14:tracePt t="39670" x="3292475" y="2339975"/>
          <p14:tracePt t="39678" x="3284538" y="2370138"/>
          <p14:tracePt t="39686" x="3268663" y="2408238"/>
          <p14:tracePt t="39701" x="3260725" y="2446338"/>
          <p14:tracePt t="39717" x="3260725" y="2460625"/>
          <p14:tracePt t="39790" x="3268663" y="2460625"/>
          <p14:tracePt t="39798" x="3268663" y="2454275"/>
          <p14:tracePt t="39806" x="3276600" y="2430463"/>
          <p14:tracePt t="39817" x="3292475" y="2408238"/>
          <p14:tracePt t="39834" x="3292475" y="2378075"/>
          <p14:tracePt t="39851" x="3298825" y="2354263"/>
          <p14:tracePt t="39867" x="3306763" y="2339975"/>
          <p14:tracePt t="39884" x="3306763" y="2332038"/>
          <p14:tracePt t="39983" x="3306763" y="2339975"/>
          <p14:tracePt t="39990" x="3306763" y="2346325"/>
          <p14:tracePt t="40001" x="3306763" y="2362200"/>
          <p14:tracePt t="40022" x="3306763" y="2370138"/>
          <p14:tracePt t="40110" x="3306763" y="2346325"/>
          <p14:tracePt t="40118" x="3306763" y="2332038"/>
          <p14:tracePt t="40126" x="3306763" y="2286000"/>
          <p14:tracePt t="40134" x="3322638" y="2247900"/>
          <p14:tracePt t="40151" x="3330575" y="2187575"/>
          <p14:tracePt t="40168" x="3336925" y="2149475"/>
          <p14:tracePt t="40240" x="3352800" y="2149475"/>
          <p14:tracePt t="40246" x="3352800" y="2201863"/>
          <p14:tracePt t="40254" x="3352800" y="2247900"/>
          <p14:tracePt t="40268" x="3360738" y="2301875"/>
          <p14:tracePt t="40284" x="3390900" y="2408238"/>
          <p14:tracePt t="40302" x="3444875" y="2498725"/>
          <p14:tracePt t="40317" x="3451225" y="2514600"/>
          <p14:tracePt t="40334" x="3459163" y="2514600"/>
          <p14:tracePt t="40382" x="3467100" y="2514600"/>
          <p14:tracePt t="40390" x="3482975" y="2506663"/>
          <p14:tracePt t="40401" x="3489325" y="2484438"/>
          <p14:tracePt t="40418" x="3489325" y="2454275"/>
          <p14:tracePt t="40434" x="3505200" y="2430463"/>
          <p14:tracePt t="40468" x="3505200" y="2422525"/>
          <p14:tracePt t="40510" x="3497263" y="2422525"/>
          <p14:tracePt t="40518" x="3482975" y="2446338"/>
          <p14:tracePt t="40526" x="3475038" y="2460625"/>
          <p14:tracePt t="40534" x="3459163" y="2498725"/>
          <p14:tracePt t="40551" x="3444875" y="2522538"/>
          <p14:tracePt t="40568" x="3444875" y="2536825"/>
          <p14:tracePt t="40655" x="3444875" y="2514600"/>
          <p14:tracePt t="40662" x="3444875" y="2492375"/>
          <p14:tracePt t="40671" x="3444875" y="2468563"/>
          <p14:tracePt t="40686" x="3444875" y="2422525"/>
          <p14:tracePt t="40701" x="3444875" y="2400300"/>
          <p14:tracePt t="40718" x="3444875" y="2362200"/>
          <p14:tracePt t="40734" x="3444875" y="2354263"/>
          <p14:tracePt t="40822" x="3444875" y="2362200"/>
          <p14:tracePt t="40830" x="3444875" y="2370138"/>
          <p14:tracePt t="40854" x="3444875" y="2378075"/>
          <p14:tracePt t="40869" x="3451225" y="2392363"/>
          <p14:tracePt t="40901" x="3467100" y="2392363"/>
          <p14:tracePt t="40909" x="3475038" y="2392363"/>
          <p14:tracePt t="40917" x="3497263" y="2370138"/>
          <p14:tracePt t="40934" x="3535363" y="2324100"/>
          <p14:tracePt t="40951" x="3581400" y="2263775"/>
          <p14:tracePt t="40967" x="3635375" y="2187575"/>
          <p14:tracePt t="40984" x="3649663" y="2141538"/>
          <p14:tracePt t="41002" x="3673475" y="2117725"/>
          <p14:tracePt t="41018" x="3673475" y="2111375"/>
          <p14:tracePt t="41190" x="3665538" y="2117725"/>
          <p14:tracePt t="41198" x="3611563" y="2149475"/>
          <p14:tracePt t="41206" x="3565525" y="2171700"/>
          <p14:tracePt t="41218" x="3513138" y="2209800"/>
          <p14:tracePt t="41234" x="3398838" y="2263775"/>
          <p14:tracePt t="41251" x="3314700" y="2316163"/>
          <p14:tracePt t="41268" x="3268663" y="2339975"/>
          <p14:tracePt t="41342" x="3292475" y="2339975"/>
          <p14:tracePt t="41350" x="3330575" y="2354263"/>
          <p14:tracePt t="41361" x="3368675" y="2354263"/>
          <p14:tracePt t="41368" x="3413125" y="2370138"/>
          <p14:tracePt t="41384" x="3505200" y="2400300"/>
          <p14:tracePt t="41401" x="3603625" y="2416175"/>
          <p14:tracePt t="41418" x="3679825" y="2430463"/>
          <p14:tracePt t="41434" x="3695700" y="2438400"/>
          <p14:tracePt t="41477" x="3687763" y="2438400"/>
          <p14:tracePt t="41485" x="3657600" y="2438400"/>
          <p14:tracePt t="41501" x="3603625" y="2446338"/>
          <p14:tracePt t="41517" x="3565525" y="2446338"/>
          <p14:tracePt t="41534" x="3543300" y="2446338"/>
          <p14:tracePt t="41597" x="3589338" y="2454275"/>
          <p14:tracePt t="41605" x="3627438" y="2468563"/>
          <p14:tracePt t="41613" x="3673475" y="2476500"/>
          <p14:tracePt t="41621" x="3703638" y="2476500"/>
          <p14:tracePt t="41634" x="3763963" y="2484438"/>
          <p14:tracePt t="41651" x="3848100" y="2484438"/>
          <p14:tracePt t="41668" x="3894138" y="2454275"/>
          <p14:tracePt t="41685" x="3916363" y="2422525"/>
          <p14:tracePt t="41701" x="3916363" y="2392363"/>
          <p14:tracePt t="41718" x="3916363" y="2354263"/>
          <p14:tracePt t="41735" x="3916363" y="2316163"/>
          <p14:tracePt t="41751" x="3916363" y="2293938"/>
          <p14:tracePt t="41768" x="3916363" y="2286000"/>
          <p14:tracePt t="41785" x="3916363" y="2278063"/>
          <p14:tracePt t="41854" x="3886200" y="2278063"/>
          <p14:tracePt t="41862" x="3825875" y="2278063"/>
          <p14:tracePt t="41870" x="3725863" y="2278063"/>
          <p14:tracePt t="41885" x="3421063" y="2362200"/>
          <p14:tracePt t="41901" x="3025775" y="2484438"/>
          <p14:tracePt t="41918" x="2644775" y="2492375"/>
          <p14:tracePt t="41935" x="2384425" y="2492375"/>
          <p14:tracePt t="41951" x="2263775" y="2492375"/>
          <p14:tracePt t="41968" x="2247900" y="2476500"/>
          <p14:tracePt t="42002" x="2247900" y="2446338"/>
          <p14:tracePt t="42018" x="2270125" y="2400300"/>
          <p14:tracePt t="42035" x="2332038" y="2339975"/>
          <p14:tracePt t="42051" x="2378075" y="2301875"/>
          <p14:tracePt t="42068" x="2416175" y="2270125"/>
          <p14:tracePt t="42085" x="2454275" y="2263775"/>
          <p14:tracePt t="42101" x="2536825" y="2263775"/>
          <p14:tracePt t="42118" x="2590800" y="2263775"/>
          <p14:tracePt t="42135" x="2628900" y="2270125"/>
          <p14:tracePt t="42151" x="2628900" y="2278063"/>
          <p14:tracePt t="42185" x="2628900" y="2286000"/>
          <p14:tracePt t="42201" x="2628900" y="2301875"/>
          <p14:tracePt t="42218" x="2590800" y="2324100"/>
          <p14:tracePt t="42235" x="2552700" y="2339975"/>
          <p14:tracePt t="42251" x="2536825" y="2339975"/>
          <p14:tracePt t="42268" x="2530475" y="2339975"/>
          <p14:tracePt t="42302" x="2582863" y="2339975"/>
          <p14:tracePt t="42310" x="2644775" y="2339975"/>
          <p14:tracePt t="42318" x="2735263" y="2332038"/>
          <p14:tracePt t="42335" x="2925763" y="2324100"/>
          <p14:tracePt t="42352" x="3017838" y="2324100"/>
          <p14:tracePt t="42385" x="2994025" y="2324100"/>
          <p14:tracePt t="42402" x="2797175" y="2324100"/>
          <p14:tracePt t="42418" x="2568575" y="2324100"/>
          <p14:tracePt t="42435" x="2354263" y="2324100"/>
          <p14:tracePt t="42452" x="2155825" y="2324100"/>
          <p14:tracePt t="42468" x="2073275" y="2324100"/>
          <p14:tracePt t="42502" x="2149475" y="2324100"/>
          <p14:tracePt t="42518" x="2308225" y="2324100"/>
          <p14:tracePt t="42535" x="2492375" y="2324100"/>
          <p14:tracePt t="42552" x="2530475" y="2324100"/>
          <p14:tracePt t="42598" x="2506663" y="2324100"/>
          <p14:tracePt t="42606" x="2476500" y="2324100"/>
          <p14:tracePt t="42618" x="2454275" y="2324100"/>
          <p14:tracePt t="42635" x="2422525" y="2324100"/>
          <p14:tracePt t="42652" x="2416175" y="2324100"/>
          <p14:tracePt t="42718" x="2416175" y="2339975"/>
          <p14:tracePt t="42726" x="2416175" y="2362200"/>
          <p14:tracePt t="42735" x="2416175" y="2392363"/>
          <p14:tracePt t="42752" x="2400300" y="2530475"/>
          <p14:tracePt t="42768" x="2339975" y="2743200"/>
          <p14:tracePt t="42785" x="2308225" y="2941638"/>
          <p14:tracePt t="42802" x="2308225" y="3025775"/>
          <p14:tracePt t="42847" x="2324100" y="3025775"/>
          <p14:tracePt t="42854" x="2362200" y="2994025"/>
          <p14:tracePt t="42868" x="2400300" y="2941638"/>
          <p14:tracePt t="42885" x="2514600" y="2781300"/>
          <p14:tracePt t="42901" x="2568575" y="2674938"/>
          <p14:tracePt t="42918" x="2590800" y="2636838"/>
          <p14:tracePt t="42935" x="2598738" y="2613025"/>
          <p14:tracePt t="42951" x="2598738" y="2606675"/>
          <p14:tracePt t="42968" x="2568575" y="2606675"/>
          <p14:tracePt t="42985" x="2530475" y="2598738"/>
          <p14:tracePt t="43001" x="2498725" y="2598738"/>
          <p14:tracePt t="43018" x="2476500" y="2613025"/>
          <p14:tracePt t="43052" x="2492375" y="2636838"/>
          <p14:tracePt t="43069" x="2536825" y="2636838"/>
          <p14:tracePt t="43085" x="2568575" y="2636838"/>
          <p14:tracePt t="43102" x="2613025" y="2574925"/>
          <p14:tracePt t="43118" x="2651125" y="2476500"/>
          <p14:tracePt t="43135" x="2659063" y="2422525"/>
          <p14:tracePt t="43152" x="2659063" y="2392363"/>
          <p14:tracePt t="43169" x="2659063" y="2362200"/>
          <p14:tracePt t="43185" x="2651125" y="2362200"/>
          <p14:tracePt t="43202" x="2644775" y="2346325"/>
          <p14:tracePt t="43218" x="2636838" y="2346325"/>
          <p14:tracePt t="43235" x="2628900" y="2346325"/>
          <p14:tracePt t="43310" x="2636838" y="2346325"/>
          <p14:tracePt t="43342" x="2644775" y="2346325"/>
          <p14:tracePt t="44758" x="2651125" y="2346325"/>
          <p14:tracePt t="44766" x="2689225" y="2346325"/>
          <p14:tracePt t="44774" x="2735263" y="2354263"/>
          <p14:tracePt t="44786" x="2797175" y="2378075"/>
          <p14:tracePt t="44802" x="2865438" y="2384425"/>
          <p14:tracePt t="44819" x="2933700" y="2384425"/>
          <p14:tracePt t="44836" x="3001963" y="2384425"/>
          <p14:tracePt t="44854" x="3032125" y="2384425"/>
          <p14:tracePt t="44869" x="3048000" y="2384425"/>
          <p14:tracePt t="44886" x="3070225" y="2378075"/>
          <p14:tracePt t="44902" x="3086100" y="2370138"/>
          <p14:tracePt t="44919" x="3116263" y="2362200"/>
          <p14:tracePt t="44936" x="3154363" y="2346325"/>
          <p14:tracePt t="44954" x="3222625" y="2324100"/>
          <p14:tracePt t="44969" x="3336925" y="2308225"/>
          <p14:tracePt t="44986" x="3459163" y="2286000"/>
          <p14:tracePt t="45002" x="3543300" y="2263775"/>
          <p14:tracePt t="45019" x="3603625" y="2239963"/>
          <p14:tracePt t="45036" x="3641725" y="2217738"/>
          <p14:tracePt t="45053" x="3657600" y="2201863"/>
          <p14:tracePt t="45070" x="3665538" y="2193925"/>
          <p14:tracePt t="45190" x="3665538" y="2187575"/>
          <p14:tracePt t="45206" x="3679825" y="2179638"/>
          <p14:tracePt t="45222" x="3679825" y="2171700"/>
          <p14:tracePt t="45304" x="3641725" y="2179638"/>
          <p14:tracePt t="45310" x="3589338" y="2217738"/>
          <p14:tracePt t="45319" x="3551238" y="2255838"/>
          <p14:tracePt t="45336" x="3459163" y="2316163"/>
          <p14:tracePt t="45353" x="3421063" y="2332038"/>
          <p14:tracePt t="45369" x="3398838" y="2346325"/>
          <p14:tracePt t="45438" x="3390900" y="2346325"/>
          <p14:tracePt t="45455" x="3382963" y="2354263"/>
          <p14:tracePt t="45462" x="3375025" y="2362200"/>
          <p14:tracePt t="45471" x="3375025" y="2370138"/>
          <p14:tracePt t="45486" x="3375025" y="2392363"/>
          <p14:tracePt t="45503" x="3375025" y="2430463"/>
          <p14:tracePt t="45520" x="3406775" y="2454275"/>
          <p14:tracePt t="45536" x="3451225" y="2484438"/>
          <p14:tracePt t="45553" x="3489325" y="2484438"/>
          <p14:tracePt t="45569" x="3497263" y="2484438"/>
          <p14:tracePt t="45587" x="3513138" y="2484438"/>
          <p14:tracePt t="45630" x="3521075" y="2484438"/>
          <p14:tracePt t="45638" x="3527425" y="2484438"/>
          <p14:tracePt t="45653" x="3573463" y="2484438"/>
          <p14:tracePt t="45669" x="3635375" y="2454275"/>
          <p14:tracePt t="45686" x="3703638" y="2438400"/>
          <p14:tracePt t="45704" x="3763963" y="2408238"/>
          <p14:tracePt t="45719" x="3794125" y="2384425"/>
          <p14:tracePt t="45736" x="3802063" y="2378075"/>
          <p14:tracePt t="45910" x="3817938" y="2378075"/>
          <p14:tracePt t="45918" x="3825875" y="2378075"/>
          <p14:tracePt t="45927" x="3832225" y="2378075"/>
          <p14:tracePt t="45936" x="3840163" y="2378075"/>
          <p14:tracePt t="46030" x="3810000" y="2378075"/>
          <p14:tracePt t="46038" x="3725863" y="2400300"/>
          <p14:tracePt t="46046" x="3649663" y="2438400"/>
          <p14:tracePt t="46055" x="3513138" y="2492375"/>
          <p14:tracePt t="46069" x="3238500" y="2582863"/>
          <p14:tracePt t="46086" x="2963863" y="2651125"/>
          <p14:tracePt t="46103" x="2689225" y="2697163"/>
          <p14:tracePt t="46120" x="2446338" y="2743200"/>
          <p14:tracePt t="46136" x="2308225" y="2773363"/>
          <p14:tracePt t="46153" x="2286000" y="2773363"/>
          <p14:tracePt t="46230" x="2286000" y="2781300"/>
          <p14:tracePt t="46238" x="2301875" y="2781300"/>
          <p14:tracePt t="46246" x="2346325" y="2797175"/>
          <p14:tracePt t="46255" x="2362200" y="2803525"/>
          <p14:tracePt t="46270" x="2400300" y="2811463"/>
          <p14:tracePt t="46286" x="2438400" y="2819400"/>
          <p14:tracePt t="46303" x="2460625" y="2827338"/>
          <p14:tracePt t="46342" x="2468563" y="2827338"/>
          <p14:tracePt t="46360" x="2476500" y="2827338"/>
          <p14:tracePt t="46375" x="2484438" y="2827338"/>
          <p14:tracePt t="46386" x="2514600" y="2827338"/>
          <p14:tracePt t="46403" x="2574925" y="2827338"/>
          <p14:tracePt t="46420" x="2659063" y="2819400"/>
          <p14:tracePt t="46437" x="2735263" y="2789238"/>
          <p14:tracePt t="46453" x="2735263" y="2781300"/>
          <p14:tracePt t="46470" x="2743200" y="2781300"/>
          <p14:tracePt t="46486" x="2743200" y="2773363"/>
          <p14:tracePt t="46503" x="2743200" y="2759075"/>
          <p14:tracePt t="46521" x="2743200" y="2751138"/>
          <p14:tracePt t="46536" x="2743200" y="2743200"/>
          <p14:tracePt t="46591" x="2735263" y="2743200"/>
          <p14:tracePt t="46622" x="2727325" y="2743200"/>
          <p14:tracePt t="46630" x="2720975" y="2743200"/>
          <p14:tracePt t="46638" x="2705100" y="2759075"/>
          <p14:tracePt t="46653" x="2697163" y="2797175"/>
          <p14:tracePt t="46670" x="2697163" y="2819400"/>
          <p14:tracePt t="46686" x="2697163" y="2827338"/>
          <p14:tracePt t="46703" x="2689225" y="2835275"/>
          <p14:tracePt t="46998" x="2682875" y="2835275"/>
          <p14:tracePt t="47023" x="2682875" y="2857500"/>
          <p14:tracePt t="47031" x="2682875" y="2873375"/>
          <p14:tracePt t="47038" x="2682875" y="2879725"/>
          <p14:tracePt t="47053" x="2682875" y="2903538"/>
          <p14:tracePt t="47070" x="2682875" y="2917825"/>
          <p14:tracePt t="47087" x="2682875" y="2925763"/>
          <p14:tracePt t="47103" x="2682875" y="2933700"/>
          <p14:tracePt t="47120" x="2697163" y="2933700"/>
          <p14:tracePt t="47153" x="2720975" y="2933700"/>
          <p14:tracePt t="47170" x="2781300" y="2911475"/>
          <p14:tracePt t="47187" x="2849563" y="2879725"/>
          <p14:tracePt t="47204" x="2917825" y="2819400"/>
          <p14:tracePt t="47221" x="3009900" y="2765425"/>
          <p14:tracePt t="47237" x="3032125" y="2751138"/>
          <p14:tracePt t="47253" x="3040063" y="2743200"/>
          <p14:tracePt t="47287" x="3055938" y="2743200"/>
          <p14:tracePt t="47303" x="3086100" y="2743200"/>
          <p14:tracePt t="47320" x="3154363" y="2773363"/>
          <p14:tracePt t="47337" x="3208338" y="2789238"/>
          <p14:tracePt t="47353" x="3238500" y="2797175"/>
          <p14:tracePt t="47370" x="3254375" y="2803525"/>
          <p14:tracePt t="47438" x="3260725" y="2803525"/>
          <p14:tracePt t="47446" x="3260725" y="2789238"/>
          <p14:tracePt t="47454" x="3260725" y="2765425"/>
          <p14:tracePt t="47470" x="3260725" y="2727325"/>
          <p14:tracePt t="47487" x="3260725" y="2682875"/>
          <p14:tracePt t="47550" x="3268663" y="2682875"/>
          <p14:tracePt t="47558" x="3284538" y="2689225"/>
          <p14:tracePt t="47570" x="3314700" y="2705100"/>
          <p14:tracePt t="47587" x="3406775" y="2765425"/>
          <p14:tracePt t="47603" x="3505200" y="2797175"/>
          <p14:tracePt t="47621" x="3589338" y="2811463"/>
          <p14:tracePt t="47637" x="3611563" y="2811463"/>
          <p14:tracePt t="47653" x="3619500" y="2811463"/>
          <p14:tracePt t="47670" x="3619500" y="2765425"/>
          <p14:tracePt t="47687" x="3619500" y="2735263"/>
          <p14:tracePt t="47704" x="3611563" y="2697163"/>
          <p14:tracePt t="47721" x="3597275" y="2689225"/>
          <p14:tracePt t="47737" x="3597275" y="2682875"/>
          <p14:tracePt t="47774" x="3649663" y="2697163"/>
          <p14:tracePt t="47787" x="3733800" y="2720975"/>
          <p14:tracePt t="47804" x="3902075" y="2765425"/>
          <p14:tracePt t="47821" x="4244975" y="2849563"/>
          <p14:tracePt t="47837" x="4289425" y="2857500"/>
          <p14:tracePt t="47870" x="4283075" y="2857500"/>
          <p14:tracePt t="47886" x="4175125" y="2865438"/>
          <p14:tracePt t="47903" x="4030663" y="2895600"/>
          <p14:tracePt t="47920" x="3902075" y="2949575"/>
          <p14:tracePt t="47937" x="3840163" y="2979738"/>
          <p14:tracePt t="47970" x="3840163" y="2987675"/>
          <p14:tracePt t="47987" x="3863975" y="3001963"/>
          <p14:tracePt t="48004" x="3970338" y="3032125"/>
          <p14:tracePt t="48021" x="4114800" y="3040063"/>
          <p14:tracePt t="48037" x="4168775" y="3040063"/>
          <p14:tracePt t="48054" x="4359275" y="3040063"/>
          <p14:tracePt t="48070" x="4465638" y="3040063"/>
          <p14:tracePt t="48087" x="4541838" y="3055938"/>
          <p14:tracePt t="48104" x="4610100" y="3078163"/>
          <p14:tracePt t="48121" x="4732338" y="3124200"/>
          <p14:tracePt t="48137" x="4892675" y="3192463"/>
          <p14:tracePt t="48154" x="5127625" y="3298825"/>
          <p14:tracePt t="48170" x="5464175" y="3459163"/>
          <p14:tracePt t="48187" x="6096000" y="3717925"/>
          <p14:tracePt t="48204" x="6759575" y="3902075"/>
          <p14:tracePt t="48221" x="7734300" y="4000500"/>
          <p14:tracePt t="48237" x="7978775" y="4000500"/>
          <p14:tracePt t="48254" x="8504238" y="4000500"/>
          <p14:tracePt t="48270" x="8709025" y="4000500"/>
          <p14:tracePt t="48287" x="8793163" y="3992563"/>
          <p14:tracePt t="48304" x="8839200" y="3978275"/>
          <p14:tracePt t="48320" x="8877300" y="3954463"/>
          <p14:tracePt t="48337" x="8915400" y="3932238"/>
          <p14:tracePt t="48354" x="8999538" y="3870325"/>
          <p14:tracePt t="48370" x="9075738" y="3832225"/>
          <p14:tracePt t="48373" x="9128125" y="3817938"/>
          <p14:tracePt t="48387" x="9204325" y="3794125"/>
          <p14:tracePt t="48404" x="9342438" y="3756025"/>
          <p14:tracePt t="48421" x="9532938" y="3695700"/>
          <p14:tracePt t="48437" x="9639300" y="3641725"/>
          <p14:tracePt t="48454" x="9723438" y="3603625"/>
          <p14:tracePt t="48470" x="9799638" y="3535363"/>
          <p14:tracePt t="48487" x="9821863" y="3489325"/>
          <p14:tracePt t="48504" x="9821863" y="3444875"/>
          <p14:tracePt t="48521" x="9821863" y="3382963"/>
          <p14:tracePt t="48537" x="9745663" y="3284538"/>
          <p14:tracePt t="48554" x="9617075" y="3170238"/>
          <p14:tracePt t="48571" x="9502775" y="3070225"/>
          <p14:tracePt t="48587" x="9448800" y="3009900"/>
          <p14:tracePt t="48604" x="9432925" y="2979738"/>
          <p14:tracePt t="48623" x="9432925" y="2925763"/>
          <p14:tracePt t="48637" x="9432925" y="2879725"/>
          <p14:tracePt t="48654" x="9432925" y="2849563"/>
          <p14:tracePt t="48670" x="9432925" y="2803525"/>
          <p14:tracePt t="48687" x="9418638" y="2759075"/>
          <p14:tracePt t="48704" x="9350375" y="2674938"/>
          <p14:tracePt t="48720" x="9228138" y="2590800"/>
          <p14:tracePt t="48737" x="9059863" y="2522538"/>
          <p14:tracePt t="48754" x="8785225" y="2438400"/>
          <p14:tracePt t="48770" x="8389938" y="2378075"/>
          <p14:tracePt t="48787" x="7832725" y="2362200"/>
          <p14:tracePt t="48804" x="7375525" y="2362200"/>
          <p14:tracePt t="48821" x="6705600" y="2582863"/>
          <p14:tracePt t="48837" x="6302375" y="2865438"/>
          <p14:tracePt t="48854" x="6003925" y="3216275"/>
          <p14:tracePt t="48871" x="5821363" y="3589338"/>
          <p14:tracePt t="48887" x="5761038" y="3932238"/>
          <p14:tracePt t="48904" x="5761038" y="4244975"/>
          <p14:tracePt t="48921" x="5883275" y="4602163"/>
          <p14:tracePt t="48937" x="6218238" y="4991100"/>
          <p14:tracePt t="48954" x="6683375" y="5227638"/>
          <p14:tracePt t="48971" x="7467600" y="5364163"/>
          <p14:tracePt t="48987" x="8496300" y="5364163"/>
          <p14:tracePt t="49004" x="9418638" y="5311775"/>
          <p14:tracePt t="49021" x="10553700" y="4830763"/>
          <p14:tracePt t="49037" x="10842625" y="4587875"/>
          <p14:tracePt t="49054" x="10926763" y="4373563"/>
          <p14:tracePt t="49071" x="10934700" y="4130675"/>
          <p14:tracePt t="49087" x="10744200" y="3749675"/>
          <p14:tracePt t="49104" x="10393363" y="3336925"/>
          <p14:tracePt t="49122" x="9966325" y="3025775"/>
          <p14:tracePt t="49137" x="9517063" y="2827338"/>
          <p14:tracePt t="49154" x="9021763" y="2697163"/>
          <p14:tracePt t="49171" x="8488363" y="2628900"/>
          <p14:tracePt t="49187" x="8093075" y="2628900"/>
          <p14:tracePt t="49204" x="7696200" y="2759075"/>
          <p14:tracePt t="49221" x="7375525" y="2994025"/>
          <p14:tracePt t="49237" x="7231063" y="3368675"/>
          <p14:tracePt t="49254" x="7231063" y="3581400"/>
          <p14:tracePt t="49271" x="7429500" y="3825875"/>
          <p14:tracePt t="49287" x="7826375" y="4022725"/>
          <p14:tracePt t="49304" x="8397875" y="4130675"/>
          <p14:tracePt t="49321" x="9037638" y="4144963"/>
          <p14:tracePt t="49338" x="9525000" y="4054475"/>
          <p14:tracePt t="49355" x="9906000" y="3840163"/>
          <p14:tracePt t="49358" x="10012363" y="3725863"/>
          <p14:tracePt t="49371" x="10042525" y="3635375"/>
          <p14:tracePt t="49387" x="10074275" y="3421063"/>
          <p14:tracePt t="49404" x="10004425" y="3184525"/>
          <p14:tracePt t="49421" x="9532938" y="2773363"/>
          <p14:tracePt t="49438" x="9105900" y="2613025"/>
          <p14:tracePt t="49454" x="8564563" y="2522538"/>
          <p14:tracePt t="49471" x="7985125" y="2522538"/>
          <p14:tracePt t="49487" x="7451725" y="2713038"/>
          <p14:tracePt t="49504" x="7094538" y="2987675"/>
          <p14:tracePt t="49521" x="6926263" y="3322638"/>
          <p14:tracePt t="49537" x="6950075" y="3635375"/>
          <p14:tracePt t="49554" x="7269163" y="3894138"/>
          <p14:tracePt t="49571" x="7908925" y="4084638"/>
          <p14:tracePt t="49587" x="8740775" y="4092575"/>
          <p14:tracePt t="49605" x="9867900" y="3894138"/>
          <p14:tracePt t="49621" x="10264775" y="3635375"/>
          <p14:tracePt t="49637" x="10363200" y="3429000"/>
          <p14:tracePt t="49654" x="10355263" y="3260725"/>
          <p14:tracePt t="49671" x="10036175" y="3040063"/>
          <p14:tracePt t="49687" x="9432925" y="2857500"/>
          <p14:tracePt t="49704" x="8694738" y="2789238"/>
          <p14:tracePt t="49721" x="7932738" y="2797175"/>
          <p14:tracePt t="49738" x="7369175" y="3055938"/>
          <p14:tracePt t="49755" x="7108825" y="3336925"/>
          <p14:tracePt t="49772" x="7070725" y="3603625"/>
          <p14:tracePt t="49788" x="7277100" y="3832225"/>
          <p14:tracePt t="49805" x="8221663" y="4046538"/>
          <p14:tracePt t="49821" x="8618538" y="4046538"/>
          <p14:tracePt t="49838" x="9731375" y="3940175"/>
          <p14:tracePt t="49855" x="10066338" y="3711575"/>
          <p14:tracePt t="49871" x="10134600" y="3559175"/>
          <p14:tracePt t="49887" x="10096500" y="3406775"/>
          <p14:tracePt t="49904" x="9791700" y="3222625"/>
          <p14:tracePt t="49921" x="9151938" y="3055938"/>
          <p14:tracePt t="49937" x="8458200" y="3017838"/>
          <p14:tracePt t="49954" x="7962900" y="3101975"/>
          <p14:tracePt t="49971" x="7772400" y="3344863"/>
          <p14:tracePt t="49987" x="7742238" y="3573463"/>
          <p14:tracePt t="50005" x="7940675" y="3863975"/>
          <p14:tracePt t="50021" x="8374063" y="3970338"/>
          <p14:tracePt t="50038" x="8899525" y="4000500"/>
          <p14:tracePt t="50054" x="9242425" y="3946525"/>
          <p14:tracePt t="50071" x="9440863" y="3825875"/>
          <p14:tracePt t="50087" x="9478963" y="3711575"/>
          <p14:tracePt t="50104" x="9478963" y="3611563"/>
          <p14:tracePt t="50121" x="9326563" y="3543300"/>
          <p14:tracePt t="50137" x="9059863" y="3505200"/>
          <p14:tracePt t="50154" x="8809038" y="3513138"/>
          <p14:tracePt t="50172" x="8678863" y="3603625"/>
          <p14:tracePt t="50187" x="8640763" y="3717925"/>
          <p14:tracePt t="50204" x="8640763" y="3810000"/>
          <p14:tracePt t="50221" x="8763000" y="3840163"/>
          <p14:tracePt t="50237" x="8915400" y="3848100"/>
          <p14:tracePt t="50254" x="9045575" y="3794125"/>
          <p14:tracePt t="50271" x="9090025" y="3717925"/>
          <p14:tracePt t="50288" x="9090025" y="3611563"/>
          <p14:tracePt t="50304" x="9075738" y="3559175"/>
          <p14:tracePt t="50321" x="8999538" y="3521075"/>
          <p14:tracePt t="50338" x="8961438" y="3521075"/>
          <p14:tracePt t="50354" x="8953500" y="3521075"/>
          <p14:tracePt t="50371" x="8937625" y="3597275"/>
          <p14:tracePt t="50377" x="8937625" y="3619500"/>
          <p14:tracePt t="50388" x="8937625" y="3627438"/>
          <p14:tracePt t="50405" x="8983663" y="3635375"/>
          <p14:tracePt t="50421" x="9007475" y="3635375"/>
          <p14:tracePt t="50438" x="9013825" y="3535363"/>
          <p14:tracePt t="50455" x="9013825" y="3398838"/>
          <p14:tracePt t="50471" x="8999538" y="3230563"/>
          <p14:tracePt t="50488" x="8961438" y="3146425"/>
          <p14:tracePt t="50505" x="8961438" y="3124200"/>
          <p14:tracePt t="50538" x="8961438" y="3140075"/>
          <p14:tracePt t="50554" x="8961438" y="3284538"/>
          <p14:tracePt t="50571" x="8961438" y="3475038"/>
          <p14:tracePt t="50589" x="9007475" y="3711575"/>
          <p14:tracePt t="50605" x="9013825" y="3717925"/>
          <p14:tracePt t="50622" x="9013825" y="3725863"/>
          <p14:tracePt t="50638" x="9037638" y="3657600"/>
          <p14:tracePt t="50655" x="9051925" y="3489325"/>
          <p14:tracePt t="50671" x="9051925" y="3336925"/>
          <p14:tracePt t="50688" x="9037638" y="3222625"/>
          <p14:tracePt t="50705" x="9029700" y="3216275"/>
          <p14:tracePt t="50742" x="9029700" y="3246438"/>
          <p14:tracePt t="50755" x="9029700" y="3336925"/>
          <p14:tracePt t="50771" x="9029700" y="3559175"/>
          <p14:tracePt t="50788" x="9045575" y="3741738"/>
          <p14:tracePt t="50806" x="9075738" y="3832225"/>
          <p14:tracePt t="50838" x="9075738" y="3817938"/>
          <p14:tracePt t="50855" x="9075738" y="3679825"/>
          <p14:tracePt t="50871" x="8991600" y="3535363"/>
          <p14:tracePt t="50888" x="8801100" y="3413125"/>
          <p14:tracePt t="50905" x="8512175" y="3360738"/>
          <p14:tracePt t="50921" x="7870825" y="3352800"/>
          <p14:tracePt t="50938" x="7002463" y="3482975"/>
          <p14:tracePt t="50955" x="6126163" y="3794125"/>
          <p14:tracePt t="50971" x="5349875" y="4076700"/>
          <p14:tracePt t="50988" x="4762500" y="4206875"/>
          <p14:tracePt t="51005" x="4449763" y="4206875"/>
          <p14:tracePt t="51021" x="4038600" y="4144963"/>
          <p14:tracePt t="51039" x="3825875" y="4054475"/>
          <p14:tracePt t="51055" x="3687763" y="3978275"/>
          <p14:tracePt t="51072" x="3635375" y="3940175"/>
          <p14:tracePt t="51088" x="3627438" y="3932238"/>
          <p14:tracePt t="51134" x="3687763" y="3932238"/>
          <p14:tracePt t="51142" x="3779838" y="3978275"/>
          <p14:tracePt t="51155" x="3902075" y="4030663"/>
          <p14:tracePt t="51171" x="4237038" y="4137025"/>
          <p14:tracePt t="51189" x="4587875" y="4206875"/>
          <p14:tracePt t="51205" x="4625975" y="4213225"/>
          <p14:tracePt t="51247" x="4572000" y="4213225"/>
          <p14:tracePt t="51255" x="4495800" y="4198938"/>
          <p14:tracePt t="51272" x="4359275" y="4160838"/>
          <p14:tracePt t="51288" x="4244975" y="4152900"/>
          <p14:tracePt t="51326" x="4321175" y="4168775"/>
          <p14:tracePt t="51338" x="4411663" y="4183063"/>
          <p14:tracePt t="51355" x="4754563" y="4213225"/>
          <p14:tracePt t="51372" x="5127625" y="4267200"/>
          <p14:tracePt t="51374" x="5211763" y="4297363"/>
          <p14:tracePt t="51388" x="5249863" y="4313238"/>
          <p14:tracePt t="51414" x="5211763" y="4313238"/>
          <p14:tracePt t="51423" x="5165725" y="4313238"/>
          <p14:tracePt t="51438" x="5006975" y="4267200"/>
          <p14:tracePt t="51455" x="4816475" y="4213225"/>
          <p14:tracePt t="51472" x="4648200" y="4160838"/>
          <p14:tracePt t="51488" x="4579938" y="4130675"/>
          <p14:tracePt t="51505" x="4579938" y="4114800"/>
          <p14:tracePt t="51522" x="4579938" y="4092575"/>
          <p14:tracePt t="51538" x="4579938" y="4084638"/>
          <p14:tracePt t="51572" x="4579938" y="4076700"/>
          <p14:tracePt t="51589" x="4533900" y="4076700"/>
          <p14:tracePt t="51605" x="4503738" y="4076700"/>
          <p14:tracePt t="51622" x="4465638" y="4160838"/>
          <p14:tracePt t="51638" x="4465638" y="4275138"/>
          <p14:tracePt t="51655" x="4556125" y="4389438"/>
          <p14:tracePt t="51672" x="4694238" y="4479925"/>
          <p14:tracePt t="51688" x="4846638" y="4541838"/>
          <p14:tracePt t="51705" x="4945063" y="4579938"/>
          <p14:tracePt t="51722" x="4945063" y="4587875"/>
          <p14:tracePt t="51814" x="4953000" y="4587875"/>
          <p14:tracePt t="51830" x="4968875" y="4618038"/>
          <p14:tracePt t="51837" x="4983163" y="4640263"/>
          <p14:tracePt t="51847" x="5013325" y="4664075"/>
          <p14:tracePt t="51855" x="5051425" y="4702175"/>
          <p14:tracePt t="51872" x="5113338" y="4740275"/>
          <p14:tracePt t="51888" x="5151438" y="4754563"/>
          <p14:tracePt t="51944" x="5143500" y="4754563"/>
          <p14:tracePt t="51949" x="5097463" y="4740275"/>
          <p14:tracePt t="51958" x="5021263" y="4716463"/>
          <p14:tracePt t="51972" x="4914900" y="4670425"/>
          <p14:tracePt t="51989" x="4625975" y="4618038"/>
          <p14:tracePt t="52005" x="4564063" y="4618038"/>
          <p14:tracePt t="52022" x="4556125" y="4618038"/>
          <p14:tracePt t="52055" x="4618038" y="4618038"/>
          <p14:tracePt t="52072" x="4762500" y="4618038"/>
          <p14:tracePt t="52088" x="4945063" y="4618038"/>
          <p14:tracePt t="52105" x="4983163" y="4618038"/>
          <p14:tracePt t="52138" x="4991100" y="4632325"/>
          <p14:tracePt t="52155" x="4892675" y="4670425"/>
          <p14:tracePt t="52172" x="4754563" y="4702175"/>
          <p14:tracePt t="52189" x="4610100" y="4724400"/>
          <p14:tracePt t="52205" x="4594225" y="4724400"/>
          <p14:tracePt t="52286" x="4602163" y="4724400"/>
          <p14:tracePt t="52294" x="4625975" y="4724400"/>
          <p14:tracePt t="52305" x="4632325" y="4724400"/>
          <p14:tracePt t="52322" x="4648200" y="4724400"/>
          <p14:tracePt t="52339" x="4678363" y="4732338"/>
          <p14:tracePt t="52355" x="4708525" y="4762500"/>
          <p14:tracePt t="52373" x="4792663" y="4854575"/>
          <p14:tracePt t="52389" x="4860925" y="4945063"/>
          <p14:tracePt t="52405" x="4975225" y="5059363"/>
          <p14:tracePt t="52422" x="5083175" y="5159375"/>
          <p14:tracePt t="52439" x="5203825" y="5219700"/>
          <p14:tracePt t="52455" x="5295900" y="5249863"/>
          <p14:tracePt t="52472" x="5318125" y="5257800"/>
          <p14:tracePt t="52489" x="5326063" y="5257800"/>
          <p14:tracePt t="52583" x="5334000" y="5257800"/>
          <p14:tracePt t="52590" x="5356225" y="5257800"/>
          <p14:tracePt t="52598" x="5394325" y="5257800"/>
          <p14:tracePt t="52606" x="5432425" y="5257800"/>
          <p14:tracePt t="52622" x="5578475" y="5257800"/>
          <p14:tracePt t="52639" x="5775325" y="5257800"/>
          <p14:tracePt t="52655" x="5965825" y="5257800"/>
          <p14:tracePt t="52672" x="6126163" y="5257800"/>
          <p14:tracePt t="52689" x="6240463" y="5257800"/>
          <p14:tracePt t="52705" x="6270625" y="525780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43994" y="344836"/>
            <a:ext cx="5784183"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T- </a:t>
            </a:r>
            <a:r>
              <a:rPr lang="en-US" altLang="en-US" sz="2800" b="1" dirty="0">
                <a:latin typeface="Times New Roman" panose="02020603050405020304" pitchFamily="18" charset="0"/>
                <a:cs typeface="Times New Roman" panose="02020603050405020304" pitchFamily="18" charset="0"/>
              </a:rPr>
              <a:t>distribution table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652272" y="975974"/>
            <a:ext cx="5551242" cy="5705475"/>
          </a:xfrm>
          <a:prstGeom prst="rect">
            <a:avLst/>
          </a:prstGeom>
        </p:spPr>
      </p:pic>
    </p:spTree>
    <p:extLst>
      <p:ext uri="{BB962C8B-B14F-4D97-AF65-F5344CB8AC3E}">
        <p14:creationId xmlns:p14="http://schemas.microsoft.com/office/powerpoint/2010/main" val="4158561250"/>
      </p:ext>
    </p:extLst>
  </p:cSld>
  <p:clrMapOvr>
    <a:masterClrMapping/>
  </p:clrMapOvr>
  <mc:AlternateContent xmlns:mc="http://schemas.openxmlformats.org/markup-compatibility/2006" xmlns:p14="http://schemas.microsoft.com/office/powerpoint/2010/main">
    <mc:Choice Requires="p14">
      <p:transition p14:dur="10" advTm="42223"/>
    </mc:Choice>
    <mc:Fallback xmlns="">
      <p:transition advTm="42223"/>
    </mc:Fallback>
  </mc:AlternateContent>
  <p:timing>
    <p:tnLst>
      <p:par>
        <p:cTn id="1" dur="indefinite" restart="never" nodeType="tmRoot"/>
      </p:par>
    </p:tnLst>
  </p:timing>
  <p:extLst mod="1">
    <p:ext uri="{3A86A75C-4F4B-4683-9AE1-C65F6400EC91}">
      <p14:laserTraceLst xmlns:p14="http://schemas.microsoft.com/office/powerpoint/2010/main">
        <p14:tracePtLst>
          <p14:tracePt t="8328" x="6256338" y="5257800"/>
          <p14:tracePt t="8336" x="6156325" y="5257800"/>
          <p14:tracePt t="8343" x="5959475" y="5189538"/>
          <p14:tracePt t="8354" x="5745163" y="5089525"/>
          <p14:tracePt t="8370" x="5349875" y="4762500"/>
          <p14:tracePt t="8387" x="5127625" y="4449763"/>
          <p14:tracePt t="8404" x="4983163" y="4289425"/>
          <p14:tracePt t="8420" x="4868863" y="4175125"/>
          <p14:tracePt t="8437" x="4740275" y="4076700"/>
          <p14:tracePt t="8454" x="4572000" y="3954463"/>
          <p14:tracePt t="8470" x="4411663" y="3863975"/>
          <p14:tracePt t="8487" x="4206875" y="3756025"/>
          <p14:tracePt t="8504" x="4076700" y="3679825"/>
          <p14:tracePt t="8520" x="4038600" y="3665538"/>
          <p14:tracePt t="8537" x="4022725" y="3649663"/>
          <p14:tracePt t="8554" x="4022725" y="3641725"/>
          <p14:tracePt t="8570" x="4016375" y="3635375"/>
          <p14:tracePt t="8587" x="4016375" y="3627438"/>
          <p14:tracePt t="8604" x="4008438" y="3619500"/>
          <p14:tracePt t="8663" x="4000500" y="3619500"/>
          <p14:tracePt t="8671" x="3978275" y="3611563"/>
          <p14:tracePt t="8679" x="3954463" y="3611563"/>
          <p14:tracePt t="8687" x="3940175" y="3603625"/>
          <p14:tracePt t="8879" x="3924300" y="3603625"/>
          <p14:tracePt t="8887" x="3916363" y="3603625"/>
          <p14:tracePt t="8895" x="3902075" y="3611563"/>
          <p14:tracePt t="8904" x="3886200" y="3627438"/>
          <p14:tracePt t="8920" x="3863975" y="3657600"/>
          <p14:tracePt t="8937" x="3856038" y="3673475"/>
          <p14:tracePt t="8954" x="3848100" y="3679825"/>
          <p14:tracePt t="8970" x="3825875" y="3717925"/>
          <p14:tracePt t="8987" x="3802063" y="3749675"/>
          <p14:tracePt t="9004" x="3787775" y="3756025"/>
          <p14:tracePt t="9020" x="3771900" y="3756025"/>
          <p14:tracePt t="9039" x="3741738" y="3756025"/>
          <p14:tracePt t="9070" x="3717925" y="3741738"/>
          <p14:tracePt t="9087" x="3695700" y="3687763"/>
          <p14:tracePt t="9104" x="3665538" y="3611563"/>
          <p14:tracePt t="9121" x="3635375" y="3505200"/>
          <p14:tracePt t="9137" x="3611563" y="3398838"/>
          <p14:tracePt t="9154" x="3581400" y="3330575"/>
          <p14:tracePt t="9171" x="3559175" y="3276600"/>
          <p14:tracePt t="9187" x="3535363" y="3246438"/>
          <p14:tracePt t="9204" x="3513138" y="3200400"/>
          <p14:tracePt t="9221" x="3489325" y="3178175"/>
          <p14:tracePt t="9239" x="3467100" y="3140075"/>
          <p14:tracePt t="9254" x="3444875" y="3094038"/>
          <p14:tracePt t="9270" x="3421063" y="3048000"/>
          <p14:tracePt t="9287" x="3413125" y="3001963"/>
          <p14:tracePt t="9304" x="3382963" y="2933700"/>
          <p14:tracePt t="9321" x="3360738" y="2887663"/>
          <p14:tracePt t="9337" x="3336925" y="2857500"/>
          <p14:tracePt t="9354" x="3330575" y="2841625"/>
          <p14:tracePt t="9371" x="3330575" y="2835275"/>
          <p14:tracePt t="9407" x="3322638" y="2827338"/>
          <p14:tracePt t="9423" x="3314700" y="2827338"/>
          <p14:tracePt t="9432" x="3306763" y="2811463"/>
          <p14:tracePt t="9447" x="3298825" y="2803525"/>
          <p14:tracePt t="9471" x="3292475" y="2803525"/>
          <p14:tracePt t="9607" x="3292475" y="2797175"/>
          <p14:tracePt t="9615" x="3298825" y="2797175"/>
          <p14:tracePt t="9623" x="3314700" y="2797175"/>
          <p14:tracePt t="9638" x="3336925" y="2811463"/>
          <p14:tracePt t="9654" x="3368675" y="2811463"/>
          <p14:tracePt t="9671" x="3398838" y="2819400"/>
          <p14:tracePt t="9687" x="3436938" y="2835275"/>
          <p14:tracePt t="9704" x="3489325" y="2849563"/>
          <p14:tracePt t="9721" x="3535363" y="2865438"/>
          <p14:tracePt t="9737" x="3627438" y="2865438"/>
          <p14:tracePt t="9755" x="3741738" y="2873375"/>
          <p14:tracePt t="9771" x="3870325" y="2873375"/>
          <p14:tracePt t="9787" x="4022725" y="2873375"/>
          <p14:tracePt t="9804" x="4152900" y="2873375"/>
          <p14:tracePt t="9820" x="4297363" y="2873375"/>
          <p14:tracePt t="9837" x="4449763" y="2873375"/>
          <p14:tracePt t="9854" x="4556125" y="2873375"/>
          <p14:tracePt t="9871" x="4625975" y="2873375"/>
          <p14:tracePt t="9887" x="4702175" y="2873375"/>
          <p14:tracePt t="9904" x="4740275" y="2873375"/>
          <p14:tracePt t="9921" x="4784725" y="2873375"/>
          <p14:tracePt t="9937" x="4830763" y="2873375"/>
          <p14:tracePt t="9954" x="4876800" y="2865438"/>
          <p14:tracePt t="9971" x="4975225" y="2865438"/>
          <p14:tracePt t="9988" x="5089525" y="2865438"/>
          <p14:tracePt t="10004" x="5197475" y="2857500"/>
          <p14:tracePt t="10021" x="5265738" y="2849563"/>
          <p14:tracePt t="10038" x="5349875" y="2835275"/>
          <p14:tracePt t="10054" x="5372100" y="2835275"/>
          <p14:tracePt t="10071" x="5380038" y="2835275"/>
          <p14:tracePt t="10127" x="5387975" y="2835275"/>
          <p14:tracePt t="10383" x="5394325" y="2835275"/>
          <p14:tracePt t="10495" x="5387975" y="2835275"/>
          <p14:tracePt t="10503" x="5380038" y="2835275"/>
          <p14:tracePt t="10511" x="5372100" y="2835275"/>
          <p14:tracePt t="10521" x="5364163" y="2827338"/>
          <p14:tracePt t="10538" x="5356225" y="2827338"/>
          <p14:tracePt t="10554" x="5341938" y="2819400"/>
          <p14:tracePt t="10727" x="5334000" y="2819400"/>
          <p14:tracePt t="10767" x="5334000" y="2811463"/>
          <p14:tracePt t="12583" x="5341938" y="2759075"/>
          <p14:tracePt t="12591" x="5349875" y="2674938"/>
          <p14:tracePt t="12599" x="5364163" y="2620963"/>
          <p14:tracePt t="12607" x="5364163" y="2598738"/>
          <p14:tracePt t="12622" x="5372100" y="2536825"/>
          <p14:tracePt t="12638" x="5380038" y="2430463"/>
          <p14:tracePt t="12655" x="5402263" y="2346325"/>
          <p14:tracePt t="12672" x="5410200" y="2247900"/>
          <p14:tracePt t="12688" x="5418138" y="2187575"/>
          <p14:tracePt t="12705" x="5418138" y="2141538"/>
          <p14:tracePt t="12722" x="5418138" y="2087563"/>
          <p14:tracePt t="12739" x="5418138" y="2041525"/>
          <p14:tracePt t="12756" x="5418138" y="2003425"/>
          <p14:tracePt t="12772" x="5418138" y="1973263"/>
          <p14:tracePt t="12788" x="5418138" y="1943100"/>
          <p14:tracePt t="12806" x="5418138" y="1889125"/>
          <p14:tracePt t="12822" x="5418138" y="1851025"/>
          <p14:tracePt t="12838" x="5418138" y="1806575"/>
          <p14:tracePt t="12855" x="5418138" y="1774825"/>
          <p14:tracePt t="12872" x="5418138" y="1730375"/>
          <p14:tracePt t="12888" x="5418138" y="1706563"/>
          <p14:tracePt t="12905" x="5418138" y="1684338"/>
          <p14:tracePt t="12922" x="5418138" y="1668463"/>
          <p14:tracePt t="12939" x="5418138" y="1646238"/>
          <p14:tracePt t="12955" x="5418138" y="1630363"/>
          <p14:tracePt t="12972" x="5410200" y="1600200"/>
          <p14:tracePt t="12989" x="5410200" y="1577975"/>
          <p14:tracePt t="13006" x="5402263" y="1546225"/>
          <p14:tracePt t="13022" x="5402263" y="1531938"/>
          <p14:tracePt t="13039" x="5402263" y="1524000"/>
          <p14:tracePt t="13056" x="5402263" y="1508125"/>
          <p14:tracePt t="13095" x="5402263" y="1501775"/>
          <p14:tracePt t="13127" x="5402263" y="1493838"/>
          <p14:tracePt t="13143" x="5402263" y="1485900"/>
          <p14:tracePt t="13159" x="5402263" y="1477963"/>
          <p14:tracePt t="13367" x="5402263" y="1470025"/>
          <p14:tracePt t="13374" x="5387975" y="1470025"/>
          <p14:tracePt t="13383" x="5349875" y="1470025"/>
          <p14:tracePt t="13391" x="5303838" y="1470025"/>
          <p14:tracePt t="13406" x="5219700" y="1470025"/>
          <p14:tracePt t="13422" x="5135563" y="1439863"/>
          <p14:tracePt t="13439" x="5021263" y="1431925"/>
          <p14:tracePt t="13457" x="4899025" y="1431925"/>
          <p14:tracePt t="13472" x="4746625" y="1431925"/>
          <p14:tracePt t="13489" x="4594225" y="1431925"/>
          <p14:tracePt t="13505" x="4511675" y="1431925"/>
          <p14:tracePt t="13522" x="4487863" y="1431925"/>
          <p14:tracePt t="13539" x="4479925" y="1431925"/>
          <p14:tracePt t="13556" x="4465638" y="1431925"/>
          <p14:tracePt t="13589" x="4449763" y="1431925"/>
          <p14:tracePt t="13606" x="4397375" y="1431925"/>
          <p14:tracePt t="13622" x="4335463" y="1431925"/>
          <p14:tracePt t="13639" x="4251325" y="1431925"/>
          <p14:tracePt t="13656" x="4168775" y="1431925"/>
          <p14:tracePt t="13672" x="4122738" y="1447800"/>
          <p14:tracePt t="13689" x="4106863" y="1447800"/>
          <p14:tracePt t="13705" x="4098925" y="1447800"/>
          <p14:tracePt t="13722" x="4076700" y="1455738"/>
          <p14:tracePt t="13739" x="4046538" y="1463675"/>
          <p14:tracePt t="13756" x="4000500" y="1477963"/>
          <p14:tracePt t="13772" x="3962400" y="1485900"/>
          <p14:tracePt t="13789" x="3932238" y="1493838"/>
          <p14:tracePt t="13806" x="3902075" y="1493838"/>
          <p14:tracePt t="13822" x="3878263" y="1501775"/>
          <p14:tracePt t="13839" x="3870325" y="1501775"/>
          <p14:tracePt t="13856" x="3840163" y="1501775"/>
          <p14:tracePt t="13872" x="3832225" y="1501775"/>
          <p14:tracePt t="13889" x="3817938" y="1501775"/>
          <p14:tracePt t="13906" x="3802063" y="1501775"/>
          <p14:tracePt t="13922" x="3779838" y="1508125"/>
          <p14:tracePt t="13939" x="3749675" y="1516063"/>
          <p14:tracePt t="13956" x="3717925" y="1524000"/>
          <p14:tracePt t="13972" x="3679825" y="1531938"/>
          <p14:tracePt t="13989" x="3635375" y="1539875"/>
          <p14:tracePt t="14006" x="3611563" y="1539875"/>
          <p14:tracePt t="14022" x="3597275" y="1539875"/>
          <p14:tracePt t="14095" x="3589338" y="1539875"/>
          <p14:tracePt t="14279" x="3589338" y="1546225"/>
          <p14:tracePt t="14287" x="3597275" y="1546225"/>
          <p14:tracePt t="14295" x="3603625" y="1546225"/>
          <p14:tracePt t="14311" x="3619500" y="1546225"/>
          <p14:tracePt t="14327" x="3635375" y="1562100"/>
          <p14:tracePt t="14343" x="3641725" y="1562100"/>
          <p14:tracePt t="14367" x="3657600" y="1562100"/>
          <p14:tracePt t="14383" x="3665538" y="1562100"/>
          <p14:tracePt t="14391" x="3673475" y="1562100"/>
          <p14:tracePt t="14407" x="3679825" y="1562100"/>
          <p14:tracePt t="14422" x="3717925" y="1562100"/>
          <p14:tracePt t="14439" x="3749675" y="1562100"/>
          <p14:tracePt t="14456" x="3787775" y="1562100"/>
          <p14:tracePt t="14473" x="3848100" y="1562100"/>
          <p14:tracePt t="14489" x="3908425" y="1562100"/>
          <p14:tracePt t="14506" x="3962400" y="1562100"/>
          <p14:tracePt t="14523" x="3984625" y="1554163"/>
          <p14:tracePt t="14539" x="4000500" y="1546225"/>
          <p14:tracePt t="14556" x="4008438" y="1546225"/>
          <p14:tracePt t="14573" x="4022725" y="1546225"/>
          <p14:tracePt t="14590" x="4054475" y="1531938"/>
          <p14:tracePt t="14606" x="4076700" y="1531938"/>
          <p14:tracePt t="14623" x="4098925" y="1531938"/>
          <p14:tracePt t="14639" x="4130675" y="1531938"/>
          <p14:tracePt t="14656" x="4137025" y="1524000"/>
          <p14:tracePt t="14674" x="4160838" y="1524000"/>
          <p14:tracePt t="14689" x="4175125" y="1516063"/>
          <p14:tracePt t="14706" x="4191000" y="1516063"/>
          <p14:tracePt t="14722" x="4213225" y="1516063"/>
          <p14:tracePt t="14739" x="4244975" y="1516063"/>
          <p14:tracePt t="14756" x="4267200" y="1508125"/>
          <p14:tracePt t="14774" x="4313238" y="1501775"/>
          <p14:tracePt t="14806" x="4321175" y="1501775"/>
          <p14:tracePt t="14822" x="4335463" y="1501775"/>
          <p14:tracePt t="14839" x="4351338" y="1501775"/>
          <p14:tracePt t="14856" x="4373563" y="1501775"/>
          <p14:tracePt t="14874" x="4419600" y="1501775"/>
          <p14:tracePt t="14878" x="4441825" y="1501775"/>
          <p14:tracePt t="14889" x="4449763" y="1501775"/>
          <p14:tracePt t="14906" x="4479925" y="1501775"/>
          <p14:tracePt t="14923" x="4495800" y="1501775"/>
          <p14:tracePt t="14939" x="4511675" y="1501775"/>
          <p14:tracePt t="14957" x="4518025" y="1501775"/>
          <p14:tracePt t="14973" x="4533900" y="1501775"/>
          <p14:tracePt t="14991" x="4564063" y="1501775"/>
          <p14:tracePt t="15006" x="4579938" y="1501775"/>
          <p14:tracePt t="15023" x="4648200" y="1501775"/>
          <p14:tracePt t="15039" x="4708525" y="1501775"/>
          <p14:tracePt t="15056" x="4770438" y="1501775"/>
          <p14:tracePt t="15073" x="4830763" y="1501775"/>
          <p14:tracePt t="15091" x="4868863" y="1501775"/>
          <p14:tracePt t="15106" x="4892675" y="1501775"/>
          <p14:tracePt t="15123" x="4906963" y="1501775"/>
          <p14:tracePt t="15139" x="4922838" y="1501775"/>
          <p14:tracePt t="15156" x="4937125" y="1501775"/>
          <p14:tracePt t="15173" x="4983163" y="1501775"/>
          <p14:tracePt t="15190" x="5045075" y="1501775"/>
          <p14:tracePt t="15207" x="5083175" y="1501775"/>
          <p14:tracePt t="15223" x="5135563" y="1501775"/>
          <p14:tracePt t="15239" x="5181600" y="1501775"/>
          <p14:tracePt t="15256" x="5227638" y="1508125"/>
          <p14:tracePt t="15273" x="5241925" y="1516063"/>
          <p14:tracePt t="15291" x="5265738" y="1516063"/>
          <p14:tracePt t="15306" x="5273675" y="1516063"/>
          <p14:tracePt t="15323" x="5287963" y="1516063"/>
          <p14:tracePt t="15339" x="5318125" y="1516063"/>
          <p14:tracePt t="15356" x="5349875" y="1524000"/>
          <p14:tracePt t="15373" x="5380038" y="1531938"/>
          <p14:tracePt t="15390" x="5402263" y="1531938"/>
          <p14:tracePt t="15409" x="5418138" y="1531938"/>
          <p14:tracePt t="15424" x="5426075" y="1531938"/>
          <p14:tracePt t="15439" x="5448300" y="1531938"/>
          <p14:tracePt t="15456" x="5464175" y="1531938"/>
          <p14:tracePt t="15543" x="5470525" y="1531938"/>
          <p14:tracePt t="15631" x="5478463" y="1531938"/>
          <p14:tracePt t="15655" x="5486400" y="1531938"/>
          <p14:tracePt t="15711" x="5494338" y="1524000"/>
          <p14:tracePt t="15727" x="5494338" y="1516063"/>
          <p14:tracePt t="15743" x="5494338" y="1508125"/>
          <p14:tracePt t="15751" x="5494338" y="1493838"/>
          <p14:tracePt t="15767" x="5494338" y="1485900"/>
          <p14:tracePt t="15791" x="5494338" y="1470025"/>
          <p14:tracePt t="15856" x="5486400" y="1470025"/>
          <p14:tracePt t="16056" x="5478463" y="1470025"/>
          <p14:tracePt t="16199" x="5478463" y="1485900"/>
          <p14:tracePt t="16207" x="5478463" y="1501775"/>
          <p14:tracePt t="16215" x="5478463" y="1516063"/>
          <p14:tracePt t="16223" x="5470525" y="1524000"/>
          <p14:tracePt t="16240" x="5470525" y="1577975"/>
          <p14:tracePt t="16257" x="5470525" y="1630363"/>
          <p14:tracePt t="16273" x="5470525" y="1660525"/>
          <p14:tracePt t="16290" x="5470525" y="1692275"/>
          <p14:tracePt t="16306" x="5470525" y="1722438"/>
          <p14:tracePt t="16323" x="5470525" y="1768475"/>
          <p14:tracePt t="16340" x="5470525" y="1806575"/>
          <p14:tracePt t="16356" x="5478463" y="1851025"/>
          <p14:tracePt t="16374" x="5486400" y="1905000"/>
          <p14:tracePt t="16390" x="5494338" y="1920875"/>
          <p14:tracePt t="16392" x="5494338" y="1935163"/>
          <p14:tracePt t="16406" x="5502275" y="1965325"/>
          <p14:tracePt t="16423" x="5502275" y="1997075"/>
          <p14:tracePt t="16439" x="5508625" y="2027238"/>
          <p14:tracePt t="16456" x="5508625" y="2057400"/>
          <p14:tracePt t="16473" x="5516563" y="2087563"/>
          <p14:tracePt t="16490" x="5524500" y="2133600"/>
          <p14:tracePt t="16506" x="5524500" y="2155825"/>
          <p14:tracePt t="16523" x="5524500" y="2209800"/>
          <p14:tracePt t="16540" x="5524500" y="2255838"/>
          <p14:tracePt t="16556" x="5524500" y="2308225"/>
          <p14:tracePt t="16574" x="5524500" y="2354263"/>
          <p14:tracePt t="16589" x="5524500" y="2370138"/>
          <p14:tracePt t="16606" x="5524500" y="2400300"/>
          <p14:tracePt t="16623" x="5524500" y="2416175"/>
          <p14:tracePt t="16640" x="5524500" y="2430463"/>
          <p14:tracePt t="16656" x="5524500" y="2438400"/>
          <p14:tracePt t="16673" x="5524500" y="2454275"/>
          <p14:tracePt t="16690" x="5524500" y="2460625"/>
          <p14:tracePt t="16706" x="5524500" y="2476500"/>
          <p14:tracePt t="16723" x="5524500" y="2492375"/>
          <p14:tracePt t="16740" x="5524500" y="2514600"/>
          <p14:tracePt t="16756" x="5524500" y="2544763"/>
          <p14:tracePt t="16773" x="5524500" y="2560638"/>
          <p14:tracePt t="16790" x="5524500" y="2582863"/>
          <p14:tracePt t="16806" x="5524500" y="2598738"/>
          <p14:tracePt t="16823" x="5524500" y="2606675"/>
          <p14:tracePt t="16840" x="5524500" y="2613025"/>
          <p14:tracePt t="16856" x="5524500" y="2628900"/>
          <p14:tracePt t="16873" x="5524500" y="2644775"/>
          <p14:tracePt t="16906" x="5524500" y="2659063"/>
          <p14:tracePt t="16923" x="5524500" y="2667000"/>
          <p14:tracePt t="16940" x="5524500" y="2682875"/>
          <p14:tracePt t="16957" x="5524500" y="2697163"/>
          <p14:tracePt t="16974" x="5524500" y="2720975"/>
          <p14:tracePt t="16990" x="5524500" y="2735263"/>
          <p14:tracePt t="17007" x="5524500" y="2743200"/>
          <p14:tracePt t="17023" x="5524500" y="2759075"/>
          <p14:tracePt t="17040" x="5524500" y="2765425"/>
          <p14:tracePt t="17057" x="5524500" y="2781300"/>
          <p14:tracePt t="17090" x="5524500" y="2789238"/>
          <p14:tracePt t="17107" x="5524500" y="2797175"/>
          <p14:tracePt t="17123" x="5524500" y="2803525"/>
          <p14:tracePt t="17140" x="5524500" y="2819400"/>
          <p14:tracePt t="17157" x="5524500" y="2827338"/>
          <p14:tracePt t="17768" x="5524500" y="2835275"/>
          <p14:tracePt t="17775" x="5516563" y="2835275"/>
          <p14:tracePt t="17783" x="5502275" y="2835275"/>
          <p14:tracePt t="17791" x="5456238" y="2835275"/>
          <p14:tracePt t="17807" x="5311775" y="2835275"/>
          <p14:tracePt t="17824" x="5097463" y="2835275"/>
          <p14:tracePt t="17840" x="4830763" y="2835275"/>
          <p14:tracePt t="17857" x="4564063" y="2835275"/>
          <p14:tracePt t="17874" x="4381500" y="2835275"/>
          <p14:tracePt t="17890" x="4229100" y="2835275"/>
          <p14:tracePt t="17894" x="4183063" y="2827338"/>
          <p14:tracePt t="17907" x="4152900" y="2827338"/>
          <p14:tracePt t="17924" x="4130675" y="2819400"/>
          <p14:tracePt t="17941" x="4098925" y="2819400"/>
          <p14:tracePt t="17957" x="4054475" y="2811463"/>
          <p14:tracePt t="17973" x="3984625" y="2811463"/>
          <p14:tracePt t="17990" x="3825875" y="2811463"/>
          <p14:tracePt t="18007" x="3673475" y="2811463"/>
          <p14:tracePt t="18023" x="3505200" y="2811463"/>
          <p14:tracePt t="18040" x="3360738" y="2811463"/>
          <p14:tracePt t="18057" x="3254375" y="2811463"/>
          <p14:tracePt t="18074" x="3222625" y="2811463"/>
          <p14:tracePt t="18090" x="3208338" y="2811463"/>
          <p14:tracePt t="18134" x="3200400" y="2811463"/>
          <p14:tracePt t="18150" x="3192463" y="2811463"/>
          <p14:tracePt t="18174" x="3178175" y="2811463"/>
          <p14:tracePt t="18182" x="3170238" y="2811463"/>
          <p14:tracePt t="18206" x="3162300" y="2811463"/>
          <p14:tracePt t="18214" x="3154363" y="2811463"/>
          <p14:tracePt t="18224" x="3146425" y="2811463"/>
          <p14:tracePt t="18241" x="3140075" y="2811463"/>
          <p14:tracePt t="18257" x="3132138" y="2811463"/>
          <p14:tracePt t="18655" x="3132138" y="2819400"/>
          <p14:tracePt t="18671" x="3154363" y="2819400"/>
          <p14:tracePt t="18679" x="3178175" y="2827338"/>
          <p14:tracePt t="18691" x="3184525" y="2827338"/>
          <p14:tracePt t="18707" x="3216275" y="2827338"/>
          <p14:tracePt t="18724" x="3230563" y="2827338"/>
          <p14:tracePt t="18741" x="3268663" y="2835275"/>
          <p14:tracePt t="18758" x="3336925" y="2835275"/>
          <p14:tracePt t="18775" x="3398838" y="2835275"/>
          <p14:tracePt t="18791" x="3475038" y="2835275"/>
          <p14:tracePt t="18807" x="3559175" y="2835275"/>
          <p14:tracePt t="18824" x="3619500" y="2835275"/>
          <p14:tracePt t="18841" x="3665538" y="2835275"/>
          <p14:tracePt t="18857" x="3695700" y="2835275"/>
          <p14:tracePt t="18874" x="3717925" y="2835275"/>
          <p14:tracePt t="18891" x="3741738" y="2835275"/>
          <p14:tracePt t="18894" x="3756025" y="2835275"/>
          <p14:tracePt t="18907" x="3779838" y="2835275"/>
          <p14:tracePt t="18924" x="3825875" y="2835275"/>
          <p14:tracePt t="18940" x="3894138" y="2835275"/>
          <p14:tracePt t="18958" x="3984625" y="2835275"/>
          <p14:tracePt t="18974" x="4060825" y="2835275"/>
          <p14:tracePt t="18991" x="4122738" y="2835275"/>
          <p14:tracePt t="19007" x="4168775" y="2835275"/>
          <p14:tracePt t="19024" x="4229100" y="2835275"/>
          <p14:tracePt t="19041" x="4275138" y="2835275"/>
          <p14:tracePt t="19057" x="4327525" y="2835275"/>
          <p14:tracePt t="19074" x="4381500" y="2835275"/>
          <p14:tracePt t="19091" x="4435475" y="2835275"/>
          <p14:tracePt t="19107" x="4473575" y="2835275"/>
          <p14:tracePt t="19124" x="4518025" y="2835275"/>
          <p14:tracePt t="19141" x="4549775" y="2835275"/>
          <p14:tracePt t="19158" x="4610100" y="2835275"/>
          <p14:tracePt t="19174" x="4694238" y="2811463"/>
          <p14:tracePt t="19191" x="4770438" y="2811463"/>
          <p14:tracePt t="19208" x="4854575" y="2803525"/>
          <p14:tracePt t="19224" x="4930775" y="2803525"/>
          <p14:tracePt t="19241" x="4999038" y="2803525"/>
          <p14:tracePt t="19257" x="5051425" y="2803525"/>
          <p14:tracePt t="19274" x="5089525" y="2803525"/>
          <p14:tracePt t="19291" x="5121275" y="2803525"/>
          <p14:tracePt t="19307" x="5135563" y="2803525"/>
          <p14:tracePt t="19324" x="5143500" y="2803525"/>
          <p14:tracePt t="19359" x="5151438" y="2803525"/>
          <p14:tracePt t="19383" x="5159375" y="2803525"/>
          <p14:tracePt t="19399" x="5173663" y="2803525"/>
          <p14:tracePt t="19408" x="5189538" y="2803525"/>
          <p14:tracePt t="19424" x="5219700" y="2803525"/>
          <p14:tracePt t="19440" x="5249863" y="2803525"/>
          <p14:tracePt t="19457" x="5280025" y="2803525"/>
          <p14:tracePt t="19474" x="5311775" y="2803525"/>
          <p14:tracePt t="19490" x="5334000" y="2803525"/>
          <p14:tracePt t="19507" x="5349875" y="2803525"/>
          <p14:tracePt t="19524" x="5356225" y="2803525"/>
          <p14:tracePt t="19540" x="5372100" y="2803525"/>
          <p14:tracePt t="19557" x="5387975" y="2803525"/>
          <p14:tracePt t="19574" x="5402263" y="2803525"/>
          <p14:tracePt t="19591" x="5410200" y="2803525"/>
          <p14:tracePt t="19608" x="5426075" y="2803525"/>
          <p14:tracePt t="19624" x="5440363" y="2803525"/>
          <p14:tracePt t="19641" x="5448300" y="2803525"/>
          <p14:tracePt t="19658" x="5456238" y="2803525"/>
          <p14:tracePt t="19675" x="5464175" y="2803525"/>
          <p14:tracePt t="19691" x="5478463" y="2803525"/>
          <p14:tracePt t="19708" x="5494338" y="2803525"/>
          <p14:tracePt t="19724" x="5508625" y="2803525"/>
          <p14:tracePt t="19759" x="5516563" y="2803525"/>
          <p14:tracePt t="19775" x="5524500" y="2803525"/>
          <p14:tracePt t="20055" x="5516563" y="2803525"/>
          <p14:tracePt t="20063" x="5502275" y="2803525"/>
          <p14:tracePt t="20074" x="5486400" y="2803525"/>
          <p14:tracePt t="20091" x="5456238" y="2803525"/>
          <p14:tracePt t="20108" x="5432425" y="2803525"/>
          <p14:tracePt t="20124" x="5402263" y="2789238"/>
          <p14:tracePt t="20142" x="5380038" y="2781300"/>
          <p14:tracePt t="20158" x="5364163" y="2781300"/>
          <p14:tracePt t="20176" x="5341938" y="2773363"/>
          <p14:tracePt t="20191" x="5318125" y="2765425"/>
          <p14:tracePt t="20224" x="5311775" y="2765425"/>
          <p14:tracePt t="20263" x="5303838" y="2765425"/>
          <p14:tracePt t="20279" x="5287963" y="2765425"/>
          <p14:tracePt t="20295" x="5280025" y="2765425"/>
          <p14:tracePt t="20303" x="5273675" y="2765425"/>
          <p14:tracePt t="20319" x="5265738" y="2765425"/>
          <p14:tracePt t="20424" x="5257800" y="2765425"/>
          <p14:tracePt t="20456" x="5249863" y="2765425"/>
          <p14:tracePt t="20503" x="5249863" y="2773363"/>
          <p14:tracePt t="20527" x="5241925" y="2781300"/>
          <p14:tracePt t="20591" x="5241925" y="2789238"/>
          <p14:tracePt t="20615" x="5241925" y="2797175"/>
          <p14:tracePt t="20631" x="5241925" y="2803525"/>
          <p14:tracePt t="20672" x="5241925" y="2811463"/>
          <p14:tracePt t="20839" x="5241925" y="2819400"/>
          <p14:tracePt t="20847" x="5241925" y="2827338"/>
          <p14:tracePt t="20880" x="5241925" y="2835275"/>
          <p14:tracePt t="20903" x="5241925" y="2841625"/>
          <p14:tracePt t="20927" x="5241925" y="2849563"/>
          <p14:tracePt t="21855" x="5249863" y="2857500"/>
          <p14:tracePt t="21871" x="5265738" y="2857500"/>
          <p14:tracePt t="21903" x="5280025" y="2857500"/>
          <p14:tracePt t="21911" x="5287963" y="2873375"/>
          <p14:tracePt t="21927" x="5303838" y="2873375"/>
          <p14:tracePt t="21960" x="5311775" y="2873375"/>
          <p14:tracePt t="21976" x="5326063" y="2873375"/>
          <p14:tracePt t="21991" x="5334000" y="2879725"/>
          <p14:tracePt t="22000" x="5349875" y="2879725"/>
          <p14:tracePt t="22015" x="5380038" y="2879725"/>
          <p14:tracePt t="22025" x="5394325" y="2879725"/>
          <p14:tracePt t="22042" x="5448300" y="2879725"/>
          <p14:tracePt t="22058" x="5494338" y="2879725"/>
          <p14:tracePt t="22075" x="5532438" y="2873375"/>
          <p14:tracePt t="22092" x="5554663" y="2873375"/>
          <p14:tracePt t="22108" x="5570538" y="2865438"/>
          <p14:tracePt t="22255" x="5578475" y="2865438"/>
          <p14:tracePt t="22263" x="5592763" y="2865438"/>
          <p14:tracePt t="22271" x="5616575" y="2857500"/>
          <p14:tracePt t="22279" x="5630863" y="2857500"/>
          <p14:tracePt t="22292" x="5638800" y="2849563"/>
          <p14:tracePt t="22309" x="5661025" y="2841625"/>
          <p14:tracePt t="22325" x="5661025" y="2835275"/>
          <p14:tracePt t="22342" x="5668963" y="2835275"/>
          <p14:tracePt t="22359" x="5676900" y="2827338"/>
          <p14:tracePt t="22375" x="5684838" y="2819400"/>
          <p14:tracePt t="22392" x="5684838" y="2803525"/>
          <p14:tracePt t="22409" x="5684838" y="2781300"/>
          <p14:tracePt t="22425" x="5684838" y="2765425"/>
          <p14:tracePt t="22442" x="5684838" y="2751138"/>
          <p14:tracePt t="22459" x="5661025" y="2713038"/>
          <p14:tracePt t="22475" x="5638800" y="2697163"/>
          <p14:tracePt t="22492" x="5622925" y="2689225"/>
          <p14:tracePt t="22509" x="5584825" y="2674938"/>
          <p14:tracePt t="22526" x="5570538" y="2667000"/>
          <p14:tracePt t="22542" x="5562600" y="2667000"/>
          <p14:tracePt t="22559" x="5540375" y="2667000"/>
          <p14:tracePt t="22576" x="5508625" y="2651125"/>
          <p14:tracePt t="22592" x="5478463" y="2644775"/>
          <p14:tracePt t="22609" x="5440363" y="2636838"/>
          <p14:tracePt t="22625" x="5418138" y="2636838"/>
          <p14:tracePt t="22642" x="5387975" y="2628900"/>
          <p14:tracePt t="22659" x="5372100" y="2628900"/>
          <p14:tracePt t="22676" x="5356225" y="2628900"/>
          <p14:tracePt t="22692" x="5318125" y="2628900"/>
          <p14:tracePt t="22709" x="5295900" y="2628900"/>
          <p14:tracePt t="22726" x="5235575" y="2628900"/>
          <p14:tracePt t="22742" x="5219700" y="2636838"/>
          <p14:tracePt t="22759" x="5173663" y="2651125"/>
          <p14:tracePt t="22775" x="5159375" y="2667000"/>
          <p14:tracePt t="22793" x="5143500" y="2667000"/>
          <p14:tracePt t="22826" x="5135563" y="2674938"/>
          <p14:tracePt t="22842" x="5127625" y="2682875"/>
          <p14:tracePt t="22859" x="5127625" y="2689225"/>
          <p14:tracePt t="22876" x="5127625" y="2713038"/>
          <p14:tracePt t="22892" x="5121275" y="2727325"/>
          <p14:tracePt t="22909" x="5121275" y="2743200"/>
          <p14:tracePt t="22913" x="5121275" y="2759075"/>
          <p14:tracePt t="22926" x="5121275" y="2781300"/>
          <p14:tracePt t="22942" x="5121275" y="2811463"/>
          <p14:tracePt t="22959" x="5121275" y="2835275"/>
          <p14:tracePt t="22975" x="5135563" y="2879725"/>
          <p14:tracePt t="22993" x="5159375" y="2903538"/>
          <p14:tracePt t="23009" x="5189538" y="2917825"/>
          <p14:tracePt t="23025" x="5219700" y="2925763"/>
          <p14:tracePt t="23042" x="5257800" y="2941638"/>
          <p14:tracePt t="23059" x="5273675" y="2941638"/>
          <p14:tracePt t="23075" x="5303838" y="2949575"/>
          <p14:tracePt t="23092" x="5326063" y="2949575"/>
          <p14:tracePt t="23109" x="5341938" y="2949575"/>
          <p14:tracePt t="23126" x="5364163" y="2949575"/>
          <p14:tracePt t="23142" x="5380038" y="2949575"/>
          <p14:tracePt t="23159" x="5402263" y="2949575"/>
          <p14:tracePt t="23175" x="5432425" y="2949575"/>
          <p14:tracePt t="23192" x="5470525" y="2933700"/>
          <p14:tracePt t="23209" x="5486400" y="2917825"/>
          <p14:tracePt t="23226" x="5524500" y="2895600"/>
          <p14:tracePt t="23242" x="5532438" y="2895600"/>
          <p14:tracePt t="23259" x="5546725" y="2887663"/>
          <p14:tracePt t="23304" x="5546725" y="2879725"/>
          <p14:tracePt t="23311" x="5562600" y="2873375"/>
          <p14:tracePt t="23326" x="5562600" y="2857500"/>
          <p14:tracePt t="23342" x="5578475" y="2827338"/>
          <p14:tracePt t="23359" x="5578475" y="2811463"/>
          <p14:tracePt t="23376" x="5584825" y="2803525"/>
          <p14:tracePt t="23392" x="5584825" y="2789238"/>
          <p14:tracePt t="23409" x="5584825" y="2781300"/>
          <p14:tracePt t="23426" x="5584825" y="2759075"/>
          <p14:tracePt t="23442" x="5578475" y="2743200"/>
          <p14:tracePt t="23459" x="5554663" y="2713038"/>
          <p14:tracePt t="23476" x="5532438" y="2689225"/>
          <p14:tracePt t="23495" x="5502275" y="2667000"/>
          <p14:tracePt t="23510" x="5494338" y="2667000"/>
          <p14:tracePt t="23526" x="5478463" y="2667000"/>
          <p14:tracePt t="23542" x="5456238" y="2667000"/>
          <p14:tracePt t="23559" x="5418138" y="2644775"/>
          <p14:tracePt t="23576" x="5394325" y="2644775"/>
          <p14:tracePt t="23593" x="5349875" y="2636838"/>
          <p14:tracePt t="23609" x="5311775" y="2636838"/>
          <p14:tracePt t="23626" x="5295900" y="2628900"/>
          <p14:tracePt t="23643" x="5287963" y="2628900"/>
          <p14:tracePt t="23676" x="5265738" y="2628900"/>
          <p14:tracePt t="23710" x="5241925" y="2628900"/>
          <p14:tracePt t="23742" x="5211763" y="2628900"/>
          <p14:tracePt t="23759" x="5211763" y="2644775"/>
          <p14:tracePt t="23776" x="5197475" y="2674938"/>
          <p14:tracePt t="23793" x="5189538" y="2705100"/>
          <p14:tracePt t="23809" x="5181600" y="2720975"/>
          <p14:tracePt t="23826" x="5181600" y="2751138"/>
          <p14:tracePt t="23843" x="5181600" y="2765425"/>
          <p14:tracePt t="23859" x="5181600" y="2773363"/>
          <p14:tracePt t="23876" x="5181600" y="2789238"/>
          <p14:tracePt t="23893" x="5181600" y="2803525"/>
          <p14:tracePt t="23910" x="5189538" y="2811463"/>
          <p14:tracePt t="23926" x="5197475" y="2819400"/>
          <p14:tracePt t="23975" x="5203825" y="2835275"/>
          <p14:tracePt t="23983" x="5211763" y="2835275"/>
          <p14:tracePt t="23992" x="5219700" y="2841625"/>
          <p14:tracePt t="24015" x="5235575" y="2849563"/>
          <p14:tracePt t="24026" x="5241925" y="2849563"/>
          <p14:tracePt t="24043" x="5265738" y="2865438"/>
          <p14:tracePt t="24059" x="5280025" y="2873375"/>
          <p14:tracePt t="24076" x="5303838" y="2879725"/>
          <p14:tracePt t="24092" x="5326063" y="2879725"/>
          <p14:tracePt t="24109" x="5356225" y="2895600"/>
          <p14:tracePt t="24126" x="5364163" y="2895600"/>
          <p14:tracePt t="24142" x="5380038" y="2895600"/>
          <p14:tracePt t="24176" x="5387975" y="2895600"/>
          <p14:tracePt t="24192" x="5418138" y="2887663"/>
          <p14:tracePt t="24209" x="5432425" y="2887663"/>
          <p14:tracePt t="24226" x="5464175" y="2865438"/>
          <p14:tracePt t="24242" x="5486400" y="2857500"/>
          <p14:tracePt t="24259" x="5508625" y="2841625"/>
          <p14:tracePt t="24276" x="5516563" y="2835275"/>
          <p14:tracePt t="24292" x="5532438" y="2819400"/>
          <p14:tracePt t="24309" x="5540375" y="2803525"/>
          <p14:tracePt t="24326" x="5540375" y="2797175"/>
          <p14:tracePt t="24342" x="5540375" y="2789238"/>
          <p14:tracePt t="24359" x="5546725" y="2773363"/>
          <p14:tracePt t="24376" x="5554663" y="2759075"/>
          <p14:tracePt t="24392" x="5554663" y="2735263"/>
          <p14:tracePt t="24409" x="5554663" y="2713038"/>
          <p14:tracePt t="24426" x="5554663" y="2682875"/>
          <p14:tracePt t="24442" x="5554663" y="2651125"/>
          <p14:tracePt t="24459" x="5546725" y="2628900"/>
          <p14:tracePt t="24476" x="5532438" y="2613025"/>
          <p14:tracePt t="24493" x="5516563" y="2598738"/>
          <p14:tracePt t="24510" x="5486400" y="2582863"/>
          <p14:tracePt t="24526" x="5478463" y="2582863"/>
          <p14:tracePt t="24543" x="5432425" y="2568575"/>
          <p14:tracePt t="24559" x="5394325" y="2560638"/>
          <p14:tracePt t="24576" x="5341938" y="2552700"/>
          <p14:tracePt t="24593" x="5303838" y="2552700"/>
          <p14:tracePt t="24610" x="5273675" y="2552700"/>
          <p14:tracePt t="24626" x="5235575" y="2552700"/>
          <p14:tracePt t="24643" x="5197475" y="2552700"/>
          <p14:tracePt t="24660" x="5165725" y="2560638"/>
          <p14:tracePt t="24676" x="5143500" y="2574925"/>
          <p14:tracePt t="24694" x="5121275" y="2598738"/>
          <p14:tracePt t="24710" x="5113338" y="2613025"/>
          <p14:tracePt t="24726" x="5105400" y="2644775"/>
          <p14:tracePt t="24743" x="5097463" y="2674938"/>
          <p14:tracePt t="24760" x="5097463" y="2705100"/>
          <p14:tracePt t="24776" x="5097463" y="2727325"/>
          <p14:tracePt t="24793" x="5097463" y="2765425"/>
          <p14:tracePt t="24810" x="5097463" y="2803525"/>
          <p14:tracePt t="24826" x="5105400" y="2827338"/>
          <p14:tracePt t="24843" x="5113338" y="2841625"/>
          <p14:tracePt t="24860" x="5135563" y="2873375"/>
          <p14:tracePt t="24876" x="5151438" y="2887663"/>
          <p14:tracePt t="24895" x="5197475" y="2895600"/>
          <p14:tracePt t="24910" x="5235575" y="2911475"/>
          <p14:tracePt t="24926" x="5295900" y="2917825"/>
          <p14:tracePt t="24943" x="5380038" y="2941638"/>
          <p14:tracePt t="24960" x="5478463" y="2949575"/>
          <p14:tracePt t="24976" x="5546725" y="2949575"/>
          <p14:tracePt t="24993" x="5600700" y="2949575"/>
          <p14:tracePt t="25010" x="5630863" y="2949575"/>
          <p14:tracePt t="25026" x="5630863" y="2941638"/>
          <p14:tracePt t="25043" x="5646738" y="2925763"/>
          <p14:tracePt t="25059" x="5661025" y="2903538"/>
          <p14:tracePt t="25076" x="5676900" y="2873375"/>
          <p14:tracePt t="25093" x="5684838" y="2841625"/>
          <p14:tracePt t="25110" x="5684838" y="2819400"/>
          <p14:tracePt t="25126" x="5684838" y="2797175"/>
          <p14:tracePt t="25143" x="5684838" y="2773363"/>
          <p14:tracePt t="25160" x="5684838" y="2765425"/>
          <p14:tracePt t="25176" x="5684838" y="2759075"/>
          <p14:tracePt t="25193" x="5676900" y="2743200"/>
          <p14:tracePt t="25210" x="5661025" y="2735263"/>
          <p14:tracePt t="25226" x="5622925" y="2720975"/>
          <p14:tracePt t="25243" x="5592763" y="2713038"/>
          <p14:tracePt t="25260" x="5570538" y="2705100"/>
          <p14:tracePt t="25276" x="5540375" y="2697163"/>
          <p14:tracePt t="25294" x="5494338" y="2689225"/>
          <p14:tracePt t="25310" x="5486400" y="2682875"/>
          <p14:tracePt t="25326" x="5440363" y="2682875"/>
          <p14:tracePt t="25343" x="5426075" y="2682875"/>
          <p14:tracePt t="25360" x="5410200" y="2682875"/>
          <p14:tracePt t="26711" x="5380038" y="2667000"/>
          <p14:tracePt t="26719" x="5287963" y="2644775"/>
          <p14:tracePt t="26727" x="5211763" y="2613025"/>
          <p14:tracePt t="26744" x="5143500" y="2582863"/>
          <p14:tracePt t="26760" x="5105400" y="2560638"/>
          <p14:tracePt t="26777" x="5045075" y="2498725"/>
          <p14:tracePt t="26794" x="4999038" y="2422525"/>
          <p14:tracePt t="26811" x="4953000" y="2332038"/>
          <p14:tracePt t="26827" x="4906963" y="2232025"/>
          <p14:tracePt t="26844" x="4846638" y="2141538"/>
          <p14:tracePt t="26860" x="4770438" y="2027238"/>
          <p14:tracePt t="26877" x="4716463" y="1943100"/>
          <p14:tracePt t="26894" x="4664075" y="1866900"/>
          <p14:tracePt t="26910" x="4602163" y="1730375"/>
          <p14:tracePt t="26927" x="4579938" y="1660525"/>
          <p14:tracePt t="26944" x="4572000" y="1608138"/>
          <p14:tracePt t="26961" x="4556125" y="1539875"/>
          <p14:tracePt t="26977" x="4556125" y="1508125"/>
          <p14:tracePt t="26994" x="4556125" y="1485900"/>
          <p14:tracePt t="27167" x="4556125" y="1477963"/>
          <p14:tracePt t="27207" x="4549775" y="1477963"/>
          <p14:tracePt t="27216" x="4533900" y="1485900"/>
          <p14:tracePt t="27227" x="4518025" y="1508125"/>
          <p14:tracePt t="27244" x="4495800" y="1524000"/>
          <p14:tracePt t="27260" x="4457700" y="1570038"/>
          <p14:tracePt t="27278" x="4411663" y="1622425"/>
          <p14:tracePt t="27294" x="4403725" y="1638300"/>
          <p14:tracePt t="27311" x="4381500" y="1654175"/>
          <p14:tracePt t="27599" x="4381500" y="1622425"/>
          <p14:tracePt t="27607" x="4381500" y="1608138"/>
          <p14:tracePt t="27615" x="4381500" y="1592263"/>
          <p14:tracePt t="27627" x="4381500" y="1584325"/>
          <p14:tracePt t="27644" x="4381500" y="1562100"/>
          <p14:tracePt t="27661" x="4373563" y="1554163"/>
          <p14:tracePt t="27678" x="4373563" y="1539875"/>
          <p14:tracePt t="27694" x="4335463" y="1524000"/>
          <p14:tracePt t="27711" x="4313238" y="1501775"/>
          <p14:tracePt t="27727" x="4267200" y="1485900"/>
          <p14:tracePt t="28167" x="4251325" y="1485900"/>
          <p14:tracePt t="28175" x="4251325" y="1493838"/>
          <p14:tracePt t="28391" x="4244975" y="1501775"/>
          <p14:tracePt t="28399" x="4237038" y="1501775"/>
          <p14:tracePt t="28411" x="4229100" y="1501775"/>
          <p14:tracePt t="28428" x="4198938" y="1501775"/>
          <p14:tracePt t="28444" x="4183063" y="1493838"/>
          <p14:tracePt t="28461" x="4175125" y="1493838"/>
          <p14:tracePt t="28478" x="4160838" y="1493838"/>
          <p14:tracePt t="28591" x="4152900" y="1493838"/>
          <p14:tracePt t="28600" x="4144963" y="1516063"/>
          <p14:tracePt t="28611" x="4144963" y="1524000"/>
          <p14:tracePt t="28628" x="4137025" y="1539875"/>
          <p14:tracePt t="28644" x="4137025" y="1554163"/>
          <p14:tracePt t="28661" x="4122738" y="1592263"/>
          <p14:tracePt t="28678" x="4114800" y="1638300"/>
          <p14:tracePt t="28694" x="4114800" y="1654175"/>
          <p14:tracePt t="28815" x="4106863" y="1654175"/>
          <p14:tracePt t="28831" x="4106863" y="1660525"/>
          <p14:tracePt t="28847" x="4098925" y="1676400"/>
          <p14:tracePt t="28855" x="4098925" y="1684338"/>
          <p14:tracePt t="28871" x="4098925" y="1698625"/>
          <p14:tracePt t="28879" x="4092575" y="1714500"/>
          <p14:tracePt t="28894" x="4092575" y="1736725"/>
          <p14:tracePt t="28911" x="4076700" y="1768475"/>
          <p14:tracePt t="28928" x="4076700" y="1774825"/>
          <p14:tracePt t="28944" x="4076700" y="1782763"/>
          <p14:tracePt t="29631" x="4076700" y="1790700"/>
          <p14:tracePt t="29639" x="4098925" y="1790700"/>
          <p14:tracePt t="29647" x="4130675" y="1768475"/>
          <p14:tracePt t="29662" x="4198938" y="1736725"/>
          <p14:tracePt t="29678" x="4244975" y="1706563"/>
          <p14:tracePt t="29695" x="4283075" y="1684338"/>
          <p14:tracePt t="29712" x="4313238" y="1668463"/>
          <p14:tracePt t="29728" x="4327525" y="1654175"/>
          <p14:tracePt t="29745" x="4343400" y="1646238"/>
          <p14:tracePt t="29778" x="4359275" y="1638300"/>
          <p14:tracePt t="29795" x="4365625" y="1630363"/>
          <p14:tracePt t="29811" x="4397375" y="1608138"/>
          <p14:tracePt t="29828" x="4427538" y="1584325"/>
          <p14:tracePt t="29845" x="4457700" y="1570038"/>
          <p14:tracePt t="29862" x="4495800" y="1546225"/>
          <p14:tracePt t="29878" x="4503738" y="1539875"/>
          <p14:tracePt t="29895" x="4525963" y="1524000"/>
          <p14:tracePt t="29912" x="4549775" y="1501775"/>
          <p14:tracePt t="29928" x="4572000" y="1493838"/>
          <p14:tracePt t="29945" x="4587875" y="1477963"/>
          <p14:tracePt t="29961" x="4594225" y="1470025"/>
          <p14:tracePt t="29978" x="4602163" y="1470025"/>
          <p14:tracePt t="29995" x="4610100" y="1455738"/>
          <p14:tracePt t="30011" x="4625975" y="1455738"/>
          <p14:tracePt t="30028" x="4625975" y="1447800"/>
          <p14:tracePt t="30045" x="4632325" y="1447800"/>
          <p14:tracePt t="30061" x="4648200" y="1439863"/>
          <p14:tracePt t="30078" x="4656138" y="1431925"/>
          <p14:tracePt t="30111" x="4670425" y="1425575"/>
          <p14:tracePt t="30567" x="4670425" y="1447800"/>
          <p14:tracePt t="30577" x="4670425" y="1470025"/>
          <p14:tracePt t="30582" x="4664075" y="1493838"/>
          <p14:tracePt t="30595" x="4656138" y="1516063"/>
          <p14:tracePt t="30614" x="4602163" y="1630363"/>
          <p14:tracePt t="30628" x="4587875" y="1660525"/>
          <p14:tracePt t="30645" x="4525963" y="1752600"/>
          <p14:tracePt t="30662" x="4465638" y="1851025"/>
          <p14:tracePt t="30678" x="4373563" y="1965325"/>
          <p14:tracePt t="30695" x="4305300" y="2035175"/>
          <p14:tracePt t="30712" x="4229100" y="2095500"/>
          <p14:tracePt t="30728" x="4137025" y="2179638"/>
          <p14:tracePt t="30745" x="4022725" y="2293938"/>
          <p14:tracePt t="30762" x="3894138" y="2422525"/>
          <p14:tracePt t="30778" x="3763963" y="2530475"/>
          <p14:tracePt t="30795" x="3657600" y="2613025"/>
          <p14:tracePt t="30812" x="3581400" y="2689225"/>
          <p14:tracePt t="30828" x="3521075" y="2727325"/>
          <p14:tracePt t="30846" x="3467100" y="2789238"/>
          <p14:tracePt t="30862" x="3444875" y="2811463"/>
          <p14:tracePt t="30878" x="3421063" y="2827338"/>
          <p14:tracePt t="30919" x="3413125" y="2835275"/>
          <p14:tracePt t="30935" x="3406775" y="2835275"/>
          <p14:tracePt t="30945" x="3398838" y="2835275"/>
          <p14:tracePt t="30962" x="3382963" y="2835275"/>
          <p14:tracePt t="30978" x="3352800" y="2827338"/>
          <p14:tracePt t="30995" x="3322638" y="2811463"/>
          <p14:tracePt t="31012" x="3284538" y="2743200"/>
          <p14:tracePt t="31030" x="3208338" y="2590800"/>
          <p14:tracePt t="31046" x="3146425" y="2446338"/>
          <p14:tracePt t="31062" x="3132138" y="2370138"/>
          <p14:tracePt t="31078" x="3101975" y="2171700"/>
          <p14:tracePt t="31095" x="3094038" y="2111375"/>
          <p14:tracePt t="31112" x="3094038" y="2065338"/>
          <p14:tracePt t="31129" x="3101975" y="2003425"/>
          <p14:tracePt t="31145" x="3108325" y="1958975"/>
          <p14:tracePt t="31162" x="3116263" y="1935163"/>
          <p14:tracePt t="31179" x="3116263" y="1927225"/>
          <p14:tracePt t="31223" x="3124200" y="1927225"/>
          <p14:tracePt t="31328" x="3124200" y="1935163"/>
          <p14:tracePt t="31335" x="3124200" y="1973263"/>
          <p14:tracePt t="31346" x="3124200" y="2041525"/>
          <p14:tracePt t="31362" x="3124200" y="2232025"/>
          <p14:tracePt t="31379" x="3124200" y="2454275"/>
          <p14:tracePt t="31395" x="3124200" y="2667000"/>
          <p14:tracePt t="31412" x="3124200" y="2857500"/>
          <p14:tracePt t="31429" x="3124200" y="3063875"/>
          <p14:tracePt t="31446" x="3124200" y="3352800"/>
          <p14:tracePt t="31462" x="3124200" y="3505200"/>
          <p14:tracePt t="31479" x="3124200" y="3627438"/>
          <p14:tracePt t="31495" x="3124200" y="3725863"/>
          <p14:tracePt t="31512" x="3124200" y="3810000"/>
          <p14:tracePt t="31529" x="3124200" y="3902075"/>
          <p14:tracePt t="31545" x="3124200" y="3978275"/>
          <p14:tracePt t="31563" x="3132138" y="4008438"/>
          <p14:tracePt t="31579" x="3132138" y="4030663"/>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00768" y="530687"/>
            <a:ext cx="5784183" cy="954107"/>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a:t>
            </a:r>
            <a:r>
              <a:rPr lang="en-US" altLang="en-US" dirty="0"/>
              <a:t>: Obtaining test statistic </a:t>
            </a:r>
          </a:p>
          <a:p>
            <a:r>
              <a:rPr lang="en-US" altLang="en-US" dirty="0"/>
              <a:t> </a:t>
            </a:r>
          </a:p>
        </p:txBody>
      </p:sp>
      <p:pic>
        <p:nvPicPr>
          <p:cNvPr id="5" name="Picture 4"/>
          <p:cNvPicPr>
            <a:picLocks noChangeAspect="1"/>
          </p:cNvPicPr>
          <p:nvPr/>
        </p:nvPicPr>
        <p:blipFill>
          <a:blip r:embed="rId3"/>
          <a:stretch>
            <a:fillRect/>
          </a:stretch>
        </p:blipFill>
        <p:spPr>
          <a:xfrm>
            <a:off x="2216315" y="1336520"/>
            <a:ext cx="8772157" cy="5207376"/>
          </a:xfrm>
          <a:prstGeom prst="rect">
            <a:avLst/>
          </a:prstGeom>
        </p:spPr>
      </p:pic>
    </p:spTree>
    <p:extLst>
      <p:ext uri="{BB962C8B-B14F-4D97-AF65-F5344CB8AC3E}">
        <p14:creationId xmlns:p14="http://schemas.microsoft.com/office/powerpoint/2010/main" val="4021492579"/>
      </p:ext>
    </p:extLst>
  </p:cSld>
  <p:clrMapOvr>
    <a:masterClrMapping/>
  </p:clrMapOvr>
  <mc:AlternateContent xmlns:mc="http://schemas.openxmlformats.org/markup-compatibility/2006" xmlns:p14="http://schemas.microsoft.com/office/powerpoint/2010/main">
    <mc:Choice Requires="p14">
      <p:transition p14:dur="10" advTm="175098"/>
    </mc:Choice>
    <mc:Fallback xmlns="">
      <p:transition advTm="175098"/>
    </mc:Fallback>
  </mc:AlternateContent>
  <p:timing>
    <p:tnLst>
      <p:par>
        <p:cTn id="1" dur="indefinite" restart="never" nodeType="tmRoot"/>
      </p:par>
    </p:tnLst>
  </p:timing>
  <p:extLst mod="1">
    <p:ext uri="{3A86A75C-4F4B-4683-9AE1-C65F6400EC91}">
      <p14:laserTraceLst xmlns:p14="http://schemas.microsoft.com/office/powerpoint/2010/main">
        <p14:tracePtLst>
          <p14:tracePt t="3312" x="3178175" y="4076700"/>
          <p14:tracePt t="3320" x="3421063" y="4183063"/>
          <p14:tracePt t="3328" x="3810000" y="4251325"/>
          <p14:tracePt t="3344" x="4441825" y="4313238"/>
          <p14:tracePt t="3361" x="4602163" y="4313238"/>
          <p14:tracePt t="3394" x="4602163" y="4289425"/>
          <p14:tracePt t="3411" x="4511675" y="3924300"/>
          <p14:tracePt t="3427" x="4289425" y="3413125"/>
          <p14:tracePt t="3444" x="4114800" y="3108325"/>
          <p14:tracePt t="3461" x="4060825" y="3001963"/>
          <p14:tracePt t="3478" x="4060825" y="2971800"/>
          <p14:tracePt t="3495" x="4016375" y="2873375"/>
          <p14:tracePt t="3511" x="3992563" y="2819400"/>
          <p14:tracePt t="3527" x="3970338" y="2773363"/>
          <p14:tracePt t="3544" x="3946525" y="2720975"/>
          <p14:tracePt t="3562" x="3946525" y="2674938"/>
          <p14:tracePt t="3578" x="3940175" y="2636838"/>
          <p14:tracePt t="3594" x="3924300" y="2598738"/>
          <p14:tracePt t="3611" x="3902075" y="2568575"/>
          <p14:tracePt t="3628" x="3810000" y="2498725"/>
          <p14:tracePt t="3644" x="3649663" y="2408238"/>
          <p14:tracePt t="3661" x="3521075" y="2324100"/>
          <p14:tracePt t="3678" x="3459163" y="2270125"/>
          <p14:tracePt t="3695" x="3429000" y="2255838"/>
          <p14:tracePt t="3736" x="3421063" y="2255838"/>
          <p14:tracePt t="3756" x="3406775" y="2255838"/>
          <p14:tracePt t="3800" x="3398838" y="2247900"/>
          <p14:tracePt t="3856" x="3382963" y="2247900"/>
          <p14:tracePt t="3872" x="3375025" y="2247900"/>
          <p14:tracePt t="3880" x="3352800" y="2247900"/>
          <p14:tracePt t="3896" x="3344863" y="2255838"/>
          <p14:tracePt t="3904" x="3336925" y="2270125"/>
          <p14:tracePt t="3912" x="3322638" y="2316163"/>
          <p14:tracePt t="3928" x="3314700" y="2378075"/>
          <p14:tracePt t="3944" x="3306763" y="2438400"/>
          <p14:tracePt t="3961" x="3298825" y="2446338"/>
          <p14:tracePt t="4328" x="3292475" y="2446338"/>
          <p14:tracePt t="4336" x="3284538" y="2446338"/>
          <p14:tracePt t="4344" x="3276600" y="2446338"/>
          <p14:tracePt t="4361" x="3216275" y="2468563"/>
          <p14:tracePt t="4377" x="3192463" y="2506663"/>
          <p14:tracePt t="4395" x="3178175" y="2552700"/>
          <p14:tracePt t="4411" x="3170238" y="2590800"/>
          <p14:tracePt t="4428" x="3140075" y="2620963"/>
          <p14:tracePt t="4444" x="3116263" y="2674938"/>
          <p14:tracePt t="4463" x="3108325" y="2727325"/>
          <p14:tracePt t="4478" x="3101975" y="2743200"/>
          <p14:tracePt t="4494" x="3086100" y="2789238"/>
          <p14:tracePt t="4544" x="3078163" y="2797175"/>
          <p14:tracePt t="4560" x="3078163" y="2803525"/>
          <p14:tracePt t="4567" x="3078163" y="2841625"/>
          <p14:tracePt t="4578" x="3078163" y="2917825"/>
          <p14:tracePt t="4595" x="3078163" y="3086100"/>
          <p14:tracePt t="4611" x="3070225" y="3298825"/>
          <p14:tracePt t="4628" x="3048000" y="3467100"/>
          <p14:tracePt t="4645" x="3040063" y="3581400"/>
          <p14:tracePt t="4661" x="3032125" y="3627438"/>
          <p14:tracePt t="4678" x="3025775" y="3635375"/>
          <p14:tracePt t="4728" x="3025775" y="3603625"/>
          <p14:tracePt t="4736" x="3025775" y="3467100"/>
          <p14:tracePt t="4746" x="3025775" y="3298825"/>
          <p14:tracePt t="4761" x="3025775" y="3009900"/>
          <p14:tracePt t="4778" x="3025775" y="2781300"/>
          <p14:tracePt t="4795" x="3025775" y="2674938"/>
          <p14:tracePt t="4856" x="3025775" y="2727325"/>
          <p14:tracePt t="4864" x="3040063" y="2903538"/>
          <p14:tracePt t="4872" x="3063875" y="3116263"/>
          <p14:tracePt t="4880" x="3063875" y="3322638"/>
          <p14:tracePt t="4895" x="3063875" y="3489325"/>
          <p14:tracePt t="4911" x="3063875" y="3779838"/>
          <p14:tracePt t="4928" x="3063875" y="3802063"/>
          <p14:tracePt t="4976" x="3063875" y="3779838"/>
          <p14:tracePt t="4984" x="3063875" y="3665538"/>
          <p14:tracePt t="4995" x="3063875" y="3565525"/>
          <p14:tracePt t="5012" x="3063875" y="3482975"/>
          <p14:tracePt t="5029" x="3063875" y="3467100"/>
          <p14:tracePt t="5061" x="3078163" y="3565525"/>
          <p14:tracePt t="5079" x="3116263" y="4168775"/>
          <p14:tracePt t="5095" x="3116263" y="4359275"/>
          <p14:tracePt t="5111" x="3094038" y="4625975"/>
          <p14:tracePt t="5160" x="3070225" y="4587875"/>
          <p14:tracePt t="5168" x="3063875" y="4495800"/>
          <p14:tracePt t="5178" x="3055938" y="4403725"/>
          <p14:tracePt t="5195" x="3055938" y="4206875"/>
          <p14:tracePt t="5211" x="3055938" y="4098925"/>
          <p14:tracePt t="5228" x="3055938" y="4076700"/>
          <p14:tracePt t="5263" x="3055938" y="4084638"/>
          <p14:tracePt t="5279" x="3086100" y="4351338"/>
          <p14:tracePt t="5295" x="3094038" y="4640263"/>
          <p14:tracePt t="5311" x="3094038" y="4854575"/>
          <p14:tracePt t="5328" x="3094038" y="4937125"/>
          <p14:tracePt t="5345" x="3108325" y="4953000"/>
          <p14:tracePt t="5424" x="3116263" y="5021263"/>
          <p14:tracePt t="5431" x="3154363" y="5113338"/>
          <p14:tracePt t="5440" x="3216275" y="5249863"/>
          <p14:tracePt t="5450" x="3268663" y="5402263"/>
          <p14:tracePt t="5462" x="3298825" y="5546725"/>
          <p14:tracePt t="5479" x="3344863" y="5859463"/>
          <p14:tracePt t="5495" x="3360738" y="6003925"/>
          <p14:tracePt t="5512" x="3360738" y="6042025"/>
          <p14:tracePt t="5528" x="3360738" y="6049963"/>
          <p14:tracePt t="5576" x="3344863" y="6049963"/>
          <p14:tracePt t="5592" x="3322638" y="6049963"/>
          <p14:tracePt t="5600" x="3322638" y="5981700"/>
          <p14:tracePt t="5612" x="3322638" y="5845175"/>
          <p14:tracePt t="5628" x="3322638" y="5387975"/>
          <p14:tracePt t="5645" x="3322638" y="4854575"/>
          <p14:tracePt t="5663" x="3322638" y="4000500"/>
          <p14:tracePt t="5679" x="3322638" y="3482975"/>
          <p14:tracePt t="5695" x="3322638" y="3132138"/>
          <p14:tracePt t="5712" x="3322638" y="2955925"/>
          <p14:tracePt t="5728" x="3322638" y="2849563"/>
          <p14:tracePt t="5745" x="3322638" y="2797175"/>
          <p14:tracePt t="5762" x="3322638" y="2781300"/>
          <p14:tracePt t="5778" x="3322638" y="2773363"/>
          <p14:tracePt t="5880" x="3322638" y="2759075"/>
          <p14:tracePt t="5887" x="3322638" y="2743200"/>
          <p14:tracePt t="5895" x="3322638" y="2689225"/>
          <p14:tracePt t="5911" x="3298825" y="2606675"/>
          <p14:tracePt t="5928" x="3284538" y="2498725"/>
          <p14:tracePt t="5945" x="3276600" y="2400300"/>
          <p14:tracePt t="5962" x="3246438" y="2301875"/>
          <p14:tracePt t="5978" x="3238500" y="2217738"/>
          <p14:tracePt t="5995" x="3222625" y="2171700"/>
          <p14:tracePt t="6063" x="3216275" y="2163763"/>
          <p14:tracePt t="6119" x="3208338" y="2163763"/>
          <p14:tracePt t="6127" x="3200400" y="2163763"/>
          <p14:tracePt t="6200" x="3192463" y="2141538"/>
          <p14:tracePt t="6208" x="3184525" y="2111375"/>
          <p14:tracePt t="6216" x="3178175" y="2087563"/>
          <p14:tracePt t="6228" x="3178175" y="2079625"/>
          <p14:tracePt t="6336" x="3178175" y="2095500"/>
          <p14:tracePt t="6344" x="3170238" y="2179638"/>
          <p14:tracePt t="6352" x="3170238" y="2316163"/>
          <p14:tracePt t="6362" x="3154363" y="2506663"/>
          <p14:tracePt t="6379" x="3116263" y="2955925"/>
          <p14:tracePt t="6395" x="3048000" y="3611563"/>
          <p14:tracePt t="6412" x="3017838" y="4198938"/>
          <p14:tracePt t="6429" x="3017838" y="4533900"/>
          <p14:tracePt t="6445" x="3017838" y="4784725"/>
          <p14:tracePt t="6463" x="3017838" y="5089525"/>
          <p14:tracePt t="6479" x="3017838" y="5280025"/>
          <p14:tracePt t="6495" x="3017838" y="5426075"/>
          <p14:tracePt t="6512" x="3017838" y="5524500"/>
          <p14:tracePt t="6529" x="3017838" y="5578475"/>
          <p14:tracePt t="6600" x="3040063" y="5540375"/>
          <p14:tracePt t="6608" x="3146425" y="5326063"/>
          <p14:tracePt t="6615" x="3268663" y="5067300"/>
          <p14:tracePt t="6629" x="3390900" y="4792663"/>
          <p14:tracePt t="6645" x="3687763" y="4092575"/>
          <p14:tracePt t="6665" x="4060825" y="3048000"/>
          <p14:tracePt t="6679" x="4191000" y="2628900"/>
          <p14:tracePt t="6695" x="4289425" y="2316163"/>
          <p14:tracePt t="6712" x="4305300" y="2149475"/>
          <p14:tracePt t="6729" x="4327525" y="2003425"/>
          <p14:tracePt t="6745" x="4327525" y="1882775"/>
          <p14:tracePt t="6762" x="4327525" y="1812925"/>
          <p14:tracePt t="6779" x="4327525" y="1782763"/>
          <p14:tracePt t="6874" x="4327525" y="1820863"/>
          <p14:tracePt t="6880" x="4327525" y="1943100"/>
          <p14:tracePt t="6889" x="4327525" y="2179638"/>
          <p14:tracePt t="6896" x="4313238" y="2370138"/>
          <p14:tracePt t="6912" x="4259263" y="3063875"/>
          <p14:tracePt t="6929" x="4183063" y="3817938"/>
          <p14:tracePt t="6945" x="4114800" y="4411663"/>
          <p14:tracePt t="6962" x="4092575" y="4740275"/>
          <p14:tracePt t="6979" x="4092575" y="4876800"/>
          <p14:tracePt t="6995" x="4092575" y="4899025"/>
          <p14:tracePt t="7012" x="4092575" y="4906963"/>
          <p14:tracePt t="7152" x="4092575" y="4876800"/>
          <p14:tracePt t="7158" x="4114800" y="4808538"/>
          <p14:tracePt t="7166" x="4160838" y="4716463"/>
          <p14:tracePt t="7178" x="4191000" y="4640263"/>
          <p14:tracePt t="7195" x="4351338" y="4381500"/>
          <p14:tracePt t="7212" x="4503738" y="4114800"/>
          <p14:tracePt t="7228" x="4625975" y="3863975"/>
          <p14:tracePt t="7245" x="4708525" y="3657600"/>
          <p14:tracePt t="7263" x="4800600" y="3375025"/>
          <p14:tracePt t="7279" x="4838700" y="3284538"/>
          <p14:tracePt t="7281" x="4854575" y="3200400"/>
          <p14:tracePt t="7296" x="4884738" y="3078163"/>
          <p14:tracePt t="7312" x="4906963" y="2949575"/>
          <p14:tracePt t="7329" x="4914900" y="2879725"/>
          <p14:tracePt t="7346" x="4922838" y="2811463"/>
          <p14:tracePt t="7363" x="4930775" y="2781300"/>
          <p14:tracePt t="7379" x="4937125" y="2759075"/>
          <p14:tracePt t="7704" x="4937125" y="2751138"/>
          <p14:tracePt t="7793" x="4930775" y="2727325"/>
          <p14:tracePt t="7800" x="4930775" y="2682875"/>
          <p14:tracePt t="7812" x="4930775" y="2644775"/>
          <p14:tracePt t="7829" x="4930775" y="2590800"/>
          <p14:tracePt t="7846" x="4937125" y="2506663"/>
          <p14:tracePt t="7863" x="4960938" y="2430463"/>
          <p14:tracePt t="7879" x="4975225" y="2400300"/>
          <p14:tracePt t="7895" x="4975225" y="2384425"/>
          <p14:tracePt t="7960" x="4975225" y="2378075"/>
          <p14:tracePt t="7984" x="4975225" y="2370138"/>
          <p14:tracePt t="7993" x="4960938" y="2370138"/>
          <p14:tracePt t="8000" x="4953000" y="2362200"/>
          <p14:tracePt t="8013" x="4945063" y="2362200"/>
          <p14:tracePt t="8029" x="4930775" y="2354263"/>
          <p14:tracePt t="8063" x="4922838" y="2354263"/>
          <p14:tracePt t="8088" x="4922838" y="2346325"/>
          <p14:tracePt t="8097" x="4922838" y="2332038"/>
          <p14:tracePt t="8113" x="4922838" y="2316163"/>
          <p14:tracePt t="8129" x="4914900" y="2301875"/>
          <p14:tracePt t="8146" x="4914900" y="2286000"/>
          <p14:tracePt t="8275" x="4914900" y="2278063"/>
          <p14:tracePt t="11712" x="4906963" y="2278063"/>
          <p14:tracePt t="11768" x="4899025" y="2278063"/>
          <p14:tracePt t="11776" x="4884738" y="2286000"/>
          <p14:tracePt t="11783" x="4800600" y="2316163"/>
          <p14:tracePt t="11797" x="4702175" y="2370138"/>
          <p14:tracePt t="11814" x="4525963" y="2422525"/>
          <p14:tracePt t="11831" x="4403725" y="2438400"/>
          <p14:tracePt t="11847" x="4251325" y="2438400"/>
          <p14:tracePt t="11864" x="4168775" y="2422525"/>
          <p14:tracePt t="11881" x="4084638" y="2408238"/>
          <p14:tracePt t="11897" x="4016375" y="2392363"/>
          <p14:tracePt t="11914" x="4008438" y="2378075"/>
          <p14:tracePt t="11984" x="4000500" y="2378075"/>
          <p14:tracePt t="12000" x="3962400" y="2378075"/>
          <p14:tracePt t="12009" x="3878263" y="2430463"/>
          <p14:tracePt t="12016" x="3794125" y="2460625"/>
          <p14:tracePt t="12031" x="3521075" y="2568575"/>
          <p14:tracePt t="12047" x="2887663" y="2811463"/>
          <p14:tracePt t="12064" x="2316163" y="3063875"/>
          <p14:tracePt t="12081" x="2087563" y="3184525"/>
          <p14:tracePt t="12097" x="2035175" y="3246438"/>
          <p14:tracePt t="12114" x="2027238" y="3268663"/>
          <p14:tracePt t="12131" x="2027238" y="3284538"/>
          <p14:tracePt t="12164" x="2073275" y="3284538"/>
          <p14:tracePt t="12181" x="2149475" y="3284538"/>
          <p14:tracePt t="12197" x="2239963" y="3260725"/>
          <p14:tracePt t="12215" x="2293938" y="3246438"/>
          <p14:tracePt t="12231" x="2316163" y="3238500"/>
          <p14:tracePt t="12247" x="2332038" y="3238500"/>
          <p14:tracePt t="12264" x="2346325" y="3222625"/>
          <p14:tracePt t="12282" x="2346325" y="3208338"/>
          <p14:tracePt t="12464" x="2346325" y="3200400"/>
          <p14:tracePt t="12473" x="2370138" y="3192463"/>
          <p14:tracePt t="12481" x="2408238" y="3208338"/>
          <p14:tracePt t="12497" x="2468563" y="3246438"/>
          <p14:tracePt t="12514" x="2484438" y="3246438"/>
          <p14:tracePt t="12547" x="2498725" y="3246438"/>
          <p14:tracePt t="12564" x="2522538" y="3230563"/>
          <p14:tracePt t="12583" x="2530475" y="3216275"/>
          <p14:tracePt t="12597" x="2544763" y="3170238"/>
          <p14:tracePt t="12615" x="2590800" y="3108325"/>
          <p14:tracePt t="12631" x="2598738" y="3094038"/>
          <p14:tracePt t="12647" x="2644775" y="3048000"/>
          <p14:tracePt t="12664" x="2674938" y="3017838"/>
          <p14:tracePt t="12681" x="2705100" y="3009900"/>
          <p14:tracePt t="12698" x="2705100" y="3001963"/>
          <p14:tracePt t="12960" x="2705100" y="2994025"/>
          <p14:tracePt t="12968" x="2743200" y="2963863"/>
          <p14:tracePt t="12976" x="2759075" y="2941638"/>
          <p14:tracePt t="12985" x="2781300" y="2925763"/>
          <p14:tracePt t="12998" x="2803525" y="2895600"/>
          <p14:tracePt t="13015" x="2925763" y="2841625"/>
          <p14:tracePt t="13031" x="3032125" y="2819400"/>
          <p14:tracePt t="13048" x="3140075" y="2803525"/>
          <p14:tracePt t="13064" x="3260725" y="2789238"/>
          <p14:tracePt t="13081" x="3398838" y="2765425"/>
          <p14:tracePt t="13098" x="3565525" y="2743200"/>
          <p14:tracePt t="13114" x="3725863" y="2743200"/>
          <p14:tracePt t="13131" x="3886200" y="2743200"/>
          <p14:tracePt t="13148" x="4038600" y="2743200"/>
          <p14:tracePt t="13164" x="4152900" y="2743200"/>
          <p14:tracePt t="13181" x="4213225" y="2735263"/>
          <p14:tracePt t="13199" x="4251325" y="2727325"/>
          <p14:tracePt t="13312" x="4251325" y="2720975"/>
          <p14:tracePt t="13448" x="4244975" y="2720975"/>
          <p14:tracePt t="13456" x="4229100" y="2720975"/>
          <p14:tracePt t="13464" x="4206875" y="2720975"/>
          <p14:tracePt t="13482" x="4144963" y="2713038"/>
          <p14:tracePt t="13498" x="4030663" y="2713038"/>
          <p14:tracePt t="13515" x="3856038" y="2743200"/>
          <p14:tracePt t="13531" x="3679825" y="2797175"/>
          <p14:tracePt t="13548" x="3543300" y="2811463"/>
          <p14:tracePt t="13565" x="3451225" y="2811463"/>
          <p14:tracePt t="13581" x="3413125" y="2811463"/>
          <p14:tracePt t="13615" x="3406775" y="2811463"/>
          <p14:tracePt t="13640" x="3390900" y="2811463"/>
          <p14:tracePt t="13648" x="3375025" y="2811463"/>
          <p14:tracePt t="13665" x="3336925" y="2789238"/>
          <p14:tracePt t="13681" x="3298825" y="2789238"/>
          <p14:tracePt t="13698" x="3246438" y="2781300"/>
          <p14:tracePt t="13715" x="3208338" y="2765425"/>
          <p14:tracePt t="13731" x="3162300" y="2765425"/>
          <p14:tracePt t="13748" x="3132138" y="2765425"/>
          <p14:tracePt t="13765" x="3101975" y="2765425"/>
          <p14:tracePt t="15176" x="3116263" y="2765425"/>
          <p14:tracePt t="15184" x="3170238" y="2765425"/>
          <p14:tracePt t="15193" x="3246438" y="2765425"/>
          <p14:tracePt t="15200" x="3344863" y="2765425"/>
          <p14:tracePt t="15215" x="3535363" y="2765425"/>
          <p14:tracePt t="15232" x="3711575" y="2765425"/>
          <p14:tracePt t="15249" x="3870325" y="2765425"/>
          <p14:tracePt t="15266" x="3908425" y="2765425"/>
          <p14:tracePt t="15856" x="3940175" y="2765425"/>
          <p14:tracePt t="15863" x="4016375" y="2765425"/>
          <p14:tracePt t="15872" x="4092575" y="2751138"/>
          <p14:tracePt t="15882" x="4144963" y="2751138"/>
          <p14:tracePt t="15899" x="4251325" y="2727325"/>
          <p14:tracePt t="15915" x="4351338" y="2705100"/>
          <p14:tracePt t="15932" x="4389438" y="2682875"/>
          <p14:tracePt t="15992" x="4397375" y="2682875"/>
          <p14:tracePt t="16000" x="4411663" y="2674938"/>
          <p14:tracePt t="16008" x="4441825" y="2659063"/>
          <p14:tracePt t="16016" x="4479925" y="2651125"/>
          <p14:tracePt t="16032" x="4579938" y="2644775"/>
          <p14:tracePt t="16049" x="4656138" y="2620963"/>
          <p14:tracePt t="16065" x="4732338" y="2613025"/>
          <p14:tracePt t="16082" x="4754563" y="2606675"/>
          <p14:tracePt t="16200" x="4762500" y="2606675"/>
          <p14:tracePt t="16209" x="4792663" y="2613025"/>
          <p14:tracePt t="16216" x="4808538" y="2620963"/>
          <p14:tracePt t="16232" x="4822825" y="2620963"/>
          <p14:tracePt t="16352" x="4822825" y="2628900"/>
          <p14:tracePt t="16384" x="4830763" y="2628900"/>
          <p14:tracePt t="16402" x="4830763" y="2636838"/>
          <p14:tracePt t="16425" x="4838700" y="2644775"/>
          <p14:tracePt t="16904" x="4702175" y="2606675"/>
          <p14:tracePt t="16911" x="4503738" y="2582863"/>
          <p14:tracePt t="16919" x="4335463" y="2582863"/>
          <p14:tracePt t="16932" x="4259263" y="2590800"/>
          <p14:tracePt t="16949" x="4251325" y="2606675"/>
          <p14:tracePt t="16966" x="4198938" y="2636838"/>
          <p14:tracePt t="16983" x="4106863" y="2697163"/>
          <p14:tracePt t="16999" x="3992563" y="2759075"/>
          <p14:tracePt t="17016" x="3902075" y="2811463"/>
          <p14:tracePt t="17032" x="3794125" y="2849563"/>
          <p14:tracePt t="17049" x="3665538" y="2873375"/>
          <p14:tracePt t="17066" x="3551238" y="2887663"/>
          <p14:tracePt t="17082" x="3459163" y="2895600"/>
          <p14:tracePt t="17099" x="3398838" y="2917825"/>
          <p14:tracePt t="17116" x="3368675" y="2917825"/>
          <p14:tracePt t="17133" x="3344863" y="2933700"/>
          <p14:tracePt t="17166" x="3336925" y="2949575"/>
          <p14:tracePt t="17183" x="3314700" y="2971800"/>
          <p14:tracePt t="17199" x="3292475" y="2994025"/>
          <p14:tracePt t="17215" x="3268663" y="3017838"/>
          <p14:tracePt t="17232" x="3246438" y="3032125"/>
          <p14:tracePt t="17249" x="3208338" y="3055938"/>
          <p14:tracePt t="17265" x="3170238" y="3078163"/>
          <p14:tracePt t="17283" x="3140075" y="3086100"/>
          <p14:tracePt t="17299" x="3116263" y="3101975"/>
          <p14:tracePt t="17316" x="3101975" y="3108325"/>
          <p14:tracePt t="17332" x="3094038" y="3108325"/>
          <p14:tracePt t="17377" x="3086100" y="3116263"/>
          <p14:tracePt t="17392" x="3078163" y="3116263"/>
          <p14:tracePt t="17408" x="3070225" y="3124200"/>
          <p14:tracePt t="17432" x="3063875" y="3132138"/>
          <p14:tracePt t="17912" x="3078163" y="3132138"/>
          <p14:tracePt t="17919" x="3116263" y="3132138"/>
          <p14:tracePt t="17928" x="3170238" y="3132138"/>
          <p14:tracePt t="17935" x="3208338" y="3132138"/>
          <p14:tracePt t="17949" x="3260725" y="3132138"/>
          <p14:tracePt t="17967" x="3444875" y="3132138"/>
          <p14:tracePt t="17983" x="3513138" y="3132138"/>
          <p14:tracePt t="18000" x="3665538" y="3132138"/>
          <p14:tracePt t="18016" x="3733800" y="3132138"/>
          <p14:tracePt t="18033" x="3787775" y="3132138"/>
          <p14:tracePt t="18050" x="3810000" y="3132138"/>
          <p14:tracePt t="18066" x="3840163" y="3132138"/>
          <p14:tracePt t="18083" x="3863975" y="3124200"/>
          <p14:tracePt t="18100" x="3878263" y="3124200"/>
          <p14:tracePt t="18116" x="3894138" y="3116263"/>
          <p14:tracePt t="18133" x="3908425" y="3116263"/>
          <p14:tracePt t="18149" x="3908425" y="3108325"/>
          <p14:tracePt t="18167" x="3916363" y="3108325"/>
          <p14:tracePt t="18183" x="3932238" y="3108325"/>
          <p14:tracePt t="18200" x="3954463" y="3108325"/>
          <p14:tracePt t="18216" x="3978275" y="3108325"/>
          <p14:tracePt t="18233" x="3984625" y="3108325"/>
          <p14:tracePt t="18728" x="3992563" y="3108325"/>
          <p14:tracePt t="18744" x="4046538" y="3108325"/>
          <p14:tracePt t="18752" x="4106863" y="3108325"/>
          <p14:tracePt t="18760" x="4206875" y="3108325"/>
          <p14:tracePt t="18768" x="4327525" y="3108325"/>
          <p14:tracePt t="18783" x="4495800" y="3108325"/>
          <p14:tracePt t="18800" x="4664075" y="3108325"/>
          <p14:tracePt t="18817" x="4800600" y="3108325"/>
          <p14:tracePt t="18833" x="4868863" y="3108325"/>
          <p14:tracePt t="18850" x="4876800" y="3108325"/>
          <p14:tracePt t="19032" x="4892675" y="3108325"/>
          <p14:tracePt t="19088" x="4899025" y="3101975"/>
          <p14:tracePt t="19409" x="4884738" y="3101975"/>
          <p14:tracePt t="19416" x="4876800" y="3101975"/>
          <p14:tracePt t="19424" x="4854575" y="3116263"/>
          <p14:tracePt t="19434" x="4822825" y="3132138"/>
          <p14:tracePt t="19450" x="4740275" y="3178175"/>
          <p14:tracePt t="19467" x="4610100" y="3238500"/>
          <p14:tracePt t="19483" x="4449763" y="3276600"/>
          <p14:tracePt t="19500" x="4283075" y="3336925"/>
          <p14:tracePt t="19517" x="4114800" y="3375025"/>
          <p14:tracePt t="19533" x="3954463" y="3429000"/>
          <p14:tracePt t="19551" x="3741738" y="3475038"/>
          <p14:tracePt t="19567" x="3627438" y="3497263"/>
          <p14:tracePt t="19583" x="3559175" y="3513138"/>
          <p14:tracePt t="19600" x="3489325" y="3543300"/>
          <p14:tracePt t="19617" x="3436938" y="3551238"/>
          <p14:tracePt t="19633" x="3390900" y="3551238"/>
          <p14:tracePt t="19650" x="3344863" y="3551238"/>
          <p14:tracePt t="19667" x="3298825" y="3565525"/>
          <p14:tracePt t="19683" x="3276600" y="3565525"/>
          <p14:tracePt t="19700" x="3260725" y="3565525"/>
          <p14:tracePt t="19717" x="3238500" y="3565525"/>
          <p14:tracePt t="19733" x="3222625" y="3565525"/>
          <p14:tracePt t="19750" x="3200400" y="3565525"/>
          <p14:tracePt t="19767" x="3184525" y="3559175"/>
          <p14:tracePt t="19783" x="3162300" y="3551238"/>
          <p14:tracePt t="19824" x="3154363" y="3551238"/>
          <p14:tracePt t="20056" x="3146425" y="3551238"/>
          <p14:tracePt t="20064" x="3140075" y="3551238"/>
          <p14:tracePt t="20960" x="3162300" y="3551238"/>
          <p14:tracePt t="20968" x="3178175" y="3551238"/>
          <p14:tracePt t="20984" x="3238500" y="3543300"/>
          <p14:tracePt t="21001" x="3330575" y="3535363"/>
          <p14:tracePt t="21017" x="3436938" y="3535363"/>
          <p14:tracePt t="21034" x="3521075" y="3513138"/>
          <p14:tracePt t="21051" x="3619500" y="3505200"/>
          <p14:tracePt t="21067" x="3679825" y="3497263"/>
          <p14:tracePt t="21084" x="3733800" y="3482975"/>
          <p14:tracePt t="21101" x="3779838" y="3475038"/>
          <p14:tracePt t="21120" x="3794125" y="3467100"/>
          <p14:tracePt t="21135" x="3802063" y="3467100"/>
          <p14:tracePt t="21168" x="3810000" y="3467100"/>
          <p14:tracePt t="21184" x="3832225" y="3467100"/>
          <p14:tracePt t="21201" x="3870325" y="3467100"/>
          <p14:tracePt t="21217" x="3908425" y="3467100"/>
          <p14:tracePt t="21234" x="3932238" y="3467100"/>
          <p14:tracePt t="21251" x="3954463" y="3467100"/>
          <p14:tracePt t="21267" x="3970338" y="3467100"/>
          <p14:tracePt t="21284" x="3984625" y="3467100"/>
          <p14:tracePt t="21301" x="3992563" y="3467100"/>
          <p14:tracePt t="21319" x="4000500" y="3467100"/>
          <p14:tracePt t="21351" x="4008438" y="3467100"/>
          <p14:tracePt t="21367" x="4022725" y="3467100"/>
          <p14:tracePt t="21384" x="4038600" y="3467100"/>
          <p14:tracePt t="21401" x="4076700" y="3489325"/>
          <p14:tracePt t="21417" x="4106863" y="3489325"/>
          <p14:tracePt t="21434" x="4122738" y="3505200"/>
          <p14:tracePt t="21451" x="4137025" y="3505200"/>
          <p14:tracePt t="21688" x="4168775" y="3505200"/>
          <p14:tracePt t="21696" x="4213225" y="3505200"/>
          <p14:tracePt t="21705" x="4267200" y="3505200"/>
          <p14:tracePt t="21717" x="4321175" y="3505200"/>
          <p14:tracePt t="21735" x="4465638" y="3505200"/>
          <p14:tracePt t="21751" x="4495800" y="3505200"/>
          <p14:tracePt t="21768" x="4518025" y="3505200"/>
          <p14:tracePt t="21832" x="4525963" y="3505200"/>
          <p14:tracePt t="21840" x="4533900" y="3505200"/>
          <p14:tracePt t="21851" x="4549775" y="3505200"/>
          <p14:tracePt t="21867" x="4572000" y="3497263"/>
          <p14:tracePt t="21884" x="4618038" y="3497263"/>
          <p14:tracePt t="21900" x="4648200" y="3497263"/>
          <p14:tracePt t="21918" x="4670425" y="3497263"/>
          <p14:tracePt t="21935" x="4702175" y="3497263"/>
          <p14:tracePt t="21951" x="4724400" y="3497263"/>
          <p14:tracePt t="21993" x="4732338" y="3497263"/>
          <p14:tracePt t="22001" x="4740275" y="3497263"/>
          <p14:tracePt t="22019" x="4770438" y="3497263"/>
          <p14:tracePt t="22034" x="4808538" y="3513138"/>
          <p14:tracePt t="22051" x="4838700" y="3521075"/>
          <p14:tracePt t="22068" x="4868863" y="3535363"/>
          <p14:tracePt t="22084" x="4876800" y="3535363"/>
          <p14:tracePt t="22101" x="4884738" y="3535363"/>
          <p14:tracePt t="22593" x="4868863" y="3535363"/>
          <p14:tracePt t="22600" x="4792663" y="3543300"/>
          <p14:tracePt t="22608" x="4694238" y="3597275"/>
          <p14:tracePt t="22618" x="4656138" y="3627438"/>
          <p14:tracePt t="22635" x="4594225" y="3673475"/>
          <p14:tracePt t="22651" x="4465638" y="3741738"/>
          <p14:tracePt t="22668" x="4259263" y="3825875"/>
          <p14:tracePt t="22685" x="4038600" y="3878263"/>
          <p14:tracePt t="22701" x="3848100" y="3924300"/>
          <p14:tracePt t="22720" x="3603625" y="3984625"/>
          <p14:tracePt t="22735" x="3521075" y="3992563"/>
          <p14:tracePt t="22751" x="3489325" y="3992563"/>
          <p14:tracePt t="22768" x="3475038" y="3992563"/>
          <p14:tracePt t="22784" x="3467100" y="3992563"/>
          <p14:tracePt t="22834" x="3451225" y="3992563"/>
          <p14:tracePt t="22840" x="3444875" y="3992563"/>
          <p14:tracePt t="22851" x="3421063" y="3992563"/>
          <p14:tracePt t="22868" x="3360738" y="3978275"/>
          <p14:tracePt t="22884" x="3268663" y="3946525"/>
          <p14:tracePt t="22901" x="3140075" y="3940175"/>
          <p14:tracePt t="22918" x="3070225" y="3940175"/>
          <p14:tracePt t="22934" x="2987675" y="3940175"/>
          <p14:tracePt t="23065" x="2979738" y="3932238"/>
          <p14:tracePt t="23600" x="3009900" y="3932238"/>
          <p14:tracePt t="23608" x="3055938" y="3932238"/>
          <p14:tracePt t="23618" x="3162300" y="3932238"/>
          <p14:tracePt t="23635" x="3322638" y="3932238"/>
          <p14:tracePt t="23652" x="3475038" y="3932238"/>
          <p14:tracePt t="23668" x="3589338" y="3932238"/>
          <p14:tracePt t="23685" x="3635375" y="3932238"/>
          <p14:tracePt t="23754" x="3649663" y="3932238"/>
          <p14:tracePt t="23760" x="3665538" y="3932238"/>
          <p14:tracePt t="23768" x="3695700" y="3932238"/>
          <p14:tracePt t="23785" x="3779838" y="3924300"/>
          <p14:tracePt t="23802" x="3840163" y="3924300"/>
          <p14:tracePt t="23818" x="3886200" y="3908425"/>
          <p14:tracePt t="23836" x="3902075" y="3908425"/>
          <p14:tracePt t="23839" x="3908425" y="3908425"/>
          <p14:tracePt t="23927" x="3916363" y="3908425"/>
          <p14:tracePt t="23936" x="3924300" y="3908425"/>
          <p14:tracePt t="23943" x="3932238" y="3908425"/>
          <p14:tracePt t="23952" x="3954463" y="3908425"/>
          <p14:tracePt t="23967" x="4008438" y="3908425"/>
          <p14:tracePt t="23984" x="4060825" y="3908425"/>
          <p14:tracePt t="24001" x="4106863" y="3924300"/>
          <p14:tracePt t="24018" x="4114800" y="3932238"/>
          <p14:tracePt t="24248" x="4130675" y="3932238"/>
          <p14:tracePt t="24255" x="4168775" y="3932238"/>
          <p14:tracePt t="24264" x="4213225" y="3932238"/>
          <p14:tracePt t="24271" x="4267200" y="3932238"/>
          <p14:tracePt t="24285" x="4305300" y="3932238"/>
          <p14:tracePt t="24303" x="4419600" y="3932238"/>
          <p14:tracePt t="24319" x="4465638" y="3932238"/>
          <p14:tracePt t="24336" x="4495800" y="3932238"/>
          <p14:tracePt t="24352" x="4525963" y="3932238"/>
          <p14:tracePt t="24368" x="4541838" y="3932238"/>
          <p14:tracePt t="24385" x="4549775" y="3932238"/>
          <p14:tracePt t="24402" x="4572000" y="3932238"/>
          <p14:tracePt t="24418" x="4618038" y="3932238"/>
          <p14:tracePt t="24435" x="4678363" y="3932238"/>
          <p14:tracePt t="24452" x="4762500" y="3932238"/>
          <p14:tracePt t="24468" x="4868863" y="3932238"/>
          <p14:tracePt t="24485" x="4945063" y="3932238"/>
          <p14:tracePt t="24503" x="5013325" y="3932238"/>
          <p14:tracePt t="24519" x="5029200" y="3932238"/>
          <p14:tracePt t="24535" x="5037138" y="3932238"/>
          <p14:tracePt t="25248" x="5006975" y="3932238"/>
          <p14:tracePt t="25257" x="4960938" y="3932238"/>
          <p14:tracePt t="25264" x="4922838" y="3932238"/>
          <p14:tracePt t="25273" x="4892675" y="3902075"/>
          <p14:tracePt t="25287" x="4808538" y="3886200"/>
          <p14:tracePt t="25302" x="4792663" y="3886200"/>
          <p14:tracePt t="25432" x="4762500" y="3878263"/>
          <p14:tracePt t="25440" x="4716463" y="3870325"/>
          <p14:tracePt t="25448" x="4686300" y="3856038"/>
          <p14:tracePt t="25458" x="4656138" y="3856038"/>
          <p14:tracePt t="25469" x="4632325" y="3848100"/>
          <p14:tracePt t="25486" x="4541838" y="3840163"/>
          <p14:tracePt t="25503" x="4327525" y="3856038"/>
          <p14:tracePt t="25520" x="4160838" y="3894138"/>
          <p14:tracePt t="25535" x="4016375" y="3940175"/>
          <p14:tracePt t="25552" x="3902075" y="3970338"/>
          <p14:tracePt t="25569" x="3832225" y="3984625"/>
          <p14:tracePt t="25586" x="3733800" y="3992563"/>
          <p14:tracePt t="25602" x="3627438" y="4016375"/>
          <p14:tracePt t="25619" x="3559175" y="4022725"/>
          <p14:tracePt t="25636" x="3521075" y="4038600"/>
          <p14:tracePt t="25652" x="3489325" y="4046538"/>
          <p14:tracePt t="25669" x="3467100" y="4054475"/>
          <p14:tracePt t="25686" x="3459163" y="4068763"/>
          <p14:tracePt t="25704" x="3390900" y="4114800"/>
          <p14:tracePt t="25719" x="3344863" y="4152900"/>
          <p14:tracePt t="25735" x="3292475" y="4183063"/>
          <p14:tracePt t="25752" x="3268663" y="4198938"/>
          <p14:tracePt t="25769" x="3260725" y="4206875"/>
          <p14:tracePt t="25786" x="3246438" y="4213225"/>
          <p14:tracePt t="25802" x="3238500" y="4221163"/>
          <p14:tracePt t="25819" x="3222625" y="4229100"/>
          <p14:tracePt t="25836" x="3200400" y="4251325"/>
          <p14:tracePt t="25842" x="3184525" y="4267200"/>
          <p14:tracePt t="25852" x="3184525" y="4275138"/>
          <p14:tracePt t="25869" x="3154363" y="4305300"/>
          <p14:tracePt t="25886" x="3146425" y="4321175"/>
          <p14:tracePt t="25903" x="3124200" y="4343400"/>
          <p14:tracePt t="25920" x="3108325" y="4351338"/>
          <p14:tracePt t="25936" x="3108325" y="4365625"/>
          <p14:tracePt t="25953" x="3101975" y="4365625"/>
          <p14:tracePt t="25969" x="3094038" y="4373563"/>
          <p14:tracePt t="26024" x="3094038" y="4381500"/>
          <p14:tracePt t="26064" x="3086100" y="4389438"/>
          <p14:tracePt t="26096" x="3078163" y="4397375"/>
          <p14:tracePt t="27176" x="3086100" y="4397375"/>
          <p14:tracePt t="27184" x="3094038" y="4397375"/>
          <p14:tracePt t="27192" x="3140075" y="4397375"/>
          <p14:tracePt t="27203" x="3200400" y="4397375"/>
          <p14:tracePt t="27219" x="3336925" y="4397375"/>
          <p14:tracePt t="27237" x="3467100" y="4397375"/>
          <p14:tracePt t="27253" x="3581400" y="4389438"/>
          <p14:tracePt t="27270" x="3679825" y="4373563"/>
          <p14:tracePt t="27286" x="3717925" y="4373563"/>
          <p14:tracePt t="27303" x="3741738" y="4373563"/>
          <p14:tracePt t="27319" x="3763963" y="4373563"/>
          <p14:tracePt t="27336" x="3810000" y="4373563"/>
          <p14:tracePt t="27353" x="3848100" y="4373563"/>
          <p14:tracePt t="27370" x="3916363" y="4373563"/>
          <p14:tracePt t="27386" x="3978275" y="4373563"/>
          <p14:tracePt t="27403" x="4000500" y="4373563"/>
          <p14:tracePt t="27420" x="4008438" y="4373563"/>
          <p14:tracePt t="27865" x="4008438" y="4365625"/>
          <p14:tracePt t="27881" x="4022725" y="4359275"/>
          <p14:tracePt t="27888" x="4054475" y="4351338"/>
          <p14:tracePt t="27896" x="4084638" y="4351338"/>
          <p14:tracePt t="27903" x="4130675" y="4343400"/>
          <p14:tracePt t="27920" x="4191000" y="4327525"/>
          <p14:tracePt t="27937" x="4244975" y="4321175"/>
          <p14:tracePt t="27953" x="4289425" y="4321175"/>
          <p14:tracePt t="27970" x="4305300" y="4321175"/>
          <p14:tracePt t="27986" x="4321175" y="4321175"/>
          <p14:tracePt t="28003" x="4343400" y="4321175"/>
          <p14:tracePt t="28020" x="4373563" y="4321175"/>
          <p14:tracePt t="28036" x="4427538" y="4313238"/>
          <p14:tracePt t="28053" x="4503738" y="4297363"/>
          <p14:tracePt t="28070" x="4556125" y="4289425"/>
          <p14:tracePt t="28087" x="4610100" y="4283075"/>
          <p14:tracePt t="28103" x="4678363" y="4259263"/>
          <p14:tracePt t="28120" x="4694238" y="4259263"/>
          <p14:tracePt t="28136" x="4702175" y="4259263"/>
          <p14:tracePt t="28216" x="4716463" y="4259263"/>
          <p14:tracePt t="28232" x="4724400" y="4259263"/>
          <p14:tracePt t="28248" x="4740275" y="4259263"/>
          <p14:tracePt t="28255" x="4754563" y="4259263"/>
          <p14:tracePt t="28264" x="4778375" y="4259263"/>
          <p14:tracePt t="28272" x="4792663" y="4259263"/>
          <p14:tracePt t="28287" x="4816475" y="4259263"/>
          <p14:tracePt t="28303" x="4854575" y="4267200"/>
          <p14:tracePt t="28337" x="4860925" y="4267200"/>
          <p14:tracePt t="28353" x="4868863" y="4267200"/>
          <p14:tracePt t="28464" x="4876800" y="4275138"/>
          <p14:tracePt t="28720" x="4860925" y="4275138"/>
          <p14:tracePt t="28736" x="4854575" y="4275138"/>
          <p14:tracePt t="28744" x="4838700" y="4275138"/>
          <p14:tracePt t="28753" x="4822825" y="4275138"/>
          <p14:tracePt t="28770" x="4762500" y="4275138"/>
          <p14:tracePt t="28787" x="4640263" y="4313238"/>
          <p14:tracePt t="28803" x="4465638" y="4389438"/>
          <p14:tracePt t="28820" x="4198938" y="4465638"/>
          <p14:tracePt t="28837" x="3924300" y="4518025"/>
          <p14:tracePt t="28853" x="3657600" y="4541838"/>
          <p14:tracePt t="28857" x="3535363" y="4564063"/>
          <p14:tracePt t="28871" x="3360738" y="4587875"/>
          <p14:tracePt t="28887" x="3298825" y="4602163"/>
          <p14:tracePt t="28903" x="3208338" y="4618038"/>
          <p14:tracePt t="28920" x="3184525" y="4625975"/>
          <p14:tracePt t="28937" x="3178175" y="4632325"/>
          <p14:tracePt t="28953" x="3170238" y="4632325"/>
          <p14:tracePt t="28970" x="3162300" y="4640263"/>
          <p14:tracePt t="28987" x="3146425" y="4656138"/>
          <p14:tracePt t="29004" x="3116263" y="4664075"/>
          <p14:tracePt t="29020" x="3086100" y="4678363"/>
          <p14:tracePt t="29037" x="3055938" y="4694238"/>
          <p14:tracePt t="29053" x="3040063" y="4694238"/>
          <p14:tracePt t="29070" x="3032125" y="4694238"/>
          <p14:tracePt t="29851" x="3070225" y="4694238"/>
          <p14:tracePt t="29858" x="3132138" y="4694238"/>
          <p14:tracePt t="29870" x="3192463" y="4694238"/>
          <p14:tracePt t="29887" x="3398838" y="4694238"/>
          <p14:tracePt t="29904" x="3527425" y="4678363"/>
          <p14:tracePt t="29920" x="3627438" y="4670425"/>
          <p14:tracePt t="29937" x="3665538" y="4664075"/>
          <p14:tracePt t="29954" x="3687763" y="4664075"/>
          <p14:tracePt t="29971" x="3711575" y="4664075"/>
          <p14:tracePt t="29987" x="3741738" y="4664075"/>
          <p14:tracePt t="30004" x="3802063" y="4664075"/>
          <p14:tracePt t="30021" x="3878263" y="4664075"/>
          <p14:tracePt t="30037" x="3970338" y="4664075"/>
          <p14:tracePt t="30055" x="4076700" y="4664075"/>
          <p14:tracePt t="30071" x="4092575" y="4664075"/>
          <p14:tracePt t="30087" x="4098925" y="4664075"/>
          <p14:tracePt t="30495" x="4137025" y="4664075"/>
          <p14:tracePt t="30503" x="4206875" y="4664075"/>
          <p14:tracePt t="30511" x="4283075" y="4664075"/>
          <p14:tracePt t="30520" x="4359275" y="4664075"/>
          <p14:tracePt t="30537" x="4479925" y="4664075"/>
          <p14:tracePt t="30554" x="4587875" y="4664075"/>
          <p14:tracePt t="30570" x="4625975" y="4664075"/>
          <p14:tracePt t="30648" x="4640263" y="4648200"/>
          <p14:tracePt t="30664" x="4656138" y="4648200"/>
          <p14:tracePt t="30672" x="4670425" y="4648200"/>
          <p14:tracePt t="30680" x="4702175" y="4648200"/>
          <p14:tracePt t="30688" x="4740275" y="4648200"/>
          <p14:tracePt t="30704" x="4792663" y="4648200"/>
          <p14:tracePt t="30721" x="4816475" y="4648200"/>
          <p14:tracePt t="30738" x="4822825" y="4648200"/>
          <p14:tracePt t="31288" x="4822825" y="4656138"/>
          <p14:tracePt t="31296" x="4792663" y="4664075"/>
          <p14:tracePt t="31304" x="4754563" y="4686300"/>
          <p14:tracePt t="31321" x="4640263" y="4732338"/>
          <p14:tracePt t="31338" x="4495800" y="4792663"/>
          <p14:tracePt t="31354" x="4327525" y="4860925"/>
          <p14:tracePt t="31371" x="4175125" y="4899025"/>
          <p14:tracePt t="31388" x="4046538" y="4930775"/>
          <p14:tracePt t="31404" x="3954463" y="4960938"/>
          <p14:tracePt t="31421" x="3878263" y="4960938"/>
          <p14:tracePt t="31438" x="3825875" y="4968875"/>
          <p14:tracePt t="31455" x="3717925" y="4968875"/>
          <p14:tracePt t="31471" x="3627438" y="4968875"/>
          <p14:tracePt t="31488" x="3513138" y="4968875"/>
          <p14:tracePt t="31504" x="3390900" y="4968875"/>
          <p14:tracePt t="31521" x="3276600" y="4968875"/>
          <p14:tracePt t="31538" x="3208338" y="4968875"/>
          <p14:tracePt t="31555" x="3146425" y="4968875"/>
          <p14:tracePt t="31571" x="3108325" y="4968875"/>
          <p14:tracePt t="31588" x="3086100" y="4975225"/>
          <p14:tracePt t="31604" x="3078163" y="4975225"/>
          <p14:tracePt t="31621" x="3063875" y="4983163"/>
          <p14:tracePt t="31638" x="3048000" y="4991100"/>
          <p14:tracePt t="31655" x="3017838" y="4999038"/>
          <p14:tracePt t="31671" x="3001963" y="5013325"/>
          <p14:tracePt t="31687" x="3001963" y="5021263"/>
          <p14:tracePt t="31704" x="2994025" y="5029200"/>
          <p14:tracePt t="31721" x="2987675" y="5037138"/>
          <p14:tracePt t="31738" x="2987675" y="5045075"/>
          <p14:tracePt t="31755" x="2979738" y="5051425"/>
          <p14:tracePt t="31771" x="2979738" y="5059363"/>
          <p14:tracePt t="31805" x="2979738" y="5067300"/>
          <p14:tracePt t="32065" x="2979738" y="5075238"/>
          <p14:tracePt t="32072" x="2987675" y="5089525"/>
          <p14:tracePt t="32081" x="3025775" y="5089525"/>
          <p14:tracePt t="32088" x="3063875" y="5097463"/>
          <p14:tracePt t="32105" x="3238500" y="5127625"/>
          <p14:tracePt t="32121" x="3436938" y="5135563"/>
          <p14:tracePt t="32138" x="3611563" y="5135563"/>
          <p14:tracePt t="32154" x="3756025" y="5135563"/>
          <p14:tracePt t="32171" x="3817938" y="5135563"/>
          <p14:tracePt t="32188" x="3848100" y="5127625"/>
          <p14:tracePt t="32204" x="3856038" y="5121275"/>
          <p14:tracePt t="32221" x="3856038" y="5113338"/>
          <p14:tracePt t="32238" x="3870325" y="5105400"/>
          <p14:tracePt t="32254" x="3908425" y="5089525"/>
          <p14:tracePt t="32271" x="3946525" y="5083175"/>
          <p14:tracePt t="32288" x="3978275" y="5075238"/>
          <p14:tracePt t="32304" x="4008438" y="5067300"/>
          <p14:tracePt t="32321" x="4022725" y="5067300"/>
          <p14:tracePt t="32338" x="4038600" y="5067300"/>
          <p14:tracePt t="32354" x="4060825" y="5067300"/>
          <p14:tracePt t="32371" x="4084638" y="5067300"/>
          <p14:tracePt t="32632" x="4106863" y="5067300"/>
          <p14:tracePt t="32640" x="4152900" y="5067300"/>
          <p14:tracePt t="32648" x="4213225" y="5067300"/>
          <p14:tracePt t="32656" x="4275138" y="5067300"/>
          <p14:tracePt t="32671" x="4389438" y="5067300"/>
          <p14:tracePt t="32689" x="4487863" y="5067300"/>
          <p14:tracePt t="32705" x="4541838" y="5067300"/>
          <p14:tracePt t="32784" x="4549775" y="5067300"/>
          <p14:tracePt t="32792" x="4572000" y="5059363"/>
          <p14:tracePt t="32800" x="4587875" y="5051425"/>
          <p14:tracePt t="32808" x="4610100" y="5051425"/>
          <p14:tracePt t="32821" x="4632325" y="5051425"/>
          <p14:tracePt t="32838" x="4678363" y="5051425"/>
          <p14:tracePt t="32855" x="4724400" y="5045075"/>
          <p14:tracePt t="32872" x="4732338" y="5045075"/>
          <p14:tracePt t="32888" x="4762500" y="5045075"/>
          <p14:tracePt t="32905" x="4778375" y="5045075"/>
          <p14:tracePt t="32921" x="4784725" y="5045075"/>
          <p14:tracePt t="32938" x="4800600" y="5045075"/>
          <p14:tracePt t="32955" x="4822825" y="5051425"/>
          <p14:tracePt t="32971" x="4830763" y="5051425"/>
          <p14:tracePt t="32988" x="4854575" y="5059363"/>
          <p14:tracePt t="33021" x="4868863" y="5067300"/>
          <p14:tracePt t="33039" x="4884738" y="5075238"/>
          <p14:tracePt t="33272" x="4892675" y="5083175"/>
          <p14:tracePt t="33280" x="4876800" y="5097463"/>
          <p14:tracePt t="33288" x="4808538" y="5121275"/>
          <p14:tracePt t="33305" x="4664075" y="5181600"/>
          <p14:tracePt t="33322" x="4359275" y="5287963"/>
          <p14:tracePt t="33338" x="4008438" y="5394325"/>
          <p14:tracePt t="33355" x="3695700" y="5464175"/>
          <p14:tracePt t="33372" x="3444875" y="5524500"/>
          <p14:tracePt t="33375" x="3344863" y="5546725"/>
          <p14:tracePt t="33388" x="3284538" y="5554663"/>
          <p14:tracePt t="33405" x="3178175" y="5562600"/>
          <p14:tracePt t="33422" x="3124200" y="5570538"/>
          <p14:tracePt t="33438" x="3116263" y="5570538"/>
          <p14:tracePt t="33455" x="3094038" y="5570538"/>
          <p14:tracePt t="33488" x="3078163" y="5570538"/>
          <p14:tracePt t="33505" x="3063875" y="5554663"/>
          <p14:tracePt t="33528" x="3048000" y="5546725"/>
          <p14:tracePt t="33538" x="3048000" y="5540375"/>
          <p14:tracePt t="33555" x="3040063" y="5532438"/>
          <p14:tracePt t="33575" x="3040063" y="5524500"/>
          <p14:tracePt t="33591" x="3040063" y="5516563"/>
          <p14:tracePt t="33607" x="3032125" y="5516563"/>
          <p14:tracePt t="33640" x="3025775" y="5508625"/>
          <p14:tracePt t="33720" x="3025775" y="5502275"/>
          <p14:tracePt t="33880" x="3017838" y="5502275"/>
          <p14:tracePt t="33992" x="3009900" y="5502275"/>
          <p14:tracePt t="34152" x="3009900" y="5508625"/>
          <p14:tracePt t="34272" x="3025775" y="5516563"/>
          <p14:tracePt t="34296" x="3055938" y="5532438"/>
          <p14:tracePt t="34305" x="3063875" y="5532438"/>
          <p14:tracePt t="34312" x="3078163" y="5540375"/>
          <p14:tracePt t="34322" x="3101975" y="5546725"/>
          <p14:tracePt t="34339" x="3192463" y="5562600"/>
          <p14:tracePt t="34357" x="3292475" y="5562600"/>
          <p14:tracePt t="34360" x="3344863" y="5562600"/>
          <p14:tracePt t="34372" x="3406775" y="5562600"/>
          <p14:tracePt t="34389" x="3497263" y="5562600"/>
          <p14:tracePt t="34406" x="3565525" y="5562600"/>
          <p14:tracePt t="34423" x="3635375" y="5546725"/>
          <p14:tracePt t="34439" x="3641725" y="5540375"/>
          <p14:tracePt t="34455" x="3665538" y="5524500"/>
          <p14:tracePt t="34473" x="3687763" y="5516563"/>
          <p14:tracePt t="34489" x="3741738" y="5502275"/>
          <p14:tracePt t="34506" x="3779838" y="5502275"/>
          <p14:tracePt t="34522" x="3832225" y="5494338"/>
          <p14:tracePt t="34539" x="3886200" y="5486400"/>
          <p14:tracePt t="34556" x="3894138" y="5478463"/>
          <p14:tracePt t="34696" x="3908425" y="5478463"/>
          <p14:tracePt t="34739" x="3916363" y="5478463"/>
          <p14:tracePt t="35096" x="3970338" y="5478463"/>
          <p14:tracePt t="35104" x="4016375" y="5478463"/>
          <p14:tracePt t="35112" x="4076700" y="5478463"/>
          <p14:tracePt t="35122" x="4152900" y="5478463"/>
          <p14:tracePt t="35139" x="4283075" y="5478463"/>
          <p14:tracePt t="35156" x="4403725" y="5478463"/>
          <p14:tracePt t="35172" x="4487863" y="5478463"/>
          <p14:tracePt t="35189" x="4518025" y="5478463"/>
          <p14:tracePt t="35207" x="4541838" y="5478463"/>
          <p14:tracePt t="35223" x="4556125" y="5478463"/>
          <p14:tracePt t="35239" x="4572000" y="5470525"/>
          <p14:tracePt t="35256" x="4587875" y="5470525"/>
          <p14:tracePt t="35272" x="4602163" y="5464175"/>
          <p14:tracePt t="35289" x="4632325" y="5464175"/>
          <p14:tracePt t="35306" x="4656138" y="5464175"/>
          <p14:tracePt t="35322" x="4694238" y="5456238"/>
          <p14:tracePt t="35339" x="4724400" y="5456238"/>
          <p14:tracePt t="35356" x="4732338" y="5456238"/>
          <p14:tracePt t="35373" x="4754563" y="5456238"/>
          <p14:tracePt t="35389" x="4778375" y="5456238"/>
          <p14:tracePt t="35393" x="4792663" y="5456238"/>
          <p14:tracePt t="35408" x="4808538" y="5456238"/>
          <p14:tracePt t="35423" x="4816475" y="5456238"/>
          <p14:tracePt t="35439" x="4830763" y="5456238"/>
          <p14:tracePt t="35456" x="4846638" y="5456238"/>
          <p14:tracePt t="35472" x="4868863" y="5464175"/>
          <p14:tracePt t="35489" x="4884738" y="5464175"/>
          <p14:tracePt t="35506" x="4899025" y="5470525"/>
          <p14:tracePt t="35872" x="4892675" y="5470525"/>
          <p14:tracePt t="35882" x="4860925" y="5470525"/>
          <p14:tracePt t="35889" x="4816475" y="5456238"/>
          <p14:tracePt t="35906" x="4708525" y="5426075"/>
          <p14:tracePt t="35923" x="4549775" y="5372100"/>
          <p14:tracePt t="35940" x="4365625" y="5318125"/>
          <p14:tracePt t="35956" x="4244975" y="5280025"/>
          <p14:tracePt t="35972" x="4206875" y="5273675"/>
          <p14:tracePt t="36088" x="4198938" y="5273675"/>
          <p14:tracePt t="36096" x="4198938" y="5265738"/>
          <p14:tracePt t="36106" x="4198938" y="5257800"/>
          <p14:tracePt t="36123" x="4213225" y="5165725"/>
          <p14:tracePt t="36139" x="4237038" y="4999038"/>
          <p14:tracePt t="36159" x="4335463" y="4678363"/>
          <p14:tracePt t="36173" x="4365625" y="4587875"/>
          <p14:tracePt t="36189" x="4411663" y="4419600"/>
          <p14:tracePt t="36207" x="4465638" y="4114800"/>
          <p14:tracePt t="36223" x="4503738" y="3848100"/>
          <p14:tracePt t="36239" x="4556125" y="3603625"/>
          <p14:tracePt t="36256" x="4579938" y="3375025"/>
          <p14:tracePt t="36273" x="4602163" y="3184525"/>
          <p14:tracePt t="36289" x="4632325" y="3017838"/>
          <p14:tracePt t="36306" x="4648200" y="2895600"/>
          <p14:tracePt t="36323" x="4664075" y="2781300"/>
          <p14:tracePt t="36339" x="4670425" y="2720975"/>
          <p14:tracePt t="36359" x="4670425" y="2667000"/>
          <p14:tracePt t="36373" x="4670425" y="2659063"/>
          <p14:tracePt t="36390" x="4670425" y="2636838"/>
          <p14:tracePt t="36407" x="4670425" y="2613025"/>
          <p14:tracePt t="36423" x="4670425" y="2598738"/>
          <p14:tracePt t="36439" x="4670425" y="2560638"/>
          <p14:tracePt t="36457" x="4694238" y="2484438"/>
          <p14:tracePt t="36473" x="4716463" y="2416175"/>
          <p14:tracePt t="36490" x="4740275" y="2332038"/>
          <p14:tracePt t="36506" x="4754563" y="2278063"/>
          <p14:tracePt t="36523" x="4770438" y="2217738"/>
          <p14:tracePt t="36540" x="4784725" y="2179638"/>
          <p14:tracePt t="36632" x="4784725" y="2255838"/>
          <p14:tracePt t="36640" x="4784725" y="2454275"/>
          <p14:tracePt t="36648" x="4784725" y="2720975"/>
          <p14:tracePt t="36656" x="4784725" y="3032125"/>
          <p14:tracePt t="36673" x="4784725" y="3475038"/>
          <p14:tracePt t="36690" x="4746625" y="3657600"/>
          <p14:tracePt t="36706" x="4740275" y="3679825"/>
          <p14:tracePt t="36744" x="4740275" y="3597275"/>
          <p14:tracePt t="36756" x="4740275" y="3429000"/>
          <p14:tracePt t="36776" x="4556125" y="2765425"/>
          <p14:tracePt t="36790" x="4495800" y="2560638"/>
          <p14:tracePt t="36807" x="4449763" y="2247900"/>
          <p14:tracePt t="36823" x="4449763" y="2232025"/>
          <p14:tracePt t="36856" x="4449763" y="2255838"/>
          <p14:tracePt t="36873" x="4556125" y="2955925"/>
          <p14:tracePt t="36890" x="4678363" y="3902075"/>
          <p14:tracePt t="36906" x="4800600" y="4708525"/>
          <p14:tracePt t="36923" x="4914900" y="5105400"/>
          <p14:tracePt t="36940" x="4945063" y="5151438"/>
          <p14:tracePt t="36976" x="4983163" y="4602163"/>
          <p14:tracePt t="36990" x="4983163" y="4251325"/>
          <p14:tracePt t="37007" x="4808538" y="3360738"/>
          <p14:tracePt t="37023" x="4770438" y="3086100"/>
          <p14:tracePt t="37040" x="4762500" y="3009900"/>
          <p14:tracePt t="37073" x="4762500" y="3070225"/>
          <p14:tracePt t="37090" x="4762500" y="3543300"/>
          <p14:tracePt t="37107" x="4732338" y="4297363"/>
          <p14:tracePt t="37123" x="4732338" y="4914900"/>
          <p14:tracePt t="37140" x="4732338" y="5059363"/>
          <p14:tracePt t="37173" x="4778375" y="4770438"/>
          <p14:tracePt t="37191" x="4792663" y="3513138"/>
          <p14:tracePt t="37207" x="4587875" y="2667000"/>
          <p14:tracePt t="37223" x="4441825" y="2035175"/>
          <p14:tracePt t="37240" x="4403725" y="1851025"/>
          <p14:tracePt t="37273" x="4403725" y="1935163"/>
          <p14:tracePt t="37290" x="4435475" y="2400300"/>
          <p14:tracePt t="37306" x="4525963" y="3222625"/>
          <p14:tracePt t="37323" x="4664075" y="3856038"/>
          <p14:tracePt t="37340" x="4724400" y="4054475"/>
          <p14:tracePt t="37357" x="4724400" y="4060825"/>
          <p14:tracePt t="37373" x="4754563" y="3932238"/>
          <p14:tracePt t="37391" x="4770438" y="3070225"/>
          <p14:tracePt t="37407" x="4640263" y="2522538"/>
          <p14:tracePt t="37423" x="4602163" y="2225675"/>
          <p14:tracePt t="37440" x="4594225" y="2155825"/>
          <p14:tracePt t="37474" x="4594225" y="2171700"/>
          <p14:tracePt t="37490" x="4602163" y="2346325"/>
          <p14:tracePt t="37507" x="4648200" y="2598738"/>
          <p14:tracePt t="37523" x="4746625" y="2911475"/>
          <p14:tracePt t="37540" x="4792663" y="3070225"/>
          <p14:tracePt t="37557" x="4800600" y="3070225"/>
          <p14:tracePt t="37591" x="4822825" y="2811463"/>
          <p14:tracePt t="37607" x="4822825" y="2598738"/>
          <p14:tracePt t="37623" x="4808538" y="2438400"/>
          <p14:tracePt t="37640" x="4792663" y="2416175"/>
          <p14:tracePt t="37673" x="4792663" y="2430463"/>
          <p14:tracePt t="37690" x="4800600" y="2560638"/>
          <p14:tracePt t="37707" x="4808538" y="2667000"/>
          <p14:tracePt t="37723" x="4830763" y="2705100"/>
          <p14:tracePt t="37776" x="4830763" y="2682875"/>
          <p14:tracePt t="37786" x="4830763" y="2636838"/>
          <p14:tracePt t="37792" x="4830763" y="2598738"/>
          <p14:tracePt t="37807" x="4830763" y="2582863"/>
          <p14:tracePt t="37823" x="4838700" y="2560638"/>
          <p14:tracePt t="38336" x="4838700" y="2552700"/>
          <p14:tracePt t="38344" x="4860925" y="2430463"/>
          <p14:tracePt t="38352" x="4860925" y="2316163"/>
          <p14:tracePt t="38360" x="4860925" y="2278063"/>
          <p14:tracePt t="38375" x="4860925" y="2255838"/>
          <p14:tracePt t="38390" x="4860925" y="2247900"/>
          <p14:tracePt t="38463" x="4860925" y="2324100"/>
          <p14:tracePt t="38471" x="4860925" y="2460625"/>
          <p14:tracePt t="38479" x="4860925" y="2628900"/>
          <p14:tracePt t="38490" x="4860925" y="2751138"/>
          <p14:tracePt t="38507" x="4860925" y="2987675"/>
          <p14:tracePt t="38523" x="4860925" y="3017838"/>
          <p14:tracePt t="38559" x="4860925" y="3009900"/>
          <p14:tracePt t="38573" x="4860925" y="2917825"/>
          <p14:tracePt t="38590" x="4860925" y="2590800"/>
          <p14:tracePt t="38606" x="4860925" y="2438400"/>
          <p14:tracePt t="38623" x="4860925" y="2422525"/>
          <p14:tracePt t="38672" x="4860925" y="2446338"/>
          <p14:tracePt t="38680" x="4860925" y="2560638"/>
          <p14:tracePt t="38690" x="4860925" y="2667000"/>
          <p14:tracePt t="38707" x="4906963" y="2865438"/>
          <p14:tracePt t="38724" x="4906963" y="2887663"/>
          <p14:tracePt t="38740" x="4914900" y="2895600"/>
          <p14:tracePt t="38757" x="4914900" y="2873375"/>
          <p14:tracePt t="38774" x="4922838" y="2598738"/>
          <p14:tracePt t="38791" x="4922838" y="2187575"/>
          <p14:tracePt t="38807" x="4892675" y="2011363"/>
          <p14:tracePt t="38824" x="4892675" y="1989138"/>
          <p14:tracePt t="38873" x="4876800" y="2073275"/>
          <p14:tracePt t="38880" x="4860925" y="2201863"/>
          <p14:tracePt t="38890" x="4860925" y="2324100"/>
          <p14:tracePt t="38907" x="4860925" y="2552700"/>
          <p14:tracePt t="38924" x="4860925" y="2582863"/>
          <p14:tracePt t="38960" x="4860925" y="2574925"/>
          <p14:tracePt t="38974" x="4860925" y="2492375"/>
          <p14:tracePt t="38991" x="4860925" y="2247900"/>
          <p14:tracePt t="39007" x="4860925" y="2179638"/>
          <p14:tracePt t="39064" x="4860925" y="2332038"/>
          <p14:tracePt t="39072" x="4860925" y="2598738"/>
          <p14:tracePt t="39080" x="4860925" y="2911475"/>
          <p14:tracePt t="39090" x="4860925" y="3276600"/>
          <p14:tracePt t="39107" x="4846638" y="3902075"/>
          <p14:tracePt t="39124" x="4846638" y="4321175"/>
          <p14:tracePt t="39140" x="4846638" y="4487863"/>
          <p14:tracePt t="39157" x="4846638" y="4511675"/>
          <p14:tracePt t="39217" x="4830763" y="4449763"/>
          <p14:tracePt t="39224" x="4830763" y="4365625"/>
          <p14:tracePt t="39232" x="4830763" y="4267200"/>
          <p14:tracePt t="39241" x="4830763" y="4152900"/>
          <p14:tracePt t="39257" x="4830763" y="3954463"/>
          <p14:tracePt t="39274" x="4854575" y="3779838"/>
          <p14:tracePt t="39290" x="4899025" y="3611563"/>
          <p14:tracePt t="39307" x="4975225" y="3451225"/>
          <p14:tracePt t="39324" x="5045075" y="3276600"/>
          <p14:tracePt t="39340" x="5127625" y="3094038"/>
          <p14:tracePt t="39357" x="5203825" y="2941638"/>
          <p14:tracePt t="39376" x="5318125" y="2743200"/>
          <p14:tracePt t="39391" x="5364163" y="2682875"/>
          <p14:tracePt t="39407" x="5410200" y="2651125"/>
          <p14:tracePt t="39424" x="5448300" y="2636838"/>
          <p14:tracePt t="39441" x="5486400" y="2628900"/>
          <p14:tracePt t="39457" x="5540375" y="2613025"/>
          <p14:tracePt t="39474" x="5616575" y="2582863"/>
          <p14:tracePt t="39491" x="5684838" y="2536825"/>
          <p14:tracePt t="39507" x="5799138" y="2454275"/>
          <p14:tracePt t="39524" x="5883275" y="2378075"/>
          <p14:tracePt t="39541" x="5965825" y="2255838"/>
          <p14:tracePt t="39557" x="6011863" y="2149475"/>
          <p14:tracePt t="39575" x="6035675" y="2035175"/>
          <p14:tracePt t="39591" x="6049963" y="2019300"/>
          <p14:tracePt t="39607" x="6049963" y="2011363"/>
          <p14:tracePt t="39663" x="6049963" y="2019300"/>
          <p14:tracePt t="39672" x="6042025" y="2111375"/>
          <p14:tracePt t="39680" x="6019800" y="2225675"/>
          <p14:tracePt t="39691" x="6019800" y="2354263"/>
          <p14:tracePt t="39707" x="6019800" y="2552700"/>
          <p14:tracePt t="39724" x="6003925" y="2659063"/>
          <p14:tracePt t="39741" x="5997575" y="2667000"/>
          <p14:tracePt t="39757" x="5989638" y="2667000"/>
          <p14:tracePt t="39776" x="5973763" y="2574925"/>
          <p14:tracePt t="39791" x="5943600" y="2484438"/>
          <p14:tracePt t="39807" x="5867400" y="2225675"/>
          <p14:tracePt t="39824" x="5821363" y="2065338"/>
          <p14:tracePt t="39841" x="5813425" y="1997075"/>
          <p14:tracePt t="39857" x="5813425" y="1989138"/>
          <p14:tracePt t="39920" x="5813425" y="2019300"/>
          <p14:tracePt t="39928" x="5813425" y="2079625"/>
          <p14:tracePt t="39936" x="5813425" y="2155825"/>
          <p14:tracePt t="39943" x="5813425" y="2239963"/>
          <p14:tracePt t="39957" x="5813425" y="2324100"/>
          <p14:tracePt t="39975" x="5813425" y="2514600"/>
          <p14:tracePt t="39991" x="5813425" y="2560638"/>
          <p14:tracePt t="40008" x="5813425" y="2568575"/>
          <p14:tracePt t="40808" x="5799138" y="2568575"/>
          <p14:tracePt t="40816" x="5791200" y="2568575"/>
          <p14:tracePt t="40825" x="5791200" y="2536825"/>
          <p14:tracePt t="40841" x="5768975" y="2476500"/>
          <p14:tracePt t="40858" x="5737225" y="2438400"/>
          <p14:tracePt t="40875" x="5737225" y="2408238"/>
          <p14:tracePt t="40891" x="5722938" y="2384425"/>
          <p14:tracePt t="40908" x="5707063" y="2354263"/>
          <p14:tracePt t="40927" x="5699125" y="2346325"/>
          <p14:tracePt t="40941" x="5699125" y="2339975"/>
          <p14:tracePt t="40958" x="5699125" y="2332038"/>
          <p14:tracePt t="40976" x="5692775" y="2324100"/>
          <p14:tracePt t="40992" x="5676900" y="2316163"/>
          <p14:tracePt t="41064" x="5668963" y="2316163"/>
          <p14:tracePt t="41168" x="5676900" y="2293938"/>
          <p14:tracePt t="41176" x="5684838" y="2278063"/>
          <p14:tracePt t="41184" x="5692775" y="2270125"/>
          <p14:tracePt t="41192" x="5715000" y="2255838"/>
          <p14:tracePt t="41208" x="5775325" y="2209800"/>
          <p14:tracePt t="41224" x="5837238" y="2179638"/>
          <p14:tracePt t="41242" x="5905500" y="2155825"/>
          <p14:tracePt t="41258" x="5943600" y="2149475"/>
          <p14:tracePt t="41275" x="5965825" y="2149475"/>
          <p14:tracePt t="41551" x="5973763" y="2149475"/>
          <p14:tracePt t="41576" x="5981700" y="2149475"/>
          <p14:tracePt t="41592" x="5981700" y="2155825"/>
          <p14:tracePt t="41600" x="5997575" y="2171700"/>
          <p14:tracePt t="41616" x="5997575" y="2187575"/>
          <p14:tracePt t="41632" x="5997575" y="2193925"/>
          <p14:tracePt t="41647" x="5997575" y="2201863"/>
          <p14:tracePt t="41720" x="5997575" y="2209800"/>
          <p14:tracePt t="41728" x="5989638" y="2209800"/>
          <p14:tracePt t="41736" x="5981700" y="2209800"/>
          <p14:tracePt t="41744" x="5951538" y="2217738"/>
          <p14:tracePt t="41759" x="5905500" y="2239963"/>
          <p14:tracePt t="41775" x="5837238" y="2278063"/>
          <p14:tracePt t="41792" x="5730875" y="2332038"/>
          <p14:tracePt t="41808" x="5630863" y="2400300"/>
          <p14:tracePt t="41825" x="5516563" y="2484438"/>
          <p14:tracePt t="41841" x="5418138" y="2560638"/>
          <p14:tracePt t="41858" x="5356225" y="2590800"/>
          <p14:tracePt t="41876" x="5303838" y="2628900"/>
          <p14:tracePt t="41891" x="5249863" y="2636838"/>
          <p14:tracePt t="41908" x="5219700" y="2644775"/>
          <p14:tracePt t="41912" x="5197475" y="2644775"/>
          <p14:tracePt t="41925" x="5189538" y="2644775"/>
          <p14:tracePt t="41942" x="5143500" y="2644775"/>
          <p14:tracePt t="41959" x="5127625" y="2644775"/>
          <p14:tracePt t="41975" x="5113338" y="2644775"/>
          <p14:tracePt t="41992" x="5097463" y="2644775"/>
          <p14:tracePt t="42008" x="5075238" y="2644775"/>
          <p14:tracePt t="42025" x="5037138" y="2636838"/>
          <p14:tracePt t="42042" x="5013325" y="2636838"/>
          <p14:tracePt t="42058" x="4983163" y="2636838"/>
          <p14:tracePt t="42075" x="4968875" y="2628900"/>
          <p14:tracePt t="42092" x="4945063" y="2628900"/>
          <p14:tracePt t="42108" x="4937125" y="2628900"/>
          <p14:tracePt t="42125" x="4922838" y="2620963"/>
          <p14:tracePt t="42232" x="4914900" y="2620963"/>
          <p14:tracePt t="42248" x="4914900" y="2613025"/>
          <p14:tracePt t="42256" x="4914900" y="2606675"/>
          <p14:tracePt t="42264" x="4914900" y="2598738"/>
          <p14:tracePt t="42288" x="4906963" y="2582863"/>
          <p14:tracePt t="42312" x="4906963" y="2574925"/>
          <p14:tracePt t="42320" x="4899025" y="2568575"/>
          <p14:tracePt t="42344" x="4899025" y="2560638"/>
          <p14:tracePt t="42352" x="4892675" y="2552700"/>
          <p14:tracePt t="42376" x="4892675" y="2544763"/>
          <p14:tracePt t="42384" x="4892675" y="2536825"/>
          <p14:tracePt t="42392" x="4892675" y="2530475"/>
          <p14:tracePt t="42432" x="4892675" y="2522538"/>
          <p14:tracePt t="42466" x="4899025" y="2522538"/>
          <p14:tracePt t="42568" x="4899025" y="2536825"/>
          <p14:tracePt t="42576" x="4899025" y="2552700"/>
          <p14:tracePt t="42592" x="4892675" y="2574925"/>
          <p14:tracePt t="42600" x="4884738" y="2590800"/>
          <p14:tracePt t="42608" x="4876800" y="2590800"/>
          <p14:tracePt t="42625" x="4868863" y="2598738"/>
          <p14:tracePt t="42642" x="4860925" y="2606675"/>
          <p14:tracePt t="42658" x="4854575" y="2613025"/>
          <p14:tracePt t="42696" x="4846638" y="2613025"/>
          <p14:tracePt t="42711" x="4846638" y="2620963"/>
          <p14:tracePt t="42720" x="4838700" y="2620963"/>
          <p14:tracePt t="42744" x="4838700" y="2628900"/>
          <p14:tracePt t="42768" x="4822825" y="2644775"/>
          <p14:tracePt t="42784" x="4822825" y="2651125"/>
          <p14:tracePt t="42792" x="4822825" y="2659063"/>
          <p14:tracePt t="42800" x="4822825" y="2667000"/>
          <p14:tracePt t="42824" x="4822825" y="2674938"/>
          <p14:tracePt t="42866" x="4822825" y="2689225"/>
          <p14:tracePt t="42881" x="4822825" y="2697163"/>
          <p14:tracePt t="42905" x="4822825" y="2705100"/>
          <p14:tracePt t="42928" x="4846638" y="2705100"/>
          <p14:tracePt t="42936" x="4860925" y="2689225"/>
          <p14:tracePt t="42944" x="4868863" y="2674938"/>
          <p14:tracePt t="42959" x="4876800" y="2659063"/>
          <p14:tracePt t="42975" x="4899025" y="2590800"/>
          <p14:tracePt t="42992" x="4914900" y="2498725"/>
          <p14:tracePt t="43008" x="4922838" y="2430463"/>
          <p14:tracePt t="43025" x="4922838" y="2362200"/>
          <p14:tracePt t="43041" x="4922838" y="2316163"/>
          <p14:tracePt t="43058" x="4899025" y="2278063"/>
          <p14:tracePt t="43075" x="4876800" y="2255838"/>
          <p14:tracePt t="43092" x="4854575" y="2247900"/>
          <p14:tracePt t="43108" x="4846638" y="2247900"/>
          <p14:tracePt t="43125" x="4822825" y="2255838"/>
          <p14:tracePt t="43142" x="4754563" y="2339975"/>
          <p14:tracePt t="43158" x="4678363" y="2460625"/>
          <p14:tracePt t="43175" x="4579938" y="2682875"/>
          <p14:tracePt t="43192" x="4549775" y="2789238"/>
          <p14:tracePt t="43208" x="4541838" y="2849563"/>
          <p14:tracePt t="43225" x="4541838" y="2903538"/>
          <p14:tracePt t="43242" x="4556125" y="2933700"/>
          <p14:tracePt t="43258" x="4618038" y="2963863"/>
          <p14:tracePt t="43275" x="4686300" y="2963863"/>
          <p14:tracePt t="43292" x="4784725" y="2955925"/>
          <p14:tracePt t="43308" x="4884738" y="2895600"/>
          <p14:tracePt t="43325" x="4945063" y="2803525"/>
          <p14:tracePt t="43342" x="4991100" y="2651125"/>
          <p14:tracePt t="43358" x="4991100" y="2628900"/>
          <p14:tracePt t="43375" x="4991100" y="2582863"/>
          <p14:tracePt t="43392" x="4983163" y="2568575"/>
          <p14:tracePt t="43408" x="4960938" y="2568575"/>
          <p14:tracePt t="43425" x="4945063" y="2568575"/>
          <p14:tracePt t="43442" x="4930775" y="2568575"/>
          <p14:tracePt t="43458" x="4922838" y="2582863"/>
          <p14:tracePt t="43475" x="4922838" y="2606675"/>
          <p14:tracePt t="43511" x="4922838" y="2613025"/>
          <p14:tracePt t="43600" x="4937125" y="2613025"/>
          <p14:tracePt t="43608" x="4945063" y="2613025"/>
          <p14:tracePt t="43616" x="4968875" y="2613025"/>
          <p14:tracePt t="43625" x="5006975" y="2620963"/>
          <p14:tracePt t="43642" x="5143500" y="2659063"/>
          <p14:tracePt t="43659" x="5364163" y="2659063"/>
          <p14:tracePt t="43676" x="5584825" y="2659063"/>
          <p14:tracePt t="43693" x="5799138" y="2659063"/>
          <p14:tracePt t="43709" x="5935663" y="2651125"/>
          <p14:tracePt t="43726" x="5973763" y="2644775"/>
          <p14:tracePt t="43743" x="5981700" y="2636838"/>
          <p14:tracePt t="43759" x="5981700" y="2620963"/>
          <p14:tracePt t="43776" x="5973763" y="2613025"/>
          <p14:tracePt t="43792" x="5973763" y="2606675"/>
          <p14:tracePt t="43936" x="5965825" y="2606675"/>
          <p14:tracePt t="44047" x="5959475" y="2613025"/>
          <p14:tracePt t="44071" x="5951538" y="2620963"/>
          <p14:tracePt t="44079" x="5943600" y="2628900"/>
          <p14:tracePt t="44087" x="5935663" y="2636838"/>
          <p14:tracePt t="44095" x="5927725" y="2636838"/>
          <p14:tracePt t="44109" x="5921375" y="2651125"/>
          <p14:tracePt t="44125" x="5913438" y="2651125"/>
          <p14:tracePt t="44142" x="5883275" y="2659063"/>
          <p14:tracePt t="44159" x="5859463" y="2674938"/>
          <p14:tracePt t="44175" x="5821363" y="2682875"/>
          <p14:tracePt t="44192" x="5768975" y="2697163"/>
          <p14:tracePt t="44209" x="5661025" y="2720975"/>
          <p14:tracePt t="44225" x="5554663" y="2773363"/>
          <p14:tracePt t="44242" x="5432425" y="2827338"/>
          <p14:tracePt t="44259" x="5326063" y="2873375"/>
          <p14:tracePt t="44275" x="5235575" y="2903538"/>
          <p14:tracePt t="44292" x="5181600" y="2917825"/>
          <p14:tracePt t="44309" x="5143500" y="2925763"/>
          <p14:tracePt t="44325" x="5121275" y="2925763"/>
          <p14:tracePt t="44342" x="5083175" y="2925763"/>
          <p14:tracePt t="44359" x="5037138" y="2941638"/>
          <p14:tracePt t="44375" x="5006975" y="2941638"/>
          <p14:tracePt t="44392" x="4960938" y="2971800"/>
          <p14:tracePt t="44409" x="4914900" y="3001963"/>
          <p14:tracePt t="44425" x="4860925" y="3025775"/>
          <p14:tracePt t="44442" x="4830763" y="3048000"/>
          <p14:tracePt t="44459" x="4792663" y="3063875"/>
          <p14:tracePt t="44475" x="4784725" y="3070225"/>
          <p14:tracePt t="44492" x="4770438" y="3078163"/>
          <p14:tracePt t="44567" x="4762500" y="3078163"/>
          <p14:tracePt t="45184" x="4770438" y="3078163"/>
          <p14:tracePt t="45192" x="4808538" y="3078163"/>
          <p14:tracePt t="45200" x="4868863" y="3078163"/>
          <p14:tracePt t="45210" x="4930775" y="3078163"/>
          <p14:tracePt t="45226" x="5083175" y="3078163"/>
          <p14:tracePt t="45243" x="5235575" y="3078163"/>
          <p14:tracePt t="45259" x="5380038" y="3078163"/>
          <p14:tracePt t="45276" x="5464175" y="3078163"/>
          <p14:tracePt t="45293" x="5494338" y="3070225"/>
          <p14:tracePt t="45336" x="5502275" y="3070225"/>
          <p14:tracePt t="45344" x="5508625" y="3070225"/>
          <p14:tracePt t="45359" x="5546725" y="3070225"/>
          <p14:tracePt t="45376" x="5622925" y="3070225"/>
          <p14:tracePt t="45393" x="5699125" y="3070225"/>
          <p14:tracePt t="45410" x="5768975" y="3070225"/>
          <p14:tracePt t="45426" x="5799138" y="3070225"/>
          <p14:tracePt t="45472" x="5807075" y="3070225"/>
          <p14:tracePt t="45479" x="5813425" y="3070225"/>
          <p14:tracePt t="45496" x="5821363" y="3070225"/>
          <p14:tracePt t="45576" x="5829300" y="3070225"/>
          <p14:tracePt t="45592" x="5837238" y="3070225"/>
          <p14:tracePt t="45672" x="5845175" y="3078163"/>
          <p14:tracePt t="45712" x="5821363" y="3078163"/>
          <p14:tracePt t="45720" x="5799138" y="3078163"/>
          <p14:tracePt t="45730" x="5783263" y="3078163"/>
          <p14:tracePt t="45743" x="5707063" y="3078163"/>
          <p14:tracePt t="45760" x="5616575" y="3101975"/>
          <p14:tracePt t="45776" x="5540375" y="3132138"/>
          <p14:tracePt t="45793" x="5456238" y="3184525"/>
          <p14:tracePt t="45810" x="5372100" y="3230563"/>
          <p14:tracePt t="45826" x="5295900" y="3260725"/>
          <p14:tracePt t="45844" x="5235575" y="3298825"/>
          <p14:tracePt t="45860" x="5159375" y="3330575"/>
          <p14:tracePt t="45876" x="5097463" y="3360738"/>
          <p14:tracePt t="45893" x="5037138" y="3382963"/>
          <p14:tracePt t="45910" x="4991100" y="3398838"/>
          <p14:tracePt t="45926" x="4945063" y="3413125"/>
          <p14:tracePt t="45933" x="4937125" y="3421063"/>
          <p14:tracePt t="45944" x="4930775" y="3429000"/>
          <p14:tracePt t="45960" x="4899025" y="3436938"/>
          <p14:tracePt t="45976" x="4892675" y="3451225"/>
          <p14:tracePt t="46040" x="4892675" y="3459163"/>
          <p14:tracePt t="46048" x="4892675" y="3467100"/>
          <p14:tracePt t="46296" x="4899025" y="3467100"/>
          <p14:tracePt t="46304" x="4906963" y="3467100"/>
          <p14:tracePt t="46312" x="4922838" y="3467100"/>
          <p14:tracePt t="46327" x="4960938" y="3467100"/>
          <p14:tracePt t="46343" x="5021263" y="3467100"/>
          <p14:tracePt t="46360" x="5127625" y="3467100"/>
          <p14:tracePt t="46377" x="5227638" y="3467100"/>
          <p14:tracePt t="46393" x="5326063" y="3467100"/>
          <p14:tracePt t="46410" x="5456238" y="3467100"/>
          <p14:tracePt t="46427" x="5562600" y="3475038"/>
          <p14:tracePt t="46431" x="5608638" y="3475038"/>
          <p14:tracePt t="46443" x="5661025" y="3475038"/>
          <p14:tracePt t="46460" x="5737225" y="3475038"/>
          <p14:tracePt t="46477" x="5791200" y="3475038"/>
          <p14:tracePt t="46493" x="5837238" y="3475038"/>
          <p14:tracePt t="46512" x="5905500" y="3475038"/>
          <p14:tracePt t="46527" x="5943600" y="3475038"/>
          <p14:tracePt t="46543" x="5965825" y="3475038"/>
          <p14:tracePt t="46560" x="5989638" y="3475038"/>
          <p14:tracePt t="46577" x="6003925" y="3475038"/>
          <p14:tracePt t="46593" x="6019800" y="3475038"/>
          <p14:tracePt t="46904" x="6003925" y="3475038"/>
          <p14:tracePt t="46912" x="5997575" y="3475038"/>
          <p14:tracePt t="46920" x="5981700" y="3475038"/>
          <p14:tracePt t="46928" x="5965825" y="3467100"/>
          <p14:tracePt t="46943" x="5943600" y="3467100"/>
          <p14:tracePt t="46960" x="5913438" y="3467100"/>
          <p14:tracePt t="46977" x="5889625" y="3467100"/>
          <p14:tracePt t="46994" x="5883275" y="3467100"/>
          <p14:tracePt t="47010" x="5875338" y="3467100"/>
          <p14:tracePt t="47048" x="5859463" y="3467100"/>
          <p14:tracePt t="47520" x="5851525" y="3475038"/>
          <p14:tracePt t="47528" x="5837238" y="3475038"/>
          <p14:tracePt t="47536" x="5813425" y="3475038"/>
          <p14:tracePt t="47544" x="5799138" y="3475038"/>
          <p14:tracePt t="47560" x="5768975" y="3489325"/>
          <p14:tracePt t="47577" x="5661025" y="3581400"/>
          <p14:tracePt t="47594" x="5562600" y="3695700"/>
          <p14:tracePt t="47610" x="5448300" y="3802063"/>
          <p14:tracePt t="47627" x="5341938" y="3886200"/>
          <p14:tracePt t="47644" x="5265738" y="3940175"/>
          <p14:tracePt t="47660" x="5211763" y="3984625"/>
          <p14:tracePt t="47677" x="5181600" y="4000500"/>
          <p14:tracePt t="47694" x="5151438" y="4016375"/>
          <p14:tracePt t="47711" x="5089525" y="4054475"/>
          <p14:tracePt t="47727" x="5045075" y="4060825"/>
          <p14:tracePt t="47744" x="4999038" y="4068763"/>
          <p14:tracePt t="47760" x="4960938" y="4068763"/>
          <p14:tracePt t="47777" x="4914900" y="4060825"/>
          <p14:tracePt t="47794" x="4876800" y="4046538"/>
          <p14:tracePt t="47810" x="4868863" y="4038600"/>
          <p14:tracePt t="47844" x="4868863" y="4030663"/>
          <p14:tracePt t="47880" x="4868863" y="4016375"/>
          <p14:tracePt t="47904" x="4860925" y="4008438"/>
          <p14:tracePt t="47928" x="4854575" y="3992563"/>
          <p14:tracePt t="47938" x="4846638" y="3992563"/>
          <p14:tracePt t="47944" x="4846638" y="3984625"/>
          <p14:tracePt t="47960" x="4830763" y="3978275"/>
          <p14:tracePt t="47977" x="4822825" y="3970338"/>
          <p14:tracePt t="48496" x="4838700" y="3970338"/>
          <p14:tracePt t="48504" x="4899025" y="3970338"/>
          <p14:tracePt t="48512" x="4975225" y="3970338"/>
          <p14:tracePt t="48527" x="5143500" y="3970338"/>
          <p14:tracePt t="48544" x="5280025" y="3970338"/>
          <p14:tracePt t="48561" x="5426075" y="3954463"/>
          <p14:tracePt t="48577" x="5494338" y="3946525"/>
          <p14:tracePt t="48594" x="5540375" y="3946525"/>
          <p14:tracePt t="48611" x="5570538" y="3932238"/>
          <p14:tracePt t="48627" x="5578475" y="3924300"/>
          <p14:tracePt t="48663" x="5592763" y="3916363"/>
          <p14:tracePt t="48677" x="5600700" y="3916363"/>
          <p14:tracePt t="48695" x="5646738" y="3902075"/>
          <p14:tracePt t="48711" x="5661025" y="3902075"/>
          <p14:tracePt t="48727" x="5730875" y="3894138"/>
          <p14:tracePt t="48744" x="5783263" y="3894138"/>
          <p14:tracePt t="48761" x="5829300" y="3894138"/>
          <p14:tracePt t="48777" x="5859463" y="3894138"/>
          <p14:tracePt t="48794" x="5867400" y="3894138"/>
          <p14:tracePt t="48960" x="5875338" y="3894138"/>
          <p14:tracePt t="48968" x="5883275" y="3894138"/>
          <p14:tracePt t="48984" x="5883275" y="3902075"/>
          <p14:tracePt t="49000" x="5883275" y="3908425"/>
          <p14:tracePt t="49015" x="5883275" y="3916363"/>
          <p14:tracePt t="49064" x="5875338" y="3916363"/>
          <p14:tracePt t="49080" x="5859463" y="3916363"/>
          <p14:tracePt t="49096" x="5851525" y="3916363"/>
          <p14:tracePt t="49112" x="5845175" y="3916363"/>
          <p14:tracePt t="49128" x="5837238" y="3916363"/>
          <p14:tracePt t="49160" x="5829300" y="3916363"/>
          <p14:tracePt t="49167" x="5829300" y="3908425"/>
          <p14:tracePt t="49177" x="5821363" y="3908425"/>
          <p14:tracePt t="49194" x="5813425" y="3908425"/>
          <p14:tracePt t="49211" x="5807075" y="3902075"/>
          <p14:tracePt t="49241" x="5799138" y="3894138"/>
          <p14:tracePt t="49273" x="5799138" y="3886200"/>
          <p14:tracePt t="49280" x="5783263" y="3870325"/>
          <p14:tracePt t="49288" x="5783263" y="3848100"/>
          <p14:tracePt t="49296" x="5783263" y="3825875"/>
          <p14:tracePt t="49312" x="5775325" y="3749675"/>
          <p14:tracePt t="49327" x="5775325" y="3657600"/>
          <p14:tracePt t="49344" x="5775325" y="3535363"/>
          <p14:tracePt t="49361" x="5775325" y="3390900"/>
          <p14:tracePt t="49378" x="5775325" y="3246438"/>
          <p14:tracePt t="49394" x="5775325" y="3094038"/>
          <p14:tracePt t="49411" x="5791200" y="2933700"/>
          <p14:tracePt t="49428" x="5837238" y="2781300"/>
          <p14:tracePt t="49431" x="5851525" y="2720975"/>
          <p14:tracePt t="49444" x="5875338" y="2644775"/>
          <p14:tracePt t="49461" x="5913438" y="2522538"/>
          <p14:tracePt t="49478" x="5921375" y="2430463"/>
          <p14:tracePt t="49495" x="5927725" y="2362200"/>
          <p14:tracePt t="49511" x="5927725" y="2324100"/>
          <p14:tracePt t="49527" x="5935663" y="2301875"/>
          <p14:tracePt t="49544" x="5935663" y="2278063"/>
          <p14:tracePt t="49561" x="5935663" y="2263775"/>
          <p14:tracePt t="49578" x="5935663" y="2255838"/>
          <p14:tracePt t="49611" x="5935663" y="2247900"/>
          <p14:tracePt t="49628" x="5935663" y="2232025"/>
          <p14:tracePt t="49644" x="5927725" y="2225675"/>
          <p14:tracePt t="49661" x="5913438" y="2201863"/>
          <p14:tracePt t="49678" x="5889625" y="2171700"/>
          <p14:tracePt t="49695" x="5883275" y="2149475"/>
          <p14:tracePt t="49711" x="5875338" y="2133600"/>
          <p14:tracePt t="49728" x="5875338" y="2125663"/>
          <p14:tracePt t="49744" x="5867400" y="2117725"/>
          <p14:tracePt t="49761" x="5867400" y="2111375"/>
          <p14:tracePt t="49920" x="5859463" y="2111375"/>
          <p14:tracePt t="49929" x="5859463" y="2117725"/>
          <p14:tracePt t="49936" x="5859463" y="2133600"/>
          <p14:tracePt t="49944" x="5851525" y="2171700"/>
          <p14:tracePt t="49961" x="5837238" y="2232025"/>
          <p14:tracePt t="49978" x="5829300" y="2332038"/>
          <p14:tracePt t="49994" x="5813425" y="2454275"/>
          <p14:tracePt t="50012" x="5791200" y="2590800"/>
          <p14:tracePt t="50027" x="5783263" y="2735263"/>
          <p14:tracePt t="50044" x="5775325" y="2879725"/>
          <p14:tracePt t="50061" x="5775325" y="3001963"/>
          <p14:tracePt t="50077" x="5775325" y="3101975"/>
          <p14:tracePt t="50094" x="5775325" y="3208338"/>
          <p14:tracePt t="50111" x="5761038" y="3390900"/>
          <p14:tracePt t="50127" x="5761038" y="3521075"/>
          <p14:tracePt t="50144" x="5761038" y="3673475"/>
          <p14:tracePt t="50161" x="5761038" y="3832225"/>
          <p14:tracePt t="50177" x="5761038" y="4008438"/>
          <p14:tracePt t="50194" x="5761038" y="4160838"/>
          <p14:tracePt t="50211" x="5761038" y="4305300"/>
          <p14:tracePt t="50227" x="5761038" y="4427538"/>
          <p14:tracePt t="50244" x="5761038" y="4549775"/>
          <p14:tracePt t="50261" x="5753100" y="4640263"/>
          <p14:tracePt t="50277" x="5745163" y="4732338"/>
          <p14:tracePt t="50294" x="5737225" y="4800600"/>
          <p14:tracePt t="50311" x="5730875" y="4830763"/>
          <p14:tracePt t="50328" x="5722938" y="4868863"/>
          <p14:tracePt t="50344" x="5722938" y="4899025"/>
          <p14:tracePt t="50361" x="5715000" y="4937125"/>
          <p14:tracePt t="50377" x="5699125" y="4975225"/>
          <p14:tracePt t="50395" x="5692775" y="4991100"/>
          <p14:tracePt t="50411" x="5676900" y="5021263"/>
          <p14:tracePt t="50429" x="5661025" y="5029200"/>
          <p14:tracePt t="50445" x="5654675" y="5037138"/>
          <p14:tracePt t="50461" x="5638800" y="5051425"/>
          <p14:tracePt t="50478" x="5524500" y="5105400"/>
          <p14:tracePt t="50495" x="5470525" y="5113338"/>
          <p14:tracePt t="50511" x="5235575" y="5121275"/>
          <p14:tracePt t="50529" x="5021263" y="5121275"/>
          <p14:tracePt t="50545" x="4800600" y="5083175"/>
          <p14:tracePt t="50561" x="4618038" y="5029200"/>
          <p14:tracePt t="50578" x="4465638" y="4960938"/>
          <p14:tracePt t="50595" x="4381500" y="4906963"/>
          <p14:tracePt t="50611" x="4359275" y="4868863"/>
          <p14:tracePt t="50629" x="4351338" y="4838700"/>
          <p14:tracePt t="50645" x="4351338" y="4784725"/>
          <p14:tracePt t="50661" x="4351338" y="4724400"/>
          <p14:tracePt t="50679" x="4359275" y="4625975"/>
          <p14:tracePt t="50695" x="4373563" y="4594225"/>
          <p14:tracePt t="50711" x="4427538" y="4427538"/>
          <p14:tracePt t="50728" x="4449763" y="4335463"/>
          <p14:tracePt t="50745" x="4473575" y="4283075"/>
          <p14:tracePt t="50761" x="4479925" y="4191000"/>
          <p14:tracePt t="50778" x="4511675" y="4122738"/>
          <p14:tracePt t="50795" x="4533900" y="4060825"/>
          <p14:tracePt t="50812" x="4541838" y="3984625"/>
          <p14:tracePt t="50828" x="4572000" y="3902075"/>
          <p14:tracePt t="50845" x="4602163" y="3810000"/>
          <p14:tracePt t="50862" x="4640263" y="3741738"/>
          <p14:tracePt t="50878" x="4640263" y="3725863"/>
          <p14:tracePt t="51225" x="4656138" y="3717925"/>
          <p14:tracePt t="51232" x="4694238" y="3627438"/>
          <p14:tracePt t="51245" x="4740275" y="3489325"/>
          <p14:tracePt t="51263" x="4846638" y="3268663"/>
          <p14:tracePt t="51279" x="4892675" y="3162300"/>
          <p14:tracePt t="51295" x="4945063" y="3040063"/>
          <p14:tracePt t="51312" x="4983163" y="2949575"/>
          <p14:tracePt t="51328" x="5006975" y="2887663"/>
          <p14:tracePt t="51345" x="5013325" y="2835275"/>
          <p14:tracePt t="51362" x="5029200" y="2803525"/>
          <p14:tracePt t="51379" x="5029200" y="2781300"/>
          <p14:tracePt t="51395" x="5029200" y="2759075"/>
          <p14:tracePt t="51671" x="5029200" y="2811463"/>
          <p14:tracePt t="51680" x="5029200" y="2933700"/>
          <p14:tracePt t="51688" x="5029200" y="3124200"/>
          <p14:tracePt t="51696" x="5021263" y="3292475"/>
          <p14:tracePt t="51712" x="4960938" y="3711575"/>
          <p14:tracePt t="51729" x="4906963" y="4106863"/>
          <p14:tracePt t="51745" x="4884738" y="4473575"/>
          <p14:tracePt t="51762" x="4830763" y="4784725"/>
          <p14:tracePt t="51778" x="4792663" y="5021263"/>
          <p14:tracePt t="51795" x="4762500" y="5227638"/>
          <p14:tracePt t="51812" x="4754563" y="5356225"/>
          <p14:tracePt t="51828" x="4732338" y="5440363"/>
          <p14:tracePt t="51845" x="4724400" y="5470525"/>
          <p14:tracePt t="53744" x="4708525" y="5470525"/>
          <p14:tracePt t="53752" x="4664075" y="5456238"/>
          <p14:tracePt t="53762" x="4656138" y="5456238"/>
          <p14:tracePt t="53779" x="4648200" y="5448300"/>
          <p14:tracePt t="53796" x="4640263" y="5448300"/>
          <p14:tracePt t="53813" x="4625975" y="5387975"/>
          <p14:tracePt t="53831" x="4625975" y="5273675"/>
          <p14:tracePt t="53847" x="4625975" y="5197475"/>
          <p14:tracePt t="53863" x="4625975" y="5089525"/>
          <p14:tracePt t="53879" x="4625975" y="4991100"/>
          <p14:tracePt t="53896" x="4625975" y="4914900"/>
          <p14:tracePt t="53913" x="4625975" y="4846638"/>
          <p14:tracePt t="53929" x="4640263" y="4754563"/>
          <p14:tracePt t="53946" x="4648200" y="4670425"/>
          <p14:tracePt t="53963" x="4678363" y="4594225"/>
          <p14:tracePt t="53979" x="4686300" y="4549775"/>
          <p14:tracePt t="53996" x="4694238" y="4518025"/>
          <p14:tracePt t="54013" x="4694238" y="4511675"/>
          <p14:tracePt t="54029" x="4694238" y="4495800"/>
          <p14:tracePt t="54046" x="4702175" y="4479925"/>
          <p14:tracePt t="54062" x="4708525" y="4449763"/>
          <p14:tracePt t="54079" x="4754563" y="4327525"/>
          <p14:tracePt t="54096" x="4800600" y="4191000"/>
          <p14:tracePt t="54112" x="4822825" y="4000500"/>
          <p14:tracePt t="54129" x="4854575" y="3779838"/>
          <p14:tracePt t="54146" x="4884738" y="3565525"/>
          <p14:tracePt t="54162" x="4914900" y="3375025"/>
          <p14:tracePt t="54179" x="4937125" y="3216275"/>
          <p14:tracePt t="54196" x="4945063" y="3108325"/>
          <p14:tracePt t="54212" x="4953000" y="3055938"/>
          <p14:tracePt t="54229" x="4953000" y="3048000"/>
          <p14:tracePt t="54480" x="4953000" y="3055938"/>
          <p14:tracePt t="54488" x="4953000" y="3078163"/>
          <p14:tracePt t="54496" x="4953000" y="3140075"/>
          <p14:tracePt t="54513" x="4937125" y="3200400"/>
          <p14:tracePt t="54530" x="4914900" y="3276600"/>
          <p14:tracePt t="54546" x="4899025" y="3322638"/>
          <p14:tracePt t="54563" x="4899025" y="3368675"/>
          <p14:tracePt t="54580" x="4899025" y="3429000"/>
          <p14:tracePt t="54596" x="4899025" y="3489325"/>
          <p14:tracePt t="54613" x="4899025" y="3527425"/>
          <p14:tracePt t="54629" x="4899025" y="3551238"/>
          <p14:tracePt t="54646" x="4899025" y="3581400"/>
          <p14:tracePt t="54663" x="4899025" y="3589338"/>
          <p14:tracePt t="54679" x="4899025" y="3611563"/>
          <p14:tracePt t="54696" x="4899025" y="3635375"/>
          <p14:tracePt t="54713" x="4899025" y="3649663"/>
          <p14:tracePt t="54730" x="4899025" y="3679825"/>
          <p14:tracePt t="54746" x="4899025" y="3717925"/>
          <p14:tracePt t="54763" x="4899025" y="3756025"/>
          <p14:tracePt t="54779" x="4899025" y="3802063"/>
          <p14:tracePt t="54796" x="4899025" y="3863975"/>
          <p14:tracePt t="54813" x="4899025" y="3902075"/>
          <p14:tracePt t="54830" x="4899025" y="3916363"/>
          <p14:tracePt t="54928" x="4884738" y="3916363"/>
          <p14:tracePt t="54944" x="4868863" y="3916363"/>
          <p14:tracePt t="54951" x="4854575" y="3908425"/>
          <p14:tracePt t="54967" x="4838700" y="3902075"/>
          <p14:tracePt t="54983" x="4830763" y="3902075"/>
          <p14:tracePt t="55104" x="4822825" y="3902075"/>
          <p14:tracePt t="55359" x="4830763" y="3902075"/>
          <p14:tracePt t="55368" x="4838700" y="3902075"/>
          <p14:tracePt t="55380" x="4854575" y="3902075"/>
          <p14:tracePt t="55396" x="4937125" y="3902075"/>
          <p14:tracePt t="55413" x="5089525" y="3902075"/>
          <p14:tracePt t="55431" x="5311775" y="3902075"/>
          <p14:tracePt t="55448" x="5418138" y="3902075"/>
          <p14:tracePt t="55463" x="5470525" y="3902075"/>
          <p14:tracePt t="55480" x="5494338" y="3902075"/>
          <p14:tracePt t="55552" x="5502275" y="3902075"/>
          <p14:tracePt t="55560" x="5524500" y="3902075"/>
          <p14:tracePt t="55567" x="5554663" y="3902075"/>
          <p14:tracePt t="55580" x="5578475" y="3902075"/>
          <p14:tracePt t="55597" x="5630863" y="3902075"/>
          <p14:tracePt t="55613" x="5699125" y="3902075"/>
          <p14:tracePt t="55630" x="5722938" y="3902075"/>
          <p14:tracePt t="55647" x="5730875" y="3902075"/>
          <p14:tracePt t="56249" x="5722938" y="3902075"/>
          <p14:tracePt t="56256" x="5699125" y="3902075"/>
          <p14:tracePt t="56264" x="5661025" y="3924300"/>
          <p14:tracePt t="56281" x="5554663" y="3978275"/>
          <p14:tracePt t="56297" x="5418138" y="4060825"/>
          <p14:tracePt t="56313" x="5257800" y="4152900"/>
          <p14:tracePt t="56330" x="5105400" y="4237038"/>
          <p14:tracePt t="56347" x="4983163" y="4313238"/>
          <p14:tracePt t="56364" x="4899025" y="4359275"/>
          <p14:tracePt t="56380" x="4830763" y="4389438"/>
          <p14:tracePt t="56397" x="4770438" y="4403725"/>
          <p14:tracePt t="56413" x="4740275" y="4403725"/>
          <p14:tracePt t="56431" x="4732338" y="4403725"/>
          <p14:tracePt t="56447" x="4724400" y="4411663"/>
          <p14:tracePt t="56463" x="4716463" y="4411663"/>
          <p14:tracePt t="56496" x="4708525" y="4411663"/>
          <p14:tracePt t="56520" x="4702175" y="4411663"/>
          <p14:tracePt t="56528" x="4694238" y="4411663"/>
          <p14:tracePt t="56544" x="4686300" y="4411663"/>
          <p14:tracePt t="56640" x="4678363" y="4411663"/>
          <p14:tracePt t="56664" x="4678363" y="4403725"/>
          <p14:tracePt t="56680" x="4678363" y="4397375"/>
          <p14:tracePt t="56688" x="4678363" y="4389438"/>
          <p14:tracePt t="56704" x="4678363" y="4381500"/>
          <p14:tracePt t="56715" x="4686300" y="4365625"/>
          <p14:tracePt t="56730" x="4694238" y="4359275"/>
          <p14:tracePt t="56747" x="4732338" y="4343400"/>
          <p14:tracePt t="56764" x="4778375" y="4335463"/>
          <p14:tracePt t="56780" x="4846638" y="4327525"/>
          <p14:tracePt t="56797" x="4914900" y="4321175"/>
          <p14:tracePt t="56815" x="5037138" y="4305300"/>
          <p14:tracePt t="56831" x="5113338" y="4305300"/>
          <p14:tracePt t="56847" x="5203825" y="4305300"/>
          <p14:tracePt t="56864" x="5287963" y="4305300"/>
          <p14:tracePt t="56880" x="5402263" y="4305300"/>
          <p14:tracePt t="56897" x="5502275" y="4305300"/>
          <p14:tracePt t="56915" x="5578475" y="4305300"/>
          <p14:tracePt t="56930" x="5630863" y="4305300"/>
          <p14:tracePt t="56947" x="5684838" y="4305300"/>
          <p14:tracePt t="56964" x="5707063" y="4305300"/>
          <p14:tracePt t="56967" x="5715000" y="4305300"/>
          <p14:tracePt t="57000" x="5722938" y="4305300"/>
          <p14:tracePt t="57031" x="5737225" y="4305300"/>
          <p14:tracePt t="57040" x="5745163" y="4305300"/>
          <p14:tracePt t="57048" x="5768975" y="4305300"/>
          <p14:tracePt t="57064" x="5829300" y="4305300"/>
          <p14:tracePt t="57080" x="5889625" y="4305300"/>
          <p14:tracePt t="57097" x="5913438" y="4305300"/>
          <p14:tracePt t="57328" x="5889625" y="4313238"/>
          <p14:tracePt t="57336" x="5859463" y="4327525"/>
          <p14:tracePt t="57347" x="5813425" y="4351338"/>
          <p14:tracePt t="57364" x="5684838" y="4427538"/>
          <p14:tracePt t="57381" x="5562600" y="4495800"/>
          <p14:tracePt t="57397" x="5418138" y="4556125"/>
          <p14:tracePt t="57415" x="5235575" y="4625975"/>
          <p14:tracePt t="57431" x="5165725" y="4656138"/>
          <p14:tracePt t="57448" x="5127625" y="4670425"/>
          <p14:tracePt t="57464" x="5105400" y="4686300"/>
          <p14:tracePt t="57480" x="5083175" y="4694238"/>
          <p14:tracePt t="57497" x="5067300" y="4694238"/>
          <p14:tracePt t="57514" x="5045075" y="4708525"/>
          <p14:tracePt t="57531" x="5037138" y="4708525"/>
          <p14:tracePt t="57547" x="5021263" y="4708525"/>
          <p14:tracePt t="57564" x="5013325" y="4708525"/>
          <p14:tracePt t="57597" x="5006975" y="4708525"/>
          <p14:tracePt t="57615" x="4975225" y="4708525"/>
          <p14:tracePt t="57631" x="4937125" y="4708525"/>
          <p14:tracePt t="57647" x="4884738" y="4708525"/>
          <p14:tracePt t="57664" x="4846638" y="4708525"/>
          <p14:tracePt t="57681" x="4822825" y="4708525"/>
          <p14:tracePt t="57697" x="4808538" y="4708525"/>
          <p14:tracePt t="57889" x="4822825" y="4708525"/>
          <p14:tracePt t="57896" x="4854575" y="4708525"/>
          <p14:tracePt t="57904" x="4892675" y="4708525"/>
          <p14:tracePt t="57914" x="4930775" y="4702175"/>
          <p14:tracePt t="57931" x="5045075" y="4694238"/>
          <p14:tracePt t="57947" x="5189538" y="4670425"/>
          <p14:tracePt t="57964" x="5326063" y="4656138"/>
          <p14:tracePt t="57967" x="5387975" y="4632325"/>
          <p14:tracePt t="57981" x="5426075" y="4625975"/>
          <p14:tracePt t="57997" x="5456238" y="4618038"/>
          <p14:tracePt t="58015" x="5486400" y="4602163"/>
          <p14:tracePt t="58030" x="5508625" y="4602163"/>
          <p14:tracePt t="58047" x="5540375" y="4602163"/>
          <p14:tracePt t="58064" x="5616575" y="4602163"/>
          <p14:tracePt t="58081" x="5699125" y="4602163"/>
          <p14:tracePt t="58097" x="5730875" y="4602163"/>
          <p14:tracePt t="58114" x="5737225" y="4602163"/>
          <p14:tracePt t="58168" x="5745163" y="4602163"/>
          <p14:tracePt t="58176" x="5761038" y="4602163"/>
          <p14:tracePt t="58183" x="5768975" y="4602163"/>
          <p14:tracePt t="58197" x="5775325" y="4602163"/>
          <p14:tracePt t="58215" x="5799138" y="4602163"/>
          <p14:tracePt t="58256" x="5807075" y="4602163"/>
          <p14:tracePt t="58272" x="5821363" y="4618038"/>
          <p14:tracePt t="58281" x="5837238" y="4625975"/>
          <p14:tracePt t="58297" x="5837238" y="4632325"/>
          <p14:tracePt t="58314" x="5845175" y="4632325"/>
          <p14:tracePt t="58338" x="5845175" y="4640263"/>
          <p14:tracePt t="58367" x="5845175" y="4648200"/>
          <p14:tracePt t="58383" x="5845175" y="4656138"/>
          <p14:tracePt t="58392" x="5837238" y="4656138"/>
          <p14:tracePt t="58399" x="5837238" y="4664075"/>
          <p14:tracePt t="58415" x="5821363" y="4664075"/>
          <p14:tracePt t="58431" x="5807075" y="4664075"/>
          <p14:tracePt t="58448" x="5791200" y="4664075"/>
          <p14:tracePt t="58464" x="5783263" y="4664075"/>
          <p14:tracePt t="58481" x="5768975" y="4664075"/>
          <p14:tracePt t="58514" x="5761038" y="4664075"/>
          <p14:tracePt t="58531" x="5745163" y="4664075"/>
          <p14:tracePt t="58547" x="5722938" y="4664075"/>
          <p14:tracePt t="58564" x="5707063" y="4664075"/>
          <p14:tracePt t="58581" x="5668963" y="4664075"/>
          <p14:tracePt t="58598" x="5622925" y="4664075"/>
          <p14:tracePt t="58615" x="5540375" y="4670425"/>
          <p14:tracePt t="58631" x="5464175" y="4702175"/>
          <p14:tracePt t="58648" x="5372100" y="4740275"/>
          <p14:tracePt t="58664" x="5280025" y="4784725"/>
          <p14:tracePt t="58681" x="5203825" y="4808538"/>
          <p14:tracePt t="58698" x="5135563" y="4854575"/>
          <p14:tracePt t="58714" x="5075238" y="4884738"/>
          <p14:tracePt t="58731" x="5013325" y="4906963"/>
          <p14:tracePt t="58748" x="4983163" y="4922838"/>
          <p14:tracePt t="58764" x="4960938" y="4945063"/>
          <p14:tracePt t="58781" x="4930775" y="4960938"/>
          <p14:tracePt t="58799" x="4906963" y="4983163"/>
          <p14:tracePt t="58815" x="4892675" y="4999038"/>
          <p14:tracePt t="58831" x="4884738" y="5006975"/>
          <p14:tracePt t="58848" x="4868863" y="5021263"/>
          <p14:tracePt t="58864" x="4868863" y="5029200"/>
          <p14:tracePt t="58881" x="4854575" y="5045075"/>
          <p14:tracePt t="58898" x="4846638" y="5051425"/>
          <p14:tracePt t="58914" x="4846638" y="5059363"/>
          <p14:tracePt t="58931" x="4846638" y="5067300"/>
          <p14:tracePt t="58948" x="4830763" y="5083175"/>
          <p14:tracePt t="58965" x="4822825" y="5097463"/>
          <p14:tracePt t="58981" x="4822825" y="5105400"/>
          <p14:tracePt t="58998" x="4822825" y="5113338"/>
          <p14:tracePt t="59015" x="4808538" y="5121275"/>
          <p14:tracePt t="59031" x="4808538" y="5127625"/>
          <p14:tracePt t="59144" x="4816475" y="5127625"/>
          <p14:tracePt t="59151" x="4830763" y="5127625"/>
          <p14:tracePt t="59161" x="4854575" y="5127625"/>
          <p14:tracePt t="59167" x="4876800" y="5127625"/>
          <p14:tracePt t="59181" x="4922838" y="5127625"/>
          <p14:tracePt t="59199" x="5051425" y="5083175"/>
          <p14:tracePt t="59215" x="5165725" y="5067300"/>
          <p14:tracePt t="59231" x="5257800" y="5059363"/>
          <p14:tracePt t="59248" x="5364163" y="5045075"/>
          <p14:tracePt t="59264" x="5426075" y="5045075"/>
          <p14:tracePt t="59281" x="5502275" y="5029200"/>
          <p14:tracePt t="59298" x="5570538" y="5021263"/>
          <p14:tracePt t="59315" x="5622925" y="5021263"/>
          <p14:tracePt t="59331" x="5661025" y="5021263"/>
          <p14:tracePt t="59350" x="5699125" y="5021263"/>
          <p14:tracePt t="59364" x="5730875" y="5021263"/>
          <p14:tracePt t="59381" x="5737225" y="5021263"/>
          <p14:tracePt t="59398" x="5753100" y="5021263"/>
          <p14:tracePt t="59431" x="5783263" y="5021263"/>
          <p14:tracePt t="59448" x="5821363" y="5021263"/>
          <p14:tracePt t="59465" x="5875338" y="5037138"/>
          <p14:tracePt t="59481" x="5913438" y="5045075"/>
          <p14:tracePt t="59498" x="5921375" y="5045075"/>
          <p14:tracePt t="59616" x="5921375" y="5051425"/>
          <p14:tracePt t="59640" x="5921375" y="5067300"/>
          <p14:tracePt t="59657" x="5921375" y="5075238"/>
          <p14:tracePt t="59663" x="5913438" y="5075238"/>
          <p14:tracePt t="59672" x="5905500" y="5083175"/>
          <p14:tracePt t="59681" x="5897563" y="5083175"/>
          <p14:tracePt t="59698" x="5883275" y="5097463"/>
          <p14:tracePt t="59715" x="5867400" y="5097463"/>
          <p14:tracePt t="59731" x="5845175" y="5113338"/>
          <p14:tracePt t="59749" x="5783263" y="5135563"/>
          <p14:tracePt t="59765" x="5730875" y="5165725"/>
          <p14:tracePt t="59782" x="5638800" y="5203825"/>
          <p14:tracePt t="59799" x="5524500" y="5241925"/>
          <p14:tracePt t="59815" x="5486400" y="5265738"/>
          <p14:tracePt t="59831" x="5364163" y="5318125"/>
          <p14:tracePt t="59848" x="5280025" y="5356225"/>
          <p14:tracePt t="59865" x="5219700" y="5380038"/>
          <p14:tracePt t="59881" x="5113338" y="5394325"/>
          <p14:tracePt t="59898" x="5045075" y="5426075"/>
          <p14:tracePt t="59915" x="4991100" y="5432425"/>
          <p14:tracePt t="59931" x="4968875" y="5432425"/>
          <p14:tracePt t="59948" x="4960938" y="5432425"/>
          <p14:tracePt t="59965" x="4945063" y="5432425"/>
          <p14:tracePt t="59968" x="4937125" y="5440363"/>
          <p14:tracePt t="59984" x="4914900" y="5440363"/>
          <p14:tracePt t="59999" x="4899025" y="5448300"/>
          <p14:tracePt t="60015" x="4884738" y="5448300"/>
          <p14:tracePt t="60031" x="4838700" y="5470525"/>
          <p14:tracePt t="60048" x="4808538" y="5478463"/>
          <p14:tracePt t="60064" x="4792663" y="5486400"/>
          <p14:tracePt t="60081" x="4784725" y="5494338"/>
          <p14:tracePt t="60192" x="4784725" y="5508625"/>
          <p14:tracePt t="60199" x="4808538" y="5516563"/>
          <p14:tracePt t="60208" x="4854575" y="5524500"/>
          <p14:tracePt t="60216" x="4884738" y="5524500"/>
          <p14:tracePt t="60232" x="4983163" y="5532438"/>
          <p14:tracePt t="60249" x="5135563" y="5532438"/>
          <p14:tracePt t="60265" x="5311775" y="5532438"/>
          <p14:tracePt t="60281" x="5432425" y="5532438"/>
          <p14:tracePt t="60298" x="5524500" y="5532438"/>
          <p14:tracePt t="60315" x="5570538" y="5532438"/>
          <p14:tracePt t="60332" x="5592763" y="5532438"/>
          <p14:tracePt t="60348" x="5592763" y="5524500"/>
          <p14:tracePt t="60365" x="5608638" y="5524500"/>
          <p14:tracePt t="60383" x="5630863" y="5524500"/>
          <p14:tracePt t="60399" x="5638800" y="5524500"/>
          <p14:tracePt t="60415" x="5661025" y="5524500"/>
          <p14:tracePt t="60432" x="5668963" y="5524500"/>
          <p14:tracePt t="60832" x="5668963" y="5516563"/>
          <p14:tracePt t="60841" x="5661025" y="5508625"/>
          <p14:tracePt t="60857" x="5646738" y="5508625"/>
          <p14:tracePt t="60865" x="5630863" y="5502275"/>
          <p14:tracePt t="60882" x="5592763" y="5494338"/>
          <p14:tracePt t="60898" x="5532438" y="5478463"/>
          <p14:tracePt t="60915" x="5380038" y="5432425"/>
          <p14:tracePt t="60932" x="5181600" y="5380038"/>
          <p14:tracePt t="60948" x="5021263" y="5326063"/>
          <p14:tracePt t="60966" x="4975225" y="5311775"/>
          <p14:tracePt t="61064" x="4968875" y="5311775"/>
          <p14:tracePt t="61071" x="4968875" y="5303838"/>
          <p14:tracePt t="61082" x="4953000" y="5280025"/>
          <p14:tracePt t="61098" x="4945063" y="5013325"/>
          <p14:tracePt t="61115" x="4945063" y="4724400"/>
          <p14:tracePt t="61132" x="4999038" y="4541838"/>
          <p14:tracePt t="61148" x="5051425" y="4321175"/>
          <p14:tracePt t="61166" x="5127625" y="3946525"/>
          <p14:tracePt t="61183" x="5135563" y="3733800"/>
          <p14:tracePt t="61199" x="5135563" y="3543300"/>
          <p14:tracePt t="61215" x="5121275" y="3344863"/>
          <p14:tracePt t="61232" x="5067300" y="3178175"/>
          <p14:tracePt t="61249" x="5045075" y="3055938"/>
          <p14:tracePt t="61266" x="5006975" y="2949575"/>
          <p14:tracePt t="61282" x="4999038" y="2873375"/>
          <p14:tracePt t="61299" x="4975225" y="2811463"/>
          <p14:tracePt t="61315" x="4968875" y="2765425"/>
          <p14:tracePt t="61332" x="4960938" y="2727325"/>
          <p14:tracePt t="61349" x="4953000" y="2705100"/>
          <p14:tracePt t="61365" x="4937125" y="2674938"/>
          <p14:tracePt t="61383" x="4914900" y="2644775"/>
          <p14:tracePt t="61400" x="4914900" y="2620963"/>
          <p14:tracePt t="61415" x="4892675" y="2582863"/>
          <p14:tracePt t="61432" x="4876800" y="2552700"/>
          <p14:tracePt t="61449" x="4860925" y="2514600"/>
          <p14:tracePt t="61466" x="4860925" y="2484438"/>
          <p14:tracePt t="61471" x="4854575" y="2484438"/>
          <p14:tracePt t="61483" x="4854575" y="2476500"/>
          <p14:tracePt t="61499" x="4854575" y="2460625"/>
          <p14:tracePt t="61515" x="4854575" y="2438400"/>
          <p14:tracePt t="61532" x="4854575" y="2408238"/>
          <p14:tracePt t="61549" x="4838700" y="2378075"/>
          <p14:tracePt t="61565" x="4830763" y="2332038"/>
          <p14:tracePt t="61583" x="4830763" y="2301875"/>
          <p14:tracePt t="61600" x="4830763" y="2286000"/>
          <p14:tracePt t="61615" x="4830763" y="2270125"/>
          <p14:tracePt t="61976" x="4830763" y="2286000"/>
          <p14:tracePt t="61984" x="4830763" y="2346325"/>
          <p14:tracePt t="61992" x="4830763" y="2408238"/>
          <p14:tracePt t="62003" x="4808538" y="2468563"/>
          <p14:tracePt t="62016" x="4808538" y="2574925"/>
          <p14:tracePt t="62032" x="4800600" y="2644775"/>
          <p14:tracePt t="62049" x="4792663" y="2697163"/>
          <p14:tracePt t="62065" x="4792663" y="2751138"/>
          <p14:tracePt t="62082" x="4770438" y="2827338"/>
          <p14:tracePt t="62099" x="4754563" y="2925763"/>
          <p14:tracePt t="62115" x="4724400" y="3017838"/>
          <p14:tracePt t="62132" x="4716463" y="3132138"/>
          <p14:tracePt t="62148" x="4694238" y="3246438"/>
          <p14:tracePt t="62165" x="4686300" y="3352800"/>
          <p14:tracePt t="62182" x="4670425" y="3489325"/>
          <p14:tracePt t="62199" x="4656138" y="3565525"/>
          <p14:tracePt t="62216" x="4648200" y="3657600"/>
          <p14:tracePt t="62232" x="4648200" y="3741738"/>
          <p14:tracePt t="62249" x="4640263" y="3840163"/>
          <p14:tracePt t="62266" x="4618038" y="3954463"/>
          <p14:tracePt t="62282" x="4618038" y="4084638"/>
          <p14:tracePt t="62299" x="4602163" y="4229100"/>
          <p14:tracePt t="62316" x="4579938" y="4343400"/>
          <p14:tracePt t="62332" x="4572000" y="4457700"/>
          <p14:tracePt t="62349" x="4556125" y="4579938"/>
          <p14:tracePt t="62366" x="4541838" y="4702175"/>
          <p14:tracePt t="62383" x="4518025" y="4914900"/>
          <p14:tracePt t="62399" x="4518025" y="5021263"/>
          <p14:tracePt t="62416" x="4503738" y="5127625"/>
          <p14:tracePt t="62433" x="4487863" y="5203825"/>
          <p14:tracePt t="62449" x="4487863" y="5295900"/>
          <p14:tracePt t="62466" x="4487863" y="5380038"/>
          <p14:tracePt t="62482" x="4487863" y="5478463"/>
          <p14:tracePt t="62487" x="4487863" y="5540375"/>
          <p14:tracePt t="62499" x="4487863" y="5592763"/>
          <p14:tracePt t="62516" x="4487863" y="5707063"/>
          <p14:tracePt t="62533" x="4487863" y="5821363"/>
          <p14:tracePt t="62549" x="4487863" y="5921375"/>
          <p14:tracePt t="62566" x="4503738" y="6011863"/>
          <p14:tracePt t="62583" x="4511675" y="6065838"/>
          <p14:tracePt t="62599" x="4533900" y="6149975"/>
          <p14:tracePt t="62616" x="4549775" y="6210300"/>
          <p14:tracePt t="62633" x="4572000" y="6264275"/>
          <p14:tracePt t="62649" x="4572000" y="6278563"/>
          <p14:tracePt t="62666" x="4579938" y="6302375"/>
          <p14:tracePt t="62699" x="4579938" y="6308725"/>
          <p14:tracePt t="62719" x="4587875" y="6324600"/>
          <p14:tracePt t="62735" x="4587875" y="6332538"/>
          <p14:tracePt t="62800" x="4594225" y="6332538"/>
          <p14:tracePt t="62808" x="4594225" y="6324600"/>
          <p14:tracePt t="62816" x="4602163" y="6308725"/>
          <p14:tracePt t="62832" x="4632325" y="6240463"/>
          <p14:tracePt t="62850" x="4656138" y="6180138"/>
          <p14:tracePt t="62866" x="4670425" y="6142038"/>
          <p14:tracePt t="62882" x="4694238" y="6088063"/>
          <p14:tracePt t="62899" x="4702175" y="6057900"/>
          <p14:tracePt t="62916" x="4716463" y="6019800"/>
          <p14:tracePt t="62933" x="4724400" y="6003925"/>
          <p14:tracePt t="62949" x="4724400" y="5997575"/>
          <p14:tracePt t="62966" x="4732338" y="5989638"/>
          <p14:tracePt t="62983" x="4740275" y="5989638"/>
          <p14:tracePt t="62999" x="4754563" y="5981700"/>
          <p14:tracePt t="63016" x="4778375" y="5981700"/>
          <p14:tracePt t="63033" x="4822825" y="5981700"/>
          <p14:tracePt t="63049" x="4906963" y="5981700"/>
          <p14:tracePt t="63066" x="4968875" y="5981700"/>
          <p14:tracePt t="63083" x="4999038" y="5981700"/>
          <p14:tracePt t="63099" x="5006975" y="5981700"/>
          <p14:tracePt t="63383" x="4999038" y="5965825"/>
          <p14:tracePt t="63392" x="4983163" y="5927725"/>
          <p14:tracePt t="63400" x="4960938" y="5889625"/>
          <p14:tracePt t="63416" x="4884738" y="5730875"/>
          <p14:tracePt t="63433" x="4770438" y="5402263"/>
          <p14:tracePt t="63449" x="4656138" y="4914900"/>
          <p14:tracePt t="63466" x="4602163" y="4397375"/>
          <p14:tracePt t="63483" x="4602163" y="3695700"/>
          <p14:tracePt t="63499" x="4602163" y="3040063"/>
          <p14:tracePt t="63516" x="4602163" y="2476500"/>
          <p14:tracePt t="63533" x="4610100" y="2232025"/>
          <p14:tracePt t="63550" x="4632325" y="2049463"/>
          <p14:tracePt t="63567" x="4656138" y="1882775"/>
          <p14:tracePt t="63583" x="4670425" y="1774825"/>
          <p14:tracePt t="63599" x="4686300" y="1706563"/>
          <p14:tracePt t="63616" x="4686300" y="1660525"/>
          <p14:tracePt t="63633" x="4694238" y="1646238"/>
          <p14:tracePt t="63649" x="4694238" y="1622425"/>
          <p14:tracePt t="63666" x="4702175" y="1592263"/>
          <p14:tracePt t="63683" x="4708525" y="1554163"/>
          <p14:tracePt t="63699" x="4708525" y="1524000"/>
          <p14:tracePt t="63716" x="4708525" y="1516063"/>
          <p14:tracePt t="63776" x="4716463" y="1516063"/>
          <p14:tracePt t="63783" x="4724400" y="1516063"/>
          <p14:tracePt t="63793" x="4732338" y="1516063"/>
          <p14:tracePt t="63800" x="4732338" y="1546225"/>
          <p14:tracePt t="63816" x="4746625" y="1668463"/>
          <p14:tracePt t="63833" x="4762500" y="1828800"/>
          <p14:tracePt t="63849" x="4762500" y="1989138"/>
          <p14:tracePt t="63867" x="4778375" y="2117725"/>
          <p14:tracePt t="63883" x="4778375" y="2225675"/>
          <p14:tracePt t="63900" x="4778375" y="2316163"/>
          <p14:tracePt t="63916" x="4778375" y="2408238"/>
          <p14:tracePt t="63933" x="4778375" y="2560638"/>
          <p14:tracePt t="63951" x="4778375" y="2803525"/>
          <p14:tracePt t="63967" x="4778375" y="2949575"/>
          <p14:tracePt t="63983" x="4778375" y="3017838"/>
          <p14:tracePt t="63985" x="4778375" y="3078163"/>
          <p14:tracePt t="64000" x="4778375" y="3230563"/>
          <p14:tracePt t="64016" x="4778375" y="3382963"/>
          <p14:tracePt t="64033" x="4778375" y="3535363"/>
          <p14:tracePt t="64050" x="4778375" y="3687763"/>
          <p14:tracePt t="64067" x="4778375" y="3840163"/>
          <p14:tracePt t="64083" x="4778375" y="3978275"/>
          <p14:tracePt t="64099" x="4778375" y="4098925"/>
          <p14:tracePt t="64116" x="4778375" y="4168775"/>
          <p14:tracePt t="64132" x="4770438" y="4244975"/>
          <p14:tracePt t="64149" x="4770438" y="4297363"/>
          <p14:tracePt t="64167" x="4770438" y="4381500"/>
          <p14:tracePt t="64183" x="4770438" y="4427538"/>
          <p14:tracePt t="64200" x="4762500" y="4473575"/>
          <p14:tracePt t="64216" x="4762500" y="4533900"/>
          <p14:tracePt t="64233" x="4762500" y="4594225"/>
          <p14:tracePt t="64250" x="4762500" y="4670425"/>
          <p14:tracePt t="64267" x="4762500" y="4740275"/>
          <p14:tracePt t="64283" x="4762500" y="4846638"/>
          <p14:tracePt t="64300" x="4770438" y="4937125"/>
          <p14:tracePt t="64316" x="4792663" y="5059363"/>
          <p14:tracePt t="64333" x="4822825" y="5211763"/>
          <p14:tracePt t="64350" x="4868863" y="5410200"/>
          <p14:tracePt t="64366" x="4906963" y="5562600"/>
          <p14:tracePt t="64383" x="4937125" y="5707063"/>
          <p14:tracePt t="64400" x="4945063" y="5722938"/>
          <p14:tracePt t="64442" x="4945063" y="5730875"/>
          <p14:tracePt t="64450" x="4960938" y="5715000"/>
          <p14:tracePt t="64467" x="4960938" y="5410200"/>
          <p14:tracePt t="64483" x="4899025" y="4778375"/>
          <p14:tracePt t="64487" x="4868863" y="4479925"/>
          <p14:tracePt t="64500" x="4830763" y="4198938"/>
          <p14:tracePt t="64516" x="4792663" y="3649663"/>
          <p14:tracePt t="64533" x="4740275" y="3200400"/>
          <p14:tracePt t="64550" x="4732338" y="2713038"/>
          <p14:tracePt t="64568" x="4732338" y="2484438"/>
          <p14:tracePt t="64583" x="4732338" y="2332038"/>
          <p14:tracePt t="64600" x="4732338" y="2225675"/>
          <p14:tracePt t="64617" x="4732338" y="2141538"/>
          <p14:tracePt t="64633" x="4732338" y="2095500"/>
          <p14:tracePt t="64650" x="4732338" y="2079625"/>
          <p14:tracePt t="64666" x="4732338" y="2073275"/>
          <p14:tracePt t="64800" x="4732338" y="2079625"/>
          <p14:tracePt t="64808" x="4732338" y="2111375"/>
          <p14:tracePt t="64817" x="4732338" y="2141538"/>
          <p14:tracePt t="64833" x="4732338" y="2247900"/>
          <p14:tracePt t="64850" x="4732338" y="2354263"/>
          <p14:tracePt t="64867" x="4732338" y="2460625"/>
          <p14:tracePt t="64883" x="4732338" y="2522538"/>
          <p14:tracePt t="64900" x="4732338" y="2552700"/>
          <p14:tracePt t="65192" x="4732338" y="2560638"/>
          <p14:tracePt t="65200" x="4732338" y="2620963"/>
          <p14:tracePt t="65208" x="4732338" y="2697163"/>
          <p14:tracePt t="65217" x="4732338" y="2781300"/>
          <p14:tracePt t="65233" x="4732338" y="2933700"/>
          <p14:tracePt t="65250" x="4732338" y="3032125"/>
          <p14:tracePt t="65267" x="4746625" y="3070225"/>
          <p14:tracePt t="65283" x="4746625" y="3086100"/>
          <p14:tracePt t="65300" x="4746625" y="3094038"/>
          <p14:tracePt t="65317" x="4746625" y="3101975"/>
          <p14:tracePt t="65333" x="4746625" y="3108325"/>
          <p14:tracePt t="65350" x="4746625" y="3116263"/>
          <p14:tracePt t="65368" x="4746625" y="3124200"/>
          <p14:tracePt t="65383" x="4746625" y="3132138"/>
          <p14:tracePt t="65400" x="4746625" y="3140075"/>
          <p14:tracePt t="65440" x="4746625" y="3146425"/>
          <p14:tracePt t="65520" x="4746625" y="3154363"/>
          <p14:tracePt t="65712" x="4746625" y="3162300"/>
          <p14:tracePt t="65719" x="4746625" y="3216275"/>
          <p14:tracePt t="65728" x="4746625" y="3276600"/>
          <p14:tracePt t="65735" x="4762500" y="3344863"/>
          <p14:tracePt t="65751" x="4784725" y="3489325"/>
          <p14:tracePt t="65767" x="4816475" y="3581400"/>
          <p14:tracePt t="65784" x="4830763" y="3627438"/>
          <p14:tracePt t="65800" x="4830763" y="3635375"/>
          <p14:tracePt t="65968" x="4830763" y="3619500"/>
          <p14:tracePt t="66002" x="4830763" y="3611563"/>
          <p14:tracePt t="66016" x="4830763" y="3597275"/>
          <p14:tracePt t="66024" x="4830763" y="3589338"/>
          <p14:tracePt t="66034" x="4830763" y="3573463"/>
          <p14:tracePt t="66050" x="4822825" y="3551238"/>
          <p14:tracePt t="66067" x="4816475" y="3535363"/>
          <p14:tracePt t="66084" x="4816475" y="3513138"/>
          <p14:tracePt t="66100" x="4816475" y="3497263"/>
          <p14:tracePt t="66119" x="4816475" y="3489325"/>
          <p14:tracePt t="66240" x="4816475" y="3521075"/>
          <p14:tracePt t="66250" x="4816475" y="3543300"/>
          <p14:tracePt t="66255" x="4816475" y="3573463"/>
          <p14:tracePt t="66267" x="4816475" y="3603625"/>
          <p14:tracePt t="66284" x="4816475" y="3679825"/>
          <p14:tracePt t="66300" x="4830763" y="3749675"/>
          <p14:tracePt t="66317" x="4838700" y="3794125"/>
          <p14:tracePt t="66334" x="4846638" y="3825875"/>
          <p14:tracePt t="66351" x="4854575" y="3856038"/>
          <p14:tracePt t="66367" x="4854575" y="3878263"/>
          <p14:tracePt t="66384" x="4860925" y="3886200"/>
          <p14:tracePt t="66400" x="4860925" y="3902075"/>
          <p14:tracePt t="66456" x="4860925" y="3908425"/>
          <p14:tracePt t="66824" x="4860925" y="3924300"/>
          <p14:tracePt t="66832" x="4860925" y="3932238"/>
          <p14:tracePt t="66840" x="4860925" y="3946525"/>
          <p14:tracePt t="66851" x="4868863" y="3962400"/>
          <p14:tracePt t="66867" x="4876800" y="3984625"/>
          <p14:tracePt t="66885" x="4884738" y="4030663"/>
          <p14:tracePt t="66901" x="4892675" y="4068763"/>
          <p14:tracePt t="66918" x="4892675" y="4092575"/>
          <p14:tracePt t="66935" x="4892675" y="4122738"/>
          <p14:tracePt t="66951" x="4892675" y="4130675"/>
          <p14:tracePt t="66967" x="4892675" y="4144963"/>
          <p14:tracePt t="66984" x="4892675" y="4160838"/>
          <p14:tracePt t="67001" x="4892675" y="4168775"/>
          <p14:tracePt t="67018" x="4892675" y="4175125"/>
          <p14:tracePt t="67034" x="4892675" y="4183063"/>
          <p14:tracePt t="67051" x="4892675" y="4191000"/>
          <p14:tracePt t="67067" x="4892675" y="4198938"/>
          <p14:tracePt t="67111" x="4892675" y="4206875"/>
          <p14:tracePt t="67184" x="4892675" y="4213225"/>
          <p14:tracePt t="67360" x="4892675" y="4221163"/>
          <p14:tracePt t="67367" x="4884738" y="4229100"/>
          <p14:tracePt t="67377" x="4876800" y="4237038"/>
          <p14:tracePt t="67384" x="4868863" y="4244975"/>
          <p14:tracePt t="67401" x="4838700" y="4251325"/>
          <p14:tracePt t="67704" x="4838700" y="4259263"/>
          <p14:tracePt t="67728" x="4838700" y="4275138"/>
          <p14:tracePt t="67736" x="4838700" y="4305300"/>
          <p14:tracePt t="67744" x="4838700" y="4343400"/>
          <p14:tracePt t="67753" x="4838700" y="4381500"/>
          <p14:tracePt t="67768" x="4838700" y="4435475"/>
          <p14:tracePt t="67784" x="4838700" y="4487863"/>
          <p14:tracePt t="67801" x="4838700" y="4525963"/>
          <p14:tracePt t="67818" x="4838700" y="4541838"/>
          <p14:tracePt t="67851" x="4838700" y="4549775"/>
          <p14:tracePt t="67881" x="4838700" y="4556125"/>
          <p14:tracePt t="67896" x="4838700" y="4564063"/>
          <p14:tracePt t="67912" x="4830763" y="4572000"/>
          <p14:tracePt t="67920" x="4830763" y="4579938"/>
          <p14:tracePt t="67935" x="4822825" y="4610100"/>
          <p14:tracePt t="67951" x="4822825" y="4625975"/>
          <p14:tracePt t="67968" x="4808538" y="4648200"/>
          <p14:tracePt t="67984" x="4808538" y="4664075"/>
          <p14:tracePt t="68001" x="4808538" y="4670425"/>
          <p14:tracePt t="68209" x="4808538" y="4686300"/>
          <p14:tracePt t="68216" x="4808538" y="4702175"/>
          <p14:tracePt t="68224" x="4808538" y="4724400"/>
          <p14:tracePt t="68235" x="4816475" y="4770438"/>
          <p14:tracePt t="68251" x="4830763" y="4860925"/>
          <p14:tracePt t="68268" x="4846638" y="4975225"/>
          <p14:tracePt t="68285" x="4854575" y="5051425"/>
          <p14:tracePt t="68301" x="4854575" y="5089525"/>
          <p14:tracePt t="68319" x="4854575" y="5105400"/>
          <p14:tracePt t="68334" x="4854575" y="5113338"/>
          <p14:tracePt t="68351" x="4854575" y="5121275"/>
          <p14:tracePt t="68543" x="4854575" y="5127625"/>
          <p14:tracePt t="68560" x="4854575" y="5143500"/>
          <p14:tracePt t="68568" x="4854575" y="5151438"/>
          <p14:tracePt t="68576" x="4854575" y="5173663"/>
          <p14:tracePt t="68585" x="4854575" y="5203825"/>
          <p14:tracePt t="68601" x="4854575" y="5265738"/>
          <p14:tracePt t="68618" x="4860925" y="5326063"/>
          <p14:tracePt t="68635" x="4876800" y="5372100"/>
          <p14:tracePt t="68651" x="4884738" y="5418138"/>
          <p14:tracePt t="68668" x="4884738" y="5448300"/>
          <p14:tracePt t="68685" x="4884738" y="5464175"/>
          <p14:tracePt t="68701" x="4884738" y="5470525"/>
          <p14:tracePt t="68718" x="4884738" y="5486400"/>
          <p14:tracePt t="68735" x="4884738" y="5494338"/>
          <p14:tracePt t="68751" x="4884738" y="5516563"/>
          <p14:tracePt t="68768" x="4884738" y="5532438"/>
          <p14:tracePt t="68785" x="4884738" y="5540375"/>
          <p14:tracePt t="68801" x="4884738" y="5546725"/>
          <p14:tracePt t="68835" x="4884738" y="5554663"/>
          <p14:tracePt t="68851" x="4884738" y="5562600"/>
          <p14:tracePt t="68868" x="4884738" y="5570538"/>
          <p14:tracePt t="68885" x="4892675" y="5578475"/>
          <p14:tracePt t="68901" x="4892675" y="5592763"/>
          <p14:tracePt t="68919" x="4899025" y="5616575"/>
          <p14:tracePt t="68952" x="4906963" y="5638800"/>
          <p14:tracePt t="68968" x="4906963" y="5654675"/>
          <p14:tracePt t="68985" x="4914900" y="5676900"/>
          <p14:tracePt t="69001" x="4914900" y="5684838"/>
          <p14:tracePt t="69018" x="4922838" y="5715000"/>
          <p14:tracePt t="69035" x="4930775" y="5737225"/>
          <p14:tracePt t="69051" x="4930775" y="5768975"/>
          <p14:tracePt t="69068" x="4945063" y="5799138"/>
          <p14:tracePt t="69085" x="4960938" y="5813425"/>
          <p14:tracePt t="69101" x="4960938" y="5821363"/>
          <p14:tracePt t="69119" x="4968875" y="5837238"/>
          <p14:tracePt t="69135" x="4975225" y="5845175"/>
          <p14:tracePt t="69168" x="4983163" y="5859463"/>
          <p14:tracePt t="69185" x="4991100" y="5867400"/>
          <p14:tracePt t="69201" x="4999038" y="5889625"/>
          <p14:tracePt t="69218" x="4999038" y="5897563"/>
          <p14:tracePt t="69235" x="4999038" y="5913438"/>
          <p14:tracePt t="69252" x="5006975" y="5921375"/>
          <p14:tracePt t="69268" x="5006975" y="5935663"/>
          <p14:tracePt t="69285" x="5006975" y="5943600"/>
          <p14:tracePt t="69752" x="5006975" y="5951538"/>
          <p14:tracePt t="70001" x="5029200" y="5927725"/>
          <p14:tracePt t="70008" x="5037138" y="5897563"/>
          <p14:tracePt t="70018" x="5067300" y="5799138"/>
          <p14:tracePt t="70035" x="5127625" y="5570538"/>
          <p14:tracePt t="70052" x="5227638" y="5257800"/>
          <p14:tracePt t="70068" x="5295900" y="4876800"/>
          <p14:tracePt t="70085" x="5326063" y="4694238"/>
          <p14:tracePt t="70101" x="5372100" y="4503738"/>
          <p14:tracePt t="70118" x="5426075" y="4213225"/>
          <p14:tracePt t="70135" x="5432425" y="4030663"/>
          <p14:tracePt t="70151" x="5464175" y="3856038"/>
          <p14:tracePt t="70168" x="5478463" y="3665538"/>
          <p14:tracePt t="70185" x="5478463" y="3497263"/>
          <p14:tracePt t="70201" x="5478463" y="3344863"/>
          <p14:tracePt t="70218" x="5478463" y="3238500"/>
          <p14:tracePt t="70235" x="5478463" y="3178175"/>
          <p14:tracePt t="70252" x="5478463" y="3116263"/>
          <p14:tracePt t="70268" x="5494338" y="3048000"/>
          <p14:tracePt t="70287" x="5524500" y="2949575"/>
          <p14:tracePt t="70303" x="5546725" y="2857500"/>
          <p14:tracePt t="70319" x="5570538" y="2773363"/>
          <p14:tracePt t="70335" x="5592763" y="2713038"/>
          <p14:tracePt t="70352" x="5608638" y="2674938"/>
          <p14:tracePt t="70369" x="5616575" y="2651125"/>
          <p14:tracePt t="70385" x="5630863" y="2628900"/>
          <p14:tracePt t="70402" x="5646738" y="2613025"/>
          <p14:tracePt t="70419" x="5661025" y="2598738"/>
          <p14:tracePt t="70435" x="5684838" y="2598738"/>
          <p14:tracePt t="70469" x="5684838" y="2590800"/>
          <p14:tracePt t="70486" x="5692775" y="2574925"/>
          <p14:tracePt t="70503" x="5707063" y="2544763"/>
          <p14:tracePt t="70519" x="5707063" y="2536825"/>
          <p14:tracePt t="70535" x="5722938" y="2492375"/>
          <p14:tracePt t="70624" x="5722938" y="2484438"/>
          <p14:tracePt t="70881" x="5722938" y="2492375"/>
          <p14:tracePt t="70903" x="5722938" y="2498725"/>
          <p14:tracePt t="70920" x="5722938" y="2506663"/>
          <p14:tracePt t="70936" x="5722938" y="2522538"/>
          <p14:tracePt t="70951" x="5722938" y="2530475"/>
          <p14:tracePt t="70968" x="5722938" y="2536825"/>
          <p14:tracePt t="70984" x="5722938" y="2544763"/>
          <p14:tracePt t="71008" x="5722938" y="2552700"/>
          <p14:tracePt t="71095" x="5722938" y="2560638"/>
          <p14:tracePt t="71104" x="5722938" y="2574925"/>
          <p14:tracePt t="71120" x="5722938" y="2590800"/>
          <p14:tracePt t="71128" x="5722938" y="2598738"/>
          <p14:tracePt t="71136" x="5722938" y="2606675"/>
          <p14:tracePt t="71152" x="5722938" y="2644775"/>
          <p14:tracePt t="71169" x="5722938" y="2674938"/>
          <p14:tracePt t="71186" x="5722938" y="2713038"/>
          <p14:tracePt t="71202" x="5722938" y="2759075"/>
          <p14:tracePt t="71219" x="5722938" y="2803525"/>
          <p14:tracePt t="71236" x="5722938" y="2865438"/>
          <p14:tracePt t="71252" x="5722938" y="2955925"/>
          <p14:tracePt t="71269" x="5722938" y="3025775"/>
          <p14:tracePt t="71287" x="5722938" y="3108325"/>
          <p14:tracePt t="71303" x="5722938" y="3146425"/>
          <p14:tracePt t="71319" x="5722938" y="3200400"/>
          <p14:tracePt t="71336" x="5722938" y="3246438"/>
          <p14:tracePt t="71352" x="5722938" y="3298825"/>
          <p14:tracePt t="71369" x="5722938" y="3344863"/>
          <p14:tracePt t="71386" x="5722938" y="3382963"/>
          <p14:tracePt t="71403" x="5722938" y="3421063"/>
          <p14:tracePt t="71419" x="5722938" y="3459163"/>
          <p14:tracePt t="71436" x="5722938" y="3489325"/>
          <p14:tracePt t="71452" x="5722938" y="3535363"/>
          <p14:tracePt t="71469" x="5722938" y="3559175"/>
          <p14:tracePt t="71486" x="5722938" y="3589338"/>
          <p14:tracePt t="71504" x="5722938" y="3627438"/>
          <p14:tracePt t="71519" x="5722938" y="3649663"/>
          <p14:tracePt t="71536" x="5722938" y="3695700"/>
          <p14:tracePt t="71552" x="5722938" y="3741738"/>
          <p14:tracePt t="71569" x="5722938" y="3779838"/>
          <p14:tracePt t="71586" x="5722938" y="3817938"/>
          <p14:tracePt t="71602" x="5722938" y="3848100"/>
          <p14:tracePt t="71619" x="5722938" y="3894138"/>
          <p14:tracePt t="71636" x="5722938" y="3916363"/>
          <p14:tracePt t="71652" x="5722938" y="3954463"/>
          <p14:tracePt t="71669" x="5722938" y="3978275"/>
          <p14:tracePt t="71686" x="5722938" y="4008438"/>
          <p14:tracePt t="71703" x="5722938" y="4046538"/>
          <p14:tracePt t="71719" x="5722938" y="4076700"/>
          <p14:tracePt t="71736" x="5722938" y="4106863"/>
          <p14:tracePt t="71752" x="5722938" y="4137025"/>
          <p14:tracePt t="71769" x="5722938" y="4168775"/>
          <p14:tracePt t="71786" x="5722938" y="4206875"/>
          <p14:tracePt t="71802" x="5722938" y="4244975"/>
          <p14:tracePt t="71820" x="5722938" y="4283075"/>
          <p14:tracePt t="71836" x="5722938" y="4321175"/>
          <p14:tracePt t="71852" x="5722938" y="4351338"/>
          <p14:tracePt t="71869" x="5722938" y="4381500"/>
          <p14:tracePt t="71887" x="5722938" y="4427538"/>
          <p14:tracePt t="71903" x="5722938" y="4465638"/>
          <p14:tracePt t="71920" x="5722938" y="4511675"/>
          <p14:tracePt t="71936" x="5722938" y="4556125"/>
          <p14:tracePt t="71952" x="5722938" y="4602163"/>
          <p14:tracePt t="71969" x="5722938" y="4632325"/>
          <p14:tracePt t="71986" x="5722938" y="4686300"/>
          <p14:tracePt t="72003" x="5722938" y="4740275"/>
          <p14:tracePt t="72019" x="5737225" y="4800600"/>
          <p14:tracePt t="72024" x="5737225" y="4822825"/>
          <p14:tracePt t="72036" x="5745163" y="4860925"/>
          <p14:tracePt t="72052" x="5761038" y="4960938"/>
          <p14:tracePt t="72069" x="5775325" y="5067300"/>
          <p14:tracePt t="72086" x="5813425" y="5197475"/>
          <p14:tracePt t="72103" x="5837238" y="5280025"/>
          <p14:tracePt t="72119" x="5851525" y="5349875"/>
          <p14:tracePt t="72136" x="5883275" y="5432425"/>
          <p14:tracePt t="72152" x="5905500" y="5546725"/>
          <p14:tracePt t="72169" x="5927725" y="5646738"/>
          <p14:tracePt t="72186" x="5959475" y="5722938"/>
          <p14:tracePt t="72202" x="5973763" y="5783263"/>
          <p14:tracePt t="72219" x="5989638" y="5837238"/>
          <p14:tracePt t="72236" x="5997575" y="5875338"/>
          <p14:tracePt t="72253" x="6003925" y="5905500"/>
          <p14:tracePt t="72269" x="6003925" y="5935663"/>
          <p14:tracePt t="72286" x="6011863" y="5981700"/>
          <p14:tracePt t="72302" x="6011863" y="6011863"/>
          <p14:tracePt t="72319" x="6019800" y="6027738"/>
          <p14:tracePt t="72544" x="6027738" y="6035675"/>
          <p14:tracePt t="72616" x="6027738" y="6027738"/>
          <p14:tracePt t="72623" x="6027738" y="6019800"/>
          <p14:tracePt t="72639" x="6019800" y="6019800"/>
          <p14:tracePt t="72712" x="6019800" y="6011863"/>
          <p14:tracePt t="72728" x="6019800" y="5997575"/>
          <p14:tracePt t="72736" x="6035675" y="5973763"/>
          <p14:tracePt t="72744" x="6035675" y="5959475"/>
          <p14:tracePt t="72753" x="6035675" y="5943600"/>
          <p14:tracePt t="72769" x="6019800" y="5889625"/>
          <p14:tracePt t="73280" x="6019800" y="5883275"/>
          <p14:tracePt t="73288" x="6019800" y="5875338"/>
          <p14:tracePt t="73297" x="6035675" y="5845175"/>
          <p14:tracePt t="73304" x="6049963" y="5829300"/>
          <p14:tracePt t="73320" x="6057900" y="5813425"/>
          <p14:tracePt t="73336" x="6057900" y="5761038"/>
          <p14:tracePt t="73353" x="6096000" y="5584825"/>
          <p14:tracePt t="73370" x="6188075" y="5280025"/>
          <p14:tracePt t="73386" x="6362700" y="4694238"/>
          <p14:tracePt t="73403" x="6499225" y="4122738"/>
          <p14:tracePt t="73420" x="6637338" y="3665538"/>
          <p14:tracePt t="73436" x="6765925" y="3208338"/>
          <p14:tracePt t="73453" x="6873875" y="2797175"/>
          <p14:tracePt t="73470" x="6934200" y="2552700"/>
          <p14:tracePt t="73486" x="6934200" y="2536825"/>
          <p14:tracePt t="73712" x="6950075" y="2536825"/>
          <p14:tracePt t="73720" x="7018338" y="2536825"/>
          <p14:tracePt t="73728" x="7162800" y="2460625"/>
          <p14:tracePt t="73736" x="7261225" y="2408238"/>
          <p14:tracePt t="73759" x="7285038" y="2384425"/>
          <p14:tracePt t="73770" x="7323138" y="2324100"/>
          <p14:tracePt t="73787" x="7383463" y="2255838"/>
          <p14:tracePt t="73804" x="7413625" y="2201863"/>
          <p14:tracePt t="73820" x="7467600" y="2087563"/>
          <p14:tracePt t="73836" x="7489825" y="2027238"/>
          <p14:tracePt t="73853" x="7489825" y="1997075"/>
          <p14:tracePt t="73870" x="7505700" y="1951038"/>
          <p14:tracePt t="74018" x="7505700" y="1943100"/>
          <p14:tracePt t="74024" x="7497763" y="1935163"/>
          <p14:tracePt t="74036" x="7483475" y="1935163"/>
          <p14:tracePt t="74053" x="7459663" y="1935163"/>
          <p14:tracePt t="74071" x="7429500" y="1920875"/>
          <p14:tracePt t="74086" x="7421563" y="1920875"/>
          <p14:tracePt t="74103" x="7383463" y="1912938"/>
          <p14:tracePt t="74120" x="7369175" y="1905000"/>
          <p14:tracePt t="74137" x="7361238" y="1905000"/>
          <p14:tracePt t="74177" x="7353300" y="1905000"/>
          <p14:tracePt t="74187" x="7331075" y="1920875"/>
          <p14:tracePt t="74203" x="7323138" y="1951038"/>
          <p14:tracePt t="74220" x="7323138" y="1965325"/>
          <p14:tracePt t="74237" x="7323138" y="1997075"/>
          <p14:tracePt t="74253" x="7323138" y="2019300"/>
          <p14:tracePt t="74816" x="7331075" y="2019300"/>
          <p14:tracePt t="74823" x="7353300" y="1989138"/>
          <p14:tracePt t="74834" x="7361238" y="1981200"/>
          <p14:tracePt t="74840" x="7375525" y="1973263"/>
          <p14:tracePt t="74853" x="7391400" y="1951038"/>
          <p14:tracePt t="74870" x="7413625" y="1935163"/>
          <p14:tracePt t="74887" x="7413625" y="1927225"/>
          <p14:tracePt t="74903" x="7421563" y="1920875"/>
          <p14:tracePt t="74943" x="7421563" y="1912938"/>
          <p14:tracePt t="75488" x="7429500" y="1905000"/>
          <p14:tracePt t="75705" x="7445375" y="1889125"/>
          <p14:tracePt t="75712" x="7489825" y="1844675"/>
          <p14:tracePt t="75721" x="7521575" y="1806575"/>
          <p14:tracePt t="75737" x="7597775" y="1744663"/>
          <p14:tracePt t="75754" x="7696200" y="1684338"/>
          <p14:tracePt t="75771" x="7788275" y="1616075"/>
          <p14:tracePt t="75787" x="7864475" y="1562100"/>
          <p14:tracePt t="75804" x="7886700" y="1531938"/>
          <p14:tracePt t="75820" x="7916863" y="1501775"/>
          <p14:tracePt t="75837" x="7924800" y="1493838"/>
          <p14:tracePt t="75855" x="7940675" y="1463675"/>
          <p14:tracePt t="75887" x="7954963" y="1447800"/>
          <p14:tracePt t="75905" x="7954963" y="1439863"/>
          <p14:tracePt t="75920" x="7970838" y="1431925"/>
          <p14:tracePt t="75954" x="7970838" y="1425575"/>
          <p14:tracePt t="75970" x="7978775" y="1425575"/>
          <p14:tracePt t="75987" x="7985125" y="1425575"/>
          <p14:tracePt t="76004" x="8001000" y="1425575"/>
          <p14:tracePt t="76080" x="8001000" y="1431925"/>
          <p14:tracePt t="76087" x="8001000" y="1439863"/>
          <p14:tracePt t="76095" x="7962900" y="1470025"/>
          <p14:tracePt t="76104" x="7932738" y="1501775"/>
          <p14:tracePt t="76121" x="7810500" y="1592263"/>
          <p14:tracePt t="76137" x="7742238" y="1646238"/>
          <p14:tracePt t="76154" x="7734300" y="1668463"/>
          <p14:tracePt t="76187" x="7734300" y="1676400"/>
          <p14:tracePt t="76204" x="7780338" y="1706563"/>
          <p14:tracePt t="76221" x="7856538" y="1730375"/>
          <p14:tracePt t="76237" x="7916863" y="1730375"/>
          <p14:tracePt t="76254" x="8001000" y="1730375"/>
          <p14:tracePt t="76271" x="8016875" y="1730375"/>
          <p14:tracePt t="76353" x="8031163" y="1730375"/>
          <p14:tracePt t="76360" x="8054975" y="1730375"/>
          <p14:tracePt t="76371" x="8093075" y="1730375"/>
          <p14:tracePt t="76388" x="8183563" y="1722438"/>
          <p14:tracePt t="76404" x="8289925" y="1706563"/>
          <p14:tracePt t="76421" x="8366125" y="1692275"/>
          <p14:tracePt t="76437" x="8382000" y="1692275"/>
          <p14:tracePt t="76511" x="8389938" y="1714500"/>
          <p14:tracePt t="76520" x="8366125" y="1782763"/>
          <p14:tracePt t="76528" x="8328025" y="1866900"/>
          <p14:tracePt t="76537" x="8305800" y="1927225"/>
          <p14:tracePt t="76554" x="8237538" y="2049463"/>
          <p14:tracePt t="76571" x="8175625" y="2125663"/>
          <p14:tracePt t="76587" x="8145463" y="2125663"/>
          <p14:tracePt t="76604" x="8137525" y="2125663"/>
          <p14:tracePt t="76621" x="8115300" y="2111375"/>
          <p14:tracePt t="76637" x="8085138" y="2065338"/>
          <p14:tracePt t="76655" x="8077200" y="2019300"/>
          <p14:tracePt t="76671" x="8077200" y="2011363"/>
          <p14:tracePt t="76838" x="8093075" y="2011363"/>
          <p14:tracePt t="76846" x="8123238" y="2011363"/>
          <p14:tracePt t="76854" x="8161338" y="2011363"/>
          <p14:tracePt t="76870" x="8328025" y="2011363"/>
          <p14:tracePt t="76887" x="8480425" y="1981200"/>
          <p14:tracePt t="76904" x="8632825" y="1920875"/>
          <p14:tracePt t="76920" x="8763000" y="1844675"/>
          <p14:tracePt t="76937" x="8831263" y="1798638"/>
          <p14:tracePt t="76954" x="8869363" y="1752600"/>
          <p14:tracePt t="76970" x="8885238" y="1706563"/>
          <p14:tracePt t="76987" x="8899525" y="1646238"/>
          <p14:tracePt t="77003" x="8907463" y="1600200"/>
          <p14:tracePt t="77020" x="8915400" y="1577975"/>
          <p14:tracePt t="77037" x="8915400" y="1570038"/>
          <p14:tracePt t="77054" x="8915400" y="1562100"/>
          <p14:tracePt t="77078" x="8923338" y="1562100"/>
          <p14:tracePt t="77110" x="8923338" y="1554163"/>
          <p14:tracePt t="77118" x="8923338" y="1546225"/>
          <p14:tracePt t="77134" x="8923338" y="1539875"/>
          <p14:tracePt t="77142" x="8923338" y="1524000"/>
          <p14:tracePt t="77158" x="8923338" y="1508125"/>
          <p14:tracePt t="77170" x="8907463" y="1501775"/>
          <p14:tracePt t="77187" x="8855075" y="1470025"/>
          <p14:tracePt t="77204" x="8770938" y="1431925"/>
          <p14:tracePt t="77220" x="8678863" y="1393825"/>
          <p14:tracePt t="77237" x="8564563" y="1363663"/>
          <p14:tracePt t="77254" x="8496300" y="1363663"/>
          <p14:tracePt t="77270" x="8435975" y="1363663"/>
          <p14:tracePt t="77287" x="8397875" y="1371600"/>
          <p14:tracePt t="77304" x="8351838" y="1417638"/>
          <p14:tracePt t="77320" x="8305800" y="1470025"/>
          <p14:tracePt t="77338" x="8283575" y="1524000"/>
          <p14:tracePt t="77354" x="8259763" y="1584325"/>
          <p14:tracePt t="77371" x="8259763" y="1616075"/>
          <p14:tracePt t="77387" x="8259763" y="1668463"/>
          <p14:tracePt t="77404" x="8297863" y="1722438"/>
          <p14:tracePt t="77421" x="8374063" y="1768475"/>
          <p14:tracePt t="77438" x="8458200" y="1790700"/>
          <p14:tracePt t="77454" x="8610600" y="1812925"/>
          <p14:tracePt t="77471" x="8670925" y="1812925"/>
          <p14:tracePt t="77488" x="8709025" y="1782763"/>
          <p14:tracePt t="77505" x="8732838" y="1744663"/>
          <p14:tracePt t="77521" x="8740775" y="1692275"/>
          <p14:tracePt t="77527" x="8740775" y="1660525"/>
          <p14:tracePt t="77538" x="8740775" y="1638300"/>
          <p14:tracePt t="77554" x="8740775" y="1600200"/>
          <p14:tracePt t="77571" x="8732838" y="1577975"/>
          <p14:tracePt t="77588" x="8724900" y="1554163"/>
          <p14:tracePt t="77604" x="8709025" y="1554163"/>
          <p14:tracePt t="78856" x="8716963" y="1554163"/>
          <p14:tracePt t="78887" x="8724900" y="1554163"/>
          <p14:tracePt t="78904" x="8755063" y="1531938"/>
          <p14:tracePt t="78912" x="8763000" y="1524000"/>
          <p14:tracePt t="78922" x="8770938" y="1516063"/>
          <p14:tracePt t="78939" x="8801100" y="1493838"/>
          <p14:tracePt t="78955" x="8809038" y="1470025"/>
          <p14:tracePt t="78972" x="8816975" y="1447800"/>
          <p14:tracePt t="78988" x="8816975" y="1431925"/>
          <p14:tracePt t="79005" x="8816975" y="1417638"/>
          <p14:tracePt t="79056" x="8801100" y="1417638"/>
          <p14:tracePt t="79064" x="8785225" y="1417638"/>
          <p14:tracePt t="79072" x="8770938" y="1417638"/>
          <p14:tracePt t="79088" x="8732838" y="1417638"/>
          <p14:tracePt t="79105" x="8686800" y="1425575"/>
          <p14:tracePt t="79122" x="8670925" y="1447800"/>
          <p14:tracePt t="79138" x="8656638" y="1463675"/>
          <p14:tracePt t="79155" x="8656638" y="1470025"/>
          <p14:tracePt t="79171" x="8656638" y="1493838"/>
          <p14:tracePt t="79188" x="8664575" y="1524000"/>
          <p14:tracePt t="79205" x="8686800" y="1531938"/>
          <p14:tracePt t="79223" x="8709025" y="1531938"/>
          <p14:tracePt t="79335" x="8709025" y="1524000"/>
          <p14:tracePt t="79353" x="8702675" y="1508125"/>
          <p14:tracePt t="79359" x="8678863" y="1508125"/>
          <p14:tracePt t="79372" x="8656638" y="1508125"/>
          <p14:tracePt t="79388" x="8626475" y="1508125"/>
          <p14:tracePt t="79405" x="8618538" y="1508125"/>
          <p14:tracePt t="79422" x="8610600" y="1508125"/>
          <p14:tracePt t="79447" x="8610600" y="1524000"/>
          <p14:tracePt t="79456" x="8610600" y="1531938"/>
          <p14:tracePt t="79472" x="8618538" y="1539875"/>
          <p14:tracePt t="79488" x="8626475" y="1539875"/>
          <p14:tracePt t="79505" x="8640763" y="1546225"/>
          <p14:tracePt t="79714" x="8640763" y="1554163"/>
          <p14:tracePt t="79720" x="8610600" y="1584325"/>
          <p14:tracePt t="79728" x="8504238" y="1638300"/>
          <p14:tracePt t="79739" x="8321675" y="1752600"/>
          <p14:tracePt t="79755" x="7772400" y="2041525"/>
          <p14:tracePt t="79772" x="7086600" y="2400300"/>
          <p14:tracePt t="79788" x="6523038" y="2697163"/>
          <p14:tracePt t="79805" x="6042025" y="3070225"/>
          <p14:tracePt t="79823" x="5600700" y="3603625"/>
          <p14:tracePt t="79839" x="5508625" y="3787775"/>
          <p14:tracePt t="79855" x="5318125" y="4244975"/>
          <p14:tracePt t="79872" x="5181600" y="4610100"/>
          <p14:tracePt t="79889" x="5097463" y="4899025"/>
          <p14:tracePt t="79905" x="5006975" y="5105400"/>
          <p14:tracePt t="79922" x="4968875" y="5219700"/>
          <p14:tracePt t="79940" x="4937125" y="5280025"/>
          <p14:tracePt t="79955" x="4922838" y="5318125"/>
          <p14:tracePt t="79972" x="4906963" y="5356225"/>
          <p14:tracePt t="79989" x="4876800" y="5440363"/>
          <p14:tracePt t="80006" x="4854575" y="5524500"/>
          <p14:tracePt t="80023" x="4830763" y="5616575"/>
          <p14:tracePt t="80039" x="4822825" y="5622925"/>
          <p14:tracePt t="80055" x="4822825" y="5654675"/>
          <p14:tracePt t="80072" x="4822825" y="5661025"/>
          <p14:tracePt t="80144" x="4822825" y="5676900"/>
          <p14:tracePt t="80159" x="4838700" y="5692775"/>
          <p14:tracePt t="80168" x="4838700" y="5699125"/>
          <p14:tracePt t="80175" x="4846638" y="5699125"/>
          <p14:tracePt t="80189" x="4854575" y="5715000"/>
          <p14:tracePt t="80205" x="4868863" y="5745163"/>
          <p14:tracePt t="80223" x="4899025" y="5799138"/>
          <p14:tracePt t="80239" x="4899025" y="5829300"/>
          <p14:tracePt t="80255" x="4899025" y="5837238"/>
          <p14:tracePt t="80272" x="4906963" y="5837238"/>
          <p14:tracePt t="80480" x="4906963" y="5845175"/>
          <p14:tracePt t="80744" x="4930775" y="5845175"/>
          <p14:tracePt t="80751" x="4960938" y="5845175"/>
          <p14:tracePt t="80759" x="5021263" y="5799138"/>
          <p14:tracePt t="80772" x="5105400" y="5753100"/>
          <p14:tracePt t="80789" x="5402263" y="5584825"/>
          <p14:tracePt t="80806" x="5715000" y="5364163"/>
          <p14:tracePt t="80822" x="6065838" y="5067300"/>
          <p14:tracePt t="80839" x="6484938" y="4533900"/>
          <p14:tracePt t="80856" x="6645275" y="4221163"/>
          <p14:tracePt t="80872" x="6721475" y="3962400"/>
          <p14:tracePt t="80889" x="6804025" y="3711575"/>
          <p14:tracePt t="80906" x="6842125" y="3543300"/>
          <p14:tracePt t="80922" x="6896100" y="3444875"/>
          <p14:tracePt t="80939" x="6950075" y="3336925"/>
          <p14:tracePt t="80956" x="6994525" y="3254375"/>
          <p14:tracePt t="80972" x="7040563" y="3184525"/>
          <p14:tracePt t="80989" x="7078663" y="3101975"/>
          <p14:tracePt t="81007" x="7124700" y="3040063"/>
          <p14:tracePt t="81023" x="7146925" y="3017838"/>
          <p14:tracePt t="81039" x="7178675" y="2994025"/>
          <p14:tracePt t="81056" x="7185025" y="2987675"/>
          <p14:tracePt t="81072" x="7208838" y="2971800"/>
          <p14:tracePt t="81089" x="7231063" y="2971800"/>
          <p14:tracePt t="81106" x="7246938" y="2963863"/>
          <p14:tracePt t="81122" x="7277100" y="2963863"/>
          <p14:tracePt t="81139" x="7323138" y="2963863"/>
          <p14:tracePt t="81156" x="7429500" y="2963863"/>
          <p14:tracePt t="81173" x="7573963" y="2941638"/>
          <p14:tracePt t="81189" x="7726363" y="2917825"/>
          <p14:tracePt t="81206" x="7970838" y="2803525"/>
          <p14:tracePt t="81222" x="8054975" y="2751138"/>
          <p14:tracePt t="81239" x="8229600" y="2560638"/>
          <p14:tracePt t="81256" x="8305800" y="2430463"/>
          <p14:tracePt t="81273" x="8359775" y="2301875"/>
          <p14:tracePt t="81289" x="8420100" y="2179638"/>
          <p14:tracePt t="81306" x="8458200" y="2087563"/>
          <p14:tracePt t="81322" x="8504238" y="2019300"/>
          <p14:tracePt t="81339" x="8534400" y="1981200"/>
          <p14:tracePt t="81357" x="8588375" y="1935163"/>
          <p14:tracePt t="81372" x="8648700" y="1912938"/>
          <p14:tracePt t="81389" x="8702675" y="1889125"/>
          <p14:tracePt t="81406" x="8801100" y="1866900"/>
          <p14:tracePt t="81422" x="8847138" y="1844675"/>
          <p14:tracePt t="81439" x="8893175" y="1820863"/>
          <p14:tracePt t="81551" x="8877300" y="1820863"/>
          <p14:tracePt t="81560" x="8839200" y="1812925"/>
          <p14:tracePt t="81568" x="8809038" y="1812925"/>
          <p14:tracePt t="81576" x="8778875" y="1806575"/>
          <p14:tracePt t="81591" x="8709025" y="1790700"/>
          <p14:tracePt t="81606" x="8648700" y="1790700"/>
          <p14:tracePt t="81623" x="8602663" y="1782763"/>
          <p14:tracePt t="81639" x="8580438" y="1774825"/>
          <p14:tracePt t="81656" x="8572500" y="1774825"/>
          <p14:tracePt t="81704" x="8564563" y="1774825"/>
          <p14:tracePt t="81720" x="8564563" y="1782763"/>
          <p14:tracePt t="81727" x="8564563" y="1798638"/>
          <p14:tracePt t="81739" x="8564563" y="1812925"/>
          <p14:tracePt t="81756" x="8556625" y="1836738"/>
          <p14:tracePt t="81773" x="8526463" y="1882775"/>
          <p14:tracePt t="81790" x="8504238" y="1943100"/>
          <p14:tracePt t="81806" x="8480425" y="1997075"/>
          <p14:tracePt t="81895" x="8480425" y="2003425"/>
          <p14:tracePt t="82103" x="8512175" y="1997075"/>
          <p14:tracePt t="82111" x="8542338" y="1997075"/>
          <p14:tracePt t="82123" x="8556625" y="1989138"/>
          <p14:tracePt t="82139" x="8580438" y="1989138"/>
          <p14:tracePt t="82156" x="8588375" y="1989138"/>
          <p14:tracePt t="82191" x="8602663" y="1989138"/>
          <p14:tracePt t="82207" x="8648700" y="1989138"/>
          <p14:tracePt t="82223" x="8678863" y="1989138"/>
          <p14:tracePt t="82239" x="8732838" y="1989138"/>
          <p14:tracePt t="82257" x="8839200" y="1989138"/>
          <p14:tracePt t="82273" x="8937625" y="1989138"/>
          <p14:tracePt t="82290" x="9029700" y="1981200"/>
          <p14:tracePt t="82306" x="9067800" y="1958975"/>
          <p14:tracePt t="82323" x="9075738" y="1958975"/>
          <p14:tracePt t="82368" x="9075738" y="1951038"/>
          <p14:tracePt t="82375" x="9083675" y="1935163"/>
          <p14:tracePt t="82390" x="9097963" y="1935163"/>
          <p14:tracePt t="82407" x="9136063" y="1912938"/>
          <p14:tracePt t="82423" x="9174163" y="1905000"/>
          <p14:tracePt t="82440" x="9190038" y="1897063"/>
          <p14:tracePt t="82456" x="9197975" y="1897063"/>
          <p14:tracePt t="82697" x="9204325" y="1897063"/>
          <p14:tracePt t="82704" x="9204325" y="1889125"/>
          <p14:tracePt t="82711" x="9204325" y="1874838"/>
          <p14:tracePt t="82727" x="9182100" y="1874838"/>
          <p14:tracePt t="82740" x="9159875" y="1858963"/>
          <p14:tracePt t="82757" x="9090025" y="1768475"/>
          <p14:tracePt t="82773" x="8991600" y="1660525"/>
          <p14:tracePt t="82790" x="8953500" y="1608138"/>
          <p14:tracePt t="82991" x="8961438" y="1616075"/>
          <p14:tracePt t="83000" x="8961438" y="1622425"/>
          <p14:tracePt t="83016" x="8975725" y="1654175"/>
          <p14:tracePt t="83024" x="8983663" y="1660525"/>
          <p14:tracePt t="83040" x="8983663" y="1668463"/>
          <p14:tracePt t="83057" x="9007475" y="1698625"/>
          <p14:tracePt t="83073" x="9029700" y="1744663"/>
          <p14:tracePt t="83090" x="9045575" y="1782763"/>
          <p14:tracePt t="83106" x="9113838" y="1836738"/>
          <p14:tracePt t="83123" x="9236075" y="1897063"/>
          <p14:tracePt t="83139" x="9380538" y="1943100"/>
          <p14:tracePt t="83157" x="9464675" y="1951038"/>
          <p14:tracePt t="83173" x="9517063" y="1951038"/>
          <p14:tracePt t="83190" x="9532938" y="1951038"/>
          <p14:tracePt t="83208" x="9540875" y="1951038"/>
          <p14:tracePt t="83224" x="9540875" y="1943100"/>
          <p14:tracePt t="83240" x="9547225" y="1912938"/>
          <p14:tracePt t="83257" x="9547225" y="1874838"/>
          <p14:tracePt t="83273" x="9547225" y="1858963"/>
          <p14:tracePt t="83290" x="9547225" y="1851025"/>
          <p14:tracePt t="83407" x="9555163" y="1844675"/>
          <p14:tracePt t="83415" x="9563100" y="1844675"/>
          <p14:tracePt t="83424" x="9578975" y="1844675"/>
          <p14:tracePt t="83440" x="9617075" y="1844675"/>
          <p14:tracePt t="83457" x="9655175" y="1844675"/>
          <p14:tracePt t="83473" x="9707563" y="1844675"/>
          <p14:tracePt t="83490" x="9753600" y="1844675"/>
          <p14:tracePt t="83507" x="9769475" y="1836738"/>
          <p14:tracePt t="83523" x="9783763" y="1836738"/>
          <p14:tracePt t="83575" x="9791700" y="1836738"/>
          <p14:tracePt t="83623" x="9807575" y="1812925"/>
          <p14:tracePt t="83632" x="9821863" y="1812925"/>
          <p14:tracePt t="83640" x="9845675" y="1806575"/>
          <p14:tracePt t="83657" x="9859963" y="1798638"/>
          <p14:tracePt t="83673" x="9898063" y="1790700"/>
          <p14:tracePt t="83690" x="9913938" y="1782763"/>
          <p14:tracePt t="83707" x="9921875" y="1782763"/>
          <p14:tracePt t="83724" x="9936163" y="1782763"/>
          <p14:tracePt t="83934" x="9921875" y="1768475"/>
          <p14:tracePt t="83942" x="9898063" y="1768475"/>
          <p14:tracePt t="83950" x="9852025" y="1752600"/>
          <p14:tracePt t="83958" x="9769475" y="1722438"/>
          <p14:tracePt t="83973" x="9699625" y="1706563"/>
          <p14:tracePt t="83990" x="9547225" y="1654175"/>
          <p14:tracePt t="84006" x="9532938" y="1654175"/>
          <p14:tracePt t="84127" x="9509125" y="1654175"/>
          <p14:tracePt t="84136" x="9456738" y="1660525"/>
          <p14:tracePt t="84143" x="9402763" y="1668463"/>
          <p14:tracePt t="84157" x="9342438" y="1676400"/>
          <p14:tracePt t="84174" x="9204325" y="1698625"/>
          <p14:tracePt t="84191" x="9059863" y="1714500"/>
          <p14:tracePt t="84207" x="8893175" y="1730375"/>
          <p14:tracePt t="84224" x="8724900" y="1730375"/>
          <p14:tracePt t="84240" x="8534400" y="1730375"/>
          <p14:tracePt t="84257" x="8397875" y="1722438"/>
          <p14:tracePt t="84274" x="8245475" y="1698625"/>
          <p14:tracePt t="84290" x="8093075" y="1684338"/>
          <p14:tracePt t="84307" x="7962900" y="1684338"/>
          <p14:tracePt t="84324" x="7840663" y="1714500"/>
          <p14:tracePt t="84340" x="7688263" y="1798638"/>
          <p14:tracePt t="84357" x="7505700" y="1912938"/>
          <p14:tracePt t="84374" x="7337425" y="2011363"/>
          <p14:tracePt t="84391" x="7178675" y="2111375"/>
          <p14:tracePt t="84407" x="7116763" y="2117725"/>
          <p14:tracePt t="84424" x="7094538" y="2117725"/>
          <p14:tracePt t="84440" x="7086600" y="2111375"/>
          <p14:tracePt t="84457" x="7078663" y="2041525"/>
          <p14:tracePt t="84474" x="7070725" y="1935163"/>
          <p14:tracePt t="84490" x="7032625" y="1768475"/>
          <p14:tracePt t="84507" x="7002463" y="1616075"/>
          <p14:tracePt t="84524" x="7002463" y="1531938"/>
          <p14:tracePt t="84527" x="7002463" y="1501775"/>
          <p14:tracePt t="84540" x="7010400" y="1485900"/>
          <p14:tracePt t="84557" x="7070725" y="1455738"/>
          <p14:tracePt t="84575" x="7277100" y="1455738"/>
          <p14:tracePt t="84591" x="7505700" y="1516063"/>
          <p14:tracePt t="84607" x="7696200" y="1638300"/>
          <p14:tracePt t="84624" x="7864475" y="1782763"/>
          <p14:tracePt t="84641" x="7940675" y="1920875"/>
          <p14:tracePt t="84658" x="7954963" y="2003425"/>
          <p14:tracePt t="84674" x="7947025" y="2065338"/>
          <p14:tracePt t="84691" x="7894638" y="2095500"/>
          <p14:tracePt t="84707" x="7802563" y="2095500"/>
          <p14:tracePt t="84724" x="7688263" y="2065338"/>
          <p14:tracePt t="84740" x="7559675" y="1951038"/>
          <p14:tracePt t="84757" x="7483475" y="1836738"/>
          <p14:tracePt t="84774" x="7451725" y="1698625"/>
          <p14:tracePt t="84791" x="7451725" y="1630363"/>
          <p14:tracePt t="84807" x="7497763" y="1584325"/>
          <p14:tracePt t="84824" x="7589838" y="1570038"/>
          <p14:tracePt t="84841" x="7688263" y="1584325"/>
          <p14:tracePt t="84858" x="7726363" y="1616075"/>
          <p14:tracePt t="84874" x="7756525" y="1714500"/>
          <p14:tracePt t="84891" x="7764463" y="1806575"/>
          <p14:tracePt t="84907" x="7718425" y="1889125"/>
          <p14:tracePt t="84924" x="7650163" y="1927225"/>
          <p14:tracePt t="84941" x="7573963" y="1927225"/>
          <p14:tracePt t="84957" x="7521575" y="1905000"/>
          <p14:tracePt t="84974" x="7513638" y="1905000"/>
          <p14:tracePt t="86296" x="7513638" y="1897063"/>
          <p14:tracePt t="86311" x="7521575" y="1897063"/>
          <p14:tracePt t="86320" x="7527925" y="1889125"/>
          <p14:tracePt t="86327" x="7535863" y="1874838"/>
          <p14:tracePt t="86344" x="7551738" y="1866900"/>
          <p14:tracePt t="86360" x="7551738" y="1858963"/>
          <p14:tracePt t="86375" x="7551738" y="1844675"/>
          <p14:tracePt t="86391" x="7559675" y="1820863"/>
          <p14:tracePt t="86408" x="7566025" y="1812925"/>
          <p14:tracePt t="86424" x="7566025" y="1806575"/>
          <p14:tracePt t="86441" x="7581900" y="1790700"/>
          <p14:tracePt t="86458" x="7604125" y="1774825"/>
          <p14:tracePt t="86474" x="7635875" y="1752600"/>
          <p14:tracePt t="86491" x="7696200" y="1722438"/>
          <p14:tracePt t="86508" x="7764463" y="1684338"/>
          <p14:tracePt t="86524" x="7848600" y="1622425"/>
          <p14:tracePt t="86528" x="7894638" y="1584325"/>
          <p14:tracePt t="86541" x="7908925" y="1570038"/>
          <p14:tracePt t="86558" x="7962900" y="1455738"/>
          <p14:tracePt t="86574" x="7970838" y="1425575"/>
          <p14:tracePt t="86591" x="7993063" y="1325563"/>
          <p14:tracePt t="86608" x="8008938" y="1265238"/>
          <p14:tracePt t="86624" x="8008938" y="1241425"/>
          <p14:tracePt t="86727" x="8023225" y="1241425"/>
          <p14:tracePt t="86744" x="8023225" y="1273175"/>
          <p14:tracePt t="86752" x="8023225" y="1311275"/>
          <p14:tracePt t="86760" x="8023225" y="1371600"/>
          <p14:tracePt t="86774" x="8023225" y="1431925"/>
          <p14:tracePt t="86791" x="8023225" y="1608138"/>
          <p14:tracePt t="86808" x="7985125" y="1744663"/>
          <p14:tracePt t="86825" x="7947025" y="1882775"/>
          <p14:tracePt t="86841" x="7924800" y="1958975"/>
          <p14:tracePt t="86858" x="7916863" y="1997075"/>
          <p14:tracePt t="86875" x="7908925" y="2011363"/>
          <p14:tracePt t="86908" x="7908925" y="2019300"/>
          <p14:tracePt t="87175" x="7908925" y="2027238"/>
          <p14:tracePt t="87183" x="7908925" y="2041525"/>
          <p14:tracePt t="87192" x="7908925" y="2057400"/>
          <p14:tracePt t="87208" x="7916863" y="2087563"/>
          <p14:tracePt t="87225" x="7932738" y="2133600"/>
          <p14:tracePt t="87241" x="7970838" y="2155825"/>
          <p14:tracePt t="87258" x="8001000" y="2179638"/>
          <p14:tracePt t="87276" x="8039100" y="2187575"/>
          <p14:tracePt t="87291" x="8107363" y="2187575"/>
          <p14:tracePt t="87308" x="8297863" y="2187575"/>
          <p14:tracePt t="87326" x="8626475" y="2155825"/>
          <p14:tracePt t="87342" x="9144000" y="2095500"/>
          <p14:tracePt t="87359" x="9928225" y="2011363"/>
          <p14:tracePt t="87375" x="10271125" y="1958975"/>
          <p14:tracePt t="87391" x="10439400" y="1935163"/>
          <p14:tracePt t="87408" x="10507663" y="1920875"/>
          <p14:tracePt t="87425" x="10515600" y="1920875"/>
          <p14:tracePt t="87458" x="10523538" y="1920875"/>
          <p14:tracePt t="87719" x="10523538" y="1912938"/>
          <p14:tracePt t="87727" x="10493375" y="1935163"/>
          <p14:tracePt t="87736" x="10447338" y="1958975"/>
          <p14:tracePt t="87745" x="10401300" y="1981200"/>
          <p14:tracePt t="87759" x="10287000" y="2011363"/>
          <p14:tracePt t="87775" x="10164763" y="2019300"/>
          <p14:tracePt t="87792" x="10088563" y="2019300"/>
          <p14:tracePt t="87808" x="10042525" y="2019300"/>
          <p14:tracePt t="87825" x="10036175" y="2019300"/>
          <p14:tracePt t="87858" x="10028238" y="2019300"/>
          <p14:tracePt t="87875" x="10012363" y="2011363"/>
          <p14:tracePt t="87892" x="9959975" y="1989138"/>
          <p14:tracePt t="87908" x="9852025" y="1943100"/>
          <p14:tracePt t="87925" x="9753600" y="1912938"/>
          <p14:tracePt t="87942" x="9669463" y="1905000"/>
          <p14:tracePt t="87959" x="9631363" y="1905000"/>
          <p14:tracePt t="87975" x="9617075" y="1905000"/>
          <p14:tracePt t="88008" x="9609138" y="1905000"/>
          <p14:tracePt t="88031" x="9593263" y="1912938"/>
          <p14:tracePt t="88048" x="9571038" y="1920875"/>
          <p14:tracePt t="88059" x="9555163" y="1920875"/>
          <p14:tracePt t="88075" x="9532938" y="1927225"/>
          <p14:tracePt t="88092" x="9486900" y="1935163"/>
          <p14:tracePt t="88108" x="9432925" y="1943100"/>
          <p14:tracePt t="88125" x="9380538" y="1943100"/>
          <p14:tracePt t="88143" x="9334500" y="1943100"/>
          <p14:tracePt t="88159" x="9318625" y="1943100"/>
          <p14:tracePt t="88224" x="9312275" y="1943100"/>
          <p14:tracePt t="88255" x="9304338" y="1943100"/>
          <p14:tracePt t="88543" x="9304338" y="1951038"/>
          <p14:tracePt t="88551" x="9318625" y="1951038"/>
          <p14:tracePt t="88561" x="9334500" y="1951038"/>
          <p14:tracePt t="88575" x="9356725" y="1965325"/>
          <p14:tracePt t="88592" x="9402763" y="1973263"/>
          <p14:tracePt t="88608" x="9410700" y="1973263"/>
          <p14:tracePt t="88625" x="9426575" y="1973263"/>
          <p14:tracePt t="89256" x="9448800" y="1981200"/>
          <p14:tracePt t="89266" x="9486900" y="1997075"/>
          <p14:tracePt t="89276" x="9509125" y="2003425"/>
          <p14:tracePt t="89292" x="9578975" y="2011363"/>
          <p14:tracePt t="89309" x="9639300" y="2011363"/>
          <p14:tracePt t="89326" x="9737725" y="2011363"/>
          <p14:tracePt t="89343" x="9783763" y="2011363"/>
          <p14:tracePt t="89359" x="9791700" y="2011363"/>
          <p14:tracePt t="89375" x="9799638" y="2011363"/>
          <p14:tracePt t="90615" x="9775825" y="2011363"/>
          <p14:tracePt t="90624" x="9723438" y="2011363"/>
          <p14:tracePt t="90632" x="9647238" y="2041525"/>
          <p14:tracePt t="90642" x="9563100" y="2095500"/>
          <p14:tracePt t="90659" x="9274175" y="2263775"/>
          <p14:tracePt t="90676" x="8809038" y="2530475"/>
          <p14:tracePt t="90693" x="8297863" y="2743200"/>
          <p14:tracePt t="90709" x="7780338" y="2971800"/>
          <p14:tracePt t="90727" x="7140575" y="3208338"/>
          <p14:tracePt t="90743" x="6888163" y="3284538"/>
          <p14:tracePt t="90759" x="6765925" y="3322638"/>
          <p14:tracePt t="90776" x="6735763" y="3322638"/>
          <p14:tracePt t="90848" x="6735763" y="3298825"/>
          <p14:tracePt t="90855" x="6743700" y="3284538"/>
          <p14:tracePt t="90863" x="6751638" y="3254375"/>
          <p14:tracePt t="90876" x="6773863" y="3200400"/>
          <p14:tracePt t="90893" x="6819900" y="3108325"/>
          <p14:tracePt t="90910" x="6873875" y="3025775"/>
          <p14:tracePt t="90927" x="6926263" y="2955925"/>
          <p14:tracePt t="90943" x="6950075" y="2925763"/>
          <p14:tracePt t="90959" x="6994525" y="2895600"/>
          <p14:tracePt t="90976" x="7026275" y="2873375"/>
          <p14:tracePt t="90993" x="7070725" y="2841625"/>
          <p14:tracePt t="91009" x="7102475" y="2811463"/>
          <p14:tracePt t="91026" x="7124700" y="2797175"/>
          <p14:tracePt t="91043" x="7146925" y="2789238"/>
          <p14:tracePt t="91059" x="7185025" y="2789238"/>
          <p14:tracePt t="91076" x="7223125" y="2789238"/>
          <p14:tracePt t="91093" x="7231063" y="2789238"/>
          <p14:tracePt t="91109" x="7261225" y="2811463"/>
          <p14:tracePt t="91126" x="7269163" y="2865438"/>
          <p14:tracePt t="91142" x="7285038" y="2895600"/>
          <p14:tracePt t="91159" x="7285038" y="2903538"/>
          <p14:tracePt t="91176" x="7285038" y="2911475"/>
          <p14:tracePt t="91193" x="7285038" y="2917825"/>
          <p14:tracePt t="91226" x="7285038" y="2925763"/>
          <p14:tracePt t="91243" x="7285038" y="2933700"/>
          <p14:tracePt t="91263" x="7292975" y="2941638"/>
          <p14:tracePt t="91424" x="7285038" y="2941638"/>
          <p14:tracePt t="91431" x="7269163" y="2941638"/>
          <p14:tracePt t="91443" x="7254875" y="2941638"/>
          <p14:tracePt t="91459" x="7223125" y="2941638"/>
          <p14:tracePt t="91476" x="7154863" y="2955925"/>
          <p14:tracePt t="91494" x="7070725" y="3048000"/>
          <p14:tracePt t="91509" x="7018338" y="3178175"/>
          <p14:tracePt t="91526" x="7002463" y="3314700"/>
          <p14:tracePt t="91529" x="7002463" y="3390900"/>
          <p14:tracePt t="91543" x="7018338" y="3497263"/>
          <p14:tracePt t="91559" x="7086600" y="3551238"/>
          <p14:tracePt t="91576" x="7216775" y="3581400"/>
          <p14:tracePt t="91593" x="7375525" y="3581400"/>
          <p14:tracePt t="91609" x="7483475" y="3559175"/>
          <p14:tracePt t="91626" x="7497763" y="3543300"/>
          <p14:tracePt t="91643" x="7505700" y="3535363"/>
          <p14:tracePt t="91676" x="7489825" y="3535363"/>
          <p14:tracePt t="91693" x="7475538" y="3521075"/>
          <p14:tracePt t="91710" x="7451725" y="3535363"/>
          <p14:tracePt t="91727" x="7429500" y="3581400"/>
          <p14:tracePt t="91743" x="7429500" y="3597275"/>
          <p14:tracePt t="91760" x="7429500" y="3619500"/>
          <p14:tracePt t="91776" x="7429500" y="3627438"/>
          <p14:tracePt t="91793" x="7445375" y="3627438"/>
          <p14:tracePt t="91810" x="7451725" y="3627438"/>
          <p14:tracePt t="91826" x="7459663" y="3627438"/>
          <p14:tracePt t="91843" x="7459663" y="3611563"/>
          <p14:tracePt t="91860" x="7459663" y="3589338"/>
          <p14:tracePt t="91876" x="7467600" y="3559175"/>
          <p14:tracePt t="91893" x="7475538" y="3521075"/>
          <p14:tracePt t="91911" x="7475538" y="3489325"/>
          <p14:tracePt t="91983" x="7497763" y="3489325"/>
          <p14:tracePt t="91991" x="7521575" y="3489325"/>
          <p14:tracePt t="92000" x="7559675" y="3505200"/>
          <p14:tracePt t="92011" x="7604125" y="3535363"/>
          <p14:tracePt t="92026" x="7650163" y="3559175"/>
          <p14:tracePt t="92043" x="7680325" y="3581400"/>
          <p14:tracePt t="92060" x="7688263" y="3581400"/>
          <p14:tracePt t="92130" x="7696200" y="3581400"/>
          <p14:tracePt t="92135" x="7704138" y="3573463"/>
          <p14:tracePt t="92160" x="7712075" y="3565525"/>
          <p14:tracePt t="92167" x="7712075" y="3559175"/>
          <p14:tracePt t="92208" x="7718425" y="3559175"/>
          <p14:tracePt t="92215" x="7726363" y="3543300"/>
          <p14:tracePt t="92255" x="7726363" y="3535363"/>
          <p14:tracePt t="92271" x="7750175" y="3513138"/>
          <p14:tracePt t="92279" x="7750175" y="3505200"/>
          <p14:tracePt t="92287" x="7772400" y="3475038"/>
          <p14:tracePt t="92296" x="7788275" y="3451225"/>
          <p14:tracePt t="92311" x="7856538" y="3375025"/>
          <p14:tracePt t="92328" x="7970838" y="3314700"/>
          <p14:tracePt t="92344" x="8115300" y="3230563"/>
          <p14:tracePt t="92360" x="8237538" y="3170238"/>
          <p14:tracePt t="92377" x="8328025" y="3116263"/>
          <p14:tracePt t="92393" x="8343900" y="3108325"/>
          <p14:tracePt t="92503" x="8351838" y="3108325"/>
          <p14:tracePt t="92639" x="8366125" y="3108325"/>
          <p14:tracePt t="92647" x="8374063" y="3108325"/>
          <p14:tracePt t="92663" x="8382000" y="3108325"/>
          <p14:tracePt t="92696" x="8397875" y="3116263"/>
          <p14:tracePt t="92703" x="8412163" y="3140075"/>
          <p14:tracePt t="92712" x="8412163" y="3162300"/>
          <p14:tracePt t="92727" x="8412163" y="3208338"/>
          <p14:tracePt t="92745" x="8404225" y="3260725"/>
          <p14:tracePt t="92760" x="8335963" y="3314700"/>
          <p14:tracePt t="92777" x="8289925" y="3322638"/>
          <p14:tracePt t="92794" x="8245475" y="3322638"/>
          <p14:tracePt t="92810" x="8237538" y="3322638"/>
          <p14:tracePt t="92827" x="8229600" y="3322638"/>
          <p14:tracePt t="92843" x="8221663" y="3314700"/>
          <p14:tracePt t="92877" x="8221663" y="3306763"/>
          <p14:tracePt t="92893" x="8221663" y="3298825"/>
          <p14:tracePt t="92910" x="8221663" y="3284538"/>
          <p14:tracePt t="92927" x="8221663" y="3276600"/>
          <p14:tracePt t="93368" x="8221663" y="3268663"/>
          <p14:tracePt t="95000" x="8213725" y="3268663"/>
          <p14:tracePt t="95007" x="8175625" y="3268663"/>
          <p14:tracePt t="95015" x="8123238" y="3268663"/>
          <p14:tracePt t="95028" x="8069263" y="3284538"/>
          <p14:tracePt t="95044" x="7924800" y="3322638"/>
          <p14:tracePt t="95061" x="7788275" y="3368675"/>
          <p14:tracePt t="95079" x="7650163" y="3382963"/>
          <p14:tracePt t="95095" x="7627938" y="3390900"/>
          <p14:tracePt t="95111" x="7620000" y="3390900"/>
          <p14:tracePt t="95200" x="7604125" y="3390900"/>
          <p14:tracePt t="95207" x="7597775" y="3390900"/>
          <p14:tracePt t="95215" x="7597775" y="3382963"/>
          <p14:tracePt t="95228" x="7589838" y="3375025"/>
          <p14:tracePt t="95244" x="7581900" y="3368675"/>
          <p14:tracePt t="95261" x="7566025" y="3344863"/>
          <p14:tracePt t="95503" x="7573963" y="3344863"/>
          <p14:tracePt t="95511" x="7597775" y="3344863"/>
          <p14:tracePt t="95520" x="7604125" y="3344863"/>
          <p14:tracePt t="95528" x="7627938" y="3344863"/>
          <p14:tracePt t="95544" x="7673975" y="3344863"/>
          <p14:tracePt t="95561" x="7712075" y="3330575"/>
          <p14:tracePt t="95578" x="7734300" y="3322638"/>
          <p14:tracePt t="95595" x="7742238" y="3314700"/>
          <p14:tracePt t="95775" x="7742238" y="3306763"/>
          <p14:tracePt t="95792" x="7756525" y="3306763"/>
          <p14:tracePt t="95800" x="7764463" y="3306763"/>
          <p14:tracePt t="95811" x="7802563" y="3292475"/>
          <p14:tracePt t="95828" x="7864475" y="3230563"/>
          <p14:tracePt t="95844" x="7916863" y="3162300"/>
          <p14:tracePt t="95861" x="7947025" y="3086100"/>
          <p14:tracePt t="95879" x="7947025" y="2987675"/>
          <p14:tracePt t="95894" x="7962900" y="2955925"/>
          <p14:tracePt t="95911" x="7962900" y="2887663"/>
          <p14:tracePt t="95928" x="7962900" y="2841625"/>
          <p14:tracePt t="95945" x="7962900" y="2789238"/>
          <p14:tracePt t="95961" x="7962900" y="2743200"/>
          <p14:tracePt t="95978" x="7962900" y="2727325"/>
          <p14:tracePt t="95995" x="7962900" y="2720975"/>
          <p14:tracePt t="96047" x="7954963" y="2713038"/>
          <p14:tracePt t="96072" x="7954963" y="2720975"/>
          <p14:tracePt t="96079" x="7954963" y="2789238"/>
          <p14:tracePt t="96089" x="7954963" y="2873375"/>
          <p14:tracePt t="96096" x="7954963" y="2994025"/>
          <p14:tracePt t="96111" x="7954963" y="3230563"/>
          <p14:tracePt t="96128" x="7954963" y="3390900"/>
          <p14:tracePt t="96144" x="7978775" y="3459163"/>
          <p14:tracePt t="96183" x="7978775" y="3467100"/>
          <p14:tracePt t="96195" x="8001000" y="3459163"/>
          <p14:tracePt t="96211" x="8016875" y="3314700"/>
          <p14:tracePt t="96228" x="8016875" y="3154363"/>
          <p14:tracePt t="96245" x="8047038" y="2994025"/>
          <p14:tracePt t="96261" x="8061325" y="2879725"/>
          <p14:tracePt t="96278" x="8085138" y="2797175"/>
          <p14:tracePt t="96296" x="8099425" y="2789238"/>
          <p14:tracePt t="96311" x="8131175" y="2789238"/>
          <p14:tracePt t="96328" x="8175625" y="2803525"/>
          <p14:tracePt t="96345" x="8207375" y="2827338"/>
          <p14:tracePt t="96361" x="8245475" y="2849563"/>
          <p14:tracePt t="96378" x="8251825" y="2865438"/>
          <p14:tracePt t="96395" x="8251825" y="2873375"/>
          <p14:tracePt t="96480" x="8259763" y="2879725"/>
          <p14:tracePt t="96488" x="8267700" y="2879725"/>
          <p14:tracePt t="96503" x="8275638" y="2879725"/>
          <p14:tracePt t="96520" x="8283575" y="2887663"/>
          <p14:tracePt t="96535" x="8289925" y="2887663"/>
          <p14:tracePt t="96545" x="8305800" y="2887663"/>
          <p14:tracePt t="96562" x="8313738" y="2903538"/>
          <p14:tracePt t="96578" x="8335963" y="2911475"/>
          <p14:tracePt t="96595" x="8343900" y="2925763"/>
          <p14:tracePt t="96611" x="8343900" y="2949575"/>
          <p14:tracePt t="96628" x="8351838" y="2979738"/>
          <p14:tracePt t="96645" x="8351838" y="3025775"/>
          <p14:tracePt t="96663" x="8359775" y="3055938"/>
          <p14:tracePt t="96678" x="8366125" y="3063875"/>
          <p14:tracePt t="97376" x="8351838" y="3108325"/>
          <p14:tracePt t="97383" x="8313738" y="3208338"/>
          <p14:tracePt t="97395" x="8251825" y="3314700"/>
          <p14:tracePt t="97412" x="8008938" y="3673475"/>
          <p14:tracePt t="97428" x="7673975" y="4114800"/>
          <p14:tracePt t="97447" x="7064375" y="4670425"/>
          <p14:tracePt t="97462" x="6827838" y="4860925"/>
          <p14:tracePt t="97479" x="6340475" y="5235575"/>
          <p14:tracePt t="97495" x="6156325" y="5387975"/>
          <p14:tracePt t="97512" x="6088063" y="5464175"/>
          <p14:tracePt t="97528" x="6042025" y="5508625"/>
          <p14:tracePt t="97545" x="6011863" y="5546725"/>
          <p14:tracePt t="97562" x="6003925" y="5562600"/>
          <p14:tracePt t="97713" x="6003925" y="5570538"/>
          <p14:tracePt t="97720" x="6003925" y="5578475"/>
          <p14:tracePt t="97728" x="5997575" y="5592763"/>
          <p14:tracePt t="97745" x="5965825" y="5646738"/>
          <p14:tracePt t="97763" x="5921375" y="5761038"/>
          <p14:tracePt t="97779" x="5875338" y="5837238"/>
          <p14:tracePt t="97795" x="5851525" y="5875338"/>
          <p14:tracePt t="97812" x="5851525" y="5883275"/>
          <p14:tracePt t="97849" x="5851525" y="5889625"/>
          <p14:tracePt t="97866" x="5851525" y="5897563"/>
          <p14:tracePt t="97880" x="5845175" y="5905500"/>
          <p14:tracePt t="97895" x="5837238" y="5921375"/>
          <p14:tracePt t="97912" x="5837238" y="5943600"/>
          <p14:tracePt t="97929" x="5829300" y="5965825"/>
          <p14:tracePt t="100495" x="5829300" y="5973763"/>
          <p14:tracePt t="100504" x="5897563" y="5943600"/>
          <p14:tracePt t="100513" x="6027738" y="5859463"/>
          <p14:tracePt t="100529" x="6469063" y="5630863"/>
          <p14:tracePt t="100546" x="6972300" y="5341938"/>
          <p14:tracePt t="100563" x="7475538" y="4999038"/>
          <p14:tracePt t="100580" x="7856538" y="4702175"/>
          <p14:tracePt t="100596" x="8107363" y="4457700"/>
          <p14:tracePt t="100613" x="8221663" y="4297363"/>
          <p14:tracePt t="100630" x="8335963" y="4068763"/>
          <p14:tracePt t="100647" x="8412163" y="3886200"/>
          <p14:tracePt t="100663" x="8480425" y="3717925"/>
          <p14:tracePt t="100680" x="8518525" y="3581400"/>
          <p14:tracePt t="100696" x="8542338" y="3489325"/>
          <p14:tracePt t="100713" x="8550275" y="3429000"/>
          <p14:tracePt t="100730" x="8556625" y="3360738"/>
          <p14:tracePt t="100746" x="8556625" y="3322638"/>
          <p14:tracePt t="100763" x="8572500" y="3292475"/>
          <p14:tracePt t="100780" x="8588375" y="3254375"/>
          <p14:tracePt t="100796" x="8594725" y="3222625"/>
          <p14:tracePt t="100813" x="8618538" y="3208338"/>
          <p14:tracePt t="100830" x="8648700" y="3154363"/>
          <p14:tracePt t="100847" x="8670925" y="3108325"/>
          <p14:tracePt t="100863" x="8686800" y="3055938"/>
          <p14:tracePt t="100880" x="8716963" y="3001963"/>
          <p14:tracePt t="100896" x="8732838" y="2963863"/>
          <p14:tracePt t="100913" x="8740775" y="2949575"/>
          <p14:tracePt t="101264" x="8740775" y="2941638"/>
          <p14:tracePt t="101272" x="8755063" y="2941638"/>
          <p14:tracePt t="101280" x="8763000" y="2941638"/>
          <p14:tracePt t="101296" x="8809038" y="2941638"/>
          <p14:tracePt t="101313" x="8893175" y="2895600"/>
          <p14:tracePt t="101330" x="8937625" y="2841625"/>
          <p14:tracePt t="101346" x="8975725" y="2759075"/>
          <p14:tracePt t="101363" x="8999538" y="2713038"/>
          <p14:tracePt t="101380" x="9007475" y="2667000"/>
          <p14:tracePt t="101396" x="9021763" y="2644775"/>
          <p14:tracePt t="101413" x="9029700" y="2620963"/>
          <p14:tracePt t="101431" x="9045575" y="2606675"/>
          <p14:tracePt t="101463" x="9059863" y="2598738"/>
          <p14:tracePt t="101480" x="9067800" y="2598738"/>
          <p14:tracePt t="101497" x="9075738" y="2598738"/>
          <p14:tracePt t="101530" x="9083675" y="2598738"/>
          <p14:tracePt t="101719" x="9075738" y="2598738"/>
          <p14:tracePt t="101727" x="9059863" y="2598738"/>
          <p14:tracePt t="101735" x="9037638" y="2598738"/>
          <p14:tracePt t="101747" x="9013825" y="2598738"/>
          <p14:tracePt t="101763" x="8899525" y="2659063"/>
          <p14:tracePt t="101780" x="8809038" y="2713038"/>
          <p14:tracePt t="101797" x="8747125" y="2759075"/>
          <p14:tracePt t="101814" x="8732838" y="2789238"/>
          <p14:tracePt t="101830" x="8724900" y="2819400"/>
          <p14:tracePt t="101847" x="8724900" y="2835275"/>
          <p14:tracePt t="101863" x="8770938" y="2841625"/>
          <p14:tracePt t="101880" x="8831263" y="2857500"/>
          <p14:tracePt t="101897" x="8869363" y="2865438"/>
          <p14:tracePt t="101913" x="8915400" y="2873375"/>
          <p14:tracePt t="101930" x="8999538" y="2895600"/>
          <p14:tracePt t="101947" x="9059863" y="2903538"/>
          <p14:tracePt t="101963" x="9083675" y="2903538"/>
          <p14:tracePt t="101980" x="9090025" y="2903538"/>
          <p14:tracePt t="101997" x="9105900" y="2911475"/>
          <p14:tracePt t="102040" x="9113838" y="2917825"/>
          <p14:tracePt t="102072" x="9136063" y="2911475"/>
          <p14:tracePt t="102080" x="9166225" y="2903538"/>
          <p14:tracePt t="102087" x="9197975" y="2879725"/>
          <p14:tracePt t="102097" x="9236075" y="2849563"/>
          <p14:tracePt t="102113" x="9318625" y="2789238"/>
          <p14:tracePt t="102130" x="9380538" y="2759075"/>
          <p14:tracePt t="102147" x="9448800" y="2727325"/>
          <p14:tracePt t="102163" x="9471025" y="2720975"/>
          <p14:tracePt t="102180" x="9478963" y="2720975"/>
          <p14:tracePt t="102567" x="9471025" y="2720975"/>
          <p14:tracePt t="102575" x="9456738" y="2720975"/>
          <p14:tracePt t="102583" x="9440863" y="2720975"/>
          <p14:tracePt t="102597" x="9426575" y="2720975"/>
          <p14:tracePt t="102614" x="9394825" y="2720975"/>
          <p14:tracePt t="102630" x="9318625" y="2743200"/>
          <p14:tracePt t="102647" x="9258300" y="2789238"/>
          <p14:tracePt t="102664" x="9242425" y="2797175"/>
          <p14:tracePt t="102680" x="9236075" y="2803525"/>
          <p14:tracePt t="102751" x="9220200" y="2803525"/>
          <p14:tracePt t="102759" x="9212263" y="2803525"/>
          <p14:tracePt t="102775" x="9197975" y="2803525"/>
          <p14:tracePt t="102791" x="9190038" y="2803525"/>
          <p14:tracePt t="102807" x="9174163" y="2803525"/>
          <p14:tracePt t="102839" x="9166225" y="2803525"/>
          <p14:tracePt t="102856" x="9151938" y="2803525"/>
          <p14:tracePt t="102871" x="9144000" y="2803525"/>
          <p14:tracePt t="102880" x="9144000" y="2811463"/>
          <p14:tracePt t="102887" x="9144000" y="2819400"/>
          <p14:tracePt t="102897" x="9136063" y="2819400"/>
          <p14:tracePt t="103432" x="9136063" y="2849563"/>
          <p14:tracePt t="103440" x="9121775" y="2917825"/>
          <p14:tracePt t="103448" x="9121775" y="2979738"/>
          <p14:tracePt t="103464" x="9121775" y="3170238"/>
          <p14:tracePt t="103481" x="9121775" y="3406775"/>
          <p14:tracePt t="103498" x="9121775" y="3611563"/>
          <p14:tracePt t="103514" x="9121775" y="3749675"/>
          <p14:tracePt t="103531" x="9121775" y="3840163"/>
          <p14:tracePt t="103547" x="9121775" y="3946525"/>
          <p14:tracePt t="103552" x="9121775" y="3984625"/>
          <p14:tracePt t="103564" x="9121775" y="4016375"/>
          <p14:tracePt t="103581" x="9113838" y="4084638"/>
          <p14:tracePt t="103599" x="9090025" y="4144963"/>
          <p14:tracePt t="103615" x="9083675" y="4168775"/>
          <p14:tracePt t="103631" x="9075738" y="4183063"/>
          <p14:tracePt t="103647" x="9067800" y="4183063"/>
          <p14:tracePt t="103681" x="9059863" y="4183063"/>
          <p14:tracePt t="103697" x="9051925" y="4183063"/>
          <p14:tracePt t="103714" x="9021763" y="4198938"/>
          <p14:tracePt t="103731" x="8983663" y="4221163"/>
          <p14:tracePt t="103747" x="8969375" y="4221163"/>
          <p14:tracePt t="103764" x="8961438" y="4237038"/>
          <p14:tracePt t="103781" x="8945563" y="4237038"/>
          <p14:tracePt t="103797" x="8931275" y="4221163"/>
          <p14:tracePt t="103816" x="8923338" y="4144963"/>
          <p14:tracePt t="103831" x="8907463" y="4106863"/>
          <p14:tracePt t="103847" x="8907463" y="4060825"/>
          <p14:tracePt t="103864" x="8907463" y="4030663"/>
          <p14:tracePt t="103881" x="8907463" y="4008438"/>
          <p14:tracePt t="103898" x="8907463" y="3992563"/>
          <p14:tracePt t="104048" x="8907463" y="3984625"/>
          <p14:tracePt t="104503" x="8915400" y="3954463"/>
          <p14:tracePt t="104511" x="8953500" y="3902075"/>
          <p14:tracePt t="104519" x="8991600" y="3832225"/>
          <p14:tracePt t="104531" x="9029700" y="3756025"/>
          <p14:tracePt t="104548" x="9105900" y="3641725"/>
          <p14:tracePt t="104551" x="9136063" y="3573463"/>
          <p14:tracePt t="104564" x="9159875" y="3527425"/>
          <p14:tracePt t="104581" x="9197975" y="3444875"/>
          <p14:tracePt t="104598" x="9220200" y="3360738"/>
          <p14:tracePt t="104614" x="9228138" y="3336925"/>
          <p14:tracePt t="104631" x="9236075" y="3298825"/>
          <p14:tracePt t="104648" x="9242425" y="3284538"/>
          <p14:tracePt t="104664" x="9242425" y="3276600"/>
          <p14:tracePt t="104681" x="9242425" y="3260725"/>
          <p14:tracePt t="104698" x="9242425" y="3254375"/>
          <p14:tracePt t="104714" x="9242425" y="3246438"/>
          <p14:tracePt t="104748" x="9242425" y="3238500"/>
          <p14:tracePt t="104775" x="9242425" y="3230563"/>
          <p14:tracePt t="104783" x="9242425" y="3222625"/>
          <p14:tracePt t="104798" x="9236075" y="3208338"/>
          <p14:tracePt t="104815" x="9228138" y="3200400"/>
          <p14:tracePt t="104832" x="9204325" y="3184525"/>
          <p14:tracePt t="104848" x="9197975" y="3184525"/>
          <p14:tracePt t="104864" x="9190038" y="3184525"/>
          <p14:tracePt t="104881" x="9182100" y="3184525"/>
          <p14:tracePt t="104898" x="9174163" y="3184525"/>
          <p14:tracePt t="104931" x="9166225" y="3184525"/>
          <p14:tracePt t="104951" x="9159875" y="3184525"/>
          <p14:tracePt t="104992" x="9151938" y="3184525"/>
          <p14:tracePt t="105080" x="9144000" y="3184525"/>
          <p14:tracePt t="108023" x="9144000" y="3192463"/>
          <p14:tracePt t="108039" x="9144000" y="3200400"/>
          <p14:tracePt t="108055" x="9144000" y="3230563"/>
          <p14:tracePt t="108063" x="9144000" y="3238500"/>
          <p14:tracePt t="108096" x="9144000" y="3246438"/>
          <p14:tracePt t="108103" x="9144000" y="3254375"/>
          <p14:tracePt t="108127" x="9144000" y="3260725"/>
          <p14:tracePt t="108145" x="9144000" y="3276600"/>
          <p14:tracePt t="108151" x="9136063" y="3292475"/>
          <p14:tracePt t="108166" x="9128125" y="3306763"/>
          <p14:tracePt t="108183" x="9121775" y="3336925"/>
          <p14:tracePt t="108200" x="9105900" y="3368675"/>
          <p14:tracePt t="108216" x="9090025" y="3390900"/>
          <p14:tracePt t="108232" x="9067800" y="3413125"/>
          <p14:tracePt t="108249" x="9059863" y="3421063"/>
          <p14:tracePt t="108282" x="9051925" y="3421063"/>
          <p14:tracePt t="108300" x="9045575" y="3421063"/>
          <p14:tracePt t="108316" x="9045575" y="3413125"/>
          <p14:tracePt t="108332" x="9045575" y="3390900"/>
          <p14:tracePt t="108349" x="9045575" y="3360738"/>
          <p14:tracePt t="108366" x="9045575" y="3322638"/>
          <p14:tracePt t="108383" x="9059863" y="3284538"/>
          <p14:tracePt t="108399" x="9059863" y="3260725"/>
          <p14:tracePt t="108416" x="9075738" y="3246438"/>
          <p14:tracePt t="108433" x="9075738" y="3238500"/>
          <p14:tracePt t="108449" x="9083675" y="3230563"/>
          <p14:tracePt t="108519" x="9090025" y="3230563"/>
          <p14:tracePt t="108535" x="9090025" y="3222625"/>
          <p14:tracePt t="108560" x="9090025" y="3216275"/>
          <p14:tracePt t="108600" x="9097963" y="3216275"/>
          <p14:tracePt t="108727" x="9097963" y="3246438"/>
          <p14:tracePt t="108735" x="9097963" y="3314700"/>
          <p14:tracePt t="108743" x="9097963" y="3390900"/>
          <p14:tracePt t="108751" x="9097963" y="3467100"/>
          <p14:tracePt t="108766" x="9083675" y="3649663"/>
          <p14:tracePt t="108782" x="9075738" y="3741738"/>
          <p14:tracePt t="108799" x="9037638" y="4068763"/>
          <p14:tracePt t="108816" x="8999538" y="4267200"/>
          <p14:tracePt t="108834" x="8969375" y="4435475"/>
          <p14:tracePt t="108850" x="8945563" y="4564063"/>
          <p14:tracePt t="108866" x="8923338" y="4648200"/>
          <p14:tracePt t="108883" x="8899525" y="4702175"/>
          <p14:tracePt t="108899" x="8869363" y="4754563"/>
          <p14:tracePt t="108916" x="8855075" y="4778375"/>
          <p14:tracePt t="108933" x="8831263" y="4800600"/>
          <p14:tracePt t="108949" x="8816975" y="4808538"/>
          <p14:tracePt t="108967" x="8793163" y="4808538"/>
          <p14:tracePt t="108983" x="8785225" y="4808538"/>
          <p14:tracePt t="108999" x="8763000" y="4792663"/>
          <p14:tracePt t="109016" x="8740775" y="4732338"/>
          <p14:tracePt t="109034" x="8716963" y="4656138"/>
          <p14:tracePt t="109049" x="8686800" y="4579938"/>
          <p14:tracePt t="109066" x="8664575" y="4518025"/>
          <p14:tracePt t="109083" x="8664575" y="4473575"/>
          <p14:tracePt t="109099" x="8656638" y="4441825"/>
          <p14:tracePt t="109116" x="8656638" y="4419600"/>
          <p14:tracePt t="109133" x="8664575" y="4389438"/>
          <p14:tracePt t="109150" x="8670925" y="4381500"/>
          <p14:tracePt t="109167" x="8678863" y="4359275"/>
          <p14:tracePt t="109183" x="8686800" y="4351338"/>
          <p14:tracePt t="109199" x="8694738" y="4335463"/>
          <p14:tracePt t="109216" x="8702675" y="4335463"/>
          <p14:tracePt t="109233" x="8709025" y="4313238"/>
          <p14:tracePt t="109249" x="8716963" y="4313238"/>
          <p14:tracePt t="109283" x="8716963" y="4297363"/>
          <p14:tracePt t="109312" x="8716963" y="4289425"/>
          <p14:tracePt t="109320" x="8716963" y="4283075"/>
          <p14:tracePt t="109333" x="8716963" y="4275138"/>
          <p14:tracePt t="109351" x="8716963" y="4221163"/>
          <p14:tracePt t="109367" x="8716963" y="4175125"/>
          <p14:tracePt t="109383" x="8716963" y="4084638"/>
          <p14:tracePt t="109400" x="8716963" y="4000500"/>
          <p14:tracePt t="109416" x="8763000" y="3856038"/>
          <p14:tracePt t="109433" x="8823325" y="3725863"/>
          <p14:tracePt t="109450" x="8893175" y="3619500"/>
          <p14:tracePt t="109466" x="8945563" y="3551238"/>
          <p14:tracePt t="109483" x="8983663" y="3513138"/>
          <p14:tracePt t="109499" x="9021763" y="3482975"/>
          <p14:tracePt t="109516" x="9037638" y="3475038"/>
          <p14:tracePt t="109533" x="9075738" y="3459163"/>
          <p14:tracePt t="109551" x="9113838" y="3451225"/>
          <p14:tracePt t="109567" x="9144000" y="3444875"/>
          <p14:tracePt t="109583" x="9174163" y="3429000"/>
          <p14:tracePt t="109599" x="9228138" y="3406775"/>
          <p14:tracePt t="109616" x="9250363" y="3382963"/>
          <p14:tracePt t="109633" x="9280525" y="3352800"/>
          <p14:tracePt t="109651" x="9296400" y="3330575"/>
          <p14:tracePt t="109666" x="9312275" y="3322638"/>
          <p14:tracePt t="109683" x="9326563" y="3306763"/>
          <p14:tracePt t="109700" x="9350375" y="3306763"/>
          <p14:tracePt t="109716" x="9356725" y="3306763"/>
          <p14:tracePt t="109850" x="9342438" y="3306763"/>
          <p14:tracePt t="109855" x="9318625" y="3306763"/>
          <p14:tracePt t="109866" x="9304338" y="3306763"/>
          <p14:tracePt t="109883" x="9220200" y="3314700"/>
          <p14:tracePt t="109900" x="9067800" y="3360738"/>
          <p14:tracePt t="109916" x="8907463" y="3390900"/>
          <p14:tracePt t="109933" x="8747125" y="3406775"/>
          <p14:tracePt t="109951" x="8542338" y="3421063"/>
          <p14:tracePt t="109967" x="8442325" y="3421063"/>
          <p14:tracePt t="109983" x="8366125" y="3421063"/>
          <p14:tracePt t="110000" x="8305800" y="3421063"/>
          <p14:tracePt t="110016" x="8259763" y="3421063"/>
          <p14:tracePt t="110033" x="8221663" y="3421063"/>
          <p14:tracePt t="110052" x="8153400" y="3421063"/>
          <p14:tracePt t="110055" x="8123238" y="3421063"/>
          <p14:tracePt t="110066" x="8093075" y="3421063"/>
          <p14:tracePt t="110083" x="8001000" y="3421063"/>
          <p14:tracePt t="110100" x="7916863" y="3421063"/>
          <p14:tracePt t="110116" x="7864475" y="3421063"/>
          <p14:tracePt t="110133" x="7826375" y="3421063"/>
          <p14:tracePt t="110150" x="7818438" y="3421063"/>
          <p14:tracePt t="110263" x="7840663" y="3436938"/>
          <p14:tracePt t="110271" x="7878763" y="3444875"/>
          <p14:tracePt t="110283" x="7932738" y="3459163"/>
          <p14:tracePt t="110299" x="8031163" y="3489325"/>
          <p14:tracePt t="110316" x="8137525" y="3521075"/>
          <p14:tracePt t="110333" x="8283575" y="3535363"/>
          <p14:tracePt t="110352" x="8480425" y="3535363"/>
          <p14:tracePt t="110366" x="8512175" y="3535363"/>
          <p14:tracePt t="110383" x="8550275" y="3535363"/>
          <p14:tracePt t="110400" x="8556625" y="3513138"/>
          <p14:tracePt t="110416" x="8572500" y="3497263"/>
          <p14:tracePt t="110433" x="8580438" y="3475038"/>
          <p14:tracePt t="110450" x="8602663" y="3451225"/>
          <p14:tracePt t="110466" x="8626475" y="3436938"/>
          <p14:tracePt t="110483" x="8656638" y="3436938"/>
          <p14:tracePt t="110500" x="8702675" y="3436938"/>
          <p14:tracePt t="110516" x="8732838" y="3436938"/>
          <p14:tracePt t="110533" x="8785225" y="3444875"/>
          <p14:tracePt t="110552" x="8877300" y="3505200"/>
          <p14:tracePt t="110566" x="8945563" y="3559175"/>
          <p14:tracePt t="110583" x="9059863" y="3703638"/>
          <p14:tracePt t="110600" x="9083675" y="3779838"/>
          <p14:tracePt t="110617" x="9083675" y="3908425"/>
          <p14:tracePt t="110633" x="9045575" y="4114800"/>
          <p14:tracePt t="110650" x="8893175" y="4389438"/>
          <p14:tracePt t="110667" x="8709025" y="4664075"/>
          <p14:tracePt t="110683" x="8526463" y="4868863"/>
          <p14:tracePt t="110700" x="8404225" y="4983163"/>
          <p14:tracePt t="110717" x="8335963" y="5037138"/>
          <p14:tracePt t="110815" x="8335963" y="5029200"/>
          <p14:tracePt t="110824" x="8335963" y="5021263"/>
          <p14:tracePt t="110833" x="8328025" y="5013325"/>
          <p14:tracePt t="110850" x="8297863" y="4968875"/>
          <p14:tracePt t="110867" x="8267700" y="4930775"/>
          <p14:tracePt t="110883" x="8237538" y="4892675"/>
          <p14:tracePt t="110900" x="8213725" y="4860925"/>
          <p14:tracePt t="110917" x="8207375" y="4846638"/>
          <p14:tracePt t="110934" x="8207375" y="4800600"/>
          <p14:tracePt t="110951" x="8213725" y="4762500"/>
          <p14:tracePt t="110967" x="8259763" y="4716463"/>
          <p14:tracePt t="110983" x="8321675" y="4678363"/>
          <p14:tracePt t="111000" x="8428038" y="4632325"/>
          <p14:tracePt t="111017" x="8504238" y="4594225"/>
          <p14:tracePt t="111033" x="8534400" y="4572000"/>
          <p14:tracePt t="111051" x="8556625" y="4572000"/>
          <p14:tracePt t="111111" x="8518525" y="4564063"/>
          <p14:tracePt t="111120" x="8512175" y="4564063"/>
          <p14:tracePt t="111127" x="8496300" y="4564063"/>
          <p14:tracePt t="111136" x="8458200" y="4556125"/>
          <p14:tracePt t="111151" x="8412163" y="4541838"/>
          <p14:tracePt t="111167" x="8389938" y="4541838"/>
          <p14:tracePt t="111200" x="8397875" y="4541838"/>
          <p14:tracePt t="111217" x="8466138" y="4541838"/>
          <p14:tracePt t="111233" x="8550275" y="4541838"/>
          <p14:tracePt t="111250" x="8686800" y="4541838"/>
          <p14:tracePt t="111267" x="8763000" y="4549775"/>
          <p14:tracePt t="111284" x="8770938" y="4556125"/>
          <p14:tracePt t="111319" x="8770938" y="4572000"/>
          <p14:tracePt t="111334" x="8763000" y="4579938"/>
          <p14:tracePt t="111350" x="8732838" y="4579938"/>
          <p14:tracePt t="111367" x="8716963" y="4579938"/>
          <p14:tracePt t="111383" x="8709025" y="4579938"/>
          <p14:tracePt t="111439" x="8709025" y="4587875"/>
          <p14:tracePt t="111456" x="8716963" y="4587875"/>
          <p14:tracePt t="111465" x="8732838" y="4587875"/>
          <p14:tracePt t="111567" x="8740775" y="4594225"/>
          <p14:tracePt t="111632" x="8740775" y="4602163"/>
          <p14:tracePt t="111647" x="8724900" y="4610100"/>
          <p14:tracePt t="111656" x="8716963" y="4618038"/>
          <p14:tracePt t="111667" x="8709025" y="4632325"/>
          <p14:tracePt t="111684" x="8686800" y="4664075"/>
          <p14:tracePt t="111700" x="8648700" y="4724400"/>
          <p14:tracePt t="111717" x="8550275" y="4822825"/>
          <p14:tracePt t="111734" x="8351838" y="4991100"/>
          <p14:tracePt t="111751" x="8229600" y="5097463"/>
          <p14:tracePt t="111767" x="8099425" y="5197475"/>
          <p14:tracePt t="111784" x="8031163" y="5241925"/>
          <p14:tracePt t="111800" x="7978775" y="5273675"/>
          <p14:tracePt t="111817" x="7954963" y="5280025"/>
          <p14:tracePt t="111834" x="7924800" y="5280025"/>
          <p14:tracePt t="111850" x="7902575" y="5280025"/>
          <p14:tracePt t="111867" x="7870825" y="5280025"/>
          <p14:tracePt t="111884" x="7826375" y="5273675"/>
          <p14:tracePt t="111900" x="7756525" y="5227638"/>
          <p14:tracePt t="111917" x="7704138" y="5181600"/>
          <p14:tracePt t="111934" x="7604125" y="5075238"/>
          <p14:tracePt t="111951" x="7581900" y="5013325"/>
          <p14:tracePt t="111967" x="7566025" y="4953000"/>
          <p14:tracePt t="111984" x="7566025" y="4906963"/>
          <p14:tracePt t="112000" x="7566025" y="4846638"/>
          <p14:tracePt t="112017" x="7566025" y="4778375"/>
          <p14:tracePt t="112034" x="7604125" y="4694238"/>
          <p14:tracePt t="112050" x="7642225" y="4625975"/>
          <p14:tracePt t="112067" x="7696200" y="4533900"/>
          <p14:tracePt t="112084" x="7780338" y="4457700"/>
          <p14:tracePt t="112100" x="7878763" y="4389438"/>
          <p14:tracePt t="112117" x="7978775" y="4343400"/>
          <p14:tracePt t="112134" x="8131175" y="4283075"/>
          <p14:tracePt t="112151" x="8213725" y="4251325"/>
          <p14:tracePt t="112167" x="8313738" y="4229100"/>
          <p14:tracePt t="112184" x="8389938" y="4213225"/>
          <p14:tracePt t="112200" x="8458200" y="4213225"/>
          <p14:tracePt t="112217" x="8518525" y="4221163"/>
          <p14:tracePt t="112234" x="8618538" y="4267200"/>
          <p14:tracePt t="112250" x="8709025" y="4343400"/>
          <p14:tracePt t="112267" x="8793163" y="4487863"/>
          <p14:tracePt t="112284" x="8839200" y="4640263"/>
          <p14:tracePt t="112300" x="8847138" y="4854575"/>
          <p14:tracePt t="112317" x="8847138" y="5037138"/>
          <p14:tracePt t="112334" x="8686800" y="5295900"/>
          <p14:tracePt t="112350" x="8556625" y="5394325"/>
          <p14:tracePt t="112367" x="8047038" y="5546725"/>
          <p14:tracePt t="112384" x="7734300" y="5546725"/>
          <p14:tracePt t="112400" x="7353300" y="5494338"/>
          <p14:tracePt t="112417" x="7132638" y="5380038"/>
          <p14:tracePt t="112434" x="7018338" y="5265738"/>
          <p14:tracePt t="112451" x="7002463" y="5127625"/>
          <p14:tracePt t="112468" x="7002463" y="4968875"/>
          <p14:tracePt t="112484" x="7026275" y="4822825"/>
          <p14:tracePt t="112500" x="7124700" y="4678363"/>
          <p14:tracePt t="112517" x="7277100" y="4594225"/>
          <p14:tracePt t="112535" x="7535863" y="4564063"/>
          <p14:tracePt t="112551" x="7742238" y="4564063"/>
          <p14:tracePt t="112568" x="7932738" y="4587875"/>
          <p14:tracePt t="112584" x="8061325" y="4670425"/>
          <p14:tracePt t="112600" x="8145463" y="4762500"/>
          <p14:tracePt t="112617" x="8175625" y="4868863"/>
          <p14:tracePt t="112634" x="8175625" y="4983163"/>
          <p14:tracePt t="112651" x="8137525" y="5083175"/>
          <p14:tracePt t="112668" x="8069263" y="5151438"/>
          <p14:tracePt t="112684" x="7985125" y="5173663"/>
          <p14:tracePt t="112701" x="7878763" y="5173663"/>
          <p14:tracePt t="112717" x="7726363" y="5127625"/>
          <p14:tracePt t="112735" x="7597775" y="5013325"/>
          <p14:tracePt t="112751" x="7589838" y="4937125"/>
          <p14:tracePt t="112767" x="7620000" y="4854575"/>
          <p14:tracePt t="112785" x="7718425" y="4784725"/>
          <p14:tracePt t="112801" x="7894638" y="4770438"/>
          <p14:tracePt t="112817" x="8077200" y="4770438"/>
          <p14:tracePt t="112834" x="8251825" y="4808538"/>
          <p14:tracePt t="112851" x="8351838" y="4884738"/>
          <p14:tracePt t="112867" x="8389938" y="4983163"/>
          <p14:tracePt t="112885" x="8389938" y="5089525"/>
          <p14:tracePt t="112901" x="8351838" y="5173663"/>
          <p14:tracePt t="112918" x="8191500" y="5219700"/>
          <p14:tracePt t="112935" x="8077200" y="5219700"/>
          <p14:tracePt t="112951" x="7908925" y="5135563"/>
          <p14:tracePt t="112968" x="7772400" y="5029200"/>
          <p14:tracePt t="112984" x="7742238" y="4968875"/>
          <p14:tracePt t="113001" x="7742238" y="4914900"/>
          <p14:tracePt t="113018" x="7742238" y="4899025"/>
          <p14:tracePt t="113034" x="7772400" y="4884738"/>
          <p14:tracePt t="113051" x="7810500" y="4892675"/>
          <p14:tracePt t="113067" x="7832725" y="4906963"/>
          <p14:tracePt t="113084" x="7856538" y="4930775"/>
          <p14:tracePt t="113103" x="7856538" y="4953000"/>
          <p14:tracePt t="113118" x="7856538" y="4968875"/>
          <p14:tracePt t="113134" x="7856538" y="4975225"/>
          <p14:tracePt t="113175" x="7832725" y="4975225"/>
          <p14:tracePt t="113191" x="7818438" y="4975225"/>
          <p14:tracePt t="113201" x="7810500" y="4975225"/>
          <p14:tracePt t="113218" x="7780338" y="4975225"/>
          <p14:tracePt t="113234" x="7764463" y="4975225"/>
          <p14:tracePt t="113251" x="7764463" y="4991100"/>
          <p14:tracePt t="113267" x="7756525" y="5006975"/>
          <p14:tracePt t="113284" x="7756525" y="5029200"/>
          <p14:tracePt t="113303" x="7756525" y="5051425"/>
          <p14:tracePt t="113423" x="7772400" y="5045075"/>
          <p14:tracePt t="113431" x="7780338" y="5029200"/>
          <p14:tracePt t="113439" x="7794625" y="5013325"/>
          <p14:tracePt t="113451" x="7794625" y="5006975"/>
          <p14:tracePt t="113468" x="7810500" y="4999038"/>
          <p14:tracePt t="113484" x="7832725" y="4983163"/>
          <p14:tracePt t="113501" x="7840663" y="4975225"/>
          <p14:tracePt t="113518" x="7856538" y="4968875"/>
          <p14:tracePt t="113551" x="7870825" y="4975225"/>
          <p14:tracePt t="113568" x="7908925" y="5029200"/>
          <p14:tracePt t="113584" x="7954963" y="5135563"/>
          <p14:tracePt t="113601" x="8001000" y="5235575"/>
          <p14:tracePt t="113618" x="8023225" y="5273675"/>
          <p14:tracePt t="113673" x="8039100" y="5273675"/>
          <p14:tracePt t="113679" x="8054975" y="5265738"/>
          <p14:tracePt t="113688" x="8061325" y="5241925"/>
          <p14:tracePt t="113701" x="8077200" y="5219700"/>
          <p14:tracePt t="113719" x="8093075" y="5173663"/>
          <p14:tracePt t="113734" x="8115300" y="5143500"/>
          <p14:tracePt t="113880" x="8115300" y="5135563"/>
          <p14:tracePt t="113911" x="8115300" y="5127625"/>
          <p14:tracePt t="113937" x="8115300" y="5121275"/>
          <p14:tracePt t="113943" x="8115300" y="5113338"/>
          <p14:tracePt t="113952" x="8115300" y="5105400"/>
          <p14:tracePt t="113968" x="8115300" y="5083175"/>
          <p14:tracePt t="113984" x="8115300" y="5075238"/>
          <p14:tracePt t="114001" x="8115300" y="5051425"/>
          <p14:tracePt t="114018" x="8115300" y="5037138"/>
          <p14:tracePt t="114035" x="8123238" y="5021263"/>
          <p14:tracePt t="114051" x="8123238" y="5013325"/>
          <p14:tracePt t="114068" x="8131175" y="5006975"/>
          <p14:tracePt t="114231" x="8131175" y="5021263"/>
          <p14:tracePt t="114239" x="8131175" y="5029200"/>
          <p14:tracePt t="114251" x="8131175" y="5045075"/>
          <p14:tracePt t="114267" x="8131175" y="5051425"/>
          <p14:tracePt t="114284" x="8131175" y="5075238"/>
          <p14:tracePt t="114400" x="8137525" y="5059363"/>
          <p14:tracePt t="114415" x="8137525" y="5051425"/>
          <p14:tracePt t="114423" x="8137525" y="5037138"/>
          <p14:tracePt t="114439" x="8137525" y="5029200"/>
          <p14:tracePt t="114551" x="8153400" y="5029200"/>
          <p14:tracePt t="114560" x="8161338" y="5029200"/>
          <p14:tracePt t="114568" x="8175625" y="5029200"/>
          <p14:tracePt t="114585" x="8221663" y="5029200"/>
          <p14:tracePt t="114601" x="8313738" y="5029200"/>
          <p14:tracePt t="114618" x="8374063" y="5029200"/>
          <p14:tracePt t="114635" x="8389938" y="5029200"/>
          <p14:tracePt t="114668" x="8404225" y="5029200"/>
          <p14:tracePt t="114685" x="8404225" y="5021263"/>
          <p14:tracePt t="114701" x="8404225" y="5006975"/>
          <p14:tracePt t="114808" x="8397875" y="5006975"/>
          <p14:tracePt t="114927" x="8397875" y="5013325"/>
          <p14:tracePt t="114943" x="8404225" y="5013325"/>
          <p14:tracePt t="114951" x="8412163" y="5013325"/>
          <p14:tracePt t="114960" x="8442325" y="5013325"/>
          <p14:tracePt t="114968" x="8458200" y="5013325"/>
          <p14:tracePt t="114985" x="8488363" y="4999038"/>
          <p14:tracePt t="115002" x="8504238" y="4983163"/>
          <p14:tracePt t="115018" x="8512175" y="4968875"/>
          <p14:tracePt t="115035" x="8518525" y="4960938"/>
          <p14:tracePt t="116294" x="8504238" y="5037138"/>
          <p14:tracePt t="116303" x="8458200" y="5113338"/>
          <p14:tracePt t="116312" x="8420100" y="5189538"/>
          <p14:tracePt t="116320" x="8382000" y="5249863"/>
          <p14:tracePt t="116335" x="8297863" y="5394325"/>
          <p14:tracePt t="116352" x="8213725" y="5546725"/>
          <p14:tracePt t="116369" x="8131175" y="5692775"/>
          <p14:tracePt t="116385" x="8047038" y="5813425"/>
          <p14:tracePt t="116402" x="7970838" y="5905500"/>
          <p14:tracePt t="116419" x="7902575" y="5965825"/>
          <p14:tracePt t="116435" x="7832725" y="5981700"/>
          <p14:tracePt t="116452" x="7750175" y="5997575"/>
          <p14:tracePt t="116469" x="7704138" y="5997575"/>
          <p14:tracePt t="116485" x="7666038" y="5997575"/>
          <p14:tracePt t="116502" x="7627938" y="5943600"/>
          <p14:tracePt t="116519" x="7597775" y="5875338"/>
          <p14:tracePt t="116535" x="7551738" y="5783263"/>
          <p14:tracePt t="116552" x="7535863" y="5722938"/>
          <p14:tracePt t="116569" x="7521575" y="5692775"/>
          <p14:tracePt t="116585" x="7505700" y="5661025"/>
          <p14:tracePt t="116602" x="7497763" y="5638800"/>
          <p14:tracePt t="116619" x="7483475" y="5638800"/>
          <p14:tracePt t="116652" x="7475538" y="5630863"/>
          <p14:tracePt t="116669" x="7467600" y="5630863"/>
          <p14:tracePt t="116695" x="7459663" y="5616575"/>
          <p14:tracePt t="116711" x="7459663" y="5608638"/>
          <p14:tracePt t="116727" x="7459663" y="5592763"/>
          <p14:tracePt t="116751" x="7467600" y="5584825"/>
          <p14:tracePt t="116759" x="7475538" y="5578475"/>
          <p14:tracePt t="116769" x="7483475" y="5570538"/>
          <p14:tracePt t="116807" x="7489825" y="5570538"/>
          <p14:tracePt t="116823" x="7497763" y="5570538"/>
          <p14:tracePt t="116839" x="7467600" y="5546725"/>
          <p14:tracePt t="117143" x="7459663" y="5546725"/>
          <p14:tracePt t="117151" x="7451725" y="5546725"/>
          <p14:tracePt t="117177" x="7475538" y="5546725"/>
          <p14:tracePt t="117287" x="7483475" y="5546725"/>
          <p14:tracePt t="117319" x="7475538" y="5570538"/>
          <p14:tracePt t="117327" x="7451725" y="5584825"/>
          <p14:tracePt t="117335" x="7407275" y="5616575"/>
          <p14:tracePt t="117352" x="7323138" y="5692775"/>
          <p14:tracePt t="117369" x="7239000" y="5768975"/>
          <p14:tracePt t="117386" x="7124700" y="5851525"/>
          <p14:tracePt t="117402" x="7064375" y="5913438"/>
          <p14:tracePt t="117419" x="7032625" y="5973763"/>
          <p14:tracePt t="117436" x="7018338" y="5997575"/>
          <p14:tracePt t="117452" x="7018338" y="6003925"/>
          <p14:tracePt t="117496" x="7018338" y="6011863"/>
          <p14:tracePt t="117527" x="7026275" y="6011863"/>
          <p14:tracePt t="117535" x="7048500" y="6011863"/>
          <p14:tracePt t="117543" x="7078663" y="5997575"/>
          <p14:tracePt t="117552" x="7108825" y="5973763"/>
          <p14:tracePt t="117569" x="7192963" y="5905500"/>
          <p14:tracePt t="117586" x="7269163" y="5859463"/>
          <p14:tracePt t="117602" x="7323138" y="5821363"/>
          <p14:tracePt t="117619" x="7361238" y="5799138"/>
          <p14:tracePt t="117636" x="7375525" y="5783263"/>
          <p14:tracePt t="117652" x="7391400" y="5783263"/>
          <p14:tracePt t="117669" x="7407275" y="5775325"/>
          <p14:tracePt t="117751" x="7413625" y="5775325"/>
          <p14:tracePt t="117775" x="7421563" y="5775325"/>
          <p14:tracePt t="117783" x="7429500" y="5791200"/>
          <p14:tracePt t="117791" x="7429500" y="5813425"/>
          <p14:tracePt t="117803" x="7429500" y="5829300"/>
          <p14:tracePt t="117819" x="7429500" y="5883275"/>
          <p14:tracePt t="117836" x="7429500" y="5927725"/>
          <p14:tracePt t="117852" x="7429500" y="5959475"/>
          <p14:tracePt t="117869" x="7421563" y="5973763"/>
          <p14:tracePt t="117886" x="7413625" y="5981700"/>
          <p14:tracePt t="117903" x="7407275" y="5981700"/>
          <p14:tracePt t="117921" x="7391400" y="5981700"/>
          <p14:tracePt t="117959" x="7383463" y="5981700"/>
          <p14:tracePt t="118223" x="7375525" y="5981700"/>
          <p14:tracePt t="118263" x="7369175" y="5981700"/>
          <p14:tracePt t="118536" x="7361238" y="5973763"/>
          <p14:tracePt t="118543" x="7361238" y="5943600"/>
          <p14:tracePt t="118553" x="7383463" y="5897563"/>
          <p14:tracePt t="118569" x="7521575" y="5722938"/>
          <p14:tracePt t="118587" x="7780338" y="5418138"/>
          <p14:tracePt t="118603" x="8183563" y="4999038"/>
          <p14:tracePt t="118619" x="8594725" y="4549775"/>
          <p14:tracePt t="118637" x="8961438" y="4076700"/>
          <p14:tracePt t="118653" x="9266238" y="3551238"/>
          <p14:tracePt t="118669" x="9509125" y="3094038"/>
          <p14:tracePt t="118686" x="9745663" y="2506663"/>
          <p14:tracePt t="118703" x="9807575" y="2293938"/>
          <p14:tracePt t="118719" x="9845675" y="2125663"/>
          <p14:tracePt t="118736" x="9859963" y="2035175"/>
          <p14:tracePt t="118753" x="9867900" y="1965325"/>
          <p14:tracePt t="118769" x="9867900" y="1943100"/>
          <p14:tracePt t="118786" x="9867900" y="1920875"/>
          <p14:tracePt t="118911" x="9867900" y="1912938"/>
          <p14:tracePt t="118927" x="9867900" y="1905000"/>
          <p14:tracePt t="118943" x="9859963" y="1905000"/>
          <p14:tracePt t="118951" x="9852025" y="1905000"/>
          <p14:tracePt t="118960" x="9829800" y="1889125"/>
          <p14:tracePt t="118970" x="9807575" y="1889125"/>
          <p14:tracePt t="118986" x="9753600" y="1882775"/>
          <p14:tracePt t="119003" x="9715500" y="1882775"/>
          <p14:tracePt t="119020" x="9693275" y="1882775"/>
          <p14:tracePt t="119036" x="9609138" y="1897063"/>
          <p14:tracePt t="119053" x="9502775" y="1965325"/>
          <p14:tracePt t="119056" x="9486900" y="1973263"/>
          <p14:tracePt t="119794" x="9471025" y="2027238"/>
          <p14:tracePt t="119800" x="9440863" y="2232025"/>
          <p14:tracePt t="119807" x="9418638" y="2446338"/>
          <p14:tracePt t="119820" x="9388475" y="2628900"/>
          <p14:tracePt t="119837" x="9318625" y="3124200"/>
          <p14:tracePt t="119853" x="9258300" y="3559175"/>
          <p14:tracePt t="119871" x="9197975" y="4046538"/>
          <p14:tracePt t="119887" x="9159875" y="4244975"/>
          <p14:tracePt t="119903" x="9121775" y="4411663"/>
          <p14:tracePt t="119920" x="9075738" y="4533900"/>
          <p14:tracePt t="119937" x="9013825" y="4656138"/>
          <p14:tracePt t="119953" x="8937625" y="4770438"/>
          <p14:tracePt t="119970" x="8839200" y="4854575"/>
          <p14:tracePt t="119987" x="8716963" y="4937125"/>
          <p14:tracePt t="120003" x="8618538" y="5006975"/>
          <p14:tracePt t="120020" x="8526463" y="5067300"/>
          <p14:tracePt t="120037" x="8466138" y="5121275"/>
          <p14:tracePt t="120053" x="8412163" y="5173663"/>
          <p14:tracePt t="120071" x="8305800" y="5303838"/>
          <p14:tracePt t="120087" x="8259763" y="5364163"/>
          <p14:tracePt t="120103" x="8137525" y="5562600"/>
          <p14:tracePt t="120120" x="8085138" y="5676900"/>
          <p14:tracePt t="120137" x="8031163" y="5768975"/>
          <p14:tracePt t="120153" x="8001000" y="5813425"/>
          <p14:tracePt t="120170" x="7993063" y="5829300"/>
          <p14:tracePt t="120231" x="7985125" y="5829300"/>
          <p14:tracePt t="120247" x="7985125" y="5837238"/>
          <p14:tracePt t="120255" x="7978775" y="5845175"/>
          <p14:tracePt t="120263" x="7970838" y="5851525"/>
          <p14:tracePt t="120271" x="7954963" y="5867400"/>
          <p14:tracePt t="120287" x="7932738" y="5897563"/>
          <p14:tracePt t="120303" x="7902575" y="5935663"/>
          <p14:tracePt t="120320" x="7856538" y="5965825"/>
          <p14:tracePt t="120336" x="7832725" y="5989638"/>
          <p14:tracePt t="120353" x="7810500" y="6003925"/>
          <p14:tracePt t="120370" x="7802563" y="6011863"/>
          <p14:tracePt t="121239" x="7802563" y="6019800"/>
          <p14:tracePt t="121271" x="7802563" y="6027738"/>
          <p14:tracePt t="121400" x="7802563" y="6019800"/>
          <p14:tracePt t="121407" x="7802563" y="5997575"/>
          <p14:tracePt t="121417" x="7802563" y="5965825"/>
          <p14:tracePt t="121423" x="7802563" y="5951538"/>
          <p14:tracePt t="121437" x="7802563" y="5935663"/>
          <p14:tracePt t="121455" x="7802563" y="5897563"/>
          <p14:tracePt t="121488" x="7802563" y="5889625"/>
          <p14:tracePt t="121504" x="7810500" y="5883275"/>
          <p14:tracePt t="121623" x="7810500" y="5889625"/>
          <p14:tracePt t="121634" x="7810500" y="5897563"/>
          <p14:tracePt t="121639" x="7810500" y="5913438"/>
          <p14:tracePt t="121655" x="7818438" y="5935663"/>
          <p14:tracePt t="121671" x="7826375" y="5951538"/>
          <p14:tracePt t="121688" x="7832725" y="5965825"/>
          <p14:tracePt t="121735" x="7832725" y="5973763"/>
          <p14:tracePt t="122143" x="7840663" y="5973763"/>
          <p14:tracePt t="123615" x="7848600" y="5973763"/>
          <p14:tracePt t="123631" x="7848600" y="5965825"/>
          <p14:tracePt t="124040" x="7848600" y="5959475"/>
          <p14:tracePt t="124097" x="7864475" y="5951538"/>
          <p14:tracePt t="124103" x="7870825" y="5951538"/>
          <p14:tracePt t="124183" x="7870825" y="5943600"/>
          <p14:tracePt t="133263" x="7864475" y="5935663"/>
          <p14:tracePt t="133271" x="7848600" y="5935663"/>
          <p14:tracePt t="133760" x="7840663" y="5935663"/>
          <p14:tracePt t="133767" x="7832725" y="5921375"/>
          <p14:tracePt t="133775" x="7826375" y="5921375"/>
          <p14:tracePt t="133792" x="7810500" y="5921375"/>
          <p14:tracePt t="133848" x="7802563" y="5921375"/>
          <p14:tracePt t="134207" x="7810500" y="5921375"/>
          <p14:tracePt t="134215" x="7856538" y="5921375"/>
          <p14:tracePt t="134225" x="7924800" y="5935663"/>
          <p14:tracePt t="134242" x="8008938" y="5959475"/>
          <p14:tracePt t="134258" x="8077200" y="5973763"/>
          <p14:tracePt t="134275" x="8175625" y="5973763"/>
          <p14:tracePt t="134291" x="8237538" y="5973763"/>
          <p14:tracePt t="134308" x="8275638" y="5973763"/>
          <p14:tracePt t="134343" x="8289925" y="5973763"/>
          <p14:tracePt t="134430" x="8328025" y="5973763"/>
          <p14:tracePt t="134438" x="8366125" y="5981700"/>
          <p14:tracePt t="134446" x="8397875" y="5997575"/>
          <p14:tracePt t="134458" x="8435975" y="5997575"/>
          <p14:tracePt t="134475" x="8504238" y="6019800"/>
          <p14:tracePt t="134491" x="8550275" y="6035675"/>
          <p14:tracePt t="134508" x="8580438" y="6042025"/>
          <p14:tracePt t="134524" x="8594725" y="6049963"/>
          <p14:tracePt t="134614" x="8588375" y="6049963"/>
          <p14:tracePt t="134622" x="8550275" y="6042025"/>
          <p14:tracePt t="134630" x="8526463" y="6042025"/>
          <p14:tracePt t="134641" x="8504238" y="6027738"/>
          <p14:tracePt t="134658" x="8474075" y="6019800"/>
          <p14:tracePt t="134675" x="8435975" y="6019800"/>
          <p14:tracePt t="134691" x="8366125" y="6019800"/>
          <p14:tracePt t="134708" x="8229600" y="6088063"/>
          <p14:tracePt t="134725" x="8107363" y="6156325"/>
          <p14:tracePt t="134741" x="7908925" y="6248400"/>
          <p14:tracePt t="134758" x="7794625" y="6286500"/>
          <p14:tracePt t="134775" x="7712075" y="6302375"/>
          <p14:tracePt t="134791" x="7673975" y="6302375"/>
          <p14:tracePt t="134808" x="7650163" y="6302375"/>
          <p14:tracePt t="134862" x="7635875" y="6302375"/>
          <p14:tracePt t="134870" x="7620000" y="6302375"/>
          <p14:tracePt t="134878" x="7604125" y="6302375"/>
          <p14:tracePt t="134892" x="7589838" y="6316663"/>
          <p14:tracePt t="134908" x="7543800" y="6332538"/>
          <p14:tracePt t="134925" x="7475538" y="6362700"/>
          <p14:tracePt t="134942" x="7369175" y="6408738"/>
          <p14:tracePt t="134958" x="7269163" y="6446838"/>
          <p14:tracePt t="134975" x="7192963" y="6484938"/>
          <p14:tracePt t="134991" x="7140575" y="6499225"/>
          <p14:tracePt t="135008" x="7132638" y="6515100"/>
          <p14:tracePt t="135105" x="7124700" y="6515100"/>
          <p14:tracePt t="135143" x="7116763" y="6515100"/>
          <p14:tracePt t="135161" x="7116763" y="6507163"/>
          <p14:tracePt t="135167" x="7116763" y="6499225"/>
          <p14:tracePt t="135175" x="7124700" y="6484938"/>
          <p14:tracePt t="135192" x="7132638" y="6469063"/>
          <p14:tracePt t="135209" x="7146925" y="6446838"/>
          <p14:tracePt t="135226" x="7185025" y="6400800"/>
          <p14:tracePt t="135242" x="7216775" y="6378575"/>
          <p14:tracePt t="135259" x="7239000" y="6362700"/>
          <p14:tracePt t="135276" x="7269163" y="6340475"/>
          <p14:tracePt t="135292" x="7299325" y="6324600"/>
          <p14:tracePt t="136103" x="7345363" y="6324600"/>
          <p14:tracePt t="136111" x="7375525" y="6324600"/>
          <p14:tracePt t="136119" x="7391400" y="6324600"/>
          <p14:tracePt t="136127" x="7421563" y="6332538"/>
          <p14:tracePt t="136142" x="7513638" y="6332538"/>
          <p14:tracePt t="136159" x="7589838" y="6332538"/>
          <p14:tracePt t="136176" x="7650163" y="6332538"/>
          <p14:tracePt t="136192" x="7718425" y="6308725"/>
          <p14:tracePt t="136209" x="7772400" y="6270625"/>
          <p14:tracePt t="136226" x="7826375" y="6232525"/>
          <p14:tracePt t="136242" x="7878763" y="6188075"/>
          <p14:tracePt t="136259" x="7924800" y="6111875"/>
          <p14:tracePt t="136276" x="7962900" y="6042025"/>
          <p14:tracePt t="136292" x="8001000" y="5943600"/>
          <p14:tracePt t="136309" x="8031163" y="5859463"/>
          <p14:tracePt t="136327" x="8061325" y="5715000"/>
          <p14:tracePt t="136343" x="8061325" y="5616575"/>
          <p14:tracePt t="136359" x="8061325" y="5524500"/>
          <p14:tracePt t="136377" x="8047038" y="5426075"/>
          <p14:tracePt t="136393" x="8016875" y="5341938"/>
          <p14:tracePt t="136409" x="8008938" y="5265738"/>
          <p14:tracePt t="136426" x="8001000" y="5211763"/>
          <p14:tracePt t="136443" x="7993063" y="5143500"/>
          <p14:tracePt t="136459" x="7993063" y="5105400"/>
          <p14:tracePt t="136476" x="7993063" y="5075238"/>
          <p14:tracePt t="136493" x="7993063" y="5067300"/>
          <p14:tracePt t="136509" x="7993063" y="5051425"/>
          <p14:tracePt t="136535" x="7993063" y="5045075"/>
          <p14:tracePt t="136568" x="7993063" y="5029200"/>
          <p14:tracePt t="136575" x="7993063" y="5021263"/>
          <p14:tracePt t="136583" x="7993063" y="5013325"/>
          <p14:tracePt t="136593" x="7993063" y="5006975"/>
          <p14:tracePt t="136609" x="7993063" y="4999038"/>
          <p14:tracePt t="136626" x="7993063" y="4991100"/>
          <p14:tracePt t="136643" x="7993063" y="4983163"/>
          <p14:tracePt t="136735" x="8001000" y="4983163"/>
          <p14:tracePt t="136743" x="8016875" y="4983163"/>
          <p14:tracePt t="136751" x="8023225" y="4983163"/>
          <p14:tracePt t="136759" x="8039100" y="4991100"/>
          <p14:tracePt t="136776" x="8069263" y="4999038"/>
          <p14:tracePt t="136793" x="8115300" y="5013325"/>
          <p14:tracePt t="136809" x="8131175" y="5013325"/>
          <p14:tracePt t="136935" x="8137525" y="5021263"/>
          <p14:tracePt t="136951" x="8145463" y="5029200"/>
          <p14:tracePt t="136967" x="8145463" y="5037138"/>
          <p14:tracePt t="137183" x="8145463" y="5045075"/>
          <p14:tracePt t="137238" x="8145463" y="5051425"/>
          <p14:tracePt t="137246" x="8145463" y="5059363"/>
          <p14:tracePt t="137280" x="8145463" y="5067300"/>
          <p14:tracePt t="137481" x="8153400" y="5067300"/>
          <p14:tracePt t="137495" x="8161338" y="5067300"/>
          <p14:tracePt t="137503" x="8169275" y="5067300"/>
          <p14:tracePt t="137519" x="8175625" y="5067300"/>
          <p14:tracePt t="137529" x="8199438" y="5067300"/>
          <p14:tracePt t="137544" x="8245475" y="5067300"/>
          <p14:tracePt t="137560" x="8267700" y="5067300"/>
          <p14:tracePt t="137576" x="8275638" y="5059363"/>
          <p14:tracePt t="137719" x="8283575" y="5059363"/>
          <p14:tracePt t="137729" x="8289925" y="5059363"/>
          <p14:tracePt t="137735" x="8297863" y="5051425"/>
          <p14:tracePt t="137744" x="8305800" y="5051425"/>
          <p14:tracePt t="137760" x="8321675" y="5045075"/>
          <p14:tracePt t="137776" x="8328025" y="5045075"/>
          <p14:tracePt t="137793" x="8343900" y="5037138"/>
          <p14:tracePt t="137855" x="8351838" y="5037138"/>
          <p14:tracePt t="137863" x="8359775" y="5037138"/>
          <p14:tracePt t="137871" x="8366125" y="5037138"/>
          <p14:tracePt t="137879" x="8374063" y="5037138"/>
          <p14:tracePt t="137893" x="8382000" y="5037138"/>
          <p14:tracePt t="137910" x="8428038" y="5037138"/>
          <p14:tracePt t="137927" x="8450263" y="5037138"/>
          <p14:tracePt t="137943" x="8466138" y="5037138"/>
          <p14:tracePt t="137984" x="8474075" y="5037138"/>
          <p14:tracePt t="138000" x="8480425" y="5037138"/>
          <p14:tracePt t="138015" x="8488363" y="5037138"/>
          <p14:tracePt t="138026" x="8496300" y="5045075"/>
          <p14:tracePt t="138043" x="8542338" y="5159375"/>
          <p14:tracePt t="138061" x="8572500" y="5303838"/>
          <p14:tracePt t="138065" x="8610600" y="5394325"/>
          <p14:tracePt t="138077" x="8626475" y="5456238"/>
          <p14:tracePt t="138093" x="8656638" y="5578475"/>
          <p14:tracePt t="138111" x="8670925" y="5661025"/>
          <p14:tracePt t="138127" x="8670925" y="5707063"/>
          <p14:tracePt t="138143" x="8670925" y="5753100"/>
          <p14:tracePt t="138160" x="8670925" y="5813425"/>
          <p14:tracePt t="138177" x="8670925" y="5897563"/>
          <p14:tracePt t="138193" x="8656638" y="5965825"/>
          <p14:tracePt t="138210" x="8656638" y="6035675"/>
          <p14:tracePt t="138227" x="8656638" y="6111875"/>
          <p14:tracePt t="138243" x="8656638" y="6194425"/>
          <p14:tracePt t="138260" x="8670925" y="6278563"/>
          <p14:tracePt t="138277" x="8702675" y="6324600"/>
          <p14:tracePt t="138293" x="8724900" y="6346825"/>
          <p14:tracePt t="138310" x="8732838" y="6354763"/>
          <p14:tracePt t="138328" x="8740775" y="6354763"/>
          <p14:tracePt t="138367" x="8755063" y="6354763"/>
          <p14:tracePt t="138391" x="8763000" y="6354763"/>
          <p14:tracePt t="138519" x="8763000" y="6370638"/>
          <p14:tracePt t="138535" x="8747125" y="6378575"/>
          <p14:tracePt t="138543" x="8732838" y="6384925"/>
          <p14:tracePt t="138551" x="8724900" y="6392863"/>
          <p14:tracePt t="138560" x="8709025" y="6392863"/>
          <p14:tracePt t="138577" x="8664575" y="6392863"/>
          <p14:tracePt t="138594" x="8550275" y="6392863"/>
          <p14:tracePt t="138610" x="8404225" y="6354763"/>
          <p14:tracePt t="138627" x="8237538" y="6340475"/>
          <p14:tracePt t="138644" x="8137525" y="6340475"/>
          <p14:tracePt t="138660" x="8069263" y="6340475"/>
          <p14:tracePt t="138677" x="8039100" y="6354763"/>
          <p14:tracePt t="138693" x="8031163" y="6354763"/>
          <p14:tracePt t="138710" x="8023225" y="6362700"/>
          <p14:tracePt t="138783" x="8008938" y="6362700"/>
          <p14:tracePt t="138791" x="7985125" y="6354763"/>
          <p14:tracePt t="138800" x="7962900" y="6324600"/>
          <p14:tracePt t="138810" x="7924800" y="6294438"/>
          <p14:tracePt t="138827" x="7832725" y="6232525"/>
          <p14:tracePt t="138843" x="7764463" y="6188075"/>
          <p14:tracePt t="138860" x="7750175" y="6180138"/>
          <p14:tracePt t="138877" x="7750175" y="6172200"/>
          <p14:tracePt t="138894" x="7750175" y="6142038"/>
          <p14:tracePt t="138911" x="7750175" y="6126163"/>
          <p14:tracePt t="138927" x="7750175" y="6103938"/>
          <p14:tracePt t="138944" x="7750175" y="6080125"/>
          <p14:tracePt t="138960" x="7742238" y="6049963"/>
          <p14:tracePt t="138977" x="7726363" y="6035675"/>
          <p14:tracePt t="138994" x="7718425" y="6027738"/>
          <p14:tracePt t="139010" x="7712075" y="6027738"/>
          <p14:tracePt t="139027" x="7696200" y="6027738"/>
          <p14:tracePt t="139044" x="7658100" y="6027738"/>
          <p14:tracePt t="139060" x="7612063" y="6027738"/>
          <p14:tracePt t="139064" x="7597775" y="6027738"/>
          <p14:tracePt t="139077" x="7573963" y="6049963"/>
          <p14:tracePt t="139094" x="7527925" y="6080125"/>
          <p14:tracePt t="139110" x="7497763" y="6096000"/>
          <p14:tracePt t="139215" x="7497763" y="6088063"/>
          <p14:tracePt t="139247" x="7505700" y="6088063"/>
          <p14:tracePt t="139255" x="7521575" y="6096000"/>
          <p14:tracePt t="139263" x="7535863" y="6149975"/>
          <p14:tracePt t="139277" x="7559675" y="6232525"/>
          <p14:tracePt t="139293" x="7597775" y="6384925"/>
          <p14:tracePt t="139310" x="7627938" y="6537325"/>
          <p14:tracePt t="139327" x="7673975" y="6629400"/>
          <p14:tracePt t="139366" x="7673975" y="6613525"/>
          <p14:tracePt t="139377" x="7680325" y="6553200"/>
          <p14:tracePt t="139393" x="7712075" y="6362700"/>
          <p14:tracePt t="139410" x="7734300" y="6180138"/>
          <p14:tracePt t="139427" x="7802563" y="6057900"/>
          <p14:tracePt t="139443" x="7826375" y="6011863"/>
          <p14:tracePt t="139460" x="7832725" y="6003925"/>
          <p14:tracePt t="139521" x="7840663" y="6019800"/>
          <p14:tracePt t="139527" x="7864475" y="6042025"/>
          <p14:tracePt t="139537" x="7902575" y="6080125"/>
          <p14:tracePt t="139544" x="7932738" y="6111875"/>
          <p14:tracePt t="139560" x="7985125" y="6126163"/>
          <p14:tracePt t="139577" x="8047038" y="6142038"/>
          <p14:tracePt t="139594" x="8077200" y="6142038"/>
          <p14:tracePt t="139610" x="8085138" y="6142038"/>
          <p14:tracePt t="139689" x="8099425" y="6142038"/>
          <p14:tracePt t="139695" x="8115300" y="6142038"/>
          <p14:tracePt t="139704" x="8169275" y="6142038"/>
          <p14:tracePt t="139711" x="8221663" y="6149975"/>
          <p14:tracePt t="139727" x="8374063" y="6180138"/>
          <p14:tracePt t="139744" x="8556625" y="6202363"/>
          <p14:tracePt t="139761" x="8740775" y="6232525"/>
          <p14:tracePt t="139777" x="8907463" y="6232525"/>
          <p14:tracePt t="139794" x="8991600" y="6232525"/>
          <p14:tracePt t="139811" x="9007475" y="6232525"/>
          <p14:tracePt t="139827" x="9013825" y="6232525"/>
          <p14:tracePt t="139911" x="9021763" y="6232525"/>
          <p14:tracePt t="139919" x="9051925" y="6232525"/>
          <p14:tracePt t="139927" x="9083675" y="6232525"/>
          <p14:tracePt t="139944" x="9204325" y="6270625"/>
          <p14:tracePt t="139960" x="9326563" y="6316663"/>
          <p14:tracePt t="139977" x="9464675" y="6346825"/>
          <p14:tracePt t="139994" x="9547225" y="6354763"/>
          <p14:tracePt t="140010" x="9563100" y="6354763"/>
          <p14:tracePt t="140047" x="9555163" y="6354763"/>
          <p14:tracePt t="140060" x="9540875" y="6346825"/>
          <p14:tracePt t="140079" x="9517063" y="6324600"/>
          <p14:tracePt t="140094" x="9509125" y="6324600"/>
          <p14:tracePt t="140128" x="9502775" y="6324600"/>
          <p14:tracePt t="140183" x="9494838" y="6324600"/>
          <p14:tracePt t="140199" x="9486900" y="6324600"/>
          <p14:tracePt t="140208" x="9486900" y="6332538"/>
          <p14:tracePt t="140223" x="9478963" y="6332538"/>
          <p14:tracePt t="140231" x="9478963" y="6340475"/>
          <p14:tracePt t="140247" x="9471025" y="6346825"/>
          <p14:tracePt t="140260" x="9464675" y="6354763"/>
          <p14:tracePt t="140277" x="9448800" y="6354763"/>
          <p14:tracePt t="140294" x="9440863" y="6354763"/>
          <p14:tracePt t="140310" x="9432925" y="6354763"/>
          <p14:tracePt t="140366" x="9426575" y="6346825"/>
          <p14:tracePt t="140535" x="9418638" y="6346825"/>
          <p14:tracePt t="140543" x="9410700" y="6346825"/>
          <p14:tracePt t="140608" x="9402763" y="6354763"/>
          <p14:tracePt t="140640" x="9394825" y="6354763"/>
          <p14:tracePt t="140657" x="9388475" y="6346825"/>
          <p14:tracePt t="140671" x="9388475" y="6324600"/>
          <p14:tracePt t="140679" x="9388475" y="6316663"/>
          <p14:tracePt t="140694" x="9388475" y="6270625"/>
          <p14:tracePt t="140711" x="9388475" y="6218238"/>
          <p14:tracePt t="140728" x="9394825" y="6149975"/>
          <p14:tracePt t="140744" x="9426575" y="6088063"/>
          <p14:tracePt t="140761" x="9478963" y="5989638"/>
          <p14:tracePt t="140778" x="9509125" y="5927725"/>
          <p14:tracePt t="140794" x="9555163" y="5859463"/>
          <p14:tracePt t="140811" x="9601200" y="5783263"/>
          <p14:tracePt t="140827" x="9661525" y="5715000"/>
          <p14:tracePt t="140844" x="9737725" y="5638800"/>
          <p14:tracePt t="140861" x="9813925" y="5578475"/>
          <p14:tracePt t="140879" x="9936163" y="5486400"/>
          <p14:tracePt t="140894" x="10028238" y="5456238"/>
          <p14:tracePt t="140911" x="10080625" y="5440363"/>
          <p14:tracePt t="140928" x="10150475" y="5440363"/>
          <p14:tracePt t="140944" x="10188575" y="5440363"/>
          <p14:tracePt t="140961" x="10240963" y="5440363"/>
          <p14:tracePt t="140978" x="10287000" y="5456238"/>
          <p14:tracePt t="140994" x="10333038" y="5478463"/>
          <p14:tracePt t="141011" x="10379075" y="5508625"/>
          <p14:tracePt t="141028" x="10409238" y="5546725"/>
          <p14:tracePt t="141044" x="10439400" y="5608638"/>
          <p14:tracePt t="141061" x="10477500" y="5692775"/>
          <p14:tracePt t="141064" x="10493375" y="5722938"/>
          <p14:tracePt t="141079" x="10499725" y="5821363"/>
          <p14:tracePt t="141095" x="10523538" y="5905500"/>
          <p14:tracePt t="141111" x="10523538" y="5965825"/>
          <p14:tracePt t="141128" x="10515600" y="6065838"/>
          <p14:tracePt t="141144" x="10447338" y="6164263"/>
          <p14:tracePt t="141161" x="10363200" y="6240463"/>
          <p14:tracePt t="141178" x="10226675" y="6324600"/>
          <p14:tracePt t="141194" x="10074275" y="6384925"/>
          <p14:tracePt t="141211" x="9921875" y="6423025"/>
          <p14:tracePt t="141228" x="9769475" y="6438900"/>
          <p14:tracePt t="141244" x="9631363" y="6438900"/>
          <p14:tracePt t="141261" x="9532938" y="6438900"/>
          <p14:tracePt t="141277" x="9464675" y="6408738"/>
          <p14:tracePt t="141294" x="9380538" y="6346825"/>
          <p14:tracePt t="141311" x="9318625" y="6270625"/>
          <p14:tracePt t="141327" x="9288463" y="6202363"/>
          <p14:tracePt t="141344" x="9280525" y="6118225"/>
          <p14:tracePt t="141361" x="9274175" y="6019800"/>
          <p14:tracePt t="141377" x="9274175" y="5927725"/>
          <p14:tracePt t="141394" x="9274175" y="5813425"/>
          <p14:tracePt t="141411" x="9318625" y="5730875"/>
          <p14:tracePt t="141427" x="9388475" y="5654675"/>
          <p14:tracePt t="141444" x="9494838" y="5592763"/>
          <p14:tracePt t="141461" x="9601200" y="5546725"/>
          <p14:tracePt t="141478" x="9775825" y="5532438"/>
          <p14:tracePt t="141494" x="9890125" y="5532438"/>
          <p14:tracePt t="141511" x="9982200" y="5532438"/>
          <p14:tracePt t="141527" x="10080625" y="5562600"/>
          <p14:tracePt t="141544" x="10172700" y="5616575"/>
          <p14:tracePt t="141561" x="10256838" y="5692775"/>
          <p14:tracePt t="141578" x="10309225" y="5768975"/>
          <p14:tracePt t="141596" x="10355263" y="5859463"/>
          <p14:tracePt t="141611" x="10393363" y="5959475"/>
          <p14:tracePt t="141628" x="10423525" y="6035675"/>
          <p14:tracePt t="141644" x="10423525" y="6118225"/>
          <p14:tracePt t="141661" x="10423525" y="6210300"/>
          <p14:tracePt t="141678" x="10379075" y="6316663"/>
          <p14:tracePt t="141694" x="10317163" y="6370638"/>
          <p14:tracePt t="141711" x="10226675" y="6400800"/>
          <p14:tracePt t="141728" x="10112375" y="6408738"/>
          <p14:tracePt t="141745" x="9974263" y="6408738"/>
          <p14:tracePt t="141761" x="9807575" y="6378575"/>
          <p14:tracePt t="141778" x="9669463" y="6324600"/>
          <p14:tracePt t="141797" x="9555163" y="6248400"/>
          <p14:tracePt t="141811" x="9517063" y="6194425"/>
          <p14:tracePt t="141828" x="9486900" y="6126163"/>
          <p14:tracePt t="141845" x="9486900" y="6035675"/>
          <p14:tracePt t="141861" x="9486900" y="5935663"/>
          <p14:tracePt t="141879" x="9563100" y="5753100"/>
          <p14:tracePt t="141895" x="9655175" y="5654675"/>
          <p14:tracePt t="141912" x="9775825" y="5578475"/>
          <p14:tracePt t="141928" x="9898063" y="5540375"/>
          <p14:tracePt t="141945" x="10012363" y="5532438"/>
          <p14:tracePt t="141961" x="10104438" y="5532438"/>
          <p14:tracePt t="141978" x="10134600" y="5532438"/>
          <p14:tracePt t="141996" x="10172700" y="5546725"/>
          <p14:tracePt t="142012" x="10287000" y="5638800"/>
          <p14:tracePt t="142028" x="10371138" y="5737225"/>
          <p14:tracePt t="142045" x="10423525" y="5905500"/>
          <p14:tracePt t="142048" x="10455275" y="5989638"/>
          <p14:tracePt t="142062" x="10461625" y="6142038"/>
          <p14:tracePt t="142078" x="10455275" y="6226175"/>
          <p14:tracePt t="142095" x="10409238" y="6316663"/>
          <p14:tracePt t="142111" x="10325100" y="6378575"/>
          <p14:tracePt t="142128" x="10202863" y="6392863"/>
          <p14:tracePt t="142145" x="10058400" y="6392863"/>
          <p14:tracePt t="142161" x="9845675" y="6346825"/>
          <p14:tracePt t="142178" x="9623425" y="6256338"/>
          <p14:tracePt t="142195" x="9464675" y="6149975"/>
          <p14:tracePt t="142211" x="9394825" y="6080125"/>
          <p14:tracePt t="142229" x="9364663" y="5989638"/>
          <p14:tracePt t="142245" x="9364663" y="5897563"/>
          <p14:tracePt t="142262" x="9426575" y="5761038"/>
          <p14:tracePt t="142278" x="9540875" y="5692775"/>
          <p14:tracePt t="142296" x="9677400" y="5654675"/>
          <p14:tracePt t="142311" x="9821863" y="5616575"/>
          <p14:tracePt t="142328" x="9959975" y="5616575"/>
          <p14:tracePt t="142345" x="10074275" y="5616575"/>
          <p14:tracePt t="142361" x="10150475" y="5638800"/>
          <p14:tracePt t="142378" x="10226675" y="5707063"/>
          <p14:tracePt t="142395" x="10294938" y="5821363"/>
          <p14:tracePt t="142412" x="10325100" y="5951538"/>
          <p14:tracePt t="142428" x="10340975" y="6096000"/>
          <p14:tracePt t="142445" x="10340975" y="6202363"/>
          <p14:tracePt t="142463" x="10294938" y="6278563"/>
          <p14:tracePt t="142479" x="10233025" y="6308725"/>
          <p14:tracePt t="142495" x="10112375" y="6308725"/>
          <p14:tracePt t="142511" x="9966325" y="6308725"/>
          <p14:tracePt t="142528" x="9799638" y="6256338"/>
          <p14:tracePt t="142546" x="9693275" y="6194425"/>
          <p14:tracePt t="142562" x="9655175" y="6149975"/>
          <p14:tracePt t="142578" x="9639300" y="6073775"/>
          <p14:tracePt t="142595" x="9639300" y="6011863"/>
          <p14:tracePt t="142611" x="9639300" y="5965825"/>
          <p14:tracePt t="142628" x="9655175" y="5935663"/>
          <p14:tracePt t="142645" x="9669463" y="5921375"/>
          <p14:tracePt t="142662" x="9677400" y="5913438"/>
          <p14:tracePt t="142759" x="9655175" y="5905500"/>
          <p14:tracePt t="142767" x="9639300" y="589756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43568" y="268963"/>
            <a:ext cx="6939195"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a:t>
            </a:r>
            <a:r>
              <a:rPr lang="en-US" altLang="en-US" dirty="0"/>
              <a:t>: Testing the Difference Between Means </a:t>
            </a:r>
            <a:r>
              <a:rPr lang="en-US" altLang="en-US" dirty="0" smtClean="0"/>
              <a:t>(</a:t>
            </a:r>
            <a:r>
              <a:rPr lang="en-US" altLang="en-US" dirty="0"/>
              <a:t>Dependent Samples)</a:t>
            </a:r>
          </a:p>
          <a:p>
            <a:r>
              <a:rPr lang="en-US" altLang="en-US" dirty="0"/>
              <a:t> </a:t>
            </a:r>
          </a:p>
        </p:txBody>
      </p:sp>
      <p:pic>
        <p:nvPicPr>
          <p:cNvPr id="5" name="Picture 4"/>
          <p:cNvPicPr>
            <a:picLocks noChangeAspect="1"/>
          </p:cNvPicPr>
          <p:nvPr/>
        </p:nvPicPr>
        <p:blipFill>
          <a:blip r:embed="rId3"/>
          <a:stretch>
            <a:fillRect/>
          </a:stretch>
        </p:blipFill>
        <p:spPr>
          <a:xfrm>
            <a:off x="2170400" y="1732344"/>
            <a:ext cx="9458325" cy="4714875"/>
          </a:xfrm>
          <a:prstGeom prst="rect">
            <a:avLst/>
          </a:prstGeom>
        </p:spPr>
      </p:pic>
    </p:spTree>
    <p:extLst>
      <p:ext uri="{BB962C8B-B14F-4D97-AF65-F5344CB8AC3E}">
        <p14:creationId xmlns:p14="http://schemas.microsoft.com/office/powerpoint/2010/main" val="3991923630"/>
      </p:ext>
    </p:extLst>
  </p:cSld>
  <p:clrMapOvr>
    <a:masterClrMapping/>
  </p:clrMapOvr>
  <mc:AlternateContent xmlns:mc="http://schemas.openxmlformats.org/markup-compatibility/2006" xmlns:p14="http://schemas.microsoft.com/office/powerpoint/2010/main">
    <mc:Choice Requires="p14">
      <p:transition p14:dur="10" advTm="111789"/>
    </mc:Choice>
    <mc:Fallback xmlns="">
      <p:transition advTm="111789"/>
    </mc:Fallback>
  </mc:AlternateContent>
  <p:timing>
    <p:tnLst>
      <p:par>
        <p:cTn id="1" dur="indefinite" restart="never" nodeType="tmRoot"/>
      </p:par>
    </p:tnLst>
  </p:timing>
  <p:extLst mod="1">
    <p:ext uri="{3A86A75C-4F4B-4683-9AE1-C65F6400EC91}">
      <p14:laserTraceLst xmlns:p14="http://schemas.microsoft.com/office/powerpoint/2010/main">
        <p14:tracePtLst>
          <p14:tracePt t="821" x="9631363" y="5897563"/>
          <p14:tracePt t="837" x="9593263" y="5897563"/>
          <p14:tracePt t="845" x="9532938" y="5897563"/>
          <p14:tracePt t="853" x="9486900" y="5883275"/>
          <p14:tracePt t="861" x="9402763" y="5837238"/>
          <p14:tracePt t="876" x="8975725" y="5372100"/>
          <p14:tracePt t="892" x="8610600" y="4602163"/>
          <p14:tracePt t="909" x="8404225" y="3825875"/>
          <p14:tracePt t="926" x="8251825" y="3094038"/>
          <p14:tracePt t="942" x="8061325" y="2392363"/>
          <p14:tracePt t="959" x="7886700" y="1812925"/>
          <p14:tracePt t="976" x="7848600" y="1698625"/>
          <p14:tracePt t="1173" x="7832725" y="1684338"/>
          <p14:tracePt t="1181" x="7726363" y="1684338"/>
          <p14:tracePt t="1192" x="7483475" y="1744663"/>
          <p14:tracePt t="1209" x="6994525" y="2027238"/>
          <p14:tracePt t="1226" x="6705600" y="2232025"/>
          <p14:tracePt t="1242" x="6499225" y="2346325"/>
          <p14:tracePt t="1259" x="6454775" y="2354263"/>
          <p14:tracePt t="1309" x="6446838" y="2354263"/>
          <p14:tracePt t="1318" x="6430963" y="2354263"/>
          <p14:tracePt t="1326" x="6370638" y="2339975"/>
          <p14:tracePt t="1343" x="6278563" y="2308225"/>
          <p14:tracePt t="1359" x="6156325" y="2270125"/>
          <p14:tracePt t="1376" x="5989638" y="2225675"/>
          <p14:tracePt t="1393" x="5730875" y="2149475"/>
          <p14:tracePt t="1410" x="5456238" y="2079625"/>
          <p14:tracePt t="1426" x="5203825" y="1997075"/>
          <p14:tracePt t="1443" x="4999038" y="1973263"/>
          <p14:tracePt t="1460" x="4640263" y="1951038"/>
          <p14:tracePt t="1476" x="4213225" y="2111375"/>
          <p14:tracePt t="1492" x="4030663" y="2187575"/>
          <p14:tracePt t="1509" x="4008438" y="2187575"/>
          <p14:tracePt t="1526" x="3992563" y="2187575"/>
          <p14:tracePt t="1543" x="3984625" y="2187575"/>
          <p14:tracePt t="1637" x="3978275" y="2187575"/>
          <p14:tracePt t="1645" x="3954463" y="2201863"/>
          <p14:tracePt t="1653" x="3908425" y="2255838"/>
          <p14:tracePt t="1661" x="3863975" y="2324100"/>
          <p14:tracePt t="1676" x="3717925" y="2492375"/>
          <p14:tracePt t="1692" x="3527425" y="2720975"/>
          <p14:tracePt t="1709" x="3375025" y="2917825"/>
          <p14:tracePt t="1726" x="3314700" y="2994025"/>
          <p14:tracePt t="1743" x="3298825" y="3048000"/>
          <p14:tracePt t="1759" x="3298825" y="3063875"/>
          <p14:tracePt t="2526" x="3352800" y="3048000"/>
          <p14:tracePt t="2533" x="3436938" y="3017838"/>
          <p14:tracePt t="2543" x="3497263" y="2971800"/>
          <p14:tracePt t="2560" x="3611563" y="2895600"/>
          <p14:tracePt t="2576" x="3924300" y="2651125"/>
          <p14:tracePt t="2593" x="4275138" y="2354263"/>
          <p14:tracePt t="2610" x="4441825" y="2163763"/>
          <p14:tracePt t="2626" x="4511675" y="2079625"/>
          <p14:tracePt t="2643" x="4518025" y="2073275"/>
          <p14:tracePt t="2893" x="4487863" y="2103438"/>
          <p14:tracePt t="2902" x="4411663" y="2225675"/>
          <p14:tracePt t="2910" x="4335463" y="2308225"/>
          <p14:tracePt t="2926" x="4229100" y="2446338"/>
          <p14:tracePt t="2943" x="4144963" y="2530475"/>
          <p14:tracePt t="2960" x="4046538" y="2598738"/>
          <p14:tracePt t="2977" x="4008438" y="2606675"/>
          <p14:tracePt t="2993" x="3970338" y="2613025"/>
          <p14:tracePt t="3011" x="3954463" y="2613025"/>
          <p14:tracePt t="3014" x="3940175" y="2606675"/>
          <p14:tracePt t="3027" x="3932238" y="2598738"/>
          <p14:tracePt t="3044" x="3878263" y="2530475"/>
          <p14:tracePt t="3060" x="3878263" y="2514600"/>
          <p14:tracePt t="3076" x="3878263" y="2506663"/>
          <p14:tracePt t="3117" x="3863975" y="2506663"/>
          <p14:tracePt t="3126" x="3840163" y="2506663"/>
          <p14:tracePt t="3143" x="3756025" y="2506663"/>
          <p14:tracePt t="3160" x="3679825" y="2522538"/>
          <p14:tracePt t="3176" x="3649663" y="2552700"/>
          <p14:tracePt t="3549" x="3649663" y="2530475"/>
          <p14:tracePt t="3558" x="3649663" y="2506663"/>
          <p14:tracePt t="3565" x="3649663" y="2498725"/>
          <p14:tracePt t="3577" x="3649663" y="2484438"/>
          <p14:tracePt t="3593" x="3641725" y="2468563"/>
          <p14:tracePt t="3669" x="3635375" y="2460625"/>
          <p14:tracePt t="3676" x="3627438" y="2460625"/>
          <p14:tracePt t="3684" x="3619500" y="2460625"/>
          <p14:tracePt t="3693" x="3603625" y="2460625"/>
          <p14:tracePt t="3711" x="3581400" y="2454275"/>
          <p14:tracePt t="3727" x="3535363" y="2438400"/>
          <p14:tracePt t="3743" x="3475038" y="2416175"/>
          <p14:tracePt t="3760" x="3429000" y="2408238"/>
          <p14:tracePt t="3777" x="3382963" y="2384425"/>
          <p14:tracePt t="3793" x="3322638" y="2378075"/>
          <p14:tracePt t="3810" x="3276600" y="2378075"/>
          <p14:tracePt t="3826" x="3260725" y="2370138"/>
          <p14:tracePt t="3843" x="3246438" y="2370138"/>
          <p14:tracePt t="3860" x="3238500" y="2354263"/>
          <p14:tracePt t="3876" x="3230563" y="2354263"/>
          <p14:tracePt t="3893" x="3222625" y="2354263"/>
          <p14:tracePt t="3941" x="3208338" y="2354263"/>
          <p14:tracePt t="3949" x="3208338" y="2346325"/>
          <p14:tracePt t="4125" x="3216275" y="2346325"/>
          <p14:tracePt t="4133" x="3222625" y="2346325"/>
          <p14:tracePt t="4149" x="3238500" y="2346325"/>
          <p14:tracePt t="4160" x="3246438" y="2346325"/>
          <p14:tracePt t="4177" x="3276600" y="2346325"/>
          <p14:tracePt t="4194" x="3314700" y="2346325"/>
          <p14:tracePt t="4210" x="3344863" y="2362200"/>
          <p14:tracePt t="4229" x="3390900" y="2370138"/>
          <p14:tracePt t="4244" x="3429000" y="2378075"/>
          <p14:tracePt t="4325" x="3444875" y="2384425"/>
          <p14:tracePt t="4333" x="3459163" y="2392363"/>
          <p14:tracePt t="4344" x="3467100" y="2392363"/>
          <p14:tracePt t="4360" x="3489325" y="2400300"/>
          <p14:tracePt t="4477" x="3497263" y="2400300"/>
          <p14:tracePt t="4485" x="3521075" y="2400300"/>
          <p14:tracePt t="4493" x="3559175" y="2354263"/>
          <p14:tracePt t="4510" x="3597275" y="2278063"/>
          <p14:tracePt t="4527" x="3619500" y="2239963"/>
          <p14:tracePt t="4544" x="3627438" y="2187575"/>
          <p14:tracePt t="4560" x="3627438" y="2179638"/>
          <p14:tracePt t="4577" x="3635375" y="2179638"/>
          <p14:tracePt t="4647" x="3657600" y="2232025"/>
          <p14:tracePt t="4653" x="3679825" y="2301875"/>
          <p14:tracePt t="4662" x="3695700" y="2370138"/>
          <p14:tracePt t="4677" x="3725863" y="2416175"/>
          <p14:tracePt t="4727" x="3733800" y="2416175"/>
          <p14:tracePt t="4733" x="3763963" y="2392363"/>
          <p14:tracePt t="4744" x="3779838" y="2346325"/>
          <p14:tracePt t="4761" x="3802063" y="2270125"/>
          <p14:tracePt t="4777" x="3817938" y="2247900"/>
          <p14:tracePt t="4846" x="3817938" y="2239963"/>
          <p14:tracePt t="4863" x="3832225" y="2239963"/>
          <p14:tracePt t="4869" x="3848100" y="2239963"/>
          <p14:tracePt t="4878" x="3870325" y="2239963"/>
          <p14:tracePt t="4894" x="3924300" y="2239963"/>
          <p14:tracePt t="4911" x="4030663" y="2187575"/>
          <p14:tracePt t="4927" x="4122738" y="2095500"/>
          <p14:tracePt t="4944" x="4168775" y="1989138"/>
          <p14:tracePt t="4960" x="4175125" y="1951038"/>
          <p14:tracePt t="4977" x="4191000" y="1943100"/>
          <p14:tracePt t="5069" x="4191000" y="1958975"/>
          <p14:tracePt t="5078" x="4191000" y="1965325"/>
          <p14:tracePt t="5085" x="4191000" y="1973263"/>
          <p14:tracePt t="5173" x="4168775" y="1981200"/>
          <p14:tracePt t="5181" x="4122738" y="2003425"/>
          <p14:tracePt t="5189" x="4076700" y="2019300"/>
          <p14:tracePt t="5197" x="4038600" y="2041525"/>
          <p14:tracePt t="5211" x="3978275" y="2073275"/>
          <p14:tracePt t="5229" x="3886200" y="2133600"/>
          <p14:tracePt t="5244" x="3870325" y="2163763"/>
          <p14:tracePt t="5260" x="3870325" y="2187575"/>
          <p14:tracePt t="5277" x="3870325" y="2209800"/>
          <p14:tracePt t="5294" x="3932238" y="2225675"/>
          <p14:tracePt t="5311" x="4030663" y="2255838"/>
          <p14:tracePt t="5327" x="4130675" y="2286000"/>
          <p14:tracePt t="5344" x="4144963" y="2293938"/>
          <p14:tracePt t="5389" x="4144963" y="2316163"/>
          <p14:tracePt t="5397" x="4144963" y="2332038"/>
          <p14:tracePt t="5412" x="4152900" y="2362200"/>
          <p14:tracePt t="5428" x="4175125" y="2384425"/>
          <p14:tracePt t="5444" x="4183063" y="2392363"/>
          <p14:tracePt t="5461" x="4191000" y="2392363"/>
          <p14:tracePt t="5477" x="4229100" y="2400300"/>
          <p14:tracePt t="5494" x="4289425" y="2400300"/>
          <p14:tracePt t="5511" x="4321175" y="2400300"/>
          <p14:tracePt t="5527" x="4351338" y="2400300"/>
          <p14:tracePt t="5581" x="4351338" y="2392363"/>
          <p14:tracePt t="5589" x="4359275" y="2384425"/>
          <p14:tracePt t="5605" x="4373563" y="2378075"/>
          <p14:tracePt t="5613" x="4373563" y="2370138"/>
          <p14:tracePt t="5631" x="4381500" y="2370138"/>
          <p14:tracePt t="5750" x="4365625" y="2422525"/>
          <p14:tracePt t="5757" x="4351338" y="2476500"/>
          <p14:tracePt t="5765" x="4321175" y="2522538"/>
          <p14:tracePt t="5778" x="4283075" y="2598738"/>
          <p14:tracePt t="5794" x="4191000" y="2727325"/>
          <p14:tracePt t="5814" x="4030663" y="2903538"/>
          <p14:tracePt t="5828" x="3940175" y="2925763"/>
          <p14:tracePt t="5844" x="3870325" y="2941638"/>
          <p14:tracePt t="5861" x="3840163" y="2941638"/>
          <p14:tracePt t="5877" x="3810000" y="2941638"/>
          <p14:tracePt t="5894" x="3741738" y="2917825"/>
          <p14:tracePt t="5912" x="3619500" y="2841625"/>
          <p14:tracePt t="5928" x="3482975" y="2789238"/>
          <p14:tracePt t="5944" x="3375025" y="2751138"/>
          <p14:tracePt t="5961" x="3292475" y="2735263"/>
          <p14:tracePt t="5978" x="3246438" y="2727325"/>
          <p14:tracePt t="5994" x="3230563" y="2727325"/>
          <p14:tracePt t="6011" x="3208338" y="2727325"/>
          <p14:tracePt t="6028" x="3170238" y="2727325"/>
          <p14:tracePt t="6045" x="3146425" y="2751138"/>
          <p14:tracePt t="6061" x="3140075" y="2751138"/>
          <p14:tracePt t="6126" x="3140075" y="2759075"/>
          <p14:tracePt t="6133" x="3132138" y="2759075"/>
          <p14:tracePt t="6144" x="3124200" y="2759075"/>
          <p14:tracePt t="6161" x="3101975" y="2751138"/>
          <p14:tracePt t="6178" x="3094038" y="2743200"/>
          <p14:tracePt t="6194" x="3086100" y="2735263"/>
          <p14:tracePt t="6211" x="3086100" y="2727325"/>
          <p14:tracePt t="6277" x="3108325" y="2735263"/>
          <p14:tracePt t="6285" x="3132138" y="2743200"/>
          <p14:tracePt t="6294" x="3154363" y="2765425"/>
          <p14:tracePt t="6311" x="3230563" y="2803525"/>
          <p14:tracePt t="6328" x="3314700" y="2811463"/>
          <p14:tracePt t="6344" x="3467100" y="2827338"/>
          <p14:tracePt t="6361" x="3635375" y="2827338"/>
          <p14:tracePt t="6378" x="3794125" y="2827338"/>
          <p14:tracePt t="6394" x="3886200" y="2827338"/>
          <p14:tracePt t="6411" x="3916363" y="2827338"/>
          <p14:tracePt t="6428" x="3932238" y="2819400"/>
          <p14:tracePt t="6444" x="3932238" y="2789238"/>
          <p14:tracePt t="6462" x="3924300" y="2751138"/>
          <p14:tracePt t="6478" x="3878263" y="2720975"/>
          <p14:tracePt t="6495" x="3825875" y="2720975"/>
          <p14:tracePt t="6511" x="3794125" y="2713038"/>
          <p14:tracePt t="6528" x="3749675" y="2713038"/>
          <p14:tracePt t="6544" x="3673475" y="2789238"/>
          <p14:tracePt t="6549" x="3635375" y="2841625"/>
          <p14:tracePt t="6561" x="3619500" y="2879725"/>
          <p14:tracePt t="6578" x="3597275" y="2955925"/>
          <p14:tracePt t="6594" x="3589338" y="2994025"/>
          <p14:tracePt t="6645" x="3589338" y="2987675"/>
          <p14:tracePt t="6654" x="3589338" y="2955925"/>
          <p14:tracePt t="6661" x="3589338" y="2933700"/>
          <p14:tracePt t="6678" x="3589338" y="2857500"/>
          <p14:tracePt t="6694" x="3589338" y="2789238"/>
          <p14:tracePt t="6711" x="3589338" y="2759075"/>
          <p14:tracePt t="6728" x="3581400" y="2743200"/>
          <p14:tracePt t="6744" x="3581400" y="2735263"/>
          <p14:tracePt t="6761" x="3565525" y="2735263"/>
          <p14:tracePt t="6778" x="3527425" y="2759075"/>
          <p14:tracePt t="6795" x="3467100" y="2835275"/>
          <p14:tracePt t="6811" x="3444875" y="2895600"/>
          <p14:tracePt t="6830" x="3429000" y="2917825"/>
          <p14:tracePt t="6877" x="3436938" y="2917825"/>
          <p14:tracePt t="6886" x="3451225" y="2917825"/>
          <p14:tracePt t="6894" x="3482975" y="2903538"/>
          <p14:tracePt t="6911" x="3521075" y="2887663"/>
          <p14:tracePt t="6928" x="3535363" y="2887663"/>
          <p14:tracePt t="6965" x="3543300" y="2887663"/>
          <p14:tracePt t="7093" x="3551238" y="2873375"/>
          <p14:tracePt t="7103" x="3559175" y="2857500"/>
          <p14:tracePt t="7111" x="3565525" y="2849563"/>
          <p14:tracePt t="7128" x="3573463" y="2835275"/>
          <p14:tracePt t="7145" x="3573463" y="2827338"/>
          <p14:tracePt t="7178" x="3573463" y="2819400"/>
          <p14:tracePt t="7195" x="3573463" y="2811463"/>
          <p14:tracePt t="7221" x="3581400" y="2811463"/>
          <p14:tracePt t="7229" x="3581400" y="2803525"/>
          <p14:tracePt t="7245" x="3589338" y="2789238"/>
          <p14:tracePt t="7261" x="3597275" y="2781300"/>
          <p14:tracePt t="7278" x="3597275" y="2765425"/>
          <p14:tracePt t="7373" x="3603625" y="2797175"/>
          <p14:tracePt t="7381" x="3603625" y="2827338"/>
          <p14:tracePt t="7389" x="3619500" y="2879725"/>
          <p14:tracePt t="7397" x="3627438" y="2903538"/>
          <p14:tracePt t="7445" x="3635375" y="2903538"/>
          <p14:tracePt t="7455" x="3657600" y="2887663"/>
          <p14:tracePt t="7461" x="3687763" y="2841625"/>
          <p14:tracePt t="7478" x="3725863" y="2735263"/>
          <p14:tracePt t="7495" x="3741738" y="2636838"/>
          <p14:tracePt t="7511" x="3749675" y="2568575"/>
          <p14:tracePt t="7529" x="3749675" y="2530475"/>
          <p14:tracePt t="7621" x="3749675" y="2544763"/>
          <p14:tracePt t="7630" x="3749675" y="2560638"/>
          <p14:tracePt t="7637" x="3763963" y="2574925"/>
          <p14:tracePt t="7645" x="3771900" y="2590800"/>
          <p14:tracePt t="7661" x="3787775" y="2598738"/>
          <p14:tracePt t="7678" x="3817938" y="2606675"/>
          <p14:tracePt t="7695" x="3863975" y="2620963"/>
          <p14:tracePt t="7711" x="3886200" y="2628900"/>
          <p14:tracePt t="7728" x="3894138" y="2628900"/>
          <p14:tracePt t="7789" x="3902075" y="2636838"/>
          <p14:tracePt t="7797" x="3902075" y="2644775"/>
          <p14:tracePt t="7813" x="3908425" y="2651125"/>
          <p14:tracePt t="7869" x="3916363" y="2651125"/>
          <p14:tracePt t="7885" x="3932238" y="2651125"/>
          <p14:tracePt t="7893" x="3940175" y="2644775"/>
          <p14:tracePt t="7902" x="3940175" y="2636838"/>
          <p14:tracePt t="7912" x="3940175" y="2620963"/>
          <p14:tracePt t="7928" x="3940175" y="2598738"/>
          <p14:tracePt t="7945" x="3940175" y="2582863"/>
          <p14:tracePt t="7962" x="3886200" y="2552700"/>
          <p14:tracePt t="7978" x="3856038" y="2552700"/>
          <p14:tracePt t="8013" x="3856038" y="2560638"/>
          <p14:tracePt t="8029" x="3940175" y="2644775"/>
          <p14:tracePt t="8045" x="4068763" y="2720975"/>
          <p14:tracePt t="8062" x="4229100" y="2781300"/>
          <p14:tracePt t="8078" x="4343400" y="2811463"/>
          <p14:tracePt t="8095" x="4365625" y="2819400"/>
          <p14:tracePt t="8128" x="4373563" y="2819400"/>
          <p14:tracePt t="8145" x="4327525" y="2841625"/>
          <p14:tracePt t="8162" x="4244975" y="2857500"/>
          <p14:tracePt t="8178" x="4206875" y="2873375"/>
          <p14:tracePt t="8195" x="4191000" y="2879725"/>
          <p14:tracePt t="8245" x="4198938" y="2879725"/>
          <p14:tracePt t="8253" x="4229100" y="2879725"/>
          <p14:tracePt t="8262" x="4275138" y="2865438"/>
          <p14:tracePt t="8278" x="4321175" y="2835275"/>
          <p14:tracePt t="8295" x="4335463" y="2819400"/>
          <p14:tracePt t="8329" x="4335463" y="2811463"/>
          <p14:tracePt t="8345" x="4327525" y="2803525"/>
          <p14:tracePt t="8362" x="4313238" y="2797175"/>
          <p14:tracePt t="8509" x="4305300" y="2797175"/>
          <p14:tracePt t="8517" x="4283075" y="2797175"/>
          <p14:tracePt t="8530" x="4251325" y="2797175"/>
          <p14:tracePt t="8545" x="4137025" y="2797175"/>
          <p14:tracePt t="8548" x="4060825" y="2797175"/>
          <p14:tracePt t="8562" x="3978275" y="2797175"/>
          <p14:tracePt t="8579" x="3840163" y="2811463"/>
          <p14:tracePt t="8595" x="3779838" y="2811463"/>
          <p14:tracePt t="8629" x="3771900" y="2811463"/>
          <p14:tracePt t="8653" x="3771900" y="2797175"/>
          <p14:tracePt t="8662" x="3771900" y="2781300"/>
          <p14:tracePt t="8679" x="3787775" y="2751138"/>
          <p14:tracePt t="8695" x="3787775" y="2743200"/>
          <p14:tracePt t="8712" x="3787775" y="2735263"/>
          <p14:tracePt t="8748" x="3787775" y="2727325"/>
          <p14:tracePt t="8989" x="3787775" y="2743200"/>
          <p14:tracePt t="8997" x="3802063" y="2759075"/>
          <p14:tracePt t="9006" x="3825875" y="2773363"/>
          <p14:tracePt t="9013" x="3856038" y="2797175"/>
          <p14:tracePt t="9029" x="3946525" y="2841625"/>
          <p14:tracePt t="9045" x="4054475" y="2873375"/>
          <p14:tracePt t="9062" x="4191000" y="2879725"/>
          <p14:tracePt t="9079" x="4313238" y="2887663"/>
          <p14:tracePt t="9095" x="4381500" y="2887663"/>
          <p14:tracePt t="9112" x="4449763" y="2887663"/>
          <p14:tracePt t="9129" x="4479925" y="2879725"/>
          <p14:tracePt t="9205" x="4449763" y="2873375"/>
          <p14:tracePt t="9214" x="4397375" y="2865438"/>
          <p14:tracePt t="9221" x="4335463" y="2841625"/>
          <p14:tracePt t="9231" x="4283075" y="2827338"/>
          <p14:tracePt t="9245" x="4114800" y="2803525"/>
          <p14:tracePt t="9262" x="3870325" y="2803525"/>
          <p14:tracePt t="9279" x="3679825" y="2789238"/>
          <p14:tracePt t="9295" x="3565525" y="2773363"/>
          <p14:tracePt t="9311" x="3551238" y="2765425"/>
          <p14:tracePt t="9345" x="3551238" y="2743200"/>
          <p14:tracePt t="9362" x="3573463" y="2713038"/>
          <p14:tracePt t="9379" x="3657600" y="2713038"/>
          <p14:tracePt t="9396" x="3802063" y="2713038"/>
          <p14:tracePt t="9412" x="3817938" y="2713038"/>
          <p14:tracePt t="9429" x="3825875" y="2720975"/>
          <p14:tracePt t="9446" x="3825875" y="2789238"/>
          <p14:tracePt t="9462" x="3756025" y="2879725"/>
          <p14:tracePt t="9479" x="3603625" y="2925763"/>
          <p14:tracePt t="9495" x="3505200" y="2925763"/>
          <p14:tracePt t="9512" x="3489325" y="2925763"/>
          <p14:tracePt t="9529" x="3482975" y="2925763"/>
          <p14:tracePt t="9546" x="3489325" y="2873375"/>
          <p14:tracePt t="9550" x="3527425" y="2849563"/>
          <p14:tracePt t="9562" x="3597275" y="2819400"/>
          <p14:tracePt t="9579" x="3771900" y="2789238"/>
          <p14:tracePt t="9596" x="3870325" y="2781300"/>
          <p14:tracePt t="9629" x="3856038" y="2789238"/>
          <p14:tracePt t="9646" x="3725863" y="2819400"/>
          <p14:tracePt t="9662" x="3611563" y="2827338"/>
          <p14:tracePt t="9679" x="3581400" y="2827338"/>
          <p14:tracePt t="9717" x="3635375" y="2827338"/>
          <p14:tracePt t="9729" x="3733800" y="2819400"/>
          <p14:tracePt t="9746" x="3946525" y="2797175"/>
          <p14:tracePt t="9762" x="4016375" y="2789238"/>
          <p14:tracePt t="9796" x="3802063" y="2743200"/>
          <p14:tracePt t="9812" x="3679825" y="2743200"/>
          <p14:tracePt t="9829" x="3413125" y="2720975"/>
          <p14:tracePt t="9846" x="3375025" y="2720975"/>
          <p14:tracePt t="9863" x="3375025" y="2713038"/>
          <p14:tracePt t="9879" x="3436938" y="2705100"/>
          <p14:tracePt t="9896" x="3589338" y="2705100"/>
          <p14:tracePt t="9912" x="3679825" y="2705100"/>
          <p14:tracePt t="9949" x="3635375" y="2697163"/>
          <p14:tracePt t="9963" x="3559175" y="2697163"/>
          <p14:tracePt t="9979" x="3475038" y="2697163"/>
          <p14:tracePt t="9996" x="3444875" y="2697163"/>
          <p14:tracePt t="10029" x="3451225" y="2697163"/>
          <p14:tracePt t="10046" x="3482975" y="2697163"/>
          <p14:tracePt t="10085" x="3475038" y="2689225"/>
          <p14:tracePt t="10096" x="3444875" y="2682875"/>
          <p14:tracePt t="10112" x="3398838" y="2674938"/>
          <p14:tracePt t="10146" x="3413125" y="2682875"/>
          <p14:tracePt t="10163" x="3489325" y="2705100"/>
          <p14:tracePt t="10179" x="3627438" y="2720975"/>
          <p14:tracePt t="10196" x="3733800" y="2735263"/>
          <p14:tracePt t="10229" x="3703638" y="2743200"/>
          <p14:tracePt t="10246" x="3597275" y="2727325"/>
          <p14:tracePt t="10263" x="3535363" y="2705100"/>
          <p14:tracePt t="10279" x="3521075" y="2705100"/>
          <p14:tracePt t="10317" x="3535363" y="2705100"/>
          <p14:tracePt t="10329" x="3565525" y="2705100"/>
          <p14:tracePt t="10346" x="3641725" y="2727325"/>
          <p14:tracePt t="10362" x="3749675" y="2759075"/>
          <p14:tracePt t="10380" x="4267200" y="2857500"/>
          <p14:tracePt t="10396" x="4884738" y="2933700"/>
          <p14:tracePt t="10412" x="5668963" y="3055938"/>
          <p14:tracePt t="10429" x="6613525" y="3178175"/>
          <p14:tracePt t="10446" x="7589838" y="3322638"/>
          <p14:tracePt t="10463" x="8474075" y="3444875"/>
          <p14:tracePt t="10480" x="9090025" y="3444875"/>
          <p14:tracePt t="10496" x="9585325" y="3444875"/>
          <p14:tracePt t="10512" x="9890125" y="3444875"/>
          <p14:tracePt t="10529" x="10042525" y="3436938"/>
          <p14:tracePt t="10546" x="10126663" y="3375025"/>
          <p14:tracePt t="10562" x="10142538" y="3322638"/>
          <p14:tracePt t="10566" x="10150475" y="3276600"/>
          <p14:tracePt t="10580" x="10150475" y="3246438"/>
          <p14:tracePt t="10596" x="10104438" y="3101975"/>
          <p14:tracePt t="10612" x="10036175" y="3032125"/>
          <p14:tracePt t="10629" x="9966325" y="2963863"/>
          <p14:tracePt t="10646" x="9898063" y="2911475"/>
          <p14:tracePt t="10764" x="9898063" y="2971800"/>
          <p14:tracePt t="10772" x="9883775" y="3055938"/>
          <p14:tracePt t="10781" x="9845675" y="3162300"/>
          <p14:tracePt t="10796" x="9699625" y="3406775"/>
          <p14:tracePt t="10812" x="9578975" y="3505200"/>
          <p14:tracePt t="10829" x="9540875" y="3513138"/>
          <p14:tracePt t="10846" x="9517063" y="3513138"/>
          <p14:tracePt t="10862" x="9478963" y="3390900"/>
          <p14:tracePt t="10879" x="9456738" y="3230563"/>
          <p14:tracePt t="10896" x="9440863" y="3055938"/>
          <p14:tracePt t="10912" x="9426575" y="2911475"/>
          <p14:tracePt t="10929" x="9418638" y="2857500"/>
          <p14:tracePt t="10973" x="9418638" y="2887663"/>
          <p14:tracePt t="10983" x="9402763" y="2987675"/>
          <p14:tracePt t="10997" x="9388475" y="3154363"/>
          <p14:tracePt t="11013" x="9364663" y="3246438"/>
          <p14:tracePt t="11029" x="9356725" y="3254375"/>
          <p14:tracePt t="11063" x="9356725" y="3238500"/>
          <p14:tracePt t="11079" x="9380538" y="3094038"/>
          <p14:tracePt t="11096" x="9426575" y="2971800"/>
          <p14:tracePt t="11115" x="9440863" y="2903538"/>
          <p14:tracePt t="11165" x="9440863" y="2971800"/>
          <p14:tracePt t="11173" x="9440863" y="3078163"/>
          <p14:tracePt t="11182" x="9440863" y="3184525"/>
          <p14:tracePt t="11196" x="9440863" y="3344863"/>
          <p14:tracePt t="11213" x="9432925" y="3382963"/>
          <p14:tracePt t="11253" x="9432925" y="3344863"/>
          <p14:tracePt t="11263" x="9432925" y="3268663"/>
          <p14:tracePt t="11280" x="9432925" y="3146425"/>
          <p14:tracePt t="11296" x="9432925" y="3055938"/>
          <p14:tracePt t="11313" x="9432925" y="3032125"/>
          <p14:tracePt t="11350" x="9432925" y="3040063"/>
          <p14:tracePt t="11357" x="9432925" y="3146425"/>
          <p14:tracePt t="11365" x="9432925" y="3238500"/>
          <p14:tracePt t="11380" x="9432925" y="3429000"/>
          <p14:tracePt t="11396" x="9432925" y="3475038"/>
          <p14:tracePt t="11437" x="9432925" y="3459163"/>
          <p14:tracePt t="11446" x="9440863" y="3344863"/>
          <p14:tracePt t="11463" x="9448800" y="3178175"/>
          <p14:tracePt t="11480" x="9448800" y="2994025"/>
          <p14:tracePt t="11496" x="9448800" y="2925763"/>
          <p14:tracePt t="11533" x="9448800" y="2971800"/>
          <p14:tracePt t="11546" x="9448800" y="3086100"/>
          <p14:tracePt t="11563" x="9448800" y="3398838"/>
          <p14:tracePt t="11567" x="9448800" y="3565525"/>
          <p14:tracePt t="11580" x="9448800" y="3695700"/>
          <p14:tracePt t="11596" x="9456738" y="3703638"/>
          <p14:tracePt t="11613" x="9464675" y="3703638"/>
          <p14:tracePt t="11630" x="9486900" y="3527425"/>
          <p14:tracePt t="11647" x="9486900" y="3298825"/>
          <p14:tracePt t="11663" x="9486900" y="3086100"/>
          <p14:tracePt t="11680" x="9486900" y="2987675"/>
          <p14:tracePt t="11718" x="9486900" y="3032125"/>
          <p14:tracePt t="11729" x="9486900" y="3154363"/>
          <p14:tracePt t="11746" x="9486900" y="3489325"/>
          <p14:tracePt t="11763" x="9486900" y="3733800"/>
          <p14:tracePt t="11780" x="9502775" y="3787775"/>
          <p14:tracePt t="11813" x="9525000" y="3597275"/>
          <p14:tracePt t="11830" x="9525000" y="3406775"/>
          <p14:tracePt t="11847" x="9525000" y="3230563"/>
          <p14:tracePt t="11863" x="9525000" y="3162300"/>
          <p14:tracePt t="11902" x="9525000" y="3178175"/>
          <p14:tracePt t="11913" x="9525000" y="3276600"/>
          <p14:tracePt t="11930" x="9525000" y="3527425"/>
          <p14:tracePt t="11946" x="9555163" y="3687763"/>
          <p14:tracePt t="11963" x="9555163" y="3703638"/>
          <p14:tracePt t="11980" x="9555163" y="3619500"/>
          <p14:tracePt t="11996" x="9609138" y="3336925"/>
          <p14:tracePt t="12013" x="9609138" y="3116263"/>
          <p14:tracePt t="12030" x="9609138" y="2955925"/>
          <p14:tracePt t="12048" x="9609138" y="2933700"/>
          <p14:tracePt t="12077" x="9609138" y="2971800"/>
          <p14:tracePt t="12086" x="9609138" y="3094038"/>
          <p14:tracePt t="12097" x="9609138" y="3238500"/>
          <p14:tracePt t="12113" x="9609138" y="3513138"/>
          <p14:tracePt t="12130" x="9609138" y="3673475"/>
          <p14:tracePt t="12146" x="9609138" y="3687763"/>
          <p14:tracePt t="12165" x="9609138" y="3657600"/>
          <p14:tracePt t="12180" x="9639300" y="3444875"/>
          <p14:tracePt t="12196" x="9639300" y="3246438"/>
          <p14:tracePt t="12213" x="9639300" y="3094038"/>
          <p14:tracePt t="12230" x="9639300" y="3063875"/>
          <p14:tracePt t="12269" x="9639300" y="3101975"/>
          <p14:tracePt t="12280" x="9639300" y="3208338"/>
          <p14:tracePt t="12297" x="9639300" y="3398838"/>
          <p14:tracePt t="12313" x="9639300" y="3505200"/>
          <p14:tracePt t="12349" x="9639300" y="3475038"/>
          <p14:tracePt t="12364" x="9639300" y="3238500"/>
          <p14:tracePt t="12380" x="9639300" y="3055938"/>
          <p14:tracePt t="12396" x="9639300" y="2887663"/>
          <p14:tracePt t="12413" x="9639300" y="2865438"/>
          <p14:tracePt t="12447" x="9639300" y="2887663"/>
          <p14:tracePt t="12463" x="9609138" y="3146425"/>
          <p14:tracePt t="12480" x="9585325" y="3467100"/>
          <p14:tracePt t="12497" x="9585325" y="3649663"/>
          <p14:tracePt t="12513" x="9585325" y="3687763"/>
          <p14:tracePt t="12549" x="9623425" y="3603625"/>
          <p14:tracePt t="12564" x="9631363" y="3527425"/>
          <p14:tracePt t="12580" x="9647238" y="3360738"/>
          <p14:tracePt t="12597" x="9647238" y="3344863"/>
          <p14:tracePt t="12630" x="9647238" y="3413125"/>
          <p14:tracePt t="12647" x="9631363" y="3627438"/>
          <p14:tracePt t="12663" x="9609138" y="3825875"/>
          <p14:tracePt t="12680" x="9609138" y="3870325"/>
          <p14:tracePt t="12713" x="9609138" y="3863975"/>
          <p14:tracePt t="12730" x="9609138" y="3703638"/>
          <p14:tracePt t="12747" x="9609138" y="3543300"/>
          <p14:tracePt t="12764" x="9609138" y="3444875"/>
          <p14:tracePt t="12813" x="9609138" y="3497263"/>
          <p14:tracePt t="12821" x="9601200" y="3551238"/>
          <p14:tracePt t="12830" x="9593263" y="3611563"/>
          <p14:tracePt t="12847" x="9578975" y="3665538"/>
          <p14:tracePt t="12925" x="9578975" y="3657600"/>
          <p14:tracePt t="13056" x="9571038" y="3649663"/>
          <p14:tracePt t="13093" x="9571038" y="3665538"/>
          <p14:tracePt t="13101" x="9571038" y="3695700"/>
          <p14:tracePt t="13109" x="9571038" y="3725863"/>
          <p14:tracePt t="13117" x="9571038" y="3749675"/>
          <p14:tracePt t="13130" x="9563100" y="3787775"/>
          <p14:tracePt t="13147" x="9509125" y="3886200"/>
          <p14:tracePt t="13164" x="9432925" y="4016375"/>
          <p14:tracePt t="13180" x="9418638" y="4030663"/>
          <p14:tracePt t="13197" x="9418638" y="4038600"/>
          <p14:tracePt t="13213" x="9402763" y="4038600"/>
          <p14:tracePt t="13230" x="9372600" y="4030663"/>
          <p14:tracePt t="13247" x="9342438" y="4000500"/>
          <p14:tracePt t="13264" x="9274175" y="3962400"/>
          <p14:tracePt t="13280" x="9128125" y="3902075"/>
          <p14:tracePt t="13297" x="8923338" y="3863975"/>
          <p14:tracePt t="13314" x="8732838" y="3856038"/>
          <p14:tracePt t="13330" x="8518525" y="3856038"/>
          <p14:tracePt t="13347" x="8289925" y="3878263"/>
          <p14:tracePt t="13364" x="7712075" y="4038600"/>
          <p14:tracePt t="13380" x="7239000" y="4160838"/>
          <p14:tracePt t="13397" x="6645275" y="4313238"/>
          <p14:tracePt t="13414" x="6035675" y="4457700"/>
          <p14:tracePt t="13430" x="5584825" y="4495800"/>
          <p14:tracePt t="13447" x="5249863" y="4495800"/>
          <p14:tracePt t="13464" x="5029200" y="4457700"/>
          <p14:tracePt t="13480" x="4876800" y="4397375"/>
          <p14:tracePt t="13497" x="4732338" y="4335463"/>
          <p14:tracePt t="13514" x="4664075" y="4283075"/>
          <p14:tracePt t="13530" x="4610100" y="4229100"/>
          <p14:tracePt t="13550" x="4549775" y="4168775"/>
          <p14:tracePt t="13564" x="4503738" y="4114800"/>
          <p14:tracePt t="13580" x="4465638" y="4060825"/>
          <p14:tracePt t="13597" x="4441825" y="4016375"/>
          <p14:tracePt t="13614" x="4403725" y="3978275"/>
          <p14:tracePt t="13630" x="4373563" y="3932238"/>
          <p14:tracePt t="13647" x="4351338" y="3870325"/>
          <p14:tracePt t="13664" x="4335463" y="3825875"/>
          <p14:tracePt t="13680" x="4313238" y="3771900"/>
          <p14:tracePt t="13697" x="4275138" y="3711575"/>
          <p14:tracePt t="13714" x="4244975" y="3679825"/>
          <p14:tracePt t="13730" x="4183063" y="3635375"/>
          <p14:tracePt t="13750" x="4076700" y="3603625"/>
          <p14:tracePt t="13764" x="4008438" y="3573463"/>
          <p14:tracePt t="13780" x="3970338" y="3565525"/>
          <p14:tracePt t="13797" x="3924300" y="3551238"/>
          <p14:tracePt t="13813" x="3856038" y="3535363"/>
          <p14:tracePt t="13830" x="3817938" y="3527425"/>
          <p14:tracePt t="13847" x="3756025" y="3505200"/>
          <p14:tracePt t="13863" x="3711575" y="3497263"/>
          <p14:tracePt t="13881" x="3673475" y="3489325"/>
          <p14:tracePt t="13897" x="3641725" y="3475038"/>
          <p14:tracePt t="13914" x="3589338" y="3467100"/>
          <p14:tracePt t="13930" x="3527425" y="3451225"/>
          <p14:tracePt t="13950" x="3368675" y="3429000"/>
          <p14:tracePt t="13964" x="3276600" y="3421063"/>
          <p14:tracePt t="13980" x="3192463" y="3421063"/>
          <p14:tracePt t="13997" x="3124200" y="3421063"/>
          <p14:tracePt t="14014" x="3040063" y="3421063"/>
          <p14:tracePt t="14031" x="2987675" y="3421063"/>
          <p14:tracePt t="14047" x="2941638" y="3421063"/>
          <p14:tracePt t="14064" x="2933700" y="3421063"/>
          <p14:tracePt t="14080" x="2925763" y="3429000"/>
          <p14:tracePt t="14173" x="2917825" y="3429000"/>
          <p14:tracePt t="14197" x="2911475" y="3429000"/>
          <p14:tracePt t="14205" x="2903538" y="3429000"/>
          <p14:tracePt t="14214" x="2887663" y="3429000"/>
          <p14:tracePt t="14231" x="2865438" y="3436938"/>
          <p14:tracePt t="14248" x="2841625" y="3436938"/>
          <p14:tracePt t="14264" x="2835275" y="3444875"/>
          <p14:tracePt t="14333" x="2827338" y="3451225"/>
          <p14:tracePt t="14381" x="2827338" y="3467100"/>
          <p14:tracePt t="14389" x="2841625" y="3475038"/>
          <p14:tracePt t="14397" x="2865438" y="3482975"/>
          <p14:tracePt t="14414" x="2911475" y="3497263"/>
          <p14:tracePt t="14431" x="2963863" y="3513138"/>
          <p14:tracePt t="14448" x="3032125" y="3527425"/>
          <p14:tracePt t="14464" x="3101975" y="3543300"/>
          <p14:tracePt t="14481" x="3200400" y="3573463"/>
          <p14:tracePt t="14497" x="3368675" y="3573463"/>
          <p14:tracePt t="14514" x="3535363" y="3589338"/>
          <p14:tracePt t="14531" x="3703638" y="3589338"/>
          <p14:tracePt t="14548" x="3978275" y="3589338"/>
          <p14:tracePt t="14565" x="4152900" y="3589338"/>
          <p14:tracePt t="14580" x="4275138" y="3589338"/>
          <p14:tracePt t="14597" x="4343400" y="3589338"/>
          <p14:tracePt t="14614" x="4381500" y="3581400"/>
          <p14:tracePt t="14631" x="4397375" y="3573463"/>
          <p14:tracePt t="14648" x="4427538" y="3551238"/>
          <p14:tracePt t="14664" x="4441825" y="3527425"/>
          <p14:tracePt t="14681" x="4465638" y="3497263"/>
          <p14:tracePt t="14697" x="4479925" y="3459163"/>
          <p14:tracePt t="14714" x="4495800" y="3429000"/>
          <p14:tracePt t="14731" x="4503738" y="3406775"/>
          <p14:tracePt t="14747" x="4503738" y="3375025"/>
          <p14:tracePt t="14765" x="4503738" y="3314700"/>
          <p14:tracePt t="14781" x="4441825" y="3284538"/>
          <p14:tracePt t="14798" x="4359275" y="3246438"/>
          <p14:tracePt t="14814" x="4305300" y="3238500"/>
          <p14:tracePt t="14831" x="4175125" y="3208338"/>
          <p14:tracePt t="14847" x="4054475" y="3178175"/>
          <p14:tracePt t="14865" x="3908425" y="3154363"/>
          <p14:tracePt t="14881" x="3733800" y="3154363"/>
          <p14:tracePt t="14897" x="3597275" y="3154363"/>
          <p14:tracePt t="14914" x="3513138" y="3154363"/>
          <p14:tracePt t="14931" x="3475038" y="3170238"/>
          <p14:tracePt t="14948" x="3459163" y="3184525"/>
          <p14:tracePt t="14998" x="3459163" y="3192463"/>
          <p14:tracePt t="15021" x="3459163" y="3208338"/>
          <p14:tracePt t="15029" x="3459163" y="3222625"/>
          <p14:tracePt t="15046" x="3459163" y="3254375"/>
          <p14:tracePt t="15053" x="3459163" y="3284538"/>
          <p14:tracePt t="15065" x="3429000" y="3336925"/>
          <p14:tracePt t="15081" x="3360738" y="3505200"/>
          <p14:tracePt t="15098" x="3216275" y="3711575"/>
          <p14:tracePt t="15114" x="3048000" y="3902075"/>
          <p14:tracePt t="15131" x="2873375" y="4008438"/>
          <p14:tracePt t="15148" x="2720975" y="4054475"/>
          <p14:tracePt t="15164" x="2697163" y="4054475"/>
          <p14:tracePt t="15197" x="2689225" y="4046538"/>
          <p14:tracePt t="15214" x="2689225" y="3992563"/>
          <p14:tracePt t="15231" x="2689225" y="3932238"/>
          <p14:tracePt t="15247" x="2697163" y="3886200"/>
          <p14:tracePt t="15264" x="2697163" y="3848100"/>
          <p14:tracePt t="15281" x="2713038" y="3817938"/>
          <p14:tracePt t="15298" x="2735263" y="3787775"/>
          <p14:tracePt t="15314" x="2797175" y="3749675"/>
          <p14:tracePt t="15331" x="2879725" y="3733800"/>
          <p14:tracePt t="15348" x="2987675" y="3733800"/>
          <p14:tracePt t="15364" x="3025775" y="3733800"/>
          <p14:tracePt t="15383" x="3048000" y="3733800"/>
          <p14:tracePt t="15437" x="3048000" y="3741738"/>
          <p14:tracePt t="15446" x="3048000" y="3756025"/>
          <p14:tracePt t="15453" x="3048000" y="3779838"/>
          <p14:tracePt t="15464" x="3040063" y="3810000"/>
          <p14:tracePt t="15482" x="3001963" y="3870325"/>
          <p14:tracePt t="15498" x="2979738" y="3932238"/>
          <p14:tracePt t="15514" x="2971800" y="3940175"/>
          <p14:tracePt t="15549" x="2971800" y="3946525"/>
          <p14:tracePt t="15564" x="3001963" y="3962400"/>
          <p14:tracePt t="15581" x="3162300" y="3962400"/>
          <p14:tracePt t="15598" x="3375025" y="3962400"/>
          <p14:tracePt t="15614" x="3597275" y="3962400"/>
          <p14:tracePt t="15631" x="3802063" y="3962400"/>
          <p14:tracePt t="15648" x="3924300" y="3962400"/>
          <p14:tracePt t="15665" x="3984625" y="3954463"/>
          <p14:tracePt t="15681" x="4016375" y="3946525"/>
          <p14:tracePt t="15698" x="4038600" y="3940175"/>
          <p14:tracePt t="15714" x="4076700" y="3924300"/>
          <p14:tracePt t="15730" x="4098925" y="3924300"/>
          <p14:tracePt t="15748" x="4191000" y="3908425"/>
          <p14:tracePt t="15764" x="4251325" y="3902075"/>
          <p14:tracePt t="15781" x="4359275" y="3902075"/>
          <p14:tracePt t="15797" x="4465638" y="3902075"/>
          <p14:tracePt t="15814" x="4579938" y="3902075"/>
          <p14:tracePt t="15831" x="4686300" y="3902075"/>
          <p14:tracePt t="15848" x="4770438" y="3902075"/>
          <p14:tracePt t="15864" x="4830763" y="3902075"/>
          <p14:tracePt t="15881" x="4854575" y="3902075"/>
          <p14:tracePt t="15897" x="4868863" y="3902075"/>
          <p14:tracePt t="15914" x="4876800" y="3894138"/>
          <p14:tracePt t="15931" x="4899025" y="3894138"/>
          <p14:tracePt t="15948" x="4975225" y="3840163"/>
          <p14:tracePt t="15964" x="5037138" y="3810000"/>
          <p14:tracePt t="15981" x="5083175" y="3779838"/>
          <p14:tracePt t="15997" x="5105400" y="3756025"/>
          <p14:tracePt t="16014" x="5113338" y="3733800"/>
          <p14:tracePt t="16031" x="5113338" y="3695700"/>
          <p14:tracePt t="16047" x="5105400" y="3641725"/>
          <p14:tracePt t="16064" x="5051425" y="3581400"/>
          <p14:tracePt t="16081" x="4968875" y="3535363"/>
          <p14:tracePt t="16097" x="4884738" y="3513138"/>
          <p14:tracePt t="16115" x="4770438" y="3459163"/>
          <p14:tracePt t="16132" x="4594225" y="3421063"/>
          <p14:tracePt t="16148" x="4487863" y="3406775"/>
          <p14:tracePt t="16165" x="4373563" y="3398838"/>
          <p14:tracePt t="16181" x="4244975" y="3398838"/>
          <p14:tracePt t="16198" x="4098925" y="3398838"/>
          <p14:tracePt t="16215" x="3970338" y="3398838"/>
          <p14:tracePt t="16232" x="3832225" y="3413125"/>
          <p14:tracePt t="16248" x="3695700" y="3451225"/>
          <p14:tracePt t="16265" x="3603625" y="3489325"/>
          <p14:tracePt t="16281" x="3543300" y="3521075"/>
          <p14:tracePt t="16298" x="3467100" y="3565525"/>
          <p14:tracePt t="16315" x="3390900" y="3635375"/>
          <p14:tracePt t="16332" x="3314700" y="3711575"/>
          <p14:tracePt t="16348" x="3268663" y="3771900"/>
          <p14:tracePt t="16365" x="3246438" y="3817938"/>
          <p14:tracePt t="16381" x="3230563" y="3840163"/>
          <p14:tracePt t="16398" x="3222625" y="3870325"/>
          <p14:tracePt t="16415" x="3222625" y="3894138"/>
          <p14:tracePt t="16432" x="3222625" y="3916363"/>
          <p14:tracePt t="16448" x="3222625" y="3962400"/>
          <p14:tracePt t="16465" x="3268663" y="4038600"/>
          <p14:tracePt t="16481" x="3330575" y="4106863"/>
          <p14:tracePt t="16498" x="3429000" y="4175125"/>
          <p14:tracePt t="16515" x="3627438" y="4259263"/>
          <p14:tracePt t="16532" x="3894138" y="4305300"/>
          <p14:tracePt t="16549" x="4343400" y="4327525"/>
          <p14:tracePt t="16565" x="4594225" y="4327525"/>
          <p14:tracePt t="16581" x="4778375" y="4313238"/>
          <p14:tracePt t="16598" x="4876800" y="4275138"/>
          <p14:tracePt t="16615" x="4914900" y="4251325"/>
          <p14:tracePt t="16648" x="4937125" y="4198938"/>
          <p14:tracePt t="16665" x="4937125" y="4144963"/>
          <p14:tracePt t="16681" x="4937125" y="4084638"/>
          <p14:tracePt t="16698" x="4937125" y="4038600"/>
          <p14:tracePt t="16715" x="4930775" y="3992563"/>
          <p14:tracePt t="16732" x="4854575" y="3908425"/>
          <p14:tracePt t="16748" x="4816475" y="3878263"/>
          <p14:tracePt t="16764" x="4770438" y="3863975"/>
          <p14:tracePt t="16781" x="4754563" y="3863975"/>
          <p14:tracePt t="16837" x="4754563" y="3870325"/>
          <p14:tracePt t="16845" x="4784725" y="3878263"/>
          <p14:tracePt t="16853" x="4808538" y="3886200"/>
          <p14:tracePt t="16865" x="4846638" y="3894138"/>
          <p14:tracePt t="16881" x="4868863" y="3894138"/>
          <p14:tracePt t="16898" x="4876800" y="3894138"/>
          <p14:tracePt t="16915" x="4884738" y="3894138"/>
          <p14:tracePt t="16934" x="4906963" y="3894138"/>
          <p14:tracePt t="16949" x="4914900" y="3817938"/>
          <p14:tracePt t="16965" x="4922838" y="3749675"/>
          <p14:tracePt t="16982" x="4922838" y="3711575"/>
          <p14:tracePt t="16998" x="4906963" y="3665538"/>
          <p14:tracePt t="17015" x="4838700" y="3611563"/>
          <p14:tracePt t="17032" x="4740275" y="3581400"/>
          <p14:tracePt t="17048" x="4632325" y="3565525"/>
          <p14:tracePt t="17065" x="4572000" y="3551238"/>
          <p14:tracePt t="17068" x="4525963" y="3551238"/>
          <p14:tracePt t="17082" x="4473575" y="3573463"/>
          <p14:tracePt t="17098" x="4397375" y="3627438"/>
          <p14:tracePt t="17115" x="4381500" y="3695700"/>
          <p14:tracePt t="17132" x="4389438" y="3810000"/>
          <p14:tracePt t="17148" x="4419600" y="3840163"/>
          <p14:tracePt t="17165" x="4465638" y="3856038"/>
          <p14:tracePt t="17182" x="4518025" y="3870325"/>
          <p14:tracePt t="17198" x="4579938" y="3870325"/>
          <p14:tracePt t="17215" x="4632325" y="3870325"/>
          <p14:tracePt t="17232" x="4656138" y="3856038"/>
          <p14:tracePt t="17248" x="4678363" y="3802063"/>
          <p14:tracePt t="17265" x="4678363" y="3779838"/>
          <p14:tracePt t="17282" x="4678363" y="3756025"/>
          <p14:tracePt t="17298" x="4678363" y="3749675"/>
          <p14:tracePt t="17315" x="4678363" y="3733800"/>
          <p14:tracePt t="17332" x="4664075" y="3733800"/>
          <p14:tracePt t="17397" x="4656138" y="3733800"/>
          <p14:tracePt t="17453" x="4648200" y="3733800"/>
          <p14:tracePt t="17461" x="4632325" y="3733800"/>
          <p14:tracePt t="17469" x="4602163" y="3733800"/>
          <p14:tracePt t="17482" x="4533900" y="3733800"/>
          <p14:tracePt t="17498" x="4389438" y="3733800"/>
          <p14:tracePt t="17516" x="4122738" y="3733800"/>
          <p14:tracePt t="17532" x="3902075" y="3717925"/>
          <p14:tracePt t="17548" x="3733800" y="3641725"/>
          <p14:tracePt t="17565" x="3649663" y="3581400"/>
          <p14:tracePt t="17582" x="3603625" y="3535363"/>
          <p14:tracePt t="17599" x="3597275" y="3513138"/>
          <p14:tracePt t="17615" x="3597275" y="3497263"/>
          <p14:tracePt t="17632" x="3603625" y="3475038"/>
          <p14:tracePt t="17649" x="3627438" y="3459163"/>
          <p14:tracePt t="17665" x="3657600" y="3451225"/>
          <p14:tracePt t="17682" x="3703638" y="3421063"/>
          <p14:tracePt t="17699" x="3717925" y="3413125"/>
          <p14:tracePt t="17715" x="3749675" y="3390900"/>
          <p14:tracePt t="17732" x="3794125" y="3368675"/>
          <p14:tracePt t="17748" x="3840163" y="3360738"/>
          <p14:tracePt t="17766" x="3878263" y="3336925"/>
          <p14:tracePt t="17781" x="3924300" y="3330575"/>
          <p14:tracePt t="17798" x="3946525" y="3306763"/>
          <p14:tracePt t="17839" x="3946525" y="3292475"/>
          <p14:tracePt t="17849" x="3932238" y="3284538"/>
          <p14:tracePt t="17865" x="3870325" y="3276600"/>
          <p14:tracePt t="17882" x="3794125" y="3254375"/>
          <p14:tracePt t="17898" x="3733800" y="3238500"/>
          <p14:tracePt t="17915" x="3665538" y="3238500"/>
          <p14:tracePt t="17932" x="3489325" y="3238500"/>
          <p14:tracePt t="17948" x="3413125" y="3284538"/>
          <p14:tracePt t="17965" x="3360738" y="3336925"/>
          <p14:tracePt t="17982" x="3330575" y="3398838"/>
          <p14:tracePt t="17999" x="3298825" y="3497263"/>
          <p14:tracePt t="18015" x="3292475" y="3627438"/>
          <p14:tracePt t="18032" x="3322638" y="3771900"/>
          <p14:tracePt t="18048" x="3482975" y="3940175"/>
          <p14:tracePt t="18065" x="3756025" y="4092575"/>
          <p14:tracePt t="18081" x="4114800" y="4191000"/>
          <p14:tracePt t="18098" x="4670425" y="4259263"/>
          <p14:tracePt t="18115" x="5151438" y="4275138"/>
          <p14:tracePt t="18131" x="5562600" y="4275138"/>
          <p14:tracePt t="18148" x="5813425" y="4206875"/>
          <p14:tracePt t="18165" x="5859463" y="4152900"/>
          <p14:tracePt t="18181" x="5883275" y="4060825"/>
          <p14:tracePt t="18198" x="5883275" y="3932238"/>
          <p14:tracePt t="18215" x="5851525" y="3817938"/>
          <p14:tracePt t="18231" x="5775325" y="3703638"/>
          <p14:tracePt t="18248" x="5661025" y="3581400"/>
          <p14:tracePt t="18265" x="5478463" y="3459163"/>
          <p14:tracePt t="18281" x="5273675" y="3375025"/>
          <p14:tracePt t="18298" x="5029200" y="3276600"/>
          <p14:tracePt t="18315" x="4800600" y="3230563"/>
          <p14:tracePt t="18331" x="4564063" y="3208338"/>
          <p14:tracePt t="18348" x="4229100" y="3208338"/>
          <p14:tracePt t="18365" x="4054475" y="3208338"/>
          <p14:tracePt t="18381" x="3856038" y="3216275"/>
          <p14:tracePt t="18398" x="3711575" y="3246438"/>
          <p14:tracePt t="18415" x="3559175" y="3292475"/>
          <p14:tracePt t="18431" x="3429000" y="3360738"/>
          <p14:tracePt t="18448" x="3352800" y="3413125"/>
          <p14:tracePt t="18465" x="3330575" y="3451225"/>
          <p14:tracePt t="18481" x="3322638" y="3513138"/>
          <p14:tracePt t="18498" x="3322638" y="3627438"/>
          <p14:tracePt t="18515" x="3436938" y="3763963"/>
          <p14:tracePt t="18531" x="3940175" y="3984625"/>
          <p14:tracePt t="18548" x="4365625" y="4068763"/>
          <p14:tracePt t="18565" x="4746625" y="4106863"/>
          <p14:tracePt t="18581" x="4975225" y="4106863"/>
          <p14:tracePt t="18598" x="5097463" y="4068763"/>
          <p14:tracePt t="18615" x="5135563" y="4022725"/>
          <p14:tracePt t="18631" x="5143500" y="3916363"/>
          <p14:tracePt t="18648" x="5143500" y="3756025"/>
          <p14:tracePt t="18665" x="5051425" y="3597275"/>
          <p14:tracePt t="18682" x="4937125" y="3467100"/>
          <p14:tracePt t="18698" x="4816475" y="3382963"/>
          <p14:tracePt t="18715" x="4664075" y="3314700"/>
          <p14:tracePt t="18731" x="4441825" y="3260725"/>
          <p14:tracePt t="18748" x="4251325" y="3254375"/>
          <p14:tracePt t="18765" x="4068763" y="3254375"/>
          <p14:tracePt t="18781" x="3878263" y="3314700"/>
          <p14:tracePt t="18798" x="3695700" y="3444875"/>
          <p14:tracePt t="18815" x="3559175" y="3565525"/>
          <p14:tracePt t="18832" x="3489325" y="3687763"/>
          <p14:tracePt t="18848" x="3475038" y="3794125"/>
          <p14:tracePt t="18865" x="3527425" y="3924300"/>
          <p14:tracePt t="18881" x="3717925" y="4054475"/>
          <p14:tracePt t="18898" x="4084638" y="4183063"/>
          <p14:tracePt t="18915" x="4556125" y="4244975"/>
          <p14:tracePt t="18932" x="4991100" y="4244975"/>
          <p14:tracePt t="18949" x="5121275" y="4198938"/>
          <p14:tracePt t="18966" x="5165725" y="4152900"/>
          <p14:tracePt t="18982" x="5203825" y="4046538"/>
          <p14:tracePt t="18999" x="5203825" y="3924300"/>
          <p14:tracePt t="19015" x="5189538" y="3810000"/>
          <p14:tracePt t="19032" x="5143500" y="3717925"/>
          <p14:tracePt t="19049" x="5113338" y="3687763"/>
          <p14:tracePt t="19065" x="5097463" y="3673475"/>
          <p14:tracePt t="19109" x="5127625" y="3679825"/>
          <p14:tracePt t="19116" x="5197475" y="3703638"/>
          <p14:tracePt t="19125" x="5311775" y="3749675"/>
          <p14:tracePt t="19132" x="5402263" y="3779838"/>
          <p14:tracePt t="19149" x="5616575" y="3825875"/>
          <p14:tracePt t="19165" x="6065838" y="3886200"/>
          <p14:tracePt t="19182" x="6340475" y="3886200"/>
          <p14:tracePt t="19199" x="6492875" y="3886200"/>
          <p14:tracePt t="19215" x="6537325" y="3878263"/>
          <p14:tracePt t="19232" x="6537325" y="3870325"/>
          <p14:tracePt t="19249" x="6545263" y="3817938"/>
          <p14:tracePt t="19266" x="6545263" y="3779838"/>
          <p14:tracePt t="19282" x="6499225" y="3733800"/>
          <p14:tracePt t="19299" x="6461125" y="3725863"/>
          <p14:tracePt t="19316" x="6370638" y="3695700"/>
          <p14:tracePt t="19332" x="6324600" y="3687763"/>
          <p14:tracePt t="19349" x="6316663" y="3687763"/>
          <p14:tracePt t="19517" x="6308725" y="3679825"/>
          <p14:tracePt t="19526" x="6308725" y="3673475"/>
          <p14:tracePt t="19542" x="6302375" y="3665538"/>
          <p14:tracePt t="19549" x="6294438" y="3665538"/>
          <p14:tracePt t="19566" x="6256338" y="3649663"/>
          <p14:tracePt t="19583" x="6218238" y="3641725"/>
          <p14:tracePt t="19599" x="6111875" y="3635375"/>
          <p14:tracePt t="19616" x="5927725" y="3627438"/>
          <p14:tracePt t="19633" x="5753100" y="3611563"/>
          <p14:tracePt t="19649" x="5600700" y="3611563"/>
          <p14:tracePt t="19667" x="5486400" y="3611563"/>
          <p14:tracePt t="19683" x="5380038" y="3665538"/>
          <p14:tracePt t="19700" x="5257800" y="3810000"/>
          <p14:tracePt t="19716" x="5235575" y="3962400"/>
          <p14:tracePt t="19732" x="5235575" y="4130675"/>
          <p14:tracePt t="19749" x="5235575" y="4289425"/>
          <p14:tracePt t="19766" x="5241925" y="4457700"/>
          <p14:tracePt t="19782" x="5280025" y="4579938"/>
          <p14:tracePt t="19799" x="5318125" y="4670425"/>
          <p14:tracePt t="19816" x="5334000" y="4708525"/>
          <p14:tracePt t="19833" x="5349875" y="4740275"/>
          <p14:tracePt t="19849" x="5356225" y="4740275"/>
          <p14:tracePt t="19909" x="5356225" y="4754563"/>
          <p14:tracePt t="19933" x="5356225" y="4770438"/>
          <p14:tracePt t="19941" x="5349875" y="4770438"/>
          <p14:tracePt t="19966" x="5341938" y="4770438"/>
          <p14:tracePt t="19973" x="5334000" y="4770438"/>
          <p14:tracePt t="19989" x="5326063" y="4770438"/>
          <p14:tracePt t="20221" x="5318125" y="4770438"/>
          <p14:tracePt t="20248" x="5318125" y="4762500"/>
          <p14:tracePt t="20269" x="5326063" y="4746625"/>
          <p14:tracePt t="20277" x="5334000" y="4740275"/>
          <p14:tracePt t="20285" x="5341938" y="4732338"/>
          <p14:tracePt t="20300" x="5356225" y="4716463"/>
          <p14:tracePt t="20316" x="5372100" y="4702175"/>
          <p14:tracePt t="20333" x="5380038" y="4664075"/>
          <p14:tracePt t="20367" x="5380038" y="4648200"/>
          <p14:tracePt t="20981" x="5380038" y="4656138"/>
          <p14:tracePt t="20997" x="5380038" y="4670425"/>
          <p14:tracePt t="21005" x="5372100" y="4686300"/>
          <p14:tracePt t="21016" x="5372100" y="4702175"/>
          <p14:tracePt t="21033" x="5372100" y="4746625"/>
          <p14:tracePt t="21050" x="5356225" y="4784725"/>
          <p14:tracePt t="21052" x="5349875" y="4816475"/>
          <p14:tracePt t="21067" x="5349875" y="4830763"/>
          <p14:tracePt t="21083" x="5341938" y="4884738"/>
          <p14:tracePt t="21101" x="5341938" y="4968875"/>
          <p14:tracePt t="21117" x="5341938" y="4975225"/>
          <p14:tracePt t="21133" x="5326063" y="4991100"/>
          <p14:tracePt t="21183" x="5326063" y="4999038"/>
          <p14:tracePt t="21302" x="5318125" y="4999038"/>
          <p14:tracePt t="21318" x="5318125" y="4991100"/>
          <p14:tracePt t="21325" x="5318125" y="4983163"/>
          <p14:tracePt t="21341" x="5318125" y="4975225"/>
          <p14:tracePt t="21405" x="5318125" y="4968875"/>
          <p14:tracePt t="21421" x="5318125" y="4960938"/>
          <p14:tracePt t="21575" x="5318125" y="4953000"/>
          <p14:tracePt t="21837" x="5303838" y="4945063"/>
          <p14:tracePt t="21845" x="5295900" y="4945063"/>
          <p14:tracePt t="21853" x="5287963" y="4945063"/>
          <p14:tracePt t="21867" x="5273675" y="4945063"/>
          <p14:tracePt t="21884" x="5241925" y="4930775"/>
          <p14:tracePt t="21900" x="5219700" y="4922838"/>
          <p14:tracePt t="21917" x="5165725" y="4922838"/>
          <p14:tracePt t="21933" x="5089525" y="4930775"/>
          <p14:tracePt t="21951" x="4983163" y="4953000"/>
          <p14:tracePt t="21967" x="4868863" y="4953000"/>
          <p14:tracePt t="21983" x="4800600" y="4953000"/>
          <p14:tracePt t="22000" x="4746625" y="4953000"/>
          <p14:tracePt t="22017" x="4724400" y="4953000"/>
          <p14:tracePt t="22033" x="4716463" y="4953000"/>
          <p14:tracePt t="22080" x="4708525" y="4945063"/>
          <p14:tracePt t="22093" x="4708525" y="4930775"/>
          <p14:tracePt t="22102" x="4702175" y="4906963"/>
          <p14:tracePt t="22117" x="4686300" y="4846638"/>
          <p14:tracePt t="22134" x="4678363" y="4784725"/>
          <p14:tracePt t="22151" x="4664075" y="4724400"/>
          <p14:tracePt t="22167" x="4664075" y="4694238"/>
          <p14:tracePt t="22183" x="4656138" y="4670425"/>
          <p14:tracePt t="22200" x="4656138" y="4656138"/>
          <p14:tracePt t="22217" x="4656138" y="4610100"/>
          <p14:tracePt t="22234" x="4656138" y="4556125"/>
          <p14:tracePt t="22250" x="4656138" y="4503738"/>
          <p14:tracePt t="22269" x="4670425" y="4435475"/>
          <p14:tracePt t="22286" x="4702175" y="4373563"/>
          <p14:tracePt t="22300" x="4716463" y="4359275"/>
          <p14:tracePt t="22317" x="4746625" y="4297363"/>
          <p14:tracePt t="22334" x="4762500" y="4275138"/>
          <p14:tracePt t="22350" x="4778375" y="4259263"/>
          <p14:tracePt t="22367" x="4800600" y="4251325"/>
          <p14:tracePt t="22384" x="4846638" y="4251325"/>
          <p14:tracePt t="22400" x="4953000" y="4251325"/>
          <p14:tracePt t="22417" x="5075238" y="4251325"/>
          <p14:tracePt t="22434" x="5211763" y="4251325"/>
          <p14:tracePt t="22450" x="5349875" y="4251325"/>
          <p14:tracePt t="22468" x="5516563" y="4251325"/>
          <p14:tracePt t="22484" x="5584825" y="4244975"/>
          <p14:tracePt t="22500" x="5616575" y="4229100"/>
          <p14:tracePt t="22517" x="5676900" y="4221163"/>
          <p14:tracePt t="22534" x="5699125" y="4221163"/>
          <p14:tracePt t="22550" x="5707063" y="4221163"/>
          <p14:tracePt t="22604" x="5722938" y="4221163"/>
          <p14:tracePt t="22612" x="5737225" y="4221163"/>
          <p14:tracePt t="22620" x="5753100" y="4221163"/>
          <p14:tracePt t="22633" x="5775325" y="4221163"/>
          <p14:tracePt t="22650" x="5807075" y="4221163"/>
          <p14:tracePt t="22666" x="5821363" y="4229100"/>
          <p14:tracePt t="22684" x="5859463" y="4229100"/>
          <p14:tracePt t="22700" x="5867400" y="4237038"/>
          <p14:tracePt t="22757" x="5875338" y="4244975"/>
          <p14:tracePt t="22813" x="5875338" y="4251325"/>
          <p14:tracePt t="22821" x="5875338" y="4267200"/>
          <p14:tracePt t="22829" x="5875338" y="4297363"/>
          <p14:tracePt t="22838" x="5875338" y="4327525"/>
          <p14:tracePt t="22850" x="5875338" y="4359275"/>
          <p14:tracePt t="22867" x="5875338" y="4427538"/>
          <p14:tracePt t="22884" x="5875338" y="4533900"/>
          <p14:tracePt t="22901" x="5875338" y="4587875"/>
          <p14:tracePt t="22917" x="5875338" y="4640263"/>
          <p14:tracePt t="22934" x="5875338" y="4702175"/>
          <p14:tracePt t="22950" x="5875338" y="4754563"/>
          <p14:tracePt t="22967" x="5875338" y="4800600"/>
          <p14:tracePt t="22984" x="5875338" y="4822825"/>
          <p14:tracePt t="23000" x="5875338" y="4830763"/>
          <p14:tracePt t="23017" x="5875338" y="4846638"/>
          <p14:tracePt t="23034" x="5859463" y="4860925"/>
          <p14:tracePt t="23050" x="5845175" y="4884738"/>
          <p14:tracePt t="23054" x="5799138" y="4906963"/>
          <p14:tracePt t="23067" x="5775325" y="4922838"/>
          <p14:tracePt t="23084" x="5616575" y="4999038"/>
          <p14:tracePt t="23100" x="5494338" y="5051425"/>
          <p14:tracePt t="23117" x="5334000" y="5097463"/>
          <p14:tracePt t="23134" x="5165725" y="5135563"/>
          <p14:tracePt t="23150" x="5006975" y="5151438"/>
          <p14:tracePt t="23167" x="4816475" y="5151438"/>
          <p14:tracePt t="23184" x="4694238" y="5151438"/>
          <p14:tracePt t="23201" x="4594225" y="5135563"/>
          <p14:tracePt t="23217" x="4495800" y="5089525"/>
          <p14:tracePt t="23234" x="4465638" y="5067300"/>
          <p14:tracePt t="23251" x="4457700" y="5059363"/>
          <p14:tracePt t="23286" x="4449763" y="5051425"/>
          <p14:tracePt t="23295" x="4449763" y="5045075"/>
          <p14:tracePt t="23301" x="4449763" y="5029200"/>
          <p14:tracePt t="23317" x="4465638" y="4991100"/>
          <p14:tracePt t="23334" x="4479925" y="4930775"/>
          <p14:tracePt t="23351" x="4511675" y="4846638"/>
          <p14:tracePt t="23367" x="4556125" y="4746625"/>
          <p14:tracePt t="23384" x="4610100" y="4618038"/>
          <p14:tracePt t="23401" x="4656138" y="4511675"/>
          <p14:tracePt t="23417" x="4702175" y="4397375"/>
          <p14:tracePt t="23434" x="4754563" y="4297363"/>
          <p14:tracePt t="23451" x="4800600" y="4237038"/>
          <p14:tracePt t="23468" x="4816475" y="4206875"/>
          <p14:tracePt t="23485" x="4830763" y="4183063"/>
          <p14:tracePt t="23500" x="4846638" y="4160838"/>
          <p14:tracePt t="23517" x="4868863" y="4137025"/>
          <p14:tracePt t="23534" x="4899025" y="4122738"/>
          <p14:tracePt t="23551" x="4937125" y="4098925"/>
          <p14:tracePt t="23567" x="4945063" y="4092575"/>
          <p14:tracePt t="23584" x="4975225" y="4092575"/>
          <p14:tracePt t="23601" x="5021263" y="4092575"/>
          <p14:tracePt t="23617" x="5075238" y="4092575"/>
          <p14:tracePt t="23634" x="5159375" y="4092575"/>
          <p14:tracePt t="23651" x="5227638" y="4106863"/>
          <p14:tracePt t="23668" x="5356225" y="4144963"/>
          <p14:tracePt t="23684" x="5410200" y="4160838"/>
          <p14:tracePt t="23701" x="5464175" y="4175125"/>
          <p14:tracePt t="23717" x="5508625" y="4191000"/>
          <p14:tracePt t="23734" x="5554663" y="4198938"/>
          <p14:tracePt t="23829" x="5562600" y="4206875"/>
          <p14:tracePt t="23837" x="5600700" y="4221163"/>
          <p14:tracePt t="23845" x="5638800" y="4244975"/>
          <p14:tracePt t="23853" x="5668963" y="4251325"/>
          <p14:tracePt t="23868" x="5753100" y="4321175"/>
          <p14:tracePt t="23884" x="5807075" y="4351338"/>
          <p14:tracePt t="23901" x="5829300" y="4373563"/>
          <p14:tracePt t="23918" x="5845175" y="4397375"/>
          <p14:tracePt t="23934" x="5851525" y="4427538"/>
          <p14:tracePt t="23951" x="5859463" y="4465638"/>
          <p14:tracePt t="23967" x="5859463" y="4487863"/>
          <p14:tracePt t="23985" x="5859463" y="4533900"/>
          <p14:tracePt t="24001" x="5859463" y="4587875"/>
          <p14:tracePt t="24017" x="5859463" y="4664075"/>
          <p14:tracePt t="24034" x="5829300" y="4740275"/>
          <p14:tracePt t="24051" x="5799138" y="4816475"/>
          <p14:tracePt t="24054" x="5791200" y="4854575"/>
          <p14:tracePt t="24068" x="5768975" y="4914900"/>
          <p14:tracePt t="24084" x="5753100" y="4937125"/>
          <p14:tracePt t="24101" x="5668963" y="5006975"/>
          <p14:tracePt t="24118" x="5616575" y="5021263"/>
          <p14:tracePt t="24134" x="5540375" y="5037138"/>
          <p14:tracePt t="24151" x="5456238" y="5037138"/>
          <p14:tracePt t="24168" x="5318125" y="5029200"/>
          <p14:tracePt t="24184" x="5143500" y="4983163"/>
          <p14:tracePt t="24201" x="4937125" y="4937125"/>
          <p14:tracePt t="24218" x="4770438" y="4892675"/>
          <p14:tracePt t="24234" x="4648200" y="4876800"/>
          <p14:tracePt t="24251" x="4556125" y="4860925"/>
          <p14:tracePt t="24268" x="4511675" y="4830763"/>
          <p14:tracePt t="24284" x="4503738" y="4830763"/>
          <p14:tracePt t="24301" x="4479925" y="4800600"/>
          <p14:tracePt t="24318" x="4449763" y="4762500"/>
          <p14:tracePt t="24334" x="4427538" y="4740275"/>
          <p14:tracePt t="24351" x="4419600" y="4702175"/>
          <p14:tracePt t="24368" x="4397375" y="4656138"/>
          <p14:tracePt t="24384" x="4389438" y="4587875"/>
          <p14:tracePt t="24401" x="4373563" y="4511675"/>
          <p14:tracePt t="24418" x="4365625" y="4427538"/>
          <p14:tracePt t="24434" x="4365625" y="4335463"/>
          <p14:tracePt t="24451" x="4365625" y="4275138"/>
          <p14:tracePt t="24468" x="4403725" y="4168775"/>
          <p14:tracePt t="24485" x="4449763" y="4106863"/>
          <p14:tracePt t="24501" x="4511675" y="4046538"/>
          <p14:tracePt t="24518" x="4587875" y="4030663"/>
          <p14:tracePt t="24534" x="4702175" y="4022725"/>
          <p14:tracePt t="24551" x="4854575" y="4022725"/>
          <p14:tracePt t="24568" x="5006975" y="4022725"/>
          <p14:tracePt t="24584" x="5135563" y="4030663"/>
          <p14:tracePt t="24601" x="5227638" y="4046538"/>
          <p14:tracePt t="24618" x="5273675" y="4060825"/>
          <p14:tracePt t="24634" x="5334000" y="4092575"/>
          <p14:tracePt t="24651" x="5432425" y="4144963"/>
          <p14:tracePt t="24668" x="5608638" y="4275138"/>
          <p14:tracePt t="24685" x="5715000" y="4365625"/>
          <p14:tracePt t="24701" x="5837238" y="4465638"/>
          <p14:tracePt t="24718" x="5905500" y="4533900"/>
          <p14:tracePt t="24734" x="5935663" y="4564063"/>
          <p14:tracePt t="24751" x="5951538" y="4587875"/>
          <p14:tracePt t="24784" x="5951538" y="4594225"/>
          <p14:tracePt t="24801" x="5951538" y="4632325"/>
          <p14:tracePt t="24818" x="5951538" y="4670425"/>
          <p14:tracePt t="24834" x="5935663" y="4762500"/>
          <p14:tracePt t="24851" x="5889625" y="4860925"/>
          <p14:tracePt t="24868" x="5737225" y="5006975"/>
          <p14:tracePt t="24885" x="5600700" y="5067300"/>
          <p14:tracePt t="24901" x="5456238" y="5113338"/>
          <p14:tracePt t="24918" x="5273675" y="5135563"/>
          <p14:tracePt t="24934" x="5113338" y="5135563"/>
          <p14:tracePt t="24951" x="4945063" y="5121275"/>
          <p14:tracePt t="24968" x="4754563" y="5051425"/>
          <p14:tracePt t="24985" x="4602163" y="4983163"/>
          <p14:tracePt t="25001" x="4479925" y="4930775"/>
          <p14:tracePt t="25018" x="4435475" y="4906963"/>
          <p14:tracePt t="25035" x="4419600" y="4906963"/>
          <p14:tracePt t="25165" x="4419600" y="4892675"/>
          <p14:tracePt t="25213" x="4419600" y="4876800"/>
          <p14:tracePt t="26221" x="4419600" y="4868863"/>
          <p14:tracePt t="26253" x="4435475" y="4868863"/>
          <p14:tracePt t="26261" x="4449763" y="4868863"/>
          <p14:tracePt t="26270" x="4479925" y="4860925"/>
          <p14:tracePt t="26285" x="4541838" y="4846638"/>
          <p14:tracePt t="26302" x="4572000" y="4846638"/>
          <p14:tracePt t="26319" x="4587875" y="4846638"/>
          <p14:tracePt t="26357" x="4610100" y="4846638"/>
          <p14:tracePt t="26368" x="4618038" y="4838700"/>
          <p14:tracePt t="26385" x="4678363" y="4838700"/>
          <p14:tracePt t="26402" x="4762500" y="4816475"/>
          <p14:tracePt t="26418" x="4816475" y="4808538"/>
          <p14:tracePt t="26435" x="4830763" y="4808538"/>
          <p14:tracePt t="26812" x="4868863" y="4808538"/>
          <p14:tracePt t="26820" x="4899025" y="4808538"/>
          <p14:tracePt t="26829" x="4960938" y="4808538"/>
          <p14:tracePt t="26837" x="5045075" y="4808538"/>
          <p14:tracePt t="26852" x="5265738" y="4808538"/>
          <p14:tracePt t="26868" x="5516563" y="4808538"/>
          <p14:tracePt t="26885" x="5845175" y="4808538"/>
          <p14:tracePt t="26902" x="6080125" y="4792663"/>
          <p14:tracePt t="26918" x="6218238" y="4770438"/>
          <p14:tracePt t="26935" x="6316663" y="4740275"/>
          <p14:tracePt t="26952" x="6430963" y="4702175"/>
          <p14:tracePt t="26968" x="6575425" y="4640263"/>
          <p14:tracePt t="26984" x="6721475" y="4564063"/>
          <p14:tracePt t="27001" x="6934200" y="4479925"/>
          <p14:tracePt t="27018" x="7208838" y="4365625"/>
          <p14:tracePt t="27036" x="7696200" y="4183063"/>
          <p14:tracePt t="27053" x="8016875" y="4092575"/>
          <p14:tracePt t="27069" x="8237538" y="4008438"/>
          <p14:tracePt t="27086" x="8404225" y="3932238"/>
          <p14:tracePt t="27102" x="8534400" y="3870325"/>
          <p14:tracePt t="27119" x="8626475" y="3825875"/>
          <p14:tracePt t="27135" x="8702675" y="3771900"/>
          <p14:tracePt t="27152" x="8755063" y="3733800"/>
          <p14:tracePt t="27168" x="8785225" y="3711575"/>
          <p14:tracePt t="27185" x="8816975" y="3679825"/>
          <p14:tracePt t="27201" x="8847138" y="3665538"/>
          <p14:tracePt t="27218" x="8907463" y="3635375"/>
          <p14:tracePt t="27234" x="8999538" y="3603625"/>
          <p14:tracePt t="27252" x="9090025" y="3573463"/>
          <p14:tracePt t="27269" x="9236075" y="3535363"/>
          <p14:tracePt t="27285" x="9304338" y="3505200"/>
          <p14:tracePt t="27302" x="9350375" y="3475038"/>
          <p14:tracePt t="27318" x="9364663" y="3467100"/>
          <p14:tracePt t="27335" x="9380538" y="3451225"/>
          <p14:tracePt t="27351" x="9394825" y="3444875"/>
          <p14:tracePt t="27368" x="9410700" y="3429000"/>
          <p14:tracePt t="27385" x="9440863" y="3398838"/>
          <p14:tracePt t="27401" x="9478963" y="3360738"/>
          <p14:tracePt t="27418" x="9502775" y="3306763"/>
          <p14:tracePt t="27435" x="9532938" y="3276600"/>
          <p14:tracePt t="27452" x="9555163" y="3216275"/>
          <p14:tracePt t="27468" x="9555163" y="3200400"/>
          <p14:tracePt t="27485" x="9563100" y="3184525"/>
          <p14:tracePt t="27502" x="9571038" y="3162300"/>
          <p14:tracePt t="27518" x="9578975" y="3154363"/>
          <p14:tracePt t="27535" x="9578975" y="3146425"/>
          <p14:tracePt t="27733" x="9578975" y="3162300"/>
          <p14:tracePt t="27741" x="9578975" y="3254375"/>
          <p14:tracePt t="27752" x="9578975" y="3375025"/>
          <p14:tracePt t="27769" x="9578975" y="3589338"/>
          <p14:tracePt t="27786" x="9571038" y="3695700"/>
          <p14:tracePt t="27802" x="9571038" y="3711575"/>
          <p14:tracePt t="27851" x="9563100" y="3703638"/>
          <p14:tracePt t="27859" x="9563100" y="3665538"/>
          <p14:tracePt t="27868" x="9540875" y="3589338"/>
          <p14:tracePt t="27885" x="9494838" y="3436938"/>
          <p14:tracePt t="27902" x="9456738" y="3276600"/>
          <p14:tracePt t="27918" x="9426575" y="3184525"/>
          <p14:tracePt t="27935" x="9418638" y="3154363"/>
          <p14:tracePt t="27952" x="9418638" y="3140075"/>
          <p14:tracePt t="28028" x="9432925" y="3184525"/>
          <p14:tracePt t="28036" x="9440863" y="3254375"/>
          <p14:tracePt t="28044" x="9456738" y="3314700"/>
          <p14:tracePt t="28052" x="9464675" y="3368675"/>
          <p14:tracePt t="28069" x="9471025" y="3444875"/>
          <p14:tracePt t="28086" x="9471025" y="3451225"/>
          <p14:tracePt t="28140" x="9471025" y="3421063"/>
          <p14:tracePt t="28148" x="9471025" y="3352800"/>
          <p14:tracePt t="28156" x="9471025" y="3306763"/>
          <p14:tracePt t="28168" x="9471025" y="3276600"/>
          <p14:tracePt t="28185" x="9471025" y="3222625"/>
          <p14:tracePt t="28254" x="9471025" y="3230563"/>
          <p14:tracePt t="28261" x="9486900" y="3276600"/>
          <p14:tracePt t="28269" x="9494838" y="3314700"/>
          <p14:tracePt t="28286" x="9502775" y="3360738"/>
          <p14:tracePt t="28303" x="9502775" y="3375025"/>
          <p14:tracePt t="28380" x="9509125" y="3375025"/>
          <p14:tracePt t="28389" x="9517063" y="3375025"/>
          <p14:tracePt t="28396" x="9525000" y="3375025"/>
          <p14:tracePt t="28404" x="9540875" y="3375025"/>
          <p14:tracePt t="28419" x="9547225" y="3375025"/>
          <p14:tracePt t="28436" x="9593263" y="3390900"/>
          <p14:tracePt t="28452" x="9623425" y="3406775"/>
          <p14:tracePt t="28469" x="9639300" y="3413125"/>
          <p14:tracePt t="28604" x="9623425" y="3413125"/>
          <p14:tracePt t="28612" x="9601200" y="3413125"/>
          <p14:tracePt t="28620" x="9593263" y="3406775"/>
          <p14:tracePt t="28797" x="9585325" y="3406775"/>
          <p14:tracePt t="28805" x="9578975" y="3406775"/>
          <p14:tracePt t="28853" x="9585325" y="3406775"/>
          <p14:tracePt t="28860" x="9609138" y="3406775"/>
          <p14:tracePt t="28868" x="9655175" y="3413125"/>
          <p14:tracePt t="28885" x="9693275" y="3413125"/>
          <p14:tracePt t="28902" x="9707563" y="3413125"/>
          <p14:tracePt t="28948" x="9693275" y="3413125"/>
          <p14:tracePt t="28955" x="9669463" y="3413125"/>
          <p14:tracePt t="28968" x="9655175" y="3413125"/>
          <p14:tracePt t="28985" x="9639300" y="3413125"/>
          <p14:tracePt t="29036" x="9677400" y="3413125"/>
          <p14:tracePt t="29045" x="9693275" y="3413125"/>
          <p14:tracePt t="29052" x="9699625" y="3413125"/>
          <p14:tracePt t="29109" x="9693275" y="3413125"/>
          <p14:tracePt t="29117" x="9669463" y="3413125"/>
          <p14:tracePt t="29125" x="9655175" y="3413125"/>
          <p14:tracePt t="29136" x="9631363" y="3406775"/>
          <p14:tracePt t="29153" x="9617075" y="3406775"/>
          <p14:tracePt t="29221" x="9623425" y="3406775"/>
          <p14:tracePt t="29293" x="9617075" y="3406775"/>
          <p14:tracePt t="29309" x="9609138" y="3406775"/>
          <p14:tracePt t="31581" x="9593263" y="3406775"/>
          <p14:tracePt t="31589" x="9563100" y="3406775"/>
          <p14:tracePt t="31597" x="9517063" y="3406775"/>
          <p14:tracePt t="31605" x="9456738" y="3406775"/>
          <p14:tracePt t="31620" x="9318625" y="3451225"/>
          <p14:tracePt t="31639" x="8594725" y="3840163"/>
          <p14:tracePt t="31654" x="7916863" y="4114800"/>
          <p14:tracePt t="31670" x="7200900" y="4411663"/>
          <p14:tracePt t="31687" x="6530975" y="4664075"/>
          <p14:tracePt t="31704" x="5913438" y="4937125"/>
          <p14:tracePt t="31720" x="5418138" y="5151438"/>
          <p14:tracePt t="31737" x="5029200" y="5303838"/>
          <p14:tracePt t="31754" x="4800600" y="5372100"/>
          <p14:tracePt t="31770" x="4625975" y="5402263"/>
          <p14:tracePt t="31787" x="4457700" y="5410200"/>
          <p14:tracePt t="31804" x="4206875" y="5410200"/>
          <p14:tracePt t="31820" x="4092575" y="5410200"/>
          <p14:tracePt t="31836" x="3978275" y="5410200"/>
          <p14:tracePt t="31854" x="3863975" y="5410200"/>
          <p14:tracePt t="31870" x="3756025" y="5410200"/>
          <p14:tracePt t="31887" x="3611563" y="5410200"/>
          <p14:tracePt t="31904" x="3489325" y="5410200"/>
          <p14:tracePt t="31920" x="3375025" y="5410200"/>
          <p14:tracePt t="31937" x="3314700" y="5410200"/>
          <p14:tracePt t="31954" x="3292475" y="5410200"/>
          <p14:tracePt t="32069" x="3292475" y="5402263"/>
          <p14:tracePt t="32086" x="3284538" y="5394325"/>
          <p14:tracePt t="32102" x="3276600" y="5394325"/>
          <p14:tracePt t="32109" x="3254375" y="5380038"/>
          <p14:tracePt t="32121" x="3238500" y="5380038"/>
          <p14:tracePt t="32137" x="3184525" y="5372100"/>
          <p14:tracePt t="32154" x="3101975" y="5372100"/>
          <p14:tracePt t="32170" x="3032125" y="5372100"/>
          <p14:tracePt t="32187" x="2963863" y="5372100"/>
          <p14:tracePt t="32204" x="2903538" y="5387975"/>
          <p14:tracePt t="32220" x="2887663" y="5387975"/>
          <p14:tracePt t="32277" x="2879725" y="5394325"/>
          <p14:tracePt t="32285" x="2879725" y="5402263"/>
          <p14:tracePt t="32293" x="2865438" y="5418138"/>
          <p14:tracePt t="32304" x="2857500" y="5432425"/>
          <p14:tracePt t="32321" x="2819400" y="5502275"/>
          <p14:tracePt t="32337" x="2765425" y="5584825"/>
          <p14:tracePt t="32354" x="2697163" y="5676900"/>
          <p14:tracePt t="32373" x="2590800" y="5807075"/>
          <p14:tracePt t="32387" x="2552700" y="5851525"/>
          <p14:tracePt t="32404" x="2468563" y="5965825"/>
          <p14:tracePt t="32420" x="2438400" y="5997575"/>
          <p14:tracePt t="32437" x="2422525" y="6019800"/>
          <p14:tracePt t="32471" x="2416175" y="6027738"/>
          <p14:tracePt t="32493" x="2408238" y="6027738"/>
          <p14:tracePt t="32509" x="2400300" y="6027738"/>
          <p14:tracePt t="32527" x="2392363" y="6027738"/>
          <p14:tracePt t="32537" x="2384425" y="6027738"/>
          <p14:tracePt t="32554" x="2378075" y="6027738"/>
          <p14:tracePt t="32637" x="2400300" y="6027738"/>
          <p14:tracePt t="32645" x="2454275" y="6027738"/>
          <p14:tracePt t="32654" x="2530475" y="6027738"/>
          <p14:tracePt t="32671" x="2735263" y="6027738"/>
          <p14:tracePt t="32688" x="3040063" y="6027738"/>
          <p14:tracePt t="32704" x="3390900" y="6027738"/>
          <p14:tracePt t="32722" x="3787775" y="6027738"/>
          <p14:tracePt t="32737" x="4098925" y="6027738"/>
          <p14:tracePt t="32754" x="4275138" y="6027738"/>
          <p14:tracePt t="32771" x="4397375" y="6027738"/>
          <p14:tracePt t="32788" x="4435475" y="6027738"/>
          <p14:tracePt t="32804" x="4441825" y="6027738"/>
          <p14:tracePt t="32981" x="4427538" y="6027738"/>
          <p14:tracePt t="32990" x="4403725" y="6027738"/>
          <p14:tracePt t="32997" x="4373563" y="6027738"/>
          <p14:tracePt t="33006" x="4321175" y="6027738"/>
          <p14:tracePt t="33021" x="4206875" y="6027738"/>
          <p14:tracePt t="33037" x="4068763" y="6027738"/>
          <p14:tracePt t="33054" x="3908425" y="6027738"/>
          <p14:tracePt t="33071" x="3756025" y="6027738"/>
          <p14:tracePt t="33087" x="3635375" y="6027738"/>
          <p14:tracePt t="33104" x="3535363" y="6027738"/>
          <p14:tracePt t="33121" x="3482975" y="6019800"/>
          <p14:tracePt t="33137" x="3451225" y="6011863"/>
          <p14:tracePt t="33154" x="3444875" y="6003925"/>
          <p14:tracePt t="33171" x="3429000" y="6003925"/>
          <p14:tracePt t="33188" x="3390900" y="5997575"/>
          <p14:tracePt t="33204" x="3375025" y="5989638"/>
          <p14:tracePt t="33221" x="3336925" y="5989638"/>
          <p14:tracePt t="33237" x="3298825" y="5989638"/>
          <p14:tracePt t="33254" x="3260725" y="5989638"/>
          <p14:tracePt t="33271" x="3230563" y="5989638"/>
          <p14:tracePt t="33288" x="3200400" y="5989638"/>
          <p14:tracePt t="33304" x="3178175" y="5989638"/>
          <p14:tracePt t="33321" x="3146425" y="5997575"/>
          <p14:tracePt t="33365" x="3140075" y="5997575"/>
          <p14:tracePt t="33397" x="3124200" y="6011863"/>
          <p14:tracePt t="33413" x="3116263" y="6027738"/>
          <p14:tracePt t="33421" x="3094038" y="6035675"/>
          <p14:tracePt t="33430" x="3086100" y="6042025"/>
          <p14:tracePt t="33437" x="3078163" y="6049963"/>
          <p14:tracePt t="33454" x="3040063" y="6073775"/>
          <p14:tracePt t="33471" x="3017838" y="6073775"/>
          <p14:tracePt t="33487" x="3017838" y="6080125"/>
          <p14:tracePt t="33646" x="3009900" y="6080125"/>
          <p14:tracePt t="33927" x="3040063" y="6088063"/>
          <p14:tracePt t="33933" x="3101975" y="6111875"/>
          <p14:tracePt t="33941" x="3154363" y="6118225"/>
          <p14:tracePt t="33954" x="3238500" y="6149975"/>
          <p14:tracePt t="33971" x="3513138" y="6226175"/>
          <p14:tracePt t="33988" x="4213225" y="6354763"/>
          <p14:tracePt t="34004" x="4724400" y="6392863"/>
          <p14:tracePt t="34021" x="5121275" y="6392863"/>
          <p14:tracePt t="34038" x="5364163" y="6392863"/>
          <p14:tracePt t="34054" x="5540375" y="6392863"/>
          <p14:tracePt t="34071" x="5622925" y="6392863"/>
          <p14:tracePt t="34088" x="5707063" y="6370638"/>
          <p14:tracePt t="34104" x="5753100" y="6362700"/>
          <p14:tracePt t="34121" x="5783263" y="6340475"/>
          <p14:tracePt t="34138" x="5813425" y="6316663"/>
          <p14:tracePt t="34155" x="5851525" y="6294438"/>
          <p14:tracePt t="34171" x="5897563" y="6256338"/>
          <p14:tracePt t="34188" x="5997575" y="6202363"/>
          <p14:tracePt t="34204" x="6065838" y="6180138"/>
          <p14:tracePt t="34221" x="6134100" y="6180138"/>
          <p14:tracePt t="34238" x="6210300" y="6172200"/>
          <p14:tracePt t="34254" x="6270625" y="6149975"/>
          <p14:tracePt t="34271" x="6302375" y="6142038"/>
          <p14:tracePt t="34288" x="6308725" y="6134100"/>
          <p14:tracePt t="34304" x="6324600" y="6103938"/>
          <p14:tracePt t="34321" x="6324600" y="6027738"/>
          <p14:tracePt t="34338" x="6286500" y="5913438"/>
          <p14:tracePt t="34354" x="6232525" y="5799138"/>
          <p14:tracePt t="34371" x="6149975" y="5676900"/>
          <p14:tracePt t="34388" x="6049963" y="5570538"/>
          <p14:tracePt t="34404" x="5973763" y="5508625"/>
          <p14:tracePt t="34422" x="5913438" y="5486400"/>
          <p14:tracePt t="34438" x="5875338" y="5464175"/>
          <p14:tracePt t="34455" x="5821363" y="5456238"/>
          <p14:tracePt t="34471" x="5761038" y="5456238"/>
          <p14:tracePt t="34488" x="5654675" y="5456238"/>
          <p14:tracePt t="34505" x="5554663" y="5456238"/>
          <p14:tracePt t="34521" x="5440363" y="5470525"/>
          <p14:tracePt t="34538" x="5341938" y="5508625"/>
          <p14:tracePt t="34555" x="5211763" y="5578475"/>
          <p14:tracePt t="34558" x="5151438" y="5608638"/>
          <p14:tracePt t="34572" x="5075238" y="5668963"/>
          <p14:tracePt t="34588" x="5051425" y="5699125"/>
          <p14:tracePt t="34605" x="5013325" y="5761038"/>
          <p14:tracePt t="34622" x="5006975" y="5807075"/>
          <p14:tracePt t="34638" x="5006975" y="5889625"/>
          <p14:tracePt t="34655" x="5029200" y="6011863"/>
          <p14:tracePt t="34671" x="5075238" y="6118225"/>
          <p14:tracePt t="34688" x="5151438" y="6232525"/>
          <p14:tracePt t="34705" x="5257800" y="6316663"/>
          <p14:tracePt t="34721" x="5394325" y="6392863"/>
          <p14:tracePt t="34738" x="5592763" y="6454775"/>
          <p14:tracePt t="34755" x="5799138" y="6477000"/>
          <p14:tracePt t="34772" x="6073775" y="6477000"/>
          <p14:tracePt t="34788" x="6232525" y="6438900"/>
          <p14:tracePt t="34805" x="6340475" y="6370638"/>
          <p14:tracePt t="34821" x="6408738" y="6286500"/>
          <p14:tracePt t="34838" x="6430963" y="6226175"/>
          <p14:tracePt t="34855" x="6454775" y="6118225"/>
          <p14:tracePt t="34871" x="6454775" y="6035675"/>
          <p14:tracePt t="34888" x="6454775" y="5973763"/>
          <p14:tracePt t="34905" x="6430963" y="5897563"/>
          <p14:tracePt t="34922" x="6384925" y="5829300"/>
          <p14:tracePt t="34938" x="6308725" y="5753100"/>
          <p14:tracePt t="34955" x="6264275" y="5715000"/>
          <p14:tracePt t="34972" x="6194425" y="5661025"/>
          <p14:tracePt t="34988" x="6164263" y="5646738"/>
          <p14:tracePt t="35005" x="6080125" y="5600700"/>
          <p14:tracePt t="35021" x="6027738" y="5592763"/>
          <p14:tracePt t="35038" x="5951538" y="5584825"/>
          <p14:tracePt t="35055" x="5829300" y="5584825"/>
          <p14:tracePt t="35071" x="5707063" y="5584825"/>
          <p14:tracePt t="35088" x="5592763" y="5600700"/>
          <p14:tracePt t="35105" x="5486400" y="5638800"/>
          <p14:tracePt t="35122" x="5402263" y="5668963"/>
          <p14:tracePt t="35138" x="5349875" y="5715000"/>
          <p14:tracePt t="35155" x="5311775" y="5745163"/>
          <p14:tracePt t="35172" x="5257800" y="5845175"/>
          <p14:tracePt t="35188" x="5241925" y="5875338"/>
          <p14:tracePt t="35205" x="5219700" y="5973763"/>
          <p14:tracePt t="35221" x="5211763" y="6073775"/>
          <p14:tracePt t="35238" x="5211763" y="6164263"/>
          <p14:tracePt t="35255" x="5211763" y="6256338"/>
          <p14:tracePt t="35272" x="5265738" y="6332538"/>
          <p14:tracePt t="35288" x="5311775" y="6370638"/>
          <p14:tracePt t="35305" x="5372100" y="6408738"/>
          <p14:tracePt t="35322" x="5426075" y="6423025"/>
          <p14:tracePt t="35338" x="5524500" y="6438900"/>
          <p14:tracePt t="35355" x="5676900" y="6438900"/>
          <p14:tracePt t="35372" x="5883275" y="6392863"/>
          <p14:tracePt t="35388" x="6003925" y="6316663"/>
          <p14:tracePt t="35405" x="6065838" y="6248400"/>
          <p14:tracePt t="35422" x="6096000" y="6180138"/>
          <p14:tracePt t="35438" x="6096000" y="6134100"/>
          <p14:tracePt t="35455" x="6096000" y="6065838"/>
          <p14:tracePt t="35472" x="6080125" y="5965825"/>
          <p14:tracePt t="35488" x="6035675" y="5875338"/>
          <p14:tracePt t="35505" x="5951538" y="5775325"/>
          <p14:tracePt t="35522" x="5829300" y="5692775"/>
          <p14:tracePt t="35538" x="5715000" y="5638800"/>
          <p14:tracePt t="35555" x="5616575" y="5600700"/>
          <p14:tracePt t="35559" x="5570538" y="5570538"/>
          <p14:tracePt t="35572" x="5464175" y="5540375"/>
          <p14:tracePt t="35588" x="5402263" y="5532438"/>
          <p14:tracePt t="35605" x="5380038" y="5532438"/>
          <p14:tracePt t="35622" x="5341938" y="5524500"/>
          <p14:tracePt t="35638" x="5280025" y="5546725"/>
          <p14:tracePt t="35655" x="5219700" y="5608638"/>
          <p14:tracePt t="35672" x="5151438" y="5722938"/>
          <p14:tracePt t="35688" x="5105400" y="5845175"/>
          <p14:tracePt t="35705" x="5083175" y="5927725"/>
          <p14:tracePt t="35722" x="5083175" y="6011863"/>
          <p14:tracePt t="35738" x="5127625" y="6088063"/>
          <p14:tracePt t="35755" x="5203825" y="6134100"/>
          <p14:tracePt t="35772" x="5440363" y="6164263"/>
          <p14:tracePt t="35788" x="5699125" y="6164263"/>
          <p14:tracePt t="35805" x="5959475" y="6126163"/>
          <p14:tracePt t="35821" x="6080125" y="6065838"/>
          <p14:tracePt t="35838" x="6149975" y="5981700"/>
          <p14:tracePt t="35855" x="6164263" y="5943600"/>
          <p14:tracePt t="35871" x="6164263" y="5867400"/>
          <p14:tracePt t="35888" x="6134100" y="5761038"/>
          <p14:tracePt t="35905" x="6035675" y="5661025"/>
          <p14:tracePt t="35921" x="5959475" y="5608638"/>
          <p14:tracePt t="35938" x="5905500" y="5578475"/>
          <p14:tracePt t="35955" x="5867400" y="5570538"/>
          <p14:tracePt t="35972" x="5851525" y="5570538"/>
          <p14:tracePt t="35988" x="5845175" y="5570538"/>
          <p14:tracePt t="36005" x="5813425" y="5578475"/>
          <p14:tracePt t="36021" x="5730875" y="5707063"/>
          <p14:tracePt t="36038" x="5676900" y="5867400"/>
          <p14:tracePt t="36055" x="5638800" y="6011863"/>
          <p14:tracePt t="36072" x="5638800" y="6096000"/>
          <p14:tracePt t="36089" x="5638800" y="6126163"/>
          <p14:tracePt t="36105" x="5676900" y="6149975"/>
          <p14:tracePt t="36122" x="5753100" y="6156325"/>
          <p14:tracePt t="36138" x="5845175" y="6156325"/>
          <p14:tracePt t="36155" x="5875338" y="6142038"/>
          <p14:tracePt t="36172" x="5905500" y="6096000"/>
          <p14:tracePt t="36188" x="5905500" y="6065838"/>
          <p14:tracePt t="36205" x="5905500" y="6019800"/>
          <p14:tracePt t="36222" x="5889625" y="5997575"/>
          <p14:tracePt t="36239" x="5859463" y="5989638"/>
          <p14:tracePt t="36255" x="5807075" y="5981700"/>
          <p14:tracePt t="36272" x="5761038" y="5973763"/>
          <p14:tracePt t="36289" x="5722938" y="5973763"/>
          <p14:tracePt t="36305" x="5684838" y="5997575"/>
          <p14:tracePt t="36322" x="5661025" y="6035675"/>
          <p14:tracePt t="36338" x="5654675" y="6049963"/>
          <p14:tracePt t="36356" x="5654675" y="6065838"/>
          <p14:tracePt t="36535" x="5646738" y="6073775"/>
          <p14:tracePt t="36965" x="5661025" y="6073775"/>
          <p14:tracePt t="36974" x="5707063" y="6065838"/>
          <p14:tracePt t="36981" x="5745163" y="6049963"/>
          <p14:tracePt t="36991" x="5783263" y="6035675"/>
          <p14:tracePt t="37005" x="5813425" y="6027738"/>
          <p14:tracePt t="37022" x="5829300" y="6019800"/>
          <p14:tracePt t="37085" x="5837238" y="6011863"/>
          <p14:tracePt t="37221" x="5851525" y="6011863"/>
          <p14:tracePt t="37231" x="5897563" y="6011863"/>
          <p14:tracePt t="37239" x="5981700" y="6011863"/>
          <p14:tracePt t="37255" x="6202363" y="6011863"/>
          <p14:tracePt t="37272" x="6545263" y="5989638"/>
          <p14:tracePt t="37290" x="6918325" y="5935663"/>
          <p14:tracePt t="37306" x="7315200" y="5813425"/>
          <p14:tracePt t="37322" x="7573963" y="5715000"/>
          <p14:tracePt t="37339" x="7810500" y="5554663"/>
          <p14:tracePt t="37356" x="8039100" y="5287963"/>
          <p14:tracePt t="37372" x="8161338" y="5135563"/>
          <p14:tracePt t="37389" x="8321675" y="4953000"/>
          <p14:tracePt t="37406" x="8458200" y="4740275"/>
          <p14:tracePt t="37422" x="8580438" y="4541838"/>
          <p14:tracePt t="37439" x="8664575" y="4373563"/>
          <p14:tracePt t="37456" x="8716963" y="4244975"/>
          <p14:tracePt t="37472" x="8778875" y="4152900"/>
          <p14:tracePt t="37490" x="8855075" y="4060825"/>
          <p14:tracePt t="37506" x="8953500" y="3978275"/>
          <p14:tracePt t="37522" x="9045575" y="3908425"/>
          <p14:tracePt t="37542" x="9166225" y="3856038"/>
          <p14:tracePt t="37556" x="9220200" y="3825875"/>
          <p14:tracePt t="37574" x="9228138" y="3817938"/>
          <p14:tracePt t="37589" x="9236075" y="3817938"/>
          <p14:tracePt t="37613" x="9242425" y="3817938"/>
          <p14:tracePt t="37622" x="9250363" y="3810000"/>
          <p14:tracePt t="37639" x="9274175" y="3794125"/>
          <p14:tracePt t="37656" x="9296400" y="3771900"/>
          <p14:tracePt t="37673" x="9326563" y="3741738"/>
          <p14:tracePt t="37689" x="9356725" y="3703638"/>
          <p14:tracePt t="37706" x="9364663" y="3687763"/>
          <p14:tracePt t="37742" x="9372600" y="3673475"/>
          <p14:tracePt t="37756" x="9380538" y="3665538"/>
          <p14:tracePt t="37781" x="9388475" y="3665538"/>
          <p14:tracePt t="37797" x="9394825" y="3657600"/>
          <p14:tracePt t="37806" x="9402763" y="3657600"/>
          <p14:tracePt t="37823" x="9426575" y="3635375"/>
          <p14:tracePt t="37839" x="9464675" y="3627438"/>
          <p14:tracePt t="37856" x="9532938" y="3603625"/>
          <p14:tracePt t="37872" x="9601200" y="3573463"/>
          <p14:tracePt t="37889" x="9647238" y="3543300"/>
          <p14:tracePt t="37906" x="9661525" y="3521075"/>
          <p14:tracePt t="37924" x="9661525" y="3497263"/>
          <p14:tracePt t="37942" x="9661525" y="3489325"/>
          <p14:tracePt t="38157" x="9661525" y="3497263"/>
          <p14:tracePt t="38173" x="9647238" y="3497263"/>
          <p14:tracePt t="38181" x="9623425" y="3521075"/>
          <p14:tracePt t="38189" x="9601200" y="3543300"/>
          <p14:tracePt t="38206" x="9571038" y="3573463"/>
          <p14:tracePt t="38223" x="9547225" y="3589338"/>
          <p14:tracePt t="38240" x="9509125" y="3589338"/>
          <p14:tracePt t="38256" x="9502775" y="3589338"/>
          <p14:tracePt t="38273" x="9494838" y="3589338"/>
          <p14:tracePt t="38349" x="9486900" y="3589338"/>
          <p14:tracePt t="38365" x="9471025" y="3589338"/>
          <p14:tracePt t="38373" x="9471025" y="3581400"/>
          <p14:tracePt t="38381" x="9464675" y="3581400"/>
          <p14:tracePt t="38389" x="9464675" y="3573463"/>
          <p14:tracePt t="38406" x="9448800" y="3573463"/>
          <p14:tracePt t="38423" x="9440863" y="3565525"/>
          <p14:tracePt t="38981" x="9440863" y="3559175"/>
          <p14:tracePt t="38989" x="9456738" y="3559175"/>
          <p14:tracePt t="39005" x="9471025" y="3559175"/>
          <p14:tracePt t="39013" x="9478963" y="3559175"/>
          <p14:tracePt t="39023" x="9494838" y="3559175"/>
          <p14:tracePt t="39039" x="9509125" y="3559175"/>
          <p14:tracePt t="39061" x="9517063" y="3559175"/>
          <p14:tracePt t="39077" x="9525000" y="3559175"/>
          <p14:tracePt t="39101" x="9532938" y="3559175"/>
          <p14:tracePt t="39109" x="9540875" y="3559175"/>
          <p14:tracePt t="39125" x="9547225" y="3559175"/>
          <p14:tracePt t="39205" x="9563100" y="3559175"/>
          <p14:tracePt t="39213" x="9571038" y="3559175"/>
          <p14:tracePt t="39223" x="9578975" y="3559175"/>
          <p14:tracePt t="40993" x="9585325" y="3489325"/>
          <p14:tracePt t="40997" x="9585325" y="3429000"/>
          <p14:tracePt t="41021" x="9585325" y="3406775"/>
          <p14:tracePt t="41029" x="9585325" y="3368675"/>
          <p14:tracePt t="41493" x="9585325" y="3375025"/>
          <p14:tracePt t="41509" x="9585325" y="3398838"/>
          <p14:tracePt t="41517" x="9585325" y="3421063"/>
          <p14:tracePt t="41677" x="9585325" y="3444875"/>
          <p14:tracePt t="41685" x="9585325" y="3513138"/>
          <p14:tracePt t="41693" x="9585325" y="3535363"/>
          <p14:tracePt t="41707" x="9585325" y="3559175"/>
          <p14:tracePt t="41724" x="9585325" y="3565525"/>
          <p14:tracePt t="41804" x="9585325" y="3551238"/>
          <p14:tracePt t="42022" x="9585325" y="3543300"/>
          <p14:tracePt t="42038" x="9585325" y="3527425"/>
          <p14:tracePt t="42069" x="9585325" y="3521075"/>
          <p14:tracePt t="42077" x="9585325" y="3497263"/>
          <p14:tracePt t="42109" x="9585325" y="3482975"/>
          <p14:tracePt t="42141" x="9585325" y="3475038"/>
          <p14:tracePt t="47990" x="9585325" y="3489325"/>
          <p14:tracePt t="47998" x="9585325" y="3521075"/>
          <p14:tracePt t="48010" x="9555163" y="3603625"/>
          <p14:tracePt t="48026" x="9502775" y="3779838"/>
          <p14:tracePt t="48045" x="9280525" y="4251325"/>
          <p14:tracePt t="48060" x="9051925" y="4656138"/>
          <p14:tracePt t="48076" x="8732838" y="5113338"/>
          <p14:tracePt t="48093" x="8442325" y="5494338"/>
          <p14:tracePt t="48110" x="8221663" y="5761038"/>
          <p14:tracePt t="48126" x="8069263" y="5913438"/>
          <p14:tracePt t="48143" x="7985125" y="5981700"/>
          <p14:tracePt t="48160" x="7954963" y="5997575"/>
          <p14:tracePt t="48177" x="7932738" y="6003925"/>
          <p14:tracePt t="48193" x="7902575" y="6003925"/>
          <p14:tracePt t="48210" x="7856538" y="6003925"/>
          <p14:tracePt t="48226" x="7826375" y="5981700"/>
          <p14:tracePt t="48243" x="7788275" y="5927725"/>
          <p14:tracePt t="48260" x="7750175" y="5837238"/>
          <p14:tracePt t="48276" x="7750175" y="5799138"/>
          <p14:tracePt t="48293" x="7750175" y="5775325"/>
          <p14:tracePt t="48310" x="7750175" y="5753100"/>
          <p14:tracePt t="48326" x="7750175" y="5707063"/>
          <p14:tracePt t="48343" x="7750175" y="5661025"/>
          <p14:tracePt t="48360" x="7742238" y="5622925"/>
          <p14:tracePt t="48377" x="7718425" y="5578475"/>
          <p14:tracePt t="48393" x="7718425" y="5546725"/>
          <p14:tracePt t="48410" x="7704138" y="5524500"/>
          <p14:tracePt t="48426" x="7688263" y="5508625"/>
          <p14:tracePt t="48443" x="7688263" y="5494338"/>
          <p14:tracePt t="48965" x="7673975" y="5494338"/>
          <p14:tracePt t="49037" x="7680325" y="5494338"/>
          <p14:tracePt t="49045" x="7704138" y="5486400"/>
          <p14:tracePt t="49053" x="7726363" y="5448300"/>
          <p14:tracePt t="49062" x="7742238" y="5432425"/>
          <p14:tracePt t="49076" x="7764463" y="5380038"/>
          <p14:tracePt t="49093" x="7780338" y="5311775"/>
          <p14:tracePt t="49110" x="7802563" y="5265738"/>
          <p14:tracePt t="49127" x="7832725" y="5211763"/>
          <p14:tracePt t="49143" x="7840663" y="5181600"/>
          <p14:tracePt t="49160" x="7856538" y="5159375"/>
          <p14:tracePt t="49177" x="7856538" y="5151438"/>
          <p14:tracePt t="49766" x="7878763" y="5121275"/>
          <p14:tracePt t="49773" x="7924800" y="5105400"/>
          <p14:tracePt t="49781" x="7940675" y="5097463"/>
          <p14:tracePt t="49793" x="7962900" y="5083175"/>
          <p14:tracePt t="49810" x="8016875" y="5051425"/>
          <p14:tracePt t="49827" x="8047038" y="5037138"/>
          <p14:tracePt t="49844" x="8061325" y="5021263"/>
          <p14:tracePt t="49860" x="8069263" y="5013325"/>
          <p14:tracePt t="49877" x="8085138" y="5006975"/>
          <p14:tracePt t="49910" x="8099425" y="4991100"/>
          <p14:tracePt t="49927" x="8115300" y="4983163"/>
          <p14:tracePt t="49944" x="8145463" y="4983163"/>
          <p14:tracePt t="49960" x="8191500" y="4983163"/>
          <p14:tracePt t="49977" x="8229600" y="4983163"/>
          <p14:tracePt t="49993" x="8289925" y="4983163"/>
          <p14:tracePt t="50010" x="8366125" y="4991100"/>
          <p14:tracePt t="50027" x="8412163" y="4991100"/>
          <p14:tracePt t="50044" x="8466138" y="4991100"/>
          <p14:tracePt t="50060" x="8474075" y="4991100"/>
          <p14:tracePt t="50925" x="8480425" y="4991100"/>
          <p14:tracePt t="50933" x="8496300" y="4991100"/>
          <p14:tracePt t="50944" x="8534400" y="4991100"/>
          <p14:tracePt t="50961" x="8572500" y="4975225"/>
          <p14:tracePt t="50977" x="8618538" y="4953000"/>
          <p14:tracePt t="50994" x="8648700" y="4937125"/>
          <p14:tracePt t="51011" x="8664575" y="4930775"/>
          <p14:tracePt t="51044" x="8678863" y="4922838"/>
          <p14:tracePt t="51061" x="8686800" y="4906963"/>
          <p14:tracePt t="51078" x="8702675" y="4899025"/>
          <p14:tracePt t="51094" x="8709025" y="4892675"/>
          <p14:tracePt t="51111" x="8716963" y="4892675"/>
          <p14:tracePt t="51133" x="8716963" y="4884738"/>
          <p14:tracePt t="51144" x="8724900" y="4884738"/>
          <p14:tracePt t="51161" x="8732838" y="4868863"/>
          <p14:tracePt t="51177" x="8740775" y="4868863"/>
          <p14:tracePt t="51194" x="8740775" y="4860925"/>
          <p14:tracePt t="51295" x="8747125" y="4860925"/>
          <p14:tracePt t="51301" x="8763000" y="4860925"/>
          <p14:tracePt t="51311" x="8785225" y="4860925"/>
          <p14:tracePt t="51328" x="8816975" y="4868863"/>
          <p14:tracePt t="51344" x="8847138" y="4868863"/>
          <p14:tracePt t="51361" x="8907463" y="4899025"/>
          <p14:tracePt t="51377" x="8937625" y="4899025"/>
          <p14:tracePt t="51394" x="8953500" y="4906963"/>
          <p14:tracePt t="51411" x="8961438" y="4906963"/>
          <p14:tracePt t="51495" x="8975725" y="4906963"/>
          <p14:tracePt t="51501" x="8975725" y="4914900"/>
          <p14:tracePt t="51613" x="8983663" y="4914900"/>
          <p14:tracePt t="51629" x="8999538" y="4914900"/>
          <p14:tracePt t="51637" x="9007475" y="4914900"/>
          <p14:tracePt t="51645" x="9029700" y="4914900"/>
          <p14:tracePt t="51661" x="9105900" y="4930775"/>
          <p14:tracePt t="51677" x="9174163" y="4930775"/>
          <p14:tracePt t="51694" x="9250363" y="4930775"/>
          <p14:tracePt t="51711" x="9296400" y="4930775"/>
          <p14:tracePt t="51728" x="9312275" y="4930775"/>
          <p14:tracePt t="51744" x="9318625" y="4930775"/>
          <p14:tracePt t="51780" x="9342438" y="4930775"/>
          <p14:tracePt t="51794" x="9364663" y="4922838"/>
          <p14:tracePt t="51811" x="9394825" y="4914900"/>
          <p14:tracePt t="51828" x="9456738" y="4899025"/>
          <p14:tracePt t="51844" x="9494838" y="4899025"/>
          <p14:tracePt t="51861" x="9532938" y="4899025"/>
          <p14:tracePt t="51878" x="9563100" y="4899025"/>
          <p14:tracePt t="51894" x="9578975" y="4899025"/>
          <p14:tracePt t="51911" x="9593263" y="4899025"/>
          <p14:tracePt t="51927" x="9609138" y="4899025"/>
          <p14:tracePt t="51944" x="9623425" y="4906963"/>
          <p14:tracePt t="51961" x="9661525" y="4937125"/>
          <p14:tracePt t="51978" x="9685338" y="4945063"/>
          <p14:tracePt t="52301" x="9693275" y="4945063"/>
          <p14:tracePt t="52317" x="9707563" y="4945063"/>
          <p14:tracePt t="52325" x="9737725" y="4945063"/>
          <p14:tracePt t="52333" x="9761538" y="4945063"/>
          <p14:tracePt t="52345" x="9775825" y="4937125"/>
          <p14:tracePt t="52361" x="9807575" y="4937125"/>
          <p14:tracePt t="52378" x="9906000" y="4937125"/>
          <p14:tracePt t="52394" x="10004425" y="4937125"/>
          <p14:tracePt t="52413" x="10226675" y="4937125"/>
          <p14:tracePt t="52428" x="10417175" y="4937125"/>
          <p14:tracePt t="52444" x="10575925" y="4937125"/>
          <p14:tracePt t="52461" x="10683875" y="4937125"/>
          <p14:tracePt t="52478" x="10728325" y="4930775"/>
          <p14:tracePt t="52549" x="10744200" y="4930775"/>
          <p14:tracePt t="52557" x="10760075" y="4922838"/>
          <p14:tracePt t="52565" x="10782300" y="4914900"/>
          <p14:tracePt t="52578" x="10804525" y="4914900"/>
          <p14:tracePt t="52595" x="10842625" y="4906963"/>
          <p14:tracePt t="52614" x="10918825" y="4906963"/>
          <p14:tracePt t="52628" x="10942638" y="4906963"/>
          <p14:tracePt t="52645" x="10964863" y="4906963"/>
          <p14:tracePt t="52661" x="10972800" y="4906963"/>
          <p14:tracePt t="52781" x="10980738" y="4906963"/>
          <p14:tracePt t="52789" x="11002963" y="4906963"/>
          <p14:tracePt t="52805" x="11018838" y="4906963"/>
          <p14:tracePt t="52949" x="11026775" y="4906963"/>
          <p14:tracePt t="52997" x="11010900" y="4906963"/>
          <p14:tracePt t="53005" x="10988675" y="4906963"/>
          <p14:tracePt t="53015" x="10964863" y="4922838"/>
          <p14:tracePt t="53029" x="10904538" y="4930775"/>
          <p14:tracePt t="53045" x="10836275" y="4930775"/>
          <p14:tracePt t="53061" x="10774363" y="4937125"/>
          <p14:tracePt t="53078" x="10736263" y="4953000"/>
          <p14:tracePt t="53095" x="10721975" y="4953000"/>
          <p14:tracePt t="53111" x="10706100" y="4953000"/>
          <p14:tracePt t="53149" x="10698163" y="4953000"/>
          <p14:tracePt t="53213" x="10690225" y="4953000"/>
          <p14:tracePt t="57357" x="10645775" y="4953000"/>
          <p14:tracePt t="57365" x="10461625" y="4892675"/>
          <p14:tracePt t="57373" x="10218738" y="4822825"/>
          <p14:tracePt t="57381" x="9890125" y="4740275"/>
          <p14:tracePt t="57396" x="9350375" y="4740275"/>
          <p14:tracePt t="57413" x="7254875" y="4899025"/>
          <p14:tracePt t="57430" x="6392863" y="4899025"/>
          <p14:tracePt t="57446" x="5562600" y="4860925"/>
          <p14:tracePt t="57463" x="4838700" y="4778375"/>
          <p14:tracePt t="57480" x="4427538" y="4724400"/>
          <p14:tracePt t="57496" x="4213225" y="4716463"/>
          <p14:tracePt t="57513" x="4098925" y="4708525"/>
          <p14:tracePt t="57532" x="4038600" y="4686300"/>
          <p14:tracePt t="57546" x="4000500" y="4656138"/>
          <p14:tracePt t="57563" x="3954463" y="4625975"/>
          <p14:tracePt t="57580" x="3840163" y="4479925"/>
          <p14:tracePt t="57596" x="3725863" y="4351338"/>
          <p14:tracePt t="57613" x="3581400" y="4213225"/>
          <p14:tracePt t="57630" x="3390900" y="4076700"/>
          <p14:tracePt t="57646" x="3216275" y="3962400"/>
          <p14:tracePt t="57663" x="3055938" y="3870325"/>
          <p14:tracePt t="57680" x="2917825" y="3787775"/>
          <p14:tracePt t="57696" x="2803525" y="3703638"/>
          <p14:tracePt t="57713" x="2735263" y="3627438"/>
          <p14:tracePt t="57730" x="2727325" y="3589338"/>
          <p14:tracePt t="57746" x="2727325" y="3581400"/>
          <p14:tracePt t="57763" x="2743200" y="3565525"/>
          <p14:tracePt t="57780" x="2925763" y="3535363"/>
          <p14:tracePt t="57796" x="3070225" y="3489325"/>
          <p14:tracePt t="57813" x="3192463" y="3413125"/>
          <p14:tracePt t="57830" x="3306763" y="3352800"/>
          <p14:tracePt t="57847" x="3406775" y="3298825"/>
          <p14:tracePt t="57863" x="3467100" y="3268663"/>
          <p14:tracePt t="57880" x="3489325" y="3268663"/>
          <p14:tracePt t="57896" x="3497263" y="3268663"/>
          <p14:tracePt t="57933" x="3513138" y="3268663"/>
          <p14:tracePt t="57947" x="3535363" y="3268663"/>
          <p14:tracePt t="57964" x="3687763" y="3330575"/>
          <p14:tracePt t="57980" x="3932238" y="3521075"/>
          <p14:tracePt t="57997" x="4152900" y="3603625"/>
          <p14:tracePt t="58013" x="4327525" y="3635375"/>
          <p14:tracePt t="58029" x="4435475" y="3641725"/>
          <p14:tracePt t="58046" x="4465638" y="3641725"/>
          <p14:tracePt t="58063" x="4473575" y="3641725"/>
          <p14:tracePt t="58096" x="4435475" y="3611563"/>
          <p14:tracePt t="58113" x="4313238" y="3565525"/>
          <p14:tracePt t="58116" x="4251325" y="3527425"/>
          <p14:tracePt t="58130" x="4175125" y="3497263"/>
          <p14:tracePt t="58146" x="4084638" y="3482975"/>
          <p14:tracePt t="58164" x="4046538" y="3475038"/>
          <p14:tracePt t="58180" x="4030663" y="3475038"/>
          <p14:tracePt t="58196" x="3940175" y="3489325"/>
          <p14:tracePt t="58213" x="3848100" y="3535363"/>
          <p14:tracePt t="58230" x="3787775" y="3559175"/>
          <p14:tracePt t="58247" x="3733800" y="3573463"/>
          <p14:tracePt t="58264" x="3695700" y="3573463"/>
          <p14:tracePt t="58281" x="3679825" y="3573463"/>
          <p14:tracePt t="58366" x="3679825" y="3565525"/>
          <p14:tracePt t="58373" x="3679825" y="3559175"/>
          <p14:tracePt t="58581" x="3695700" y="3565525"/>
          <p14:tracePt t="58589" x="3711575" y="3565525"/>
          <p14:tracePt t="58598" x="3725863" y="3573463"/>
          <p14:tracePt t="58613" x="3779838" y="3589338"/>
          <p14:tracePt t="58630" x="3817938" y="3589338"/>
          <p14:tracePt t="58647" x="3840163" y="3589338"/>
          <p14:tracePt t="58663" x="3856038" y="3603625"/>
          <p14:tracePt t="58680" x="3863975" y="3603625"/>
          <p14:tracePt t="58717" x="3878263" y="3603625"/>
          <p14:tracePt t="58730" x="3886200" y="3603625"/>
          <p14:tracePt t="58747" x="3946525" y="3603625"/>
          <p14:tracePt t="58765" x="4198938" y="3649663"/>
          <p14:tracePt t="58781" x="4359275" y="3665538"/>
          <p14:tracePt t="58797" x="4564063" y="3687763"/>
          <p14:tracePt t="58813" x="4732338" y="3733800"/>
          <p14:tracePt t="58830" x="4892675" y="3749675"/>
          <p14:tracePt t="58847" x="5113338" y="3779838"/>
          <p14:tracePt t="58863" x="5349875" y="3817938"/>
          <p14:tracePt t="58881" x="5638800" y="3863975"/>
          <p14:tracePt t="58897" x="6049963" y="3954463"/>
          <p14:tracePt t="58916" x="6569075" y="4114800"/>
          <p14:tracePt t="58930" x="6713538" y="4160838"/>
          <p14:tracePt t="58947" x="6904038" y="4221163"/>
          <p14:tracePt t="58964" x="7018338" y="4267200"/>
          <p14:tracePt t="58980" x="7026275" y="4267200"/>
          <p14:tracePt t="58997" x="7032625" y="4275138"/>
          <p14:tracePt t="59014" x="7032625" y="4327525"/>
          <p14:tracePt t="59030" x="7032625" y="4403725"/>
          <p14:tracePt t="59047" x="7032625" y="4495800"/>
          <p14:tracePt t="59064" x="7032625" y="4556125"/>
          <p14:tracePt t="59080" x="7032625" y="4625975"/>
          <p14:tracePt t="59098" x="7032625" y="4686300"/>
          <p14:tracePt t="59117" x="7040563" y="4740275"/>
          <p14:tracePt t="59130" x="7040563" y="4754563"/>
          <p14:tracePt t="59147" x="7040563" y="4762500"/>
          <p14:tracePt t="59182" x="7048500" y="4770438"/>
          <p14:tracePt t="59205" x="7056438" y="4770438"/>
          <p14:tracePt t="59229" x="7064375" y="4770438"/>
          <p14:tracePt t="90709" x="7070725" y="4770438"/>
          <p14:tracePt t="91269" x="7070725" y="4762500"/>
          <p14:tracePt t="91277" x="7261225" y="4640263"/>
          <p14:tracePt t="91285" x="7673975" y="4389438"/>
          <p14:tracePt t="91293" x="8054975" y="4206875"/>
          <p14:tracePt t="91309" x="8428038" y="4068763"/>
          <p14:tracePt t="91326" x="8610600" y="3992563"/>
          <p14:tracePt t="91342" x="8931275" y="3848100"/>
          <p14:tracePt t="91359" x="9502775" y="3627438"/>
          <p14:tracePt t="91375" x="9974263" y="3413125"/>
          <p14:tracePt t="91392" x="10188575" y="3306763"/>
          <p14:tracePt t="91409" x="10202863" y="3292475"/>
          <p14:tracePt t="91442" x="10202863" y="3276600"/>
          <p14:tracePt t="91459" x="10194925" y="3140075"/>
          <p14:tracePt t="91476" x="9982200" y="2811463"/>
          <p14:tracePt t="91492" x="9952038" y="2765425"/>
          <p14:tracePt t="91509" x="9944100" y="2751138"/>
          <p14:tracePt t="91597" x="9944100" y="2743200"/>
          <p14:tracePt t="91607" x="9990138" y="2689225"/>
          <p14:tracePt t="91613" x="10150475" y="2598738"/>
          <p14:tracePt t="91625" x="10317163" y="2536825"/>
          <p14:tracePt t="91642" x="10355263" y="2536825"/>
          <p14:tracePt t="91677" x="10355263" y="2544763"/>
          <p14:tracePt t="91685" x="10333038" y="2552700"/>
          <p14:tracePt t="91693" x="10287000" y="2590800"/>
          <p14:tracePt t="91709" x="10218738" y="2689225"/>
          <p14:tracePt t="91725" x="10142538" y="2835275"/>
          <p14:tracePt t="91742" x="10042525" y="3001963"/>
          <p14:tracePt t="91759" x="9982200" y="3162300"/>
          <p14:tracePt t="91775" x="9944100" y="3246438"/>
          <p14:tracePt t="91792" x="9913938" y="3298825"/>
          <p14:tracePt t="91917" x="9913938" y="3306763"/>
          <p14:tracePt t="91925" x="9913938" y="3314700"/>
          <p14:tracePt t="91941" x="9898063" y="3330575"/>
          <p14:tracePt t="91949" x="9898063" y="3344863"/>
          <p14:tracePt t="91959" x="9890125" y="3382963"/>
          <p14:tracePt t="91976" x="9883775" y="3398838"/>
          <p14:tracePt t="91992" x="9883775" y="3406775"/>
          <p14:tracePt t="92038" x="9867900" y="3406775"/>
          <p14:tracePt t="92053" x="9852025" y="3406775"/>
          <p14:tracePt t="92149" x="9837738" y="3406775"/>
          <p14:tracePt t="92157" x="9821863" y="3406775"/>
          <p14:tracePt t="92165" x="9799638" y="3406775"/>
          <p14:tracePt t="92175" x="9783763" y="3398838"/>
          <p14:tracePt t="92192" x="9761538" y="3390900"/>
          <p14:tracePt t="92208" x="9731375" y="3382963"/>
          <p14:tracePt t="92225" x="9715500" y="3375025"/>
          <p14:tracePt t="92242" x="9707563" y="3375025"/>
          <p14:tracePt t="92269" x="9693275" y="3375025"/>
          <p14:tracePt t="92325" x="9685338" y="3375025"/>
          <p14:tracePt t="92333" x="9661525" y="3375025"/>
          <p14:tracePt t="92342" x="9655175" y="3375025"/>
          <p14:tracePt t="92360" x="9623425" y="3382963"/>
          <p14:tracePt t="92376" x="9601200" y="3406775"/>
          <p14:tracePt t="92409" x="9593263" y="3413125"/>
          <p14:tracePt t="92426" x="9585325" y="3421063"/>
          <p14:tracePt t="92442" x="9585325" y="3429000"/>
          <p14:tracePt t="92459" x="9555163" y="3451225"/>
          <p14:tracePt t="92478" x="9540875" y="3467100"/>
          <p14:tracePt t="92573" x="9532938" y="3467100"/>
          <p14:tracePt t="93421" x="9532938" y="3451225"/>
          <p14:tracePt t="93429" x="9532938" y="3421063"/>
          <p14:tracePt t="93438" x="9532938" y="3398838"/>
          <p14:tracePt t="93453" x="9532938" y="3390900"/>
          <p14:tracePt t="93461" x="9532938" y="3382963"/>
          <p14:tracePt t="93476" x="9547225" y="3360738"/>
          <p14:tracePt t="93493" x="9555163" y="3344863"/>
          <p14:tracePt t="93589" x="9563100" y="3344863"/>
          <p14:tracePt t="93605" x="9563100" y="3360738"/>
          <p14:tracePt t="93613" x="9585325" y="3375025"/>
          <p14:tracePt t="93621" x="9593263" y="3382963"/>
          <p14:tracePt t="93629" x="9601200" y="3382963"/>
          <p14:tracePt t="93643" x="9623425" y="3406775"/>
          <p14:tracePt t="93660" x="9647238" y="3451225"/>
          <p14:tracePt t="93676" x="9647238" y="3459163"/>
          <p14:tracePt t="93693" x="9647238" y="3467100"/>
          <p14:tracePt t="93726" x="9647238" y="3475038"/>
          <p14:tracePt t="93743" x="9647238" y="3497263"/>
          <p14:tracePt t="93760" x="9647238" y="3521075"/>
          <p14:tracePt t="93776" x="9631363" y="3543300"/>
          <p14:tracePt t="93793" x="9617075" y="3559175"/>
          <p14:tracePt t="93809" x="9593263" y="3597275"/>
          <p14:tracePt t="93826" x="9571038" y="3641725"/>
          <p14:tracePt t="93843" x="9547225" y="3679825"/>
          <p14:tracePt t="93860" x="9525000" y="3717925"/>
          <p14:tracePt t="93876" x="9517063" y="3733800"/>
          <p14:tracePt t="93893" x="9478963" y="3749675"/>
          <p14:tracePt t="93910" x="9471025" y="3756025"/>
          <p14:tracePt t="93926" x="9448800" y="3771900"/>
          <p14:tracePt t="93943" x="9440863" y="3779838"/>
          <p14:tracePt t="93989" x="9440863" y="3787775"/>
          <p14:tracePt t="93998" x="9432925" y="3802063"/>
          <p14:tracePt t="94010" x="9432925" y="3817938"/>
          <p14:tracePt t="94026" x="9418638" y="3840163"/>
          <p14:tracePt t="94044" x="9402763" y="3878263"/>
          <p14:tracePt t="94060" x="9402763" y="3894138"/>
          <p14:tracePt t="94076" x="9402763" y="3902075"/>
          <p14:tracePt t="94181" x="9402763" y="3908425"/>
          <p14:tracePt t="100085" x="9402763" y="3924300"/>
          <p14:tracePt t="100092" x="9380538" y="3992563"/>
          <p14:tracePt t="100100" x="9312275" y="4106863"/>
          <p14:tracePt t="100111" x="9258300" y="4191000"/>
          <p14:tracePt t="100128" x="9144000" y="4321175"/>
          <p14:tracePt t="100145" x="9013825" y="4397375"/>
          <p14:tracePt t="100162" x="8847138" y="4473575"/>
          <p14:tracePt t="100178" x="8702675" y="4511675"/>
          <p14:tracePt t="100195" x="8564563" y="4549775"/>
          <p14:tracePt t="100212" x="8512175" y="4572000"/>
          <p14:tracePt t="100228" x="8480425" y="4587875"/>
          <p14:tracePt t="100262" x="8466138" y="459422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92423" y="482373"/>
            <a:ext cx="6673382"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Section </a:t>
            </a:r>
            <a:r>
              <a:rPr lang="en-US" dirty="0"/>
              <a:t>8.4: Testing the Difference Between Proportions</a:t>
            </a:r>
          </a:p>
          <a:p>
            <a:r>
              <a:rPr lang="en-US" altLang="en-US" dirty="0"/>
              <a:t> </a:t>
            </a:r>
          </a:p>
        </p:txBody>
      </p:sp>
      <p:sp>
        <p:nvSpPr>
          <p:cNvPr id="5" name="Rectangle 4"/>
          <p:cNvSpPr/>
          <p:nvPr/>
        </p:nvSpPr>
        <p:spPr>
          <a:xfrm>
            <a:off x="2251998" y="1867368"/>
            <a:ext cx="8719127" cy="3785652"/>
          </a:xfrm>
          <a:prstGeom prst="rect">
            <a:avLst/>
          </a:prstGeom>
        </p:spPr>
        <p:txBody>
          <a:bodyPr wrap="square">
            <a:spAutoFit/>
          </a:bodyPr>
          <a:lstStyle/>
          <a:p>
            <a:r>
              <a:rPr lang="en-US" altLang="en-US" sz="2400" dirty="0">
                <a:latin typeface="Times New Roman" panose="02020603050405020304" pitchFamily="18" charset="0"/>
                <a:cs typeface="Times New Roman" panose="02020603050405020304" pitchFamily="18" charset="0"/>
              </a:rPr>
              <a:t>Used to test the difference between two population proportions, </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and </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endParaRPr lang="en-US" altLang="en-US" sz="2400" dirty="0" smtClean="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r>
              <a:rPr lang="en-US" altLang="en-US" sz="2400" b="1" dirty="0">
                <a:latin typeface="Times New Roman" panose="02020603050405020304" pitchFamily="18" charset="0"/>
                <a:cs typeface="Times New Roman" panose="02020603050405020304" pitchFamily="18" charset="0"/>
              </a:rPr>
              <a:t>Three conditions are required to conduct the </a:t>
            </a:r>
            <a:r>
              <a:rPr lang="en-US" altLang="en-US" sz="2400" b="1" dirty="0" smtClean="0">
                <a:latin typeface="Times New Roman" panose="02020603050405020304" pitchFamily="18" charset="0"/>
                <a:cs typeface="Times New Roman" panose="02020603050405020304" pitchFamily="18" charset="0"/>
              </a:rPr>
              <a:t>test: </a:t>
            </a:r>
          </a:p>
          <a:p>
            <a:endParaRPr lang="en-US" altLang="en-US" sz="2400" b="1" dirty="0">
              <a:latin typeface="Times New Roman" panose="02020603050405020304" pitchFamily="18" charset="0"/>
              <a:cs typeface="Times New Roman" panose="02020603050405020304" pitchFamily="18" charset="0"/>
            </a:endParaRP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randomly selected.</a:t>
            </a: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independent.</a:t>
            </a: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large enough to use a normal sampling distribution.  That is,		</a:t>
            </a:r>
            <a:br>
              <a:rPr lang="en-US" altLang="en-US" sz="2400" dirty="0">
                <a:latin typeface="Times New Roman" panose="02020603050405020304" pitchFamily="18" charset="0"/>
                <a:cs typeface="Times New Roman" panose="02020603050405020304" pitchFamily="18" charset="0"/>
              </a:rPr>
            </a:b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1</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1</a:t>
            </a:r>
            <a:r>
              <a:rPr lang="en-US" altLang="en-US" sz="2400" i="1" dirty="0">
                <a:latin typeface="Times New Roman" panose="02020603050405020304" pitchFamily="18" charset="0"/>
                <a:cs typeface="Times New Roman" panose="02020603050405020304" pitchFamily="18" charset="0"/>
              </a:rPr>
              <a:t>q</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2</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and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2</a:t>
            </a:r>
            <a:r>
              <a:rPr lang="en-US" altLang="en-US" sz="2400" i="1" dirty="0">
                <a:latin typeface="Times New Roman" panose="02020603050405020304" pitchFamily="18" charset="0"/>
                <a:cs typeface="Times New Roman" panose="02020603050405020304" pitchFamily="18" charset="0"/>
              </a:rPr>
              <a:t>q</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3903231"/>
      </p:ext>
    </p:extLst>
  </p:cSld>
  <p:clrMapOvr>
    <a:masterClrMapping/>
  </p:clrMapOvr>
  <mc:AlternateContent xmlns:mc="http://schemas.openxmlformats.org/markup-compatibility/2006" xmlns:p14="http://schemas.microsoft.com/office/powerpoint/2010/main">
    <mc:Choice Requires="p14">
      <p:transition p14:dur="10" advTm="121855"/>
    </mc:Choice>
    <mc:Fallback xmlns="">
      <p:transition advTm="121855"/>
    </mc:Fallback>
  </mc:AlternateContent>
  <p:timing>
    <p:tnLst>
      <p:par>
        <p:cTn id="1" dur="indefinite" restart="never" nodeType="tmRoot"/>
      </p:par>
    </p:tnLst>
  </p:timing>
  <p:extLst mod="1">
    <p:ext uri="{3A86A75C-4F4B-4683-9AE1-C65F6400EC91}">
      <p14:laserTraceLst xmlns:p14="http://schemas.microsoft.com/office/powerpoint/2010/main">
        <p14:tracePtLst>
          <p14:tracePt t="6817" x="8374063" y="4594225"/>
          <p14:tracePt t="6823" x="8221663" y="4556125"/>
          <p14:tracePt t="6831" x="7978775" y="4487863"/>
          <p14:tracePt t="6846" x="7856538" y="4449763"/>
          <p14:tracePt t="6879" x="7832725" y="4449763"/>
          <p14:tracePt t="6895" x="7742238" y="4533900"/>
          <p14:tracePt t="6912" x="7612063" y="4694238"/>
          <p14:tracePt t="6929" x="7489825" y="4854575"/>
          <p14:tracePt t="6946" x="7345363" y="5021263"/>
          <p14:tracePt t="6961" x="7192963" y="5135563"/>
          <p14:tracePt t="6978" x="6964363" y="5295900"/>
          <p14:tracePt t="6995" x="6751638" y="5418138"/>
          <p14:tracePt t="7011" x="6515100" y="5592763"/>
          <p14:tracePt t="7029" x="6340475" y="5699125"/>
          <p14:tracePt t="7046" x="6164263" y="5813425"/>
          <p14:tracePt t="7062" x="6103938" y="5845175"/>
          <p14:tracePt t="7078" x="6073775" y="5845175"/>
          <p14:tracePt t="7095" x="6049963" y="5845175"/>
          <p14:tracePt t="7129" x="6035675" y="5845175"/>
          <p14:tracePt t="7151" x="6035675" y="5837238"/>
          <p14:tracePt t="7175" x="6035675" y="5821363"/>
          <p14:tracePt t="7182" x="6035675" y="5807075"/>
          <p14:tracePt t="7195" x="6035675" y="5783263"/>
          <p14:tracePt t="7212" x="6035675" y="5768975"/>
          <p14:tracePt t="7230" x="6042025" y="5761038"/>
          <p14:tracePt t="7246" x="6042025" y="5715000"/>
          <p14:tracePt t="7262" x="6042025" y="5661025"/>
          <p14:tracePt t="7279" x="6011863" y="5464175"/>
          <p14:tracePt t="7295" x="5935663" y="5287963"/>
          <p14:tracePt t="7312" x="5883275" y="5089525"/>
          <p14:tracePt t="7329" x="5807075" y="4830763"/>
          <p14:tracePt t="7346" x="5715000" y="4525963"/>
          <p14:tracePt t="7362" x="5638800" y="4289425"/>
          <p14:tracePt t="7379" x="5600700" y="4114800"/>
          <p14:tracePt t="7396" x="5562600" y="3984625"/>
          <p14:tracePt t="7412" x="5546725" y="3954463"/>
          <p14:tracePt t="9518" x="5654675" y="3946525"/>
          <p14:tracePt t="9526" x="5927725" y="3962400"/>
          <p14:tracePt t="9534" x="6011863" y="3978275"/>
          <p14:tracePt t="9548" x="6019800" y="3984625"/>
          <p14:tracePt t="9607" x="6003925" y="3984625"/>
          <p14:tracePt t="9615" x="5951538" y="3902075"/>
          <p14:tracePt t="9623" x="5889625" y="3802063"/>
          <p14:tracePt t="9631" x="5799138" y="3641725"/>
          <p14:tracePt t="9646" x="5570538" y="3238500"/>
          <p14:tracePt t="9663" x="5410200" y="2811463"/>
          <p14:tracePt t="9679" x="5311775" y="2422525"/>
          <p14:tracePt t="9696" x="5287963" y="2171700"/>
          <p14:tracePt t="9713" x="5197475" y="1935163"/>
          <p14:tracePt t="9730" x="5089525" y="1752600"/>
          <p14:tracePt t="9746" x="5045075" y="1698625"/>
          <p14:tracePt t="9763" x="5013325" y="1684338"/>
          <p14:tracePt t="9780" x="4975225" y="1684338"/>
          <p14:tracePt t="9796" x="4968875" y="1684338"/>
          <p14:tracePt t="9928" x="4953000" y="1684338"/>
          <p14:tracePt t="9935" x="4945063" y="1684338"/>
          <p14:tracePt t="9946" x="4906963" y="1684338"/>
          <p14:tracePt t="9964" x="4708525" y="1768475"/>
          <p14:tracePt t="9980" x="4656138" y="1812925"/>
          <p14:tracePt t="9996" x="4640263" y="1820863"/>
          <p14:tracePt t="10014" x="4579938" y="1851025"/>
          <p14:tracePt t="10030" x="4533900" y="1866900"/>
          <p14:tracePt t="10046" x="4495800" y="1889125"/>
          <p14:tracePt t="10063" x="4473575" y="1905000"/>
          <p14:tracePt t="10080" x="4465638" y="1905000"/>
          <p14:tracePt t="10112" x="4465638" y="1912938"/>
          <p14:tracePt t="10128" x="4457700" y="1927225"/>
          <p14:tracePt t="10134" x="4449763" y="1935163"/>
          <p14:tracePt t="10147" x="4449763" y="1958975"/>
          <p14:tracePt t="10164" x="4411663" y="2027238"/>
          <p14:tracePt t="10180" x="4327525" y="2171700"/>
          <p14:tracePt t="10197" x="4229100" y="2346325"/>
          <p14:tracePt t="10214" x="4168775" y="2492375"/>
          <p14:tracePt t="10230" x="4168775" y="2506663"/>
          <p14:tracePt t="10246" x="4168775" y="2522538"/>
          <p14:tracePt t="10591" x="4168775" y="2536825"/>
          <p14:tracePt t="10599" x="4175125" y="2536825"/>
          <p14:tracePt t="10623" x="4175125" y="2552700"/>
          <p14:tracePt t="11033" x="4213225" y="2568575"/>
          <p14:tracePt t="11039" x="4297363" y="2590800"/>
          <p14:tracePt t="11047" x="4365625" y="2613025"/>
          <p14:tracePt t="11064" x="4487863" y="2644775"/>
          <p14:tracePt t="11080" x="4664075" y="2651125"/>
          <p14:tracePt t="11097" x="4899025" y="2651125"/>
          <p14:tracePt t="11114" x="5197475" y="2651125"/>
          <p14:tracePt t="11130" x="5470525" y="2651125"/>
          <p14:tracePt t="11147" x="5783263" y="2644775"/>
          <p14:tracePt t="11163" x="6065838" y="2598738"/>
          <p14:tracePt t="11180" x="6270625" y="2552700"/>
          <p14:tracePt t="11197" x="6384925" y="2514600"/>
          <p14:tracePt t="11214" x="6430963" y="2498725"/>
          <p14:tracePt t="11343" x="6438900" y="2498725"/>
          <p14:tracePt t="11351" x="6461125" y="2498725"/>
          <p14:tracePt t="11364" x="6484938" y="2498725"/>
          <p14:tracePt t="11380" x="6530975" y="2498725"/>
          <p14:tracePt t="11397" x="6591300" y="2498725"/>
          <p14:tracePt t="11414" x="6629400" y="2476500"/>
          <p14:tracePt t="11431" x="6637338" y="2476500"/>
          <p14:tracePt t="11447" x="6645275" y="2476500"/>
          <p14:tracePt t="11839" x="6683375" y="2476500"/>
          <p14:tracePt t="11847" x="6743700" y="2476500"/>
          <p14:tracePt t="11855" x="6811963" y="2492375"/>
          <p14:tracePt t="11864" x="6873875" y="2498725"/>
          <p14:tracePt t="11880" x="7018338" y="2506663"/>
          <p14:tracePt t="11897" x="7216775" y="2506663"/>
          <p14:tracePt t="11914" x="7383463" y="2468563"/>
          <p14:tracePt t="11930" x="7521575" y="2438400"/>
          <p14:tracePt t="11947" x="7650163" y="2400300"/>
          <p14:tracePt t="11964" x="7704138" y="2378075"/>
          <p14:tracePt t="12047" x="7712075" y="2378075"/>
          <p14:tracePt t="12095" x="7704138" y="2378075"/>
          <p14:tracePt t="12104" x="7696200" y="2378075"/>
          <p14:tracePt t="12114" x="7688263" y="2378075"/>
          <p14:tracePt t="12131" x="7680325" y="2370138"/>
          <p14:tracePt t="12239" x="7696200" y="2370138"/>
          <p14:tracePt t="12247" x="7712075" y="2370138"/>
          <p14:tracePt t="12255" x="7718425" y="2378075"/>
          <p14:tracePt t="12264" x="7734300" y="2378075"/>
          <p14:tracePt t="12280" x="7750175" y="2378075"/>
          <p14:tracePt t="12297" x="7772400" y="2378075"/>
          <p14:tracePt t="12314" x="7810500" y="2384425"/>
          <p14:tracePt t="12331" x="7878763" y="2384425"/>
          <p14:tracePt t="12347" x="7932738" y="2384425"/>
          <p14:tracePt t="12364" x="7985125" y="2384425"/>
          <p14:tracePt t="12381" x="8039100" y="2384425"/>
          <p14:tracePt t="12398" x="8115300" y="2384425"/>
          <p14:tracePt t="12414" x="8175625" y="2384425"/>
          <p14:tracePt t="12431" x="8245475" y="2384425"/>
          <p14:tracePt t="12447" x="8343900" y="2370138"/>
          <p14:tracePt t="12466" x="8412163" y="2370138"/>
          <p14:tracePt t="12481" x="8466138" y="2370138"/>
          <p14:tracePt t="12497" x="8526463" y="2370138"/>
          <p14:tracePt t="12514" x="8588375" y="2370138"/>
          <p14:tracePt t="12530" x="8686800" y="2370138"/>
          <p14:tracePt t="12547" x="8809038" y="2370138"/>
          <p14:tracePt t="12564" x="8937625" y="2370138"/>
          <p14:tracePt t="12581" x="9136063" y="2370138"/>
          <p14:tracePt t="12584" x="9242425" y="2362200"/>
          <p14:tracePt t="12598" x="9456738" y="2324100"/>
          <p14:tracePt t="12614" x="9609138" y="2308225"/>
          <p14:tracePt t="12631" x="9715500" y="2293938"/>
          <p14:tracePt t="12647" x="9769475" y="2286000"/>
          <p14:tracePt t="12666" x="9783763" y="2286000"/>
          <p14:tracePt t="12847" x="9807575" y="2286000"/>
          <p14:tracePt t="12855" x="9845675" y="2278063"/>
          <p14:tracePt t="12866" x="9875838" y="2278063"/>
          <p14:tracePt t="12881" x="9959975" y="2247900"/>
          <p14:tracePt t="12897" x="10066338" y="2217738"/>
          <p14:tracePt t="12914" x="10156825" y="2201863"/>
          <p14:tracePt t="12931" x="10271125" y="2179638"/>
          <p14:tracePt t="12947" x="10340975" y="2171700"/>
          <p14:tracePt t="12964" x="10347325" y="2171700"/>
          <p14:tracePt t="13655" x="10355263" y="2179638"/>
          <p14:tracePt t="13751" x="10355263" y="2187575"/>
          <p14:tracePt t="13759" x="10355263" y="2193925"/>
          <p14:tracePt t="13775" x="10347325" y="2193925"/>
          <p14:tracePt t="13782" x="10333038" y="2201863"/>
          <p14:tracePt t="13798" x="10317163" y="2209800"/>
          <p14:tracePt t="13814" x="10118725" y="2278063"/>
          <p14:tracePt t="13831" x="9807575" y="2339975"/>
          <p14:tracePt t="13848" x="9136063" y="2492375"/>
          <p14:tracePt t="13865" x="8169275" y="2636838"/>
          <p14:tracePt t="13881" x="7032625" y="2797175"/>
          <p14:tracePt t="13898" x="5965825" y="2925763"/>
          <p14:tracePt t="13914" x="5037138" y="2941638"/>
          <p14:tracePt t="13931" x="4335463" y="2941638"/>
          <p14:tracePt t="13948" x="3916363" y="2941638"/>
          <p14:tracePt t="13964" x="3725863" y="2895600"/>
          <p14:tracePt t="13982" x="3611563" y="2841625"/>
          <p14:tracePt t="13998" x="3589338" y="2811463"/>
          <p14:tracePt t="14015" x="3559175" y="2759075"/>
          <p14:tracePt t="14031" x="3535363" y="2705100"/>
          <p14:tracePt t="14048" x="3505200" y="2636838"/>
          <p14:tracePt t="14065" x="3482975" y="2590800"/>
          <p14:tracePt t="14081" x="3444875" y="2544763"/>
          <p14:tracePt t="14098" x="3398838" y="2506663"/>
          <p14:tracePt t="14115" x="3344863" y="2498725"/>
          <p14:tracePt t="14131" x="3298825" y="2476500"/>
          <p14:tracePt t="14148" x="3238500" y="2476500"/>
          <p14:tracePt t="14165" x="3178175" y="2476500"/>
          <p14:tracePt t="14182" x="3070225" y="2514600"/>
          <p14:tracePt t="14198" x="3040063" y="2552700"/>
          <p14:tracePt t="14215" x="3001963" y="2613025"/>
          <p14:tracePt t="14231" x="2971800" y="2682875"/>
          <p14:tracePt t="14248" x="2933700" y="2751138"/>
          <p14:tracePt t="14265" x="2925763" y="2773363"/>
          <p14:tracePt t="14919" x="2925763" y="2781300"/>
          <p14:tracePt t="14926" x="2933700" y="2789238"/>
          <p14:tracePt t="14934" x="2979738" y="2811463"/>
          <p14:tracePt t="14948" x="3025775" y="2819400"/>
          <p14:tracePt t="14965" x="3132138" y="2849563"/>
          <p14:tracePt t="14982" x="3336925" y="2903538"/>
          <p14:tracePt t="14998" x="3497263" y="2949575"/>
          <p14:tracePt t="15015" x="3756025" y="2994025"/>
          <p14:tracePt t="15032" x="4084638" y="3017838"/>
          <p14:tracePt t="15048" x="4305300" y="3025775"/>
          <p14:tracePt t="15065" x="4473575" y="3025775"/>
          <p14:tracePt t="15082" x="4549775" y="3025775"/>
          <p14:tracePt t="15098" x="4556125" y="3025775"/>
          <p14:tracePt t="21087" x="4564063" y="3025775"/>
          <p14:tracePt t="21095" x="4564063" y="3040063"/>
          <p14:tracePt t="21103" x="4564063" y="3132138"/>
          <p14:tracePt t="21118" x="4625975" y="3482975"/>
          <p14:tracePt t="21135" x="4702175" y="3641725"/>
          <p14:tracePt t="21151" x="4822825" y="3749675"/>
          <p14:tracePt t="21167" x="5105400" y="3848100"/>
          <p14:tracePt t="21184" x="5486400" y="3886200"/>
          <p14:tracePt t="21201" x="5867400" y="3886200"/>
          <p14:tracePt t="21217" x="6134100" y="3886200"/>
          <p14:tracePt t="21234" x="6308725" y="3886200"/>
          <p14:tracePt t="21250" x="6362700" y="3886200"/>
          <p14:tracePt t="21267" x="6370638" y="3886200"/>
          <p14:tracePt t="21336" x="6370638" y="3878263"/>
          <p14:tracePt t="21343" x="6346825" y="3878263"/>
          <p14:tracePt t="21352" x="6302375" y="3863975"/>
          <p14:tracePt t="21367" x="6180138" y="3832225"/>
          <p14:tracePt t="21384" x="6111875" y="3817938"/>
          <p14:tracePt t="21400" x="6049963" y="3817938"/>
          <p14:tracePt t="21417" x="5981700" y="3878263"/>
          <p14:tracePt t="21434" x="5889625" y="3984625"/>
          <p14:tracePt t="21451" x="5799138" y="4054475"/>
          <p14:tracePt t="21467" x="5753100" y="4098925"/>
          <p14:tracePt t="21484" x="5722938" y="4130675"/>
          <p14:tracePt t="21501" x="5707063" y="4144963"/>
          <p14:tracePt t="21517" x="5692775" y="4160838"/>
          <p14:tracePt t="21534" x="5684838" y="4168775"/>
          <p14:tracePt t="21551" x="5676900" y="4168775"/>
          <p14:tracePt t="21567" x="5676900" y="4175125"/>
          <p14:tracePt t="21584" x="5661025" y="4183063"/>
          <p14:tracePt t="21601" x="5638800" y="4191000"/>
          <p14:tracePt t="21617" x="5608638" y="4191000"/>
          <p14:tracePt t="21623" x="5584825" y="4191000"/>
          <p14:tracePt t="21634" x="5578475" y="4198938"/>
          <p14:tracePt t="22335" x="5486400" y="4183063"/>
          <p14:tracePt t="22343" x="5380038" y="4160838"/>
          <p14:tracePt t="22351" x="5287963" y="4137025"/>
          <p14:tracePt t="22367" x="5089525" y="4084638"/>
          <p14:tracePt t="22384" x="4876800" y="4016375"/>
          <p14:tracePt t="22401" x="4678363" y="4000500"/>
          <p14:tracePt t="22417" x="4465638" y="4000500"/>
          <p14:tracePt t="22434" x="4343400" y="4000500"/>
          <p14:tracePt t="22451" x="4297363" y="4000500"/>
          <p14:tracePt t="22468" x="4283075" y="4008438"/>
          <p14:tracePt t="22484" x="4275138" y="4008438"/>
          <p14:tracePt t="23199" x="4289425" y="4008438"/>
          <p14:tracePt t="23207" x="4359275" y="4008438"/>
          <p14:tracePt t="23218" x="4419600" y="4008438"/>
          <p14:tracePt t="23235" x="4427538" y="4008438"/>
          <p14:tracePt t="23263" x="4457700" y="4008438"/>
          <p14:tracePt t="23270" x="4525963" y="4008438"/>
          <p14:tracePt t="23285" x="4587875" y="4016375"/>
          <p14:tracePt t="23303" x="4846638" y="4054475"/>
          <p14:tracePt t="23318" x="5059363" y="4084638"/>
          <p14:tracePt t="23335" x="5265738" y="4122738"/>
          <p14:tracePt t="23351" x="5432425" y="4137025"/>
          <p14:tracePt t="23368" x="5502275" y="4137025"/>
          <p14:tracePt t="23385" x="5508625" y="4137025"/>
          <p14:tracePt t="23479" x="5524500" y="4137025"/>
          <p14:tracePt t="23487" x="5524500" y="4130675"/>
          <p14:tracePt t="23495" x="5540375" y="4122738"/>
          <p14:tracePt t="23511" x="5546725" y="4122738"/>
          <p14:tracePt t="23519" x="5562600" y="4122738"/>
          <p14:tracePt t="23535" x="5608638" y="4122738"/>
          <p14:tracePt t="23551" x="5668963" y="4122738"/>
          <p14:tracePt t="23568" x="5775325" y="4122738"/>
          <p14:tracePt t="23585" x="5889625" y="4137025"/>
          <p14:tracePt t="23602" x="5981700" y="4144963"/>
          <p14:tracePt t="23618" x="6049963" y="4152900"/>
          <p14:tracePt t="23634" x="6103938" y="4160838"/>
          <p14:tracePt t="23651" x="6134100" y="4168775"/>
          <p14:tracePt t="23668" x="6149975" y="4168775"/>
          <p14:tracePt t="23684" x="6156325" y="4168775"/>
          <p14:tracePt t="23726" x="6172200" y="4168775"/>
          <p14:tracePt t="23742" x="6180138" y="4168775"/>
          <p14:tracePt t="23751" x="6202363" y="4168775"/>
          <p14:tracePt t="23768" x="6264275" y="4168775"/>
          <p14:tracePt t="23784" x="6378575" y="4168775"/>
          <p14:tracePt t="23801" x="6530975" y="4168775"/>
          <p14:tracePt t="23818" x="6683375" y="4168775"/>
          <p14:tracePt t="23834" x="6773863" y="4168775"/>
          <p14:tracePt t="23851" x="6865938" y="4168775"/>
          <p14:tracePt t="23868" x="6888163" y="4168775"/>
          <p14:tracePt t="24127" x="6873875" y="4168775"/>
          <p14:tracePt t="24135" x="6865938" y="4168775"/>
          <p14:tracePt t="24143" x="6842125" y="4160838"/>
          <p14:tracePt t="24151" x="6819900" y="4160838"/>
          <p14:tracePt t="24168" x="6789738" y="4160838"/>
          <p14:tracePt t="24185" x="6773863" y="4160838"/>
          <p14:tracePt t="67895" x="6765925" y="4160838"/>
          <p14:tracePt t="67974" x="6727825" y="4030663"/>
          <p14:tracePt t="67982" x="6697663" y="3673475"/>
          <p14:tracePt t="67991" x="6697663" y="3200400"/>
          <p14:tracePt t="68001" x="6697663" y="2803525"/>
          <p14:tracePt t="68017" x="6697663" y="2392363"/>
          <p14:tracePt t="68034" x="6697663" y="2378075"/>
          <p14:tracePt t="68271" x="6689725" y="2378075"/>
          <p14:tracePt t="68311" x="6713538" y="2416175"/>
          <p14:tracePt t="68319" x="6827838" y="2522538"/>
          <p14:tracePt t="68327" x="7026275" y="2759075"/>
          <p14:tracePt t="68335" x="7254875" y="3032125"/>
          <p14:tracePt t="68351" x="7718425" y="3421063"/>
          <p14:tracePt t="68368" x="7962900" y="3527425"/>
          <p14:tracePt t="68384" x="8008938" y="3543300"/>
          <p14:tracePt t="68615" x="8008938" y="3551238"/>
          <p14:tracePt t="68647" x="8001000" y="3551238"/>
          <p14:tracePt t="68655" x="7970838" y="3551238"/>
          <p14:tracePt t="68679" x="7962900" y="3551238"/>
          <p14:tracePt t="68686" x="7947025" y="3551238"/>
          <p14:tracePt t="68702" x="7908925" y="3559175"/>
          <p14:tracePt t="68718" x="7864475" y="3603625"/>
          <p14:tracePt t="68734" x="7794625" y="3649663"/>
          <p14:tracePt t="68751" x="7734300" y="3687763"/>
          <p14:tracePt t="68769" x="7673975" y="3711575"/>
          <p14:tracePt t="68785" x="7642225" y="3717925"/>
          <p14:tracePt t="68801" x="7635875" y="3717925"/>
          <p14:tracePt t="69127" x="7627938" y="3725863"/>
          <p14:tracePt t="69135" x="7627938" y="3771900"/>
          <p14:tracePt t="69144" x="7597775" y="3856038"/>
          <p14:tracePt t="69151" x="7573963" y="3932238"/>
          <p14:tracePt t="69168" x="7566025" y="4060825"/>
          <p14:tracePt t="69185" x="7589838" y="4191000"/>
          <p14:tracePt t="69201" x="7658100" y="4244975"/>
          <p14:tracePt t="69218" x="7734300" y="4244975"/>
          <p14:tracePt t="69455" x="7726363" y="4251325"/>
          <p14:tracePt t="69463" x="7696200" y="4275138"/>
          <p14:tracePt t="69470" x="7658100" y="4297363"/>
          <p14:tracePt t="69485" x="7620000" y="4335463"/>
          <p14:tracePt t="69502" x="7521575" y="4411663"/>
          <p14:tracePt t="69518" x="7497763" y="4419600"/>
          <p14:tracePt t="69535" x="7413625" y="4457700"/>
          <p14:tracePt t="69552" x="7254875" y="4511675"/>
          <p14:tracePt t="69568" x="7086600" y="4556125"/>
          <p14:tracePt t="69585" x="6911975" y="4610100"/>
          <p14:tracePt t="69601" x="6713538" y="4670425"/>
          <p14:tracePt t="69618" x="6484938" y="4724400"/>
          <p14:tracePt t="69635" x="6232525" y="4800600"/>
          <p14:tracePt t="69651" x="6080125" y="4822825"/>
          <p14:tracePt t="69668" x="5959475" y="4854575"/>
          <p14:tracePt t="69685" x="5913438" y="4868863"/>
          <p14:tracePt t="69702" x="5883275" y="4876800"/>
          <p14:tracePt t="70079" x="5845175" y="4876800"/>
          <p14:tracePt t="70087" x="5799138" y="4884738"/>
          <p14:tracePt t="70095" x="5753100" y="4914900"/>
          <p14:tracePt t="70103" x="5730875" y="4922838"/>
          <p14:tracePt t="70118" x="5668963" y="4953000"/>
          <p14:tracePt t="70135" x="5562600" y="5021263"/>
          <p14:tracePt t="70152" x="5456238" y="5083175"/>
          <p14:tracePt t="70168" x="5349875" y="5151438"/>
          <p14:tracePt t="70185" x="5189538" y="5241925"/>
          <p14:tracePt t="70202" x="4960938" y="5364163"/>
          <p14:tracePt t="70218" x="4746625" y="5456238"/>
          <p14:tracePt t="70235" x="4572000" y="5532438"/>
          <p14:tracePt t="70252" x="4419600" y="5584825"/>
          <p14:tracePt t="70270" x="4175125" y="5622925"/>
          <p14:tracePt t="70286" x="4022725" y="5646738"/>
          <p14:tracePt t="70302" x="3886200" y="5668963"/>
          <p14:tracePt t="70318" x="3802063" y="5676900"/>
          <p14:tracePt t="70335" x="3733800" y="5676900"/>
          <p14:tracePt t="70352" x="3657600" y="5676900"/>
          <p14:tracePt t="70368" x="3603625" y="5676900"/>
          <p14:tracePt t="70385" x="3573463" y="5676900"/>
          <p14:tracePt t="70402" x="3527425" y="5676900"/>
          <p14:tracePt t="70418" x="3489325" y="5676900"/>
          <p14:tracePt t="70435" x="3459163" y="5676900"/>
          <p14:tracePt t="70452" x="3444875" y="5676900"/>
          <p14:tracePt t="70468" x="3421063" y="5676900"/>
          <p14:tracePt t="70486" x="3398838" y="5676900"/>
          <p14:tracePt t="70743" x="3406775" y="5676900"/>
          <p14:tracePt t="70750" x="3436938" y="5668963"/>
          <p14:tracePt t="70759" x="3467100" y="5661025"/>
          <p14:tracePt t="70768" x="3497263" y="5646738"/>
          <p14:tracePt t="70785" x="3551238" y="5638800"/>
          <p14:tracePt t="70802" x="3573463" y="5622925"/>
          <p14:tracePt t="70806" x="3589338" y="5622925"/>
          <p14:tracePt t="70818" x="3597275" y="5622925"/>
          <p14:tracePt t="71711" x="3627438" y="5616575"/>
          <p14:tracePt t="71718" x="3679825" y="5584825"/>
          <p14:tracePt t="71727" x="3756025" y="5562600"/>
          <p14:tracePt t="71735" x="3787775" y="5554663"/>
          <p14:tracePt t="71752" x="3817938" y="5546725"/>
          <p14:tracePt t="71769" x="3848100" y="5532438"/>
          <p14:tracePt t="71786" x="3902075" y="5524500"/>
          <p14:tracePt t="71802" x="3916363" y="5516563"/>
          <p14:tracePt t="71806" x="3940175" y="5502275"/>
          <p14:tracePt t="71819" x="3946525" y="5502275"/>
          <p14:tracePt t="71836" x="3954463" y="5502275"/>
          <p14:tracePt t="72079" x="3984625" y="5502275"/>
          <p14:tracePt t="72087" x="4000500" y="5502275"/>
          <p14:tracePt t="72102" x="4030663" y="5502275"/>
          <p14:tracePt t="72119" x="4114800" y="5532438"/>
          <p14:tracePt t="72136" x="4168775" y="5546725"/>
          <p14:tracePt t="72152" x="4213225" y="5554663"/>
          <p14:tracePt t="72169" x="4229100" y="5562600"/>
          <p14:tracePt t="72186" x="4237038" y="5570538"/>
          <p14:tracePt t="72456" x="4237038" y="5584825"/>
          <p14:tracePt t="72463" x="4237038" y="5592763"/>
          <p14:tracePt t="72472" x="4221163" y="5608638"/>
          <p14:tracePt t="72486" x="4206875" y="5638800"/>
          <p14:tracePt t="72503" x="4191000" y="5668963"/>
          <p14:tracePt t="72519" x="4175125" y="5684838"/>
          <p14:tracePt t="72536" x="4168775" y="5699125"/>
          <p14:tracePt t="72553" x="4152900" y="5715000"/>
          <p14:tracePt t="72569" x="4130675" y="5730875"/>
          <p14:tracePt t="72587" x="4098925" y="5737225"/>
          <p14:tracePt t="72603" x="4054475" y="5753100"/>
          <p14:tracePt t="72619" x="4008438" y="5753100"/>
          <p14:tracePt t="72636" x="3940175" y="5783263"/>
          <p14:tracePt t="72653" x="3886200" y="5791200"/>
          <p14:tracePt t="72670" x="3810000" y="5821363"/>
          <p14:tracePt t="72686" x="3771900" y="5821363"/>
          <p14:tracePt t="72703" x="3733800" y="5821363"/>
          <p14:tracePt t="72719" x="3687763" y="5829300"/>
          <p14:tracePt t="72736" x="3649663" y="5845175"/>
          <p14:tracePt t="72753" x="3603625" y="5845175"/>
          <p14:tracePt t="72769" x="3573463" y="5845175"/>
          <p14:tracePt t="72786" x="3543300" y="5845175"/>
          <p14:tracePt t="72803" x="3527425" y="5845175"/>
          <p14:tracePt t="72806" x="3513138" y="5845175"/>
          <p14:tracePt t="72819" x="3505200" y="5845175"/>
          <p14:tracePt t="72836" x="3489325" y="5837238"/>
          <p14:tracePt t="72853" x="3467100" y="5829300"/>
          <p14:tracePt t="72870" x="3451225" y="5821363"/>
          <p14:tracePt t="72886" x="3444875" y="5821363"/>
          <p14:tracePt t="72919" x="3436938" y="5813425"/>
          <p14:tracePt t="72936" x="3421063" y="5807075"/>
          <p14:tracePt t="72953" x="3421063" y="5799138"/>
          <p14:tracePt t="72969" x="3413125" y="5768975"/>
          <p14:tracePt t="72986" x="3413125" y="5761038"/>
          <p14:tracePt t="73002" x="3406775" y="5745163"/>
          <p14:tracePt t="73019" x="3398838" y="5707063"/>
          <p14:tracePt t="73036" x="3398838" y="5699125"/>
          <p14:tracePt t="73053" x="3398838" y="5684838"/>
          <p14:tracePt t="73069" x="3398838" y="5676900"/>
          <p14:tracePt t="73087" x="3398838" y="5668963"/>
          <p14:tracePt t="73103" x="3390900" y="5654675"/>
          <p14:tracePt t="73144" x="3382963" y="5646738"/>
          <p14:tracePt t="74231" x="3413125" y="5638800"/>
          <p14:tracePt t="74238" x="3451225" y="5638800"/>
          <p14:tracePt t="74254" x="3482975" y="5630863"/>
          <p14:tracePt t="74270" x="3497263" y="5630863"/>
          <p14:tracePt t="74287" x="3527425" y="5622925"/>
          <p14:tracePt t="74303" x="3551238" y="5616575"/>
          <p14:tracePt t="74320" x="3559175" y="5616575"/>
          <p14:tracePt t="75584" x="3573463" y="5616575"/>
          <p14:tracePt t="75592" x="3589338" y="5616575"/>
          <p14:tracePt t="75607" x="3603625" y="5616575"/>
          <p14:tracePt t="75620" x="3619500" y="5600700"/>
          <p14:tracePt t="75637" x="3649663" y="5570538"/>
          <p14:tracePt t="75943" x="3657600" y="5570538"/>
          <p14:tracePt t="76039" x="3657600" y="5584825"/>
          <p14:tracePt t="76071" x="3657600" y="5592763"/>
          <p14:tracePt t="81383" x="3641725" y="5608638"/>
          <p14:tracePt t="81407" x="3641725" y="5616575"/>
          <p14:tracePt t="81422" x="3627438" y="5684838"/>
          <p14:tracePt t="81439" x="3611563" y="5699125"/>
          <p14:tracePt t="81456" x="3603625" y="5722938"/>
          <p14:tracePt t="81473" x="3597275" y="5753100"/>
          <p14:tracePt t="81489" x="3581400" y="5783263"/>
          <p14:tracePt t="81506" x="3573463" y="5813425"/>
          <p14:tracePt t="81522" x="3565525" y="5821363"/>
          <p14:tracePt t="81556" x="3551238" y="5837238"/>
          <p14:tracePt t="81574" x="3521075" y="5837238"/>
          <p14:tracePt t="81589" x="3513138" y="5837238"/>
          <p14:tracePt t="81606" x="3505200" y="5837238"/>
          <p14:tracePt t="81639" x="3497263" y="5837238"/>
          <p14:tracePt t="81760" x="3497263" y="5821363"/>
          <p14:tracePt t="81775" x="3497263" y="5813425"/>
          <p14:tracePt t="81782" x="3497263" y="5799138"/>
          <p14:tracePt t="81799" x="3497263" y="5791200"/>
          <p14:tracePt t="81807" x="3497263" y="5775325"/>
          <p14:tracePt t="81822" x="3505200" y="5737225"/>
          <p14:tracePt t="81839" x="3513138" y="5715000"/>
          <p14:tracePt t="81856" x="3535363" y="5676900"/>
          <p14:tracePt t="81872" x="3543300" y="5654675"/>
          <p14:tracePt t="81889" x="3551238" y="5638800"/>
          <p14:tracePt t="81905" x="3551238" y="5622925"/>
          <p14:tracePt t="81922" x="3551238" y="5616575"/>
          <p14:tracePt t="82439" x="3551238" y="5608638"/>
          <p14:tracePt t="82455" x="3573463" y="5616575"/>
          <p14:tracePt t="82464" x="3603625" y="5622925"/>
          <p14:tracePt t="82473" x="3641725" y="5630863"/>
          <p14:tracePt t="82489" x="3695700" y="5654675"/>
          <p14:tracePt t="82506" x="3787775" y="5676900"/>
          <p14:tracePt t="82524" x="3940175" y="5684838"/>
          <p14:tracePt t="82539" x="4030663" y="5684838"/>
          <p14:tracePt t="82556" x="4076700" y="5684838"/>
          <p14:tracePt t="82573" x="4084638" y="5684838"/>
          <p14:tracePt t="85967" x="4076700" y="5692775"/>
          <p14:tracePt t="85976" x="4022725" y="5692775"/>
          <p14:tracePt t="85983" x="3954463" y="5692775"/>
          <p14:tracePt t="85992" x="3916363" y="5676900"/>
          <p14:tracePt t="86007" x="3886200" y="5661025"/>
          <p14:tracePt t="86024" x="3856038" y="5654675"/>
          <p14:tracePt t="86040" x="3832225" y="5646738"/>
          <p14:tracePt t="86057" x="3802063" y="5638800"/>
          <p14:tracePt t="86074" x="3794125" y="5638800"/>
          <p14:tracePt t="86090" x="3787775" y="5638800"/>
          <p14:tracePt t="86107" x="3779838" y="5630863"/>
          <p14:tracePt t="86124" x="3763963" y="5622925"/>
          <p14:tracePt t="86142" x="3749675" y="5616575"/>
          <p14:tracePt t="86157" x="3733800" y="5608638"/>
          <p14:tracePt t="86174" x="3711575" y="5600700"/>
          <p14:tracePt t="86190" x="3695700" y="5592763"/>
          <p14:tracePt t="86207" x="3687763" y="5584825"/>
          <p14:tracePt t="86224" x="3673475" y="5584825"/>
          <p14:tracePt t="86240" x="3649663" y="5570538"/>
          <p14:tracePt t="86257" x="3619500" y="5570538"/>
          <p14:tracePt t="86274" x="3551238" y="5554663"/>
          <p14:tracePt t="86290" x="3475038" y="5532438"/>
          <p14:tracePt t="86307" x="3398838" y="5524500"/>
          <p14:tracePt t="86324" x="3336925" y="5516563"/>
          <p14:tracePt t="86342" x="3208338" y="5494338"/>
          <p14:tracePt t="86357" x="3154363" y="5486400"/>
          <p14:tracePt t="86359" x="3124200" y="5486400"/>
          <p14:tracePt t="86374" x="3086100" y="5486400"/>
          <p14:tracePt t="86391" x="3078163" y="5486400"/>
          <p14:tracePt t="86567" x="3078163" y="5494338"/>
          <p14:tracePt t="86574" x="3086100" y="5502275"/>
          <p14:tracePt t="86583" x="3116263" y="5554663"/>
          <p14:tracePt t="86591" x="3154363" y="5608638"/>
          <p14:tracePt t="86608" x="3216275" y="5692775"/>
          <p14:tracePt t="86624" x="3254375" y="5737225"/>
          <p14:tracePt t="86641" x="3260725" y="5737225"/>
          <p14:tracePt t="86674" x="3268663" y="5737225"/>
          <p14:tracePt t="86695" x="3292475" y="5722938"/>
          <p14:tracePt t="86708" x="3314700" y="5676900"/>
          <p14:tracePt t="86724" x="3352800" y="5608638"/>
          <p14:tracePt t="86742" x="3459163" y="5516563"/>
          <p14:tracePt t="86758" x="3482975" y="5494338"/>
          <p14:tracePt t="86774" x="3497263" y="5494338"/>
          <p14:tracePt t="86840" x="3513138" y="5494338"/>
          <p14:tracePt t="86855" x="3535363" y="5494338"/>
          <p14:tracePt t="86865" x="3543300" y="5502275"/>
          <p14:tracePt t="86874" x="3551238" y="5502275"/>
          <p14:tracePt t="86891" x="3581400" y="5540375"/>
          <p14:tracePt t="86908" x="3611563" y="5570538"/>
          <p14:tracePt t="86925" x="3627438" y="5584825"/>
          <p14:tracePt t="86941" x="3635375" y="5584825"/>
          <p14:tracePt t="87046" x="3641725" y="5584825"/>
          <p14:tracePt t="87062" x="3649663" y="5578475"/>
          <p14:tracePt t="87070" x="3657600" y="5554663"/>
          <p14:tracePt t="87078" x="3665538" y="5554663"/>
          <p14:tracePt t="87094" x="3673475" y="5540375"/>
          <p14:tracePt t="87107" x="3679825" y="5532438"/>
          <p14:tracePt t="87124" x="3679825" y="5524500"/>
          <p14:tracePt t="87141" x="3703638" y="5508625"/>
          <p14:tracePt t="87157" x="3717925" y="5494338"/>
          <p14:tracePt t="87174" x="3741738" y="5470525"/>
          <p14:tracePt t="87191" x="3771900" y="5448300"/>
          <p14:tracePt t="87207" x="3810000" y="5426075"/>
          <p14:tracePt t="87224" x="3825875" y="5418138"/>
          <p14:tracePt t="87241" x="3840163" y="5402263"/>
          <p14:tracePt t="87258" x="3856038" y="5387975"/>
          <p14:tracePt t="87274" x="3870325" y="5372100"/>
          <p14:tracePt t="87291" x="3886200" y="5372100"/>
          <p14:tracePt t="87308" x="3894138" y="5356225"/>
          <p14:tracePt t="87342" x="3916363" y="5356225"/>
          <p14:tracePt t="87358" x="3946525" y="5356225"/>
          <p14:tracePt t="87374" x="4016375" y="5356225"/>
          <p14:tracePt t="87391" x="4098925" y="5356225"/>
          <p14:tracePt t="87408" x="4152900" y="5356225"/>
          <p14:tracePt t="87424" x="4168775" y="5364163"/>
          <p14:tracePt t="87441" x="4183063" y="5372100"/>
          <p14:tracePt t="87486" x="4183063" y="5387975"/>
          <p14:tracePt t="87494" x="4183063" y="5418138"/>
          <p14:tracePt t="87508" x="4183063" y="5432425"/>
          <p14:tracePt t="87524" x="4168775" y="5494338"/>
          <p14:tracePt t="87541" x="4122738" y="5570538"/>
          <p14:tracePt t="87558" x="4068763" y="5608638"/>
          <p14:tracePt t="87574" x="4022725" y="5616575"/>
          <p14:tracePt t="87591" x="4008438" y="5616575"/>
          <p14:tracePt t="87679" x="4000500" y="5616575"/>
          <p14:tracePt t="87687" x="4000500" y="5608638"/>
          <p14:tracePt t="87711" x="4000500" y="5600700"/>
          <p14:tracePt t="87736" x="4008438" y="5600700"/>
          <p14:tracePt t="87807" x="4016375" y="5600700"/>
          <p14:tracePt t="87823" x="4030663" y="5600700"/>
          <p14:tracePt t="88375" x="4046538" y="5616575"/>
          <p14:tracePt t="88385" x="4092575" y="5684838"/>
          <p14:tracePt t="88393" x="4130675" y="5722938"/>
          <p14:tracePt t="88408" x="4213225" y="5799138"/>
          <p14:tracePt t="88425" x="4283075" y="5829300"/>
          <p14:tracePt t="88442" x="4313238" y="5837238"/>
          <p14:tracePt t="88458" x="4351338" y="5837238"/>
          <p14:tracePt t="88475" x="4373563" y="5837238"/>
          <p14:tracePt t="88492" x="4397375" y="5829300"/>
          <p14:tracePt t="88508" x="4419600" y="5791200"/>
          <p14:tracePt t="88526" x="4441825" y="5722938"/>
          <p14:tracePt t="88542" x="4473575" y="5654675"/>
          <p14:tracePt t="88558" x="4495800" y="5608638"/>
          <p14:tracePt t="88575" x="4525963" y="5554663"/>
          <p14:tracePt t="88592" x="4564063" y="5516563"/>
          <p14:tracePt t="88608" x="4587875" y="5494338"/>
          <p14:tracePt t="88625" x="4610100" y="5478463"/>
          <p14:tracePt t="88642" x="4632325" y="5470525"/>
          <p14:tracePt t="88658" x="4664075" y="5470525"/>
          <p14:tracePt t="88675" x="4670425" y="5470525"/>
          <p14:tracePt t="88692" x="4678363" y="5470525"/>
          <p14:tracePt t="88708" x="4686300" y="5470525"/>
          <p14:tracePt t="88726" x="4716463" y="5524500"/>
          <p14:tracePt t="88742" x="4754563" y="5600700"/>
          <p14:tracePt t="88758" x="4778375" y="5668963"/>
          <p14:tracePt t="88775" x="4800600" y="5707063"/>
          <p14:tracePt t="88792" x="4808538" y="5722938"/>
          <p14:tracePt t="89863" x="4816475" y="5722938"/>
          <p14:tracePt t="89870" x="4846638" y="5722938"/>
          <p14:tracePt t="89878" x="4899025" y="5707063"/>
          <p14:tracePt t="89892" x="4953000" y="5692775"/>
          <p14:tracePt t="89910" x="5105400" y="5646738"/>
          <p14:tracePt t="89926" x="5203825" y="5608638"/>
          <p14:tracePt t="89943" x="5273675" y="5578475"/>
          <p14:tracePt t="89959" x="5287963" y="5570538"/>
          <p14:tracePt t="89975" x="5303838" y="5546725"/>
          <p14:tracePt t="89992" x="5311775" y="5540375"/>
          <p14:tracePt t="90009" x="5318125" y="5532438"/>
          <p14:tracePt t="90025" x="5318125" y="5524500"/>
          <p14:tracePt t="90042" x="5318125" y="5508625"/>
          <p14:tracePt t="90076" x="5318125" y="5502275"/>
          <p14:tracePt t="90092" x="5318125" y="5494338"/>
          <p14:tracePt t="90143" x="5318125" y="5486400"/>
          <p14:tracePt t="90151" x="5326063" y="5486400"/>
          <p14:tracePt t="93552" x="5387975" y="5494338"/>
          <p14:tracePt t="93561" x="5532438" y="5578475"/>
          <p14:tracePt t="93576" x="5951538" y="5722938"/>
          <p14:tracePt t="93593" x="6278563" y="5799138"/>
          <p14:tracePt t="93610" x="6713538" y="5859463"/>
          <p14:tracePt t="93626" x="7162800" y="5897563"/>
          <p14:tracePt t="93643" x="7467600" y="5927725"/>
          <p14:tracePt t="93660" x="7620000" y="5927725"/>
          <p14:tracePt t="93676" x="7688263" y="5927725"/>
          <p14:tracePt t="93742" x="7688263" y="5913438"/>
          <p14:tracePt t="93775" x="7688263" y="5897563"/>
          <p14:tracePt t="93967" x="7680325" y="5889625"/>
          <p14:tracePt t="93975" x="7680325" y="5875338"/>
          <p14:tracePt t="93983" x="7680325" y="5867400"/>
          <p14:tracePt t="93994" x="7673975" y="5859463"/>
          <p14:tracePt t="94010" x="7666038" y="5837238"/>
          <p14:tracePt t="94027" x="7658100" y="5813425"/>
          <p14:tracePt t="94043" x="7658100" y="5807075"/>
          <p14:tracePt t="94060" x="7658100" y="5799138"/>
          <p14:tracePt t="94150" x="7650163" y="5799138"/>
          <p14:tracePt t="94174" x="7642225" y="5799138"/>
          <p14:tracePt t="94190" x="7627938" y="5799138"/>
          <p14:tracePt t="94206" x="7620000" y="5799138"/>
          <p14:tracePt t="94286" x="7604125" y="5799138"/>
          <p14:tracePt t="94295" x="7597775" y="5799138"/>
          <p14:tracePt t="94303" x="7581900" y="5799138"/>
          <p14:tracePt t="94311" x="7573963" y="5799138"/>
          <p14:tracePt t="94327" x="7559675" y="5791200"/>
          <p14:tracePt t="94343" x="7551738" y="5783263"/>
          <p14:tracePt t="94360" x="7543800" y="5783263"/>
          <p14:tracePt t="98890" x="7535863" y="5783263"/>
          <p14:tracePt t="98899" x="7527925" y="5775325"/>
          <p14:tracePt t="98942" x="7527925" y="5768975"/>
          <p14:tracePt t="98950" x="7527925" y="5753100"/>
          <p14:tracePt t="98962" x="7688263" y="5616575"/>
          <p14:tracePt t="98978" x="8709025" y="4762500"/>
          <p14:tracePt t="98995" x="9898063" y="3984625"/>
          <p14:tracePt t="99012" x="10507663" y="3551238"/>
          <p14:tracePt t="99028" x="10515600" y="3551238"/>
          <p14:tracePt t="99086" x="10515600" y="3535363"/>
          <p14:tracePt t="99094" x="10469563" y="3535363"/>
          <p14:tracePt t="99102" x="10379075" y="3497263"/>
          <p14:tracePt t="99112" x="10256838" y="3451225"/>
          <p14:tracePt t="99129" x="9998075" y="3314700"/>
          <p14:tracePt t="99146" x="9883775" y="3222625"/>
          <p14:tracePt t="99162" x="9875838" y="3208338"/>
          <p14:tracePt t="99224" x="9829800" y="3200400"/>
          <p14:tracePt t="99231" x="9745663" y="3170238"/>
          <p14:tracePt t="99239" x="9655175" y="3146425"/>
          <p14:tracePt t="99247" x="9555163" y="3124200"/>
          <p14:tracePt t="99262" x="9364663" y="3124200"/>
          <p14:tracePt t="99279" x="9067800" y="3222625"/>
          <p14:tracePt t="99296" x="8755063" y="3352800"/>
          <p14:tracePt t="99312" x="8488363" y="3482975"/>
          <p14:tracePt t="99329" x="8245475" y="3573463"/>
          <p14:tracePt t="99346" x="8085138" y="3673475"/>
          <p14:tracePt t="99362" x="7947025" y="3733800"/>
          <p14:tracePt t="99380" x="7826375" y="3779838"/>
          <p14:tracePt t="99384" x="7764463" y="3787775"/>
          <p14:tracePt t="99396" x="7718425" y="3802063"/>
          <p14:tracePt t="99412" x="7650163" y="3825875"/>
          <p14:tracePt t="99429" x="7581900" y="3848100"/>
          <p14:tracePt t="99445" x="7513638" y="3878263"/>
          <p14:tracePt t="99462" x="7407275" y="3902075"/>
          <p14:tracePt t="99479" x="7292975" y="3932238"/>
          <p14:tracePt t="99496" x="7132638" y="3970338"/>
          <p14:tracePt t="99512" x="6994525" y="4016375"/>
          <p14:tracePt t="99529" x="6888163" y="4046538"/>
          <p14:tracePt t="99546" x="6804025" y="4076700"/>
          <p14:tracePt t="99562" x="6789738" y="4076700"/>
          <p14:tracePt t="99646" x="6781800" y="4084638"/>
          <p14:tracePt t="99656" x="6773863" y="4106863"/>
          <p14:tracePt t="99663" x="6765925" y="4130675"/>
          <p14:tracePt t="99679" x="6743700" y="4183063"/>
          <p14:tracePt t="99696" x="6727825" y="4221163"/>
          <p14:tracePt t="99712" x="6689725" y="4289425"/>
          <p14:tracePt t="99729" x="6659563" y="4343400"/>
          <p14:tracePt t="99746" x="6637338" y="4381500"/>
          <p14:tracePt t="99762" x="6621463" y="4411663"/>
          <p14:tracePt t="99779" x="6613525" y="4427538"/>
          <p14:tracePt t="99796" x="6613525" y="4435475"/>
          <p14:tracePt t="99812" x="6607175" y="4441825"/>
          <p14:tracePt t="99830" x="6599238" y="4457700"/>
          <p14:tracePt t="99846" x="6591300" y="4465638"/>
          <p14:tracePt t="99862" x="6583363" y="4479925"/>
          <p14:tracePt t="99880" x="6575425" y="4487863"/>
          <p14:tracePt t="99896" x="6569075" y="4511675"/>
          <p14:tracePt t="99912" x="6561138" y="4518025"/>
          <p14:tracePt t="100230" x="6561138" y="4525963"/>
          <p14:tracePt t="100262" x="6569075" y="4533900"/>
          <p14:tracePt t="100270" x="6607175" y="4556125"/>
          <p14:tracePt t="100518" x="6629400" y="4549775"/>
          <p14:tracePt t="100559" x="6651625" y="4549775"/>
          <p14:tracePt t="100584" x="6667500" y="4549775"/>
          <p14:tracePt t="100591" x="6675438" y="4549775"/>
          <p14:tracePt t="100607" x="6689725" y="4556125"/>
          <p14:tracePt t="100614" x="6705600" y="4564063"/>
          <p14:tracePt t="100630" x="6773863" y="4579938"/>
          <p14:tracePt t="100646" x="6880225" y="4602163"/>
          <p14:tracePt t="100663" x="7010400" y="4648200"/>
          <p14:tracePt t="100679" x="7208838" y="4678363"/>
          <p14:tracePt t="100696" x="7451725" y="4732338"/>
          <p14:tracePt t="100713" x="7673975" y="4770438"/>
          <p14:tracePt t="100729" x="7878763" y="4808538"/>
          <p14:tracePt t="100746" x="8047038" y="4822825"/>
          <p14:tracePt t="100763" x="8183563" y="4846638"/>
          <p14:tracePt t="100779" x="8251825" y="4860925"/>
          <p14:tracePt t="100799" x="8275638" y="4876800"/>
          <p14:tracePt t="100813" x="8283575" y="4876800"/>
          <p14:tracePt t="100830" x="8297863" y="4884738"/>
          <p14:tracePt t="100846" x="8313738" y="4899025"/>
          <p14:tracePt t="100863" x="8321675" y="4899025"/>
          <p14:tracePt t="100880" x="8335963" y="4914900"/>
          <p14:tracePt t="100897" x="8366125" y="4930775"/>
          <p14:tracePt t="100913" x="8450263" y="4953000"/>
          <p14:tracePt t="100930" x="8564563" y="4968875"/>
          <p14:tracePt t="100946" x="8686800" y="4968875"/>
          <p14:tracePt t="100963" x="8801100" y="4968875"/>
          <p14:tracePt t="100980" x="8885238" y="4968875"/>
          <p14:tracePt t="100997" x="8983663" y="4945063"/>
          <p14:tracePt t="101015" x="9021763" y="4930775"/>
          <p14:tracePt t="101030" x="9059863" y="4922838"/>
          <p14:tracePt t="101046" x="9090025" y="4914900"/>
          <p14:tracePt t="101063" x="9121775" y="4914900"/>
          <p14:tracePt t="101096" x="9128125" y="4914900"/>
          <p14:tracePt t="101783" x="9128125" y="4960938"/>
          <p14:tracePt t="101790" x="9083675" y="5013325"/>
          <p14:tracePt t="101798" x="9021763" y="5105400"/>
          <p14:tracePt t="101814" x="8869363" y="5356225"/>
          <p14:tracePt t="101830" x="8632825" y="5646738"/>
          <p14:tracePt t="101847" x="8283575" y="5875338"/>
          <p14:tracePt t="101863" x="7916863" y="6011863"/>
          <p14:tracePt t="101880" x="7483475" y="6126163"/>
          <p14:tracePt t="101897" x="7070725" y="6172200"/>
          <p14:tracePt t="101913" x="6697663" y="6172200"/>
          <p14:tracePt t="101930" x="6346825" y="6149975"/>
          <p14:tracePt t="101947" x="5943600" y="6049963"/>
          <p14:tracePt t="101963" x="5562600" y="5935663"/>
          <p14:tracePt t="101980" x="5219700" y="5859463"/>
          <p14:tracePt t="101998" x="4708525" y="5791200"/>
          <p14:tracePt t="102014" x="4473575" y="5753100"/>
          <p14:tracePt t="102030" x="4251325" y="5722938"/>
          <p14:tracePt t="102047" x="4092575" y="5715000"/>
          <p14:tracePt t="102063" x="3886200" y="5715000"/>
          <p14:tracePt t="102080" x="3741738" y="5715000"/>
          <p14:tracePt t="102097" x="3619500" y="5715000"/>
          <p14:tracePt t="102113" x="3482975" y="5730875"/>
          <p14:tracePt t="102130" x="3413125" y="5753100"/>
          <p14:tracePt t="102147" x="3390900" y="5761038"/>
          <p14:tracePt t="102246" x="3382963" y="5753100"/>
          <p14:tracePt t="102254" x="3368675" y="5722938"/>
          <p14:tracePt t="102265" x="3360738" y="5707063"/>
          <p14:tracePt t="102280" x="3352800" y="5684838"/>
          <p14:tracePt t="102297" x="3344863" y="5654675"/>
          <p14:tracePt t="102313" x="3336925" y="5622925"/>
          <p14:tracePt t="102330" x="3336925" y="5600700"/>
          <p14:tracePt t="102347" x="3322638" y="5562600"/>
          <p14:tracePt t="102363" x="3306763" y="5540375"/>
          <p14:tracePt t="102380" x="3298825" y="5532438"/>
          <p14:tracePt t="102397" x="3284538" y="5508625"/>
          <p14:tracePt t="102414" x="3268663" y="5486400"/>
          <p14:tracePt t="102430" x="3254375" y="5464175"/>
          <p14:tracePt t="102447" x="3254375" y="5448300"/>
          <p14:tracePt t="102464" x="3254375" y="5426075"/>
          <p14:tracePt t="102480" x="3238500" y="5410200"/>
          <p14:tracePt t="102497" x="3230563" y="5380038"/>
          <p14:tracePt t="102514" x="3230563" y="5372100"/>
          <p14:tracePt t="102530" x="3230563" y="5341938"/>
          <p14:tracePt t="102547" x="3230563" y="5318125"/>
          <p14:tracePt t="102563" x="3230563" y="5280025"/>
          <p14:tracePt t="102582" x="3268663" y="5219700"/>
          <p14:tracePt t="102598" x="3298825" y="5189538"/>
          <p14:tracePt t="102614" x="3398838" y="5151438"/>
          <p14:tracePt t="102630" x="3527425" y="5127625"/>
          <p14:tracePt t="102647" x="3679825" y="5121275"/>
          <p14:tracePt t="102664" x="3870325" y="5121275"/>
          <p14:tracePt t="102681" x="4106863" y="5121275"/>
          <p14:tracePt t="102697" x="4327525" y="5121275"/>
          <p14:tracePt t="102714" x="4587875" y="5121275"/>
          <p14:tracePt t="102730" x="4884738" y="5121275"/>
          <p14:tracePt t="102747" x="5211763" y="5121275"/>
          <p14:tracePt t="102764" x="5592763" y="5121275"/>
          <p14:tracePt t="102781" x="5981700" y="5121275"/>
          <p14:tracePt t="102798" x="6651625" y="5051425"/>
          <p14:tracePt t="102814" x="6873875" y="5013325"/>
          <p14:tracePt t="102830" x="7467600" y="4930775"/>
          <p14:tracePt t="102847" x="7788275" y="4868863"/>
          <p14:tracePt t="102864" x="8047038" y="4822825"/>
          <p14:tracePt t="102880" x="8259763" y="4784725"/>
          <p14:tracePt t="102897" x="8412163" y="4762500"/>
          <p14:tracePt t="102914" x="8488363" y="4754563"/>
          <p14:tracePt t="102918" x="8518525" y="4754563"/>
          <p14:tracePt t="102930" x="8550275" y="4754563"/>
          <p14:tracePt t="102947" x="8588375" y="4754563"/>
          <p14:tracePt t="102964" x="8610600" y="4754563"/>
          <p14:tracePt t="102980" x="8648700" y="4762500"/>
          <p14:tracePt t="102998" x="8770938" y="4838700"/>
          <p14:tracePt t="103014" x="8816975" y="4868863"/>
          <p14:tracePt t="103030" x="8961438" y="4991100"/>
          <p14:tracePt t="103047" x="9045575" y="5075238"/>
          <p14:tracePt t="103064" x="9097963" y="5127625"/>
          <p14:tracePt t="103080" x="9121775" y="5165725"/>
          <p14:tracePt t="103097" x="9128125" y="5181600"/>
          <p14:tracePt t="103130" x="9136063" y="5189538"/>
          <p14:tracePt t="103147" x="9113838" y="5211763"/>
          <p14:tracePt t="103164" x="9075738" y="5235575"/>
          <p14:tracePt t="103180" x="8975725" y="5295900"/>
          <p14:tracePt t="103198" x="8709025" y="5470525"/>
          <p14:tracePt t="103214" x="8512175" y="5608638"/>
          <p14:tracePt t="103230" x="8328025" y="5745163"/>
          <p14:tracePt t="103247" x="8153400" y="5859463"/>
          <p14:tracePt t="103264" x="7978775" y="5943600"/>
          <p14:tracePt t="103280" x="7788275" y="5989638"/>
          <p14:tracePt t="103297" x="7521575" y="6035675"/>
          <p14:tracePt t="103314" x="7086600" y="6035675"/>
          <p14:tracePt t="103330" x="6484938" y="6035675"/>
          <p14:tracePt t="103347" x="5775325" y="5997575"/>
          <p14:tracePt t="103364" x="5121275" y="5913438"/>
          <p14:tracePt t="103380" x="4495800" y="5813425"/>
          <p14:tracePt t="103399" x="3741738" y="5715000"/>
          <p14:tracePt t="103416" x="3429000" y="5668963"/>
          <p14:tracePt t="103430" x="3200400" y="5630863"/>
          <p14:tracePt t="103447" x="3040063" y="5616575"/>
          <p14:tracePt t="103464" x="2887663" y="5592763"/>
          <p14:tracePt t="103480" x="2773363" y="5584825"/>
          <p14:tracePt t="103497" x="2651125" y="5584825"/>
          <p14:tracePt t="103514" x="2514600" y="5578475"/>
          <p14:tracePt t="103530" x="2408238" y="5554663"/>
          <p14:tracePt t="103547" x="2308225" y="5532438"/>
          <p14:tracePt t="103564" x="2225675" y="5508625"/>
          <p14:tracePt t="103580" x="2163763" y="5470525"/>
          <p14:tracePt t="103598" x="2133600" y="5432425"/>
          <p14:tracePt t="103614" x="2133600" y="5372100"/>
          <p14:tracePt t="103630" x="2125663" y="5311775"/>
          <p14:tracePt t="103647" x="2125663" y="5241925"/>
          <p14:tracePt t="103664" x="2125663" y="5189538"/>
          <p14:tracePt t="103681" x="2155825" y="5105400"/>
          <p14:tracePt t="103698" x="2187575" y="5037138"/>
          <p14:tracePt t="103714" x="2263775" y="4975225"/>
          <p14:tracePt t="103730" x="2339975" y="4945063"/>
          <p14:tracePt t="103747" x="2468563" y="4906963"/>
          <p14:tracePt t="103764" x="2644775" y="4884738"/>
          <p14:tracePt t="103781" x="2827338" y="4884738"/>
          <p14:tracePt t="103798" x="3162300" y="4876800"/>
          <p14:tracePt t="103814" x="3421063" y="4876800"/>
          <p14:tracePt t="103830" x="3695700" y="4876800"/>
          <p14:tracePt t="103847" x="4008438" y="4876800"/>
          <p14:tracePt t="103864" x="4343400" y="4876800"/>
          <p14:tracePt t="103881" x="4656138" y="4876800"/>
          <p14:tracePt t="103898" x="4991100" y="4876800"/>
          <p14:tracePt t="103902" x="5135563" y="4876800"/>
          <p14:tracePt t="103914" x="5318125" y="4876800"/>
          <p14:tracePt t="103931" x="5699125" y="4876800"/>
          <p14:tracePt t="103947" x="6073775" y="4876800"/>
          <p14:tracePt t="103964" x="6392863" y="4854575"/>
          <p14:tracePt t="103981" x="6667500" y="4808538"/>
          <p14:tracePt t="103998" x="7124700" y="4732338"/>
          <p14:tracePt t="104014" x="7483475" y="4678363"/>
          <p14:tracePt t="104031" x="7810500" y="4648200"/>
          <p14:tracePt t="104047" x="8115300" y="4625975"/>
          <p14:tracePt t="104064" x="8366125" y="4625975"/>
          <p14:tracePt t="104081" x="8594725" y="4625975"/>
          <p14:tracePt t="104097" x="8785225" y="4625975"/>
          <p14:tracePt t="104114" x="8969375" y="4678363"/>
          <p14:tracePt t="104130" x="9097963" y="4724400"/>
          <p14:tracePt t="104147" x="9242425" y="4808538"/>
          <p14:tracePt t="104164" x="9380538" y="4906963"/>
          <p14:tracePt t="104180" x="9494838" y="5021263"/>
          <p14:tracePt t="104197" x="9593263" y="5143500"/>
          <p14:tracePt t="104214" x="9655175" y="5249863"/>
          <p14:tracePt t="104230" x="9661525" y="5273675"/>
          <p14:tracePt t="104247" x="9661525" y="5287963"/>
          <p14:tracePt t="104264" x="9661525" y="5311775"/>
          <p14:tracePt t="104280" x="9661525" y="5356225"/>
          <p14:tracePt t="104297" x="9631363" y="5432425"/>
          <p14:tracePt t="104314" x="9571038" y="5532438"/>
          <p14:tracePt t="104330" x="9478963" y="5684838"/>
          <p14:tracePt t="104347" x="9372600" y="5837238"/>
          <p14:tracePt t="104364" x="9242425" y="5989638"/>
          <p14:tracePt t="104381" x="9097963" y="6118225"/>
          <p14:tracePt t="104399" x="8893175" y="6240463"/>
          <p14:tracePt t="104414" x="8724900" y="6270625"/>
          <p14:tracePt t="104431" x="8526463" y="6286500"/>
          <p14:tracePt t="104447" x="8207375" y="6286500"/>
          <p14:tracePt t="104464" x="7627938" y="6286500"/>
          <p14:tracePt t="104481" x="6964363" y="6286500"/>
          <p14:tracePt t="104497" x="6264275" y="6286500"/>
          <p14:tracePt t="104514" x="5524500" y="6286500"/>
          <p14:tracePt t="104531" x="4816475" y="6286500"/>
          <p14:tracePt t="104547" x="4237038" y="6286500"/>
          <p14:tracePt t="104564" x="3749675" y="6248400"/>
          <p14:tracePt t="104581" x="3344863" y="6156325"/>
          <p14:tracePt t="104598" x="3140075" y="6103938"/>
          <p14:tracePt t="104614" x="2987675" y="6042025"/>
          <p14:tracePt t="104631" x="2895600" y="6011863"/>
          <p14:tracePt t="104647" x="2803525" y="5973763"/>
          <p14:tracePt t="104664" x="2743200" y="5921375"/>
          <p14:tracePt t="104681" x="2689225" y="5845175"/>
          <p14:tracePt t="104697" x="2651125" y="5737225"/>
          <p14:tracePt t="104714" x="2628900" y="5616575"/>
          <p14:tracePt t="104731" x="2628900" y="5502275"/>
          <p14:tracePt t="104747" x="2628900" y="5418138"/>
          <p14:tracePt t="104764" x="2628900" y="5356225"/>
          <p14:tracePt t="104781" x="2644775" y="5273675"/>
          <p14:tracePt t="104797" x="2667000" y="5241925"/>
          <p14:tracePt t="104814" x="2735263" y="5159375"/>
          <p14:tracePt t="104831" x="2803525" y="5097463"/>
          <p14:tracePt t="104847" x="2887663" y="5051425"/>
          <p14:tracePt t="104864" x="3009900" y="4999038"/>
          <p14:tracePt t="104881" x="3132138" y="4960938"/>
          <p14:tracePt t="104898" x="3330575" y="4930775"/>
          <p14:tracePt t="104902" x="3421063" y="4922838"/>
          <p14:tracePt t="104914" x="3565525" y="4899025"/>
          <p14:tracePt t="104931" x="3832225" y="4899025"/>
          <p14:tracePt t="104948" x="4130675" y="4899025"/>
          <p14:tracePt t="104964" x="4441825" y="4899025"/>
          <p14:tracePt t="104981" x="4960938" y="4899025"/>
          <p14:tracePt t="104997" x="5380038" y="4899025"/>
          <p14:tracePt t="105014" x="5905500" y="4930775"/>
          <p14:tracePt t="105031" x="6469063" y="5029200"/>
          <p14:tracePt t="105048" x="6926263" y="5089525"/>
          <p14:tracePt t="105064" x="7383463" y="5151438"/>
          <p14:tracePt t="105081" x="7756525" y="5203825"/>
          <p14:tracePt t="105098" x="8131175" y="5249863"/>
          <p14:tracePt t="105114" x="8420100" y="5295900"/>
          <p14:tracePt t="105131" x="8602663" y="5318125"/>
          <p14:tracePt t="105148" x="8763000" y="5356225"/>
          <p14:tracePt t="105164" x="8855075" y="5394325"/>
          <p14:tracePt t="105181" x="9021763" y="5486400"/>
          <p14:tracePt t="105198" x="9144000" y="5562600"/>
          <p14:tracePt t="105215" x="9250363" y="5661025"/>
          <p14:tracePt t="105231" x="9326563" y="5753100"/>
          <p14:tracePt t="105248" x="9356725" y="5851525"/>
          <p14:tracePt t="105264" x="9372600" y="5943600"/>
          <p14:tracePt t="105281" x="9372600" y="6049963"/>
          <p14:tracePt t="105299" x="9356725" y="6164263"/>
          <p14:tracePt t="105314" x="9296400" y="6270625"/>
          <p14:tracePt t="105331" x="9151938" y="6408738"/>
          <p14:tracePt t="105348" x="8953500" y="6515100"/>
          <p14:tracePt t="105364" x="8678863" y="6645275"/>
          <p14:tracePt t="105382" x="8107363" y="6789738"/>
          <p14:tracePt t="105398" x="7535863" y="6842125"/>
          <p14:tracePt t="105414" x="7002463" y="6842125"/>
          <p14:tracePt t="105431" x="6400800" y="6842125"/>
          <p14:tracePt t="105448" x="5768975" y="6797675"/>
          <p14:tracePt t="105465" x="5143500" y="6683375"/>
          <p14:tracePt t="105481" x="4564063" y="6613525"/>
          <p14:tracePt t="105498" x="4122738" y="6545263"/>
          <p14:tracePt t="105514" x="3756025" y="6492875"/>
          <p14:tracePt t="105531" x="3413125" y="6438900"/>
          <p14:tracePt t="105548" x="3184525" y="6408738"/>
          <p14:tracePt t="105565" x="2987675" y="6378575"/>
          <p14:tracePt t="105581" x="2797175" y="6316663"/>
          <p14:tracePt t="105598" x="2705100" y="6270625"/>
          <p14:tracePt t="105615" x="2628900" y="6218238"/>
          <p14:tracePt t="105631" x="2582863" y="6180138"/>
          <p14:tracePt t="105648" x="2544763" y="6149975"/>
          <p14:tracePt t="105665" x="2530475" y="6126163"/>
          <p14:tracePt t="105681" x="2514600" y="6096000"/>
          <p14:tracePt t="105698" x="2514600" y="6035675"/>
          <p14:tracePt t="105715" x="2552700" y="5897563"/>
          <p14:tracePt t="105731" x="2606675" y="5745163"/>
          <p14:tracePt t="105748" x="2651125" y="5646738"/>
          <p14:tracePt t="105766" x="2713038" y="5546725"/>
          <p14:tracePt t="105782" x="2751138" y="5508625"/>
          <p14:tracePt t="105798" x="2759075" y="5502275"/>
          <p14:tracePt t="105815" x="2765425" y="5494338"/>
          <p14:tracePt t="112622" x="2797175" y="5494338"/>
          <p14:tracePt t="112631" x="2955925" y="5380038"/>
          <p14:tracePt t="112639" x="3254375" y="5105400"/>
          <p14:tracePt t="112650" x="3641725" y="4686300"/>
          <p14:tracePt t="112667" x="4435475" y="3763963"/>
          <p14:tracePt t="112684" x="4953000" y="2987675"/>
          <p14:tracePt t="112702" x="4899025" y="1997075"/>
          <p14:tracePt t="112718" x="4602163" y="1303338"/>
          <p14:tracePt t="112734" x="4327525" y="685800"/>
          <p14:tracePt t="112750" x="4114800" y="190500"/>
          <p14:tracePt t="112767" x="3984625" y="0"/>
          <p14:tracePt t="112784" x="3946525" y="0"/>
          <p14:tracePt t="113014" x="3878263" y="0"/>
          <p14:tracePt t="113022" x="3763963" y="60325"/>
          <p14:tracePt t="113034" x="3627438" y="182563"/>
          <p14:tracePt t="113051" x="3322638" y="639763"/>
          <p14:tracePt t="113067" x="3124200" y="1279525"/>
          <p14:tracePt t="113084" x="3108325" y="1660525"/>
          <p14:tracePt t="113100" x="3170238" y="1812925"/>
          <p14:tracePt t="113374" x="3192463" y="1812925"/>
          <p14:tracePt t="113382" x="3208338" y="1812925"/>
          <p14:tracePt t="113390" x="3238500" y="1812925"/>
          <p14:tracePt t="113401" x="3298825" y="1812925"/>
          <p14:tracePt t="113417" x="3635375" y="1736725"/>
          <p14:tracePt t="113435" x="4289425" y="1584325"/>
          <p14:tracePt t="113451" x="4991100" y="1409700"/>
          <p14:tracePt t="113467" x="5456238" y="1241425"/>
          <p14:tracePt t="113484" x="5821363" y="1074738"/>
          <p14:tracePt t="113502" x="6035675" y="974725"/>
          <p14:tracePt t="113517" x="6042025" y="968375"/>
          <p14:tracePt t="113534" x="6049963" y="968375"/>
          <p14:tracePt t="113551" x="6003925" y="944563"/>
          <p14:tracePt t="113568" x="5867400" y="898525"/>
          <p14:tracePt t="113584" x="5761038" y="876300"/>
          <p14:tracePt t="113601" x="5730875" y="868363"/>
          <p14:tracePt t="113814" x="5768975" y="936625"/>
          <p14:tracePt t="113824" x="5821363" y="998538"/>
          <p14:tracePt t="113834" x="5897563" y="1066800"/>
          <p14:tracePt t="113851" x="6226175" y="1257300"/>
          <p14:tracePt t="113868" x="6651625" y="1417638"/>
          <p14:tracePt t="113884" x="7010400" y="1485900"/>
          <p14:tracePt t="113901" x="7505700" y="1524000"/>
          <p14:tracePt t="113917" x="7604125" y="1524000"/>
          <p14:tracePt t="113934" x="7764463" y="1508125"/>
          <p14:tracePt t="113968" x="7772400" y="1493838"/>
          <p14:tracePt t="113984" x="7772400" y="1417638"/>
          <p14:tracePt t="114001" x="7718425" y="1303338"/>
          <p14:tracePt t="114018" x="7666038" y="1235075"/>
          <p14:tracePt t="114034" x="7620000" y="1173163"/>
          <p14:tracePt t="114051" x="7597775" y="1150938"/>
          <p14:tracePt t="114068" x="7581900" y="1135063"/>
          <p14:tracePt t="114084" x="7521575" y="1112838"/>
          <p14:tracePt t="114101" x="7315200" y="1096963"/>
          <p14:tracePt t="114117" x="6904038" y="1112838"/>
          <p14:tracePt t="114135" x="6392863" y="1249363"/>
          <p14:tracePt t="114151" x="5875338" y="1393825"/>
          <p14:tracePt t="114167" x="5494338" y="1463675"/>
          <p14:tracePt t="114184" x="5219700" y="1508125"/>
          <p14:tracePt t="114201" x="5121275" y="1508125"/>
          <p14:tracePt t="114217" x="5113338" y="1508125"/>
          <p14:tracePt t="114262" x="5105400" y="1508125"/>
          <p14:tracePt t="114270" x="5083175" y="1508125"/>
          <p14:tracePt t="114284" x="5051425" y="1508125"/>
          <p14:tracePt t="114302" x="4800600" y="1455738"/>
          <p14:tracePt t="114318" x="4479925" y="1393825"/>
          <p14:tracePt t="114335" x="4191000" y="1317625"/>
          <p14:tracePt t="114351" x="4060825" y="1257300"/>
          <p14:tracePt t="114368" x="4022725" y="1235075"/>
          <p14:tracePt t="114385" x="4030663" y="1235075"/>
          <p14:tracePt t="114687" x="4046538" y="1196975"/>
          <p14:tracePt t="114696" x="4054475" y="1143000"/>
          <p14:tracePt t="114703" x="4060825" y="1127125"/>
          <p14:tracePt t="114718" x="4060825" y="1096963"/>
          <p14:tracePt t="114735" x="4076700" y="1036638"/>
          <p14:tracePt t="114751" x="4092575" y="998538"/>
          <p14:tracePt t="114768" x="4092575" y="982663"/>
          <p14:tracePt t="114785" x="4092575" y="968375"/>
          <p14:tracePt t="114942" x="4084638" y="968375"/>
          <p14:tracePt t="114950" x="4076700" y="968375"/>
          <p14:tracePt t="114959" x="4068763" y="968375"/>
          <p14:tracePt t="114974" x="4060825" y="974725"/>
          <p14:tracePt t="114984" x="4054475" y="982663"/>
          <p14:tracePt t="115001" x="4046538" y="982663"/>
          <p14:tracePt t="115095" x="4038600" y="982663"/>
          <p14:tracePt t="115111" x="4030663" y="982663"/>
          <p14:tracePt t="115838" x="4038600" y="982663"/>
          <p14:tracePt t="115846" x="4106863" y="982663"/>
          <p14:tracePt t="115854" x="4198938" y="982663"/>
          <p14:tracePt t="115869" x="4321175" y="982663"/>
          <p14:tracePt t="115886" x="4678363" y="982663"/>
          <p14:tracePt t="115902" x="5059363" y="982663"/>
          <p14:tracePt t="115918" x="5410200" y="952500"/>
          <p14:tracePt t="115935" x="5753100" y="914400"/>
          <p14:tracePt t="115952" x="5951538" y="884238"/>
          <p14:tracePt t="115968" x="6019800" y="876300"/>
          <p14:tracePt t="116158" x="6035675" y="876300"/>
          <p14:tracePt t="116167" x="6065838" y="876300"/>
          <p14:tracePt t="116175" x="6111875" y="898525"/>
          <p14:tracePt t="116185" x="6156325" y="906463"/>
          <p14:tracePt t="116202" x="6232525" y="930275"/>
          <p14:tracePt t="116218" x="6324600" y="936625"/>
          <p14:tracePt t="116235" x="6400800" y="936625"/>
          <p14:tracePt t="116252" x="6438900" y="936625"/>
          <p14:tracePt t="116268" x="6469063" y="936625"/>
          <p14:tracePt t="116286" x="6492875" y="930275"/>
          <p14:tracePt t="116327" x="6499225" y="930275"/>
          <p14:tracePt t="116367" x="6499225" y="936625"/>
          <p14:tracePt t="116375" x="6499225" y="982663"/>
          <p14:tracePt t="116385" x="6438900" y="1058863"/>
          <p14:tracePt t="116402" x="6210300" y="1203325"/>
          <p14:tracePt t="116418" x="5775325" y="1325563"/>
          <p14:tracePt t="116435" x="5143500" y="1371600"/>
          <p14:tracePt t="116452" x="4359275" y="1371600"/>
          <p14:tracePt t="116468" x="3597275" y="1371600"/>
          <p14:tracePt t="116485" x="2811463" y="1371600"/>
          <p14:tracePt t="116502" x="2560638" y="1371600"/>
          <p14:tracePt t="116519" x="2460625" y="1355725"/>
          <p14:tracePt t="116599" x="2454275" y="1355725"/>
          <p14:tracePt t="116607" x="2446338" y="1355725"/>
          <p14:tracePt t="116619" x="2430463" y="1341438"/>
          <p14:tracePt t="116635" x="2416175" y="1341438"/>
          <p14:tracePt t="116652" x="2384425" y="1341438"/>
          <p14:tracePt t="116669" x="2362200" y="1349375"/>
          <p14:tracePt t="116743" x="2354263" y="1349375"/>
          <p14:tracePt t="116751" x="2354263" y="1355725"/>
          <p14:tracePt t="116759" x="2362200" y="1379538"/>
          <p14:tracePt t="116769" x="2384425" y="1401763"/>
          <p14:tracePt t="116785" x="2460625" y="1447800"/>
          <p14:tracePt t="116802" x="2598738" y="1501775"/>
          <p14:tracePt t="116819" x="2797175" y="1570038"/>
          <p14:tracePt t="116835" x="3078163" y="1676400"/>
          <p14:tracePt t="116852" x="3489325" y="1782763"/>
          <p14:tracePt t="116870" x="4068763" y="1935163"/>
          <p14:tracePt t="116887" x="4389438" y="2011363"/>
          <p14:tracePt t="116902" x="4648200" y="2087563"/>
          <p14:tracePt t="116919" x="4860925" y="2149475"/>
          <p14:tracePt t="116935" x="5021263" y="2193925"/>
          <p14:tracePt t="116953" x="5181600" y="2239963"/>
          <p14:tracePt t="116969" x="5418138" y="2378075"/>
          <p14:tracePt t="116985" x="5600700" y="2468563"/>
          <p14:tracePt t="117002" x="5837238" y="2606675"/>
          <p14:tracePt t="117019" x="6103938" y="2705100"/>
          <p14:tracePt t="117035" x="6370638" y="2819400"/>
          <p14:tracePt t="117052" x="6569075" y="2903538"/>
          <p14:tracePt t="117070" x="6773863" y="2987675"/>
          <p14:tracePt t="117087" x="6850063" y="3032125"/>
          <p14:tracePt t="117102" x="6873875" y="3040063"/>
          <p14:tracePt t="117310" x="6865938" y="3040063"/>
          <p14:tracePt t="117321" x="6827838" y="3040063"/>
          <p14:tracePt t="117326" x="6773863" y="3017838"/>
          <p14:tracePt t="117335" x="6727825" y="3009900"/>
          <p14:tracePt t="117352" x="6607175" y="2971800"/>
          <p14:tracePt t="117369" x="6484938" y="2933700"/>
          <p14:tracePt t="117385" x="6430963" y="291782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17996" y="443071"/>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Testing </a:t>
            </a:r>
            <a:r>
              <a:rPr lang="en-US" dirty="0"/>
              <a:t>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2005473" y="1699952"/>
            <a:ext cx="7976727" cy="4555337"/>
          </a:xfrm>
          <a:prstGeom prst="rect">
            <a:avLst/>
          </a:prstGeom>
        </p:spPr>
      </p:pic>
    </p:spTree>
    <p:extLst>
      <p:ext uri="{BB962C8B-B14F-4D97-AF65-F5344CB8AC3E}">
        <p14:creationId xmlns:p14="http://schemas.microsoft.com/office/powerpoint/2010/main" val="1422255037"/>
      </p:ext>
    </p:extLst>
  </p:cSld>
  <p:clrMapOvr>
    <a:masterClrMapping/>
  </p:clrMapOvr>
  <mc:AlternateContent xmlns:mc="http://schemas.openxmlformats.org/markup-compatibility/2006" xmlns:p14="http://schemas.microsoft.com/office/powerpoint/2010/main">
    <mc:Choice Requires="p14">
      <p:transition p14:dur="10" advTm="69217"/>
    </mc:Choice>
    <mc:Fallback xmlns="">
      <p:transition advTm="69217"/>
    </mc:Fallback>
  </mc:AlternateContent>
  <p:timing>
    <p:tnLst>
      <p:par>
        <p:cTn id="1" dur="indefinite" restart="never" nodeType="tmRoot"/>
      </p:par>
    </p:tnLst>
  </p:timing>
  <p:extLst mod="1">
    <p:ext uri="{3A86A75C-4F4B-4683-9AE1-C65F6400EC91}">
      <p14:laserTraceLst xmlns:p14="http://schemas.microsoft.com/office/powerpoint/2010/main">
        <p14:tracePtLst>
          <p14:tracePt t="1103" x="6384925" y="2917825"/>
          <p14:tracePt t="1111" x="6256338" y="2887663"/>
          <p14:tracePt t="1120" x="6065838" y="2827338"/>
          <p14:tracePt t="1132" x="5867400" y="2781300"/>
          <p14:tracePt t="1149" x="5418138" y="2697163"/>
          <p14:tracePt t="1167" x="4556125" y="2644775"/>
          <p14:tracePt t="1183" x="4060825" y="2644775"/>
          <p14:tracePt t="1199" x="3559175" y="2628900"/>
          <p14:tracePt t="1216" x="3101975" y="2568575"/>
          <p14:tracePt t="1233" x="3001963" y="2560638"/>
          <p14:tracePt t="1495" x="2971800" y="2544763"/>
          <p14:tracePt t="1503" x="2955925" y="2536825"/>
          <p14:tracePt t="1511" x="2917825" y="2514600"/>
          <p14:tracePt t="1519" x="2917825" y="2506663"/>
          <p14:tracePt t="1533" x="2917825" y="2492375"/>
          <p14:tracePt t="1549" x="2911475" y="2454275"/>
          <p14:tracePt t="1553" x="2911475" y="2430463"/>
          <p14:tracePt t="1566" x="2911475" y="2400300"/>
          <p14:tracePt t="1583" x="2911475" y="2370138"/>
          <p14:tracePt t="1599" x="2911475" y="2346325"/>
          <p14:tracePt t="2391" x="2941638" y="2339975"/>
          <p14:tracePt t="2399" x="2979738" y="2339975"/>
          <p14:tracePt t="2407" x="3048000" y="2339975"/>
          <p14:tracePt t="2416" x="3116263" y="2354263"/>
          <p14:tracePt t="2433" x="3254375" y="2354263"/>
          <p14:tracePt t="2450" x="3421063" y="2339975"/>
          <p14:tracePt t="2466" x="3559175" y="2308225"/>
          <p14:tracePt t="2483" x="3635375" y="2301875"/>
          <p14:tracePt t="2500" x="3649663" y="2286000"/>
          <p14:tracePt t="2516" x="3665538" y="2286000"/>
          <p14:tracePt t="2533" x="3673475" y="2286000"/>
          <p14:tracePt t="2550" x="3725863" y="2255838"/>
          <p14:tracePt t="2567" x="3749675" y="2247900"/>
          <p14:tracePt t="2583" x="3756025" y="2247900"/>
          <p14:tracePt t="2847" x="3763963" y="2247900"/>
          <p14:tracePt t="2855" x="3771900" y="2247900"/>
          <p14:tracePt t="2866" x="3779838" y="2255838"/>
          <p14:tracePt t="3424" x="3794125" y="2255838"/>
          <p14:tracePt t="3431" x="3886200" y="2247900"/>
          <p14:tracePt t="3439" x="4068763" y="2232025"/>
          <p14:tracePt t="3450" x="4343400" y="2232025"/>
          <p14:tracePt t="3467" x="5021263" y="2232025"/>
          <p14:tracePt t="3483" x="5562600" y="2232025"/>
          <p14:tracePt t="3500" x="6019800" y="2232025"/>
          <p14:tracePt t="3517" x="6477000" y="2225675"/>
          <p14:tracePt t="3533" x="6797675" y="2171700"/>
          <p14:tracePt t="3550" x="7018338" y="2141538"/>
          <p14:tracePt t="3567" x="7094538" y="2133600"/>
          <p14:tracePt t="3583" x="7162800" y="2117725"/>
          <p14:tracePt t="3600" x="7208838" y="2111375"/>
          <p14:tracePt t="3618" x="7261225" y="2103438"/>
          <p14:tracePt t="3634" x="7292975" y="2103438"/>
          <p14:tracePt t="3650" x="7369175" y="2087563"/>
          <p14:tracePt t="3667" x="7451725" y="2087563"/>
          <p14:tracePt t="3683" x="7597775" y="2087563"/>
          <p14:tracePt t="3700" x="7750175" y="2133600"/>
          <p14:tracePt t="3717" x="7940675" y="2209800"/>
          <p14:tracePt t="3733" x="8047038" y="2255838"/>
          <p14:tracePt t="3751" x="8099425" y="2293938"/>
          <p14:tracePt t="3767" x="8107363" y="2301875"/>
          <p14:tracePt t="3784" x="8099425" y="2362200"/>
          <p14:tracePt t="3800" x="7978775" y="2416175"/>
          <p14:tracePt t="3817" x="7750175" y="2454275"/>
          <p14:tracePt t="3833" x="7337425" y="2460625"/>
          <p14:tracePt t="3850" x="6835775" y="2460625"/>
          <p14:tracePt t="3867" x="6362700" y="2460625"/>
          <p14:tracePt t="3883" x="5905500" y="2476500"/>
          <p14:tracePt t="3900" x="5546725" y="2476500"/>
          <p14:tracePt t="3917" x="5326063" y="2476500"/>
          <p14:tracePt t="3934" x="5067300" y="2506663"/>
          <p14:tracePt t="3951" x="4930775" y="2522538"/>
          <p14:tracePt t="3967" x="4822825" y="2536825"/>
          <p14:tracePt t="3984" x="4746625" y="2544763"/>
          <p14:tracePt t="4000" x="4678363" y="2544763"/>
          <p14:tracePt t="4017" x="4618038" y="2544763"/>
          <p14:tracePt t="4034" x="4579938" y="2544763"/>
          <p14:tracePt t="4050" x="4518025" y="2544763"/>
          <p14:tracePt t="4054" x="4457700" y="2544763"/>
          <p14:tracePt t="4067" x="4403725" y="2544763"/>
          <p14:tracePt t="4084" x="4267200" y="2544763"/>
          <p14:tracePt t="4100" x="4130675" y="2544763"/>
          <p14:tracePt t="4119" x="3946525" y="2544763"/>
          <p14:tracePt t="4134" x="3902075" y="2544763"/>
          <p14:tracePt t="4591" x="3902075" y="2552700"/>
          <p14:tracePt t="4599" x="3962400" y="2574925"/>
          <p14:tracePt t="4608" x="4068763" y="2590800"/>
          <p14:tracePt t="4618" x="4152900" y="2613025"/>
          <p14:tracePt t="4634" x="4327525" y="2651125"/>
          <p14:tracePt t="4650" x="4556125" y="2651125"/>
          <p14:tracePt t="4667" x="4854575" y="2651125"/>
          <p14:tracePt t="4684" x="5051425" y="2651125"/>
          <p14:tracePt t="4701" x="5211763" y="2651125"/>
          <p14:tracePt t="4717" x="5235575" y="2651125"/>
          <p14:tracePt t="4752" x="5241925" y="2651125"/>
          <p14:tracePt t="4767" x="5241925" y="2606675"/>
          <p14:tracePt t="4775" x="5241925" y="2590800"/>
          <p14:tracePt t="4784" x="5241925" y="2568575"/>
          <p14:tracePt t="4816" x="5241925" y="2552700"/>
          <p14:tracePt t="4823" x="5235575" y="2552700"/>
          <p14:tracePt t="4943" x="5235575" y="2560638"/>
          <p14:tracePt t="4951" x="5235575" y="2582863"/>
          <p14:tracePt t="4959" x="5235575" y="2598738"/>
          <p14:tracePt t="4967" x="5235575" y="2606675"/>
          <p14:tracePt t="4984" x="5227638" y="2636838"/>
          <p14:tracePt t="5001" x="5203825" y="2651125"/>
          <p14:tracePt t="5017" x="5165725" y="2651125"/>
          <p14:tracePt t="5034" x="5127625" y="2651125"/>
          <p14:tracePt t="5038" x="5113338" y="2651125"/>
          <p14:tracePt t="5051" x="5105400" y="2651125"/>
          <p14:tracePt t="5067" x="5097463" y="2651125"/>
          <p14:tracePt t="5101" x="5097463" y="2636838"/>
          <p14:tracePt t="5117" x="5097463" y="2598738"/>
          <p14:tracePt t="5134" x="5097463" y="2560638"/>
          <p14:tracePt t="5151" x="5097463" y="2544763"/>
          <p14:tracePt t="5247" x="5097463" y="2552700"/>
          <p14:tracePt t="5255" x="5097463" y="2574925"/>
          <p14:tracePt t="5267" x="5097463" y="2598738"/>
          <p14:tracePt t="5284" x="5097463" y="2606675"/>
          <p14:tracePt t="5359" x="5097463" y="2598738"/>
          <p14:tracePt t="5368" x="5097463" y="2552700"/>
          <p14:tracePt t="5374" x="5097463" y="2506663"/>
          <p14:tracePt t="5384" x="5097463" y="2484438"/>
          <p14:tracePt t="5400" x="5097463" y="2454275"/>
          <p14:tracePt t="5417" x="5097463" y="2430463"/>
          <p14:tracePt t="5503" x="5097463" y="2446338"/>
          <p14:tracePt t="5511" x="5113338" y="2454275"/>
          <p14:tracePt t="5520" x="5159375" y="2492375"/>
          <p14:tracePt t="5534" x="5241925" y="2552700"/>
          <p14:tracePt t="5552" x="5356225" y="2606675"/>
          <p14:tracePt t="5568" x="5464175" y="2667000"/>
          <p14:tracePt t="5584" x="5554663" y="2689225"/>
          <p14:tracePt t="5601" x="5600700" y="2705100"/>
          <p14:tracePt t="5618" x="5608638" y="2713038"/>
          <p14:tracePt t="5634" x="5616575" y="2713038"/>
          <p14:tracePt t="5679" x="5616575" y="2705100"/>
          <p14:tracePt t="5687" x="5622925" y="2689225"/>
          <p14:tracePt t="5703" x="5630863" y="2682875"/>
          <p14:tracePt t="5718" x="5646738" y="2659063"/>
          <p14:tracePt t="5759" x="5654675" y="2651125"/>
          <p14:tracePt t="5775" x="5661025" y="2651125"/>
          <p14:tracePt t="5791" x="5668963" y="2651125"/>
          <p14:tracePt t="5801" x="5684838" y="2651125"/>
          <p14:tracePt t="5819" x="5692775" y="2651125"/>
          <p14:tracePt t="5879" x="5707063" y="2651125"/>
          <p14:tracePt t="5887" x="5730875" y="2651125"/>
          <p14:tracePt t="5895" x="5745163" y="2651125"/>
          <p14:tracePt t="5903" x="5783263" y="2667000"/>
          <p14:tracePt t="5918" x="5829300" y="2705100"/>
          <p14:tracePt t="5935" x="5889625" y="2720975"/>
          <p14:tracePt t="5951" x="5897563" y="2727325"/>
          <p14:tracePt t="6033" x="5905500" y="2727325"/>
          <p14:tracePt t="6041" x="5913438" y="2727325"/>
          <p14:tracePt t="6051" x="5927725" y="2720975"/>
          <p14:tracePt t="6068" x="5943600" y="2705100"/>
          <p14:tracePt t="6084" x="5965825" y="2674938"/>
          <p14:tracePt t="6101" x="5973763" y="2667000"/>
          <p14:tracePt t="6119" x="6003925" y="2644775"/>
          <p14:tracePt t="6135" x="6035675" y="2636838"/>
          <p14:tracePt t="6151" x="6065838" y="2628900"/>
          <p14:tracePt t="6168" x="6080125" y="2620963"/>
          <p14:tracePt t="6185" x="6103938" y="2620963"/>
          <p14:tracePt t="6201" x="6118225" y="2620963"/>
          <p14:tracePt t="6218" x="6126163" y="2620963"/>
          <p14:tracePt t="6319" x="6111875" y="2620963"/>
          <p14:tracePt t="6624" x="6188075" y="2620963"/>
          <p14:tracePt t="6631" x="6294438" y="2620963"/>
          <p14:tracePt t="6640" x="6423025" y="2606675"/>
          <p14:tracePt t="6651" x="6537325" y="2590800"/>
          <p14:tracePt t="6668" x="6765925" y="2560638"/>
          <p14:tracePt t="6685" x="6950075" y="2530475"/>
          <p14:tracePt t="6703" x="7102475" y="2530475"/>
          <p14:tracePt t="6718" x="7132638" y="2530475"/>
          <p14:tracePt t="6735" x="7146925" y="2530475"/>
          <p14:tracePt t="6751" x="7192963" y="2536825"/>
          <p14:tracePt t="6768" x="7239000" y="2560638"/>
          <p14:tracePt t="6785" x="7292975" y="2568575"/>
          <p14:tracePt t="6802" x="7413625" y="2620963"/>
          <p14:tracePt t="6819" x="7551738" y="2689225"/>
          <p14:tracePt t="6835" x="7680325" y="2735263"/>
          <p14:tracePt t="6851" x="7772400" y="2759075"/>
          <p14:tracePt t="6868" x="7810500" y="2765425"/>
          <p14:tracePt t="6975" x="7818438" y="2765425"/>
          <p14:tracePt t="7007" x="7818438" y="2759075"/>
          <p14:tracePt t="7023" x="7802563" y="2759075"/>
          <p14:tracePt t="7039" x="7788275" y="2759075"/>
          <p14:tracePt t="7047" x="7780338" y="2759075"/>
          <p14:tracePt t="7055" x="7764463" y="2759075"/>
          <p14:tracePt t="7068" x="7750175" y="2751138"/>
          <p14:tracePt t="7085" x="7696200" y="2751138"/>
          <p14:tracePt t="7101" x="7597775" y="2751138"/>
          <p14:tracePt t="7119" x="7337425" y="2811463"/>
          <p14:tracePt t="7135" x="7102475" y="2849563"/>
          <p14:tracePt t="7151" x="6735763" y="2895600"/>
          <p14:tracePt t="7168" x="6340475" y="2941638"/>
          <p14:tracePt t="7185" x="5989638" y="2987675"/>
          <p14:tracePt t="7202" x="5616575" y="3032125"/>
          <p14:tracePt t="7218" x="5287963" y="3078163"/>
          <p14:tracePt t="7237" x="4906963" y="3132138"/>
          <p14:tracePt t="7251" x="4556125" y="3192463"/>
          <p14:tracePt t="7268" x="4137025" y="3254375"/>
          <p14:tracePt t="7285" x="3832225" y="3284538"/>
          <p14:tracePt t="7303" x="3597275" y="3306763"/>
          <p14:tracePt t="7318" x="3475038" y="3306763"/>
          <p14:tracePt t="7335" x="3368675" y="3306763"/>
          <p14:tracePt t="7351" x="3284538" y="3306763"/>
          <p14:tracePt t="7368" x="3146425" y="3268663"/>
          <p14:tracePt t="7384" x="3025775" y="3246438"/>
          <p14:tracePt t="7401" x="2955925" y="3222625"/>
          <p14:tracePt t="7418" x="2911475" y="3208338"/>
          <p14:tracePt t="7437" x="2895600" y="3200400"/>
          <p14:tracePt t="7452" x="2895600" y="3192463"/>
          <p14:tracePt t="7495" x="2895600" y="3184525"/>
          <p14:tracePt t="7503" x="2895600" y="3170238"/>
          <p14:tracePt t="7520" x="2887663" y="3162300"/>
          <p14:tracePt t="7535" x="2887663" y="3146425"/>
          <p14:tracePt t="7551" x="2873375" y="3132138"/>
          <p14:tracePt t="7560" x="2873375" y="3124200"/>
          <p14:tracePt t="7577" x="2873375" y="3108325"/>
          <p14:tracePt t="7591" x="2873375" y="3101975"/>
          <p14:tracePt t="7602" x="2873375" y="3094038"/>
          <p14:tracePt t="7618" x="2873375" y="3086100"/>
          <p14:tracePt t="7637" x="2873375" y="3078163"/>
          <p14:tracePt t="7652" x="2865438" y="3070225"/>
          <p14:tracePt t="7977" x="2879725" y="3070225"/>
          <p14:tracePt t="7983" x="2911475" y="3094038"/>
          <p14:tracePt t="7993" x="2949575" y="3101975"/>
          <p14:tracePt t="8002" x="2955925" y="3101975"/>
          <p14:tracePt t="8018" x="3055938" y="3154363"/>
          <p14:tracePt t="8035" x="3200400" y="3216275"/>
          <p14:tracePt t="8052" x="3284538" y="3238500"/>
          <p14:tracePt t="8055" x="3306763" y="3246438"/>
          <p14:tracePt t="8068" x="3330575" y="3254375"/>
          <p14:tracePt t="8085" x="3344863" y="3254375"/>
          <p14:tracePt t="8102" x="3352800" y="3254375"/>
          <p14:tracePt t="8128" x="3368675" y="3254375"/>
          <p14:tracePt t="8136" x="3390900" y="3254375"/>
          <p14:tracePt t="8152" x="3429000" y="3200400"/>
          <p14:tracePt t="8168" x="3459163" y="3140075"/>
          <p14:tracePt t="8185" x="3489325" y="3101975"/>
          <p14:tracePt t="8202" x="3513138" y="3063875"/>
          <p14:tracePt t="8218" x="3535363" y="3040063"/>
          <p14:tracePt t="8252" x="3543300" y="3040063"/>
          <p14:tracePt t="8268" x="3559175" y="3040063"/>
          <p14:tracePt t="8285" x="3603625" y="3040063"/>
          <p14:tracePt t="8302" x="3665538" y="3063875"/>
          <p14:tracePt t="8318" x="3695700" y="3094038"/>
          <p14:tracePt t="8335" x="3763963" y="3154363"/>
          <p14:tracePt t="8352" x="3779838" y="3178175"/>
          <p14:tracePt t="8519" x="3802063" y="3178175"/>
          <p14:tracePt t="8535" x="3832225" y="3184525"/>
          <p14:tracePt t="8543" x="3886200" y="3184525"/>
          <p14:tracePt t="8552" x="3946525" y="3192463"/>
          <p14:tracePt t="8569" x="4038600" y="3208338"/>
          <p14:tracePt t="8585" x="4183063" y="3216275"/>
          <p14:tracePt t="8602" x="4275138" y="3216275"/>
          <p14:tracePt t="8619" x="4305300" y="3216275"/>
          <p14:tracePt t="8652" x="4313238" y="3200400"/>
          <p14:tracePt t="8669" x="4283075" y="3154363"/>
          <p14:tracePt t="8685" x="4251325" y="3124200"/>
          <p14:tracePt t="8702" x="4198938" y="3086100"/>
          <p14:tracePt t="8719" x="4191000" y="3086100"/>
          <p14:tracePt t="8752" x="4175125" y="3086100"/>
          <p14:tracePt t="8769" x="4122738" y="3178175"/>
          <p14:tracePt t="8785" x="4076700" y="3292475"/>
          <p14:tracePt t="8802" x="4038600" y="3390900"/>
          <p14:tracePt t="8819" x="4022725" y="3429000"/>
          <p14:tracePt t="8887" x="4022725" y="3398838"/>
          <p14:tracePt t="8896" x="4022725" y="3336925"/>
          <p14:tracePt t="8904" x="4022725" y="3284538"/>
          <p14:tracePt t="8919" x="4016375" y="3162300"/>
          <p14:tracePt t="8935" x="4016375" y="3048000"/>
          <p14:tracePt t="8954" x="4016375" y="2955925"/>
          <p14:tracePt t="8969" x="4016375" y="2895600"/>
          <p14:tracePt t="8985" x="4016375" y="2849563"/>
          <p14:tracePt t="9002" x="4016375" y="2827338"/>
          <p14:tracePt t="9055" x="4016375" y="2835275"/>
          <p14:tracePt t="9065" x="4016375" y="2903538"/>
          <p14:tracePt t="9071" x="4016375" y="2979738"/>
          <p14:tracePt t="9085" x="4016375" y="3070225"/>
          <p14:tracePt t="9102" x="4016375" y="3230563"/>
          <p14:tracePt t="9119" x="4016375" y="3292475"/>
          <p14:tracePt t="9159" x="4022725" y="3254375"/>
          <p14:tracePt t="9169" x="4054475" y="3178175"/>
          <p14:tracePt t="9186" x="4084638" y="3040063"/>
          <p14:tracePt t="9202" x="4130675" y="2917825"/>
          <p14:tracePt t="9219" x="4152900" y="2865438"/>
          <p14:tracePt t="9235" x="4160838" y="2849563"/>
          <p14:tracePt t="9269" x="4168775" y="2849563"/>
          <p14:tracePt t="9285" x="4191000" y="2857500"/>
          <p14:tracePt t="9302" x="4244975" y="2949575"/>
          <p14:tracePt t="9319" x="4403725" y="3078163"/>
          <p14:tracePt t="9336" x="4503738" y="3094038"/>
          <p14:tracePt t="9352" x="4640263" y="3094038"/>
          <p14:tracePt t="9369" x="4746625" y="3070225"/>
          <p14:tracePt t="9386" x="4784725" y="3032125"/>
          <p14:tracePt t="9402" x="4784725" y="3009900"/>
          <p14:tracePt t="9419" x="4770438" y="2994025"/>
          <p14:tracePt t="9436" x="4724400" y="2987675"/>
          <p14:tracePt t="9452" x="4716463" y="2987675"/>
          <p14:tracePt t="9469" x="4694238" y="2987675"/>
          <p14:tracePt t="9486" x="4670425" y="3025775"/>
          <p14:tracePt t="9503" x="4664075" y="3140075"/>
          <p14:tracePt t="9519" x="4664075" y="3208338"/>
          <p14:tracePt t="9536" x="4664075" y="3246438"/>
          <p14:tracePt t="9575" x="4664075" y="3254375"/>
          <p14:tracePt t="9583" x="4648200" y="3254375"/>
          <p14:tracePt t="9591" x="4632325" y="3254375"/>
          <p14:tracePt t="9602" x="4610100" y="3254375"/>
          <p14:tracePt t="9619" x="4541838" y="3254375"/>
          <p14:tracePt t="9636" x="4441825" y="3254375"/>
          <p14:tracePt t="9652" x="4335463" y="3276600"/>
          <p14:tracePt t="9669" x="4244975" y="3314700"/>
          <p14:tracePt t="9686" x="4206875" y="3336925"/>
          <p14:tracePt t="9775" x="4206875" y="3322638"/>
          <p14:tracePt t="9791" x="4206875" y="3306763"/>
          <p14:tracePt t="9799" x="4206875" y="3292475"/>
          <p14:tracePt t="9807" x="4206875" y="3284538"/>
          <p14:tracePt t="9819" x="4206875" y="3276600"/>
          <p14:tracePt t="9836" x="4183063" y="3260725"/>
          <p14:tracePt t="9852" x="4130675" y="3238500"/>
          <p14:tracePt t="9869" x="4084638" y="3230563"/>
          <p14:tracePt t="9886" x="4054475" y="3230563"/>
          <p14:tracePt t="9902" x="4046538" y="3230563"/>
          <p14:tracePt t="9919" x="4046538" y="3238500"/>
          <p14:tracePt t="9936" x="4054475" y="3260725"/>
          <p14:tracePt t="9952" x="4076700" y="3260725"/>
          <p14:tracePt t="9969" x="4106863" y="3268663"/>
          <p14:tracePt t="9986" x="4152900" y="3268663"/>
          <p14:tracePt t="10002" x="4198938" y="3268663"/>
          <p14:tracePt t="10019" x="4229100" y="3260725"/>
          <p14:tracePt t="10036" x="4229100" y="3254375"/>
          <p14:tracePt t="10041" x="4237038" y="3246438"/>
          <p14:tracePt t="10052" x="4237038" y="3238500"/>
          <p14:tracePt t="10071" x="4237038" y="3230563"/>
          <p14:tracePt t="10086" x="4221163" y="3208338"/>
          <p14:tracePt t="10102" x="4213225" y="3208338"/>
          <p14:tracePt t="10201" x="4206875" y="3208338"/>
          <p14:tracePt t="10216" x="4198938" y="3208338"/>
          <p14:tracePt t="10233" x="4191000" y="3216275"/>
          <p14:tracePt t="10255" x="4183063" y="3222625"/>
          <p14:tracePt t="10263" x="4175125" y="3238500"/>
          <p14:tracePt t="10271" x="4168775" y="3238500"/>
          <p14:tracePt t="10287" x="4160838" y="3254375"/>
          <p14:tracePt t="10303" x="4144963" y="3268663"/>
          <p14:tracePt t="10319" x="4144963" y="3276600"/>
          <p14:tracePt t="10400" x="4144963" y="3260725"/>
          <p14:tracePt t="10407" x="4144963" y="3246438"/>
          <p14:tracePt t="10419" x="4152900" y="3222625"/>
          <p14:tracePt t="10436" x="4160838" y="3200400"/>
          <p14:tracePt t="10453" x="4160838" y="3184525"/>
          <p14:tracePt t="10511" x="4160838" y="3200400"/>
          <p14:tracePt t="10519" x="4160838" y="3222625"/>
          <p14:tracePt t="10527" x="4160838" y="3230563"/>
          <p14:tracePt t="10536" x="4160838" y="3254375"/>
          <p14:tracePt t="10553" x="4160838" y="3276600"/>
          <p14:tracePt t="10663" x="4160838" y="3260725"/>
          <p14:tracePt t="10695" x="4160838" y="3254375"/>
          <p14:tracePt t="10711" x="4152900" y="3246438"/>
          <p14:tracePt t="10783" x="4144963" y="3246438"/>
          <p14:tracePt t="10807" x="4144963" y="3238500"/>
          <p14:tracePt t="10823" x="4144963" y="3222625"/>
          <p14:tracePt t="10831" x="4144963" y="3216275"/>
          <p14:tracePt t="10847" x="4144963" y="3208338"/>
          <p14:tracePt t="10856" x="4144963" y="3192463"/>
          <p14:tracePt t="10871" x="4144963" y="3184525"/>
          <p14:tracePt t="10927" x="4137025" y="3178175"/>
          <p14:tracePt t="10935" x="4130675" y="3178175"/>
          <p14:tracePt t="10959" x="4122738" y="3178175"/>
          <p14:tracePt t="11040" x="4122738" y="3154363"/>
          <p14:tracePt t="11047" x="4122738" y="3132138"/>
          <p14:tracePt t="11056" x="4122738" y="3108325"/>
          <p14:tracePt t="11069" x="4122738" y="3078163"/>
          <p14:tracePt t="11088" x="4122738" y="3055938"/>
          <p14:tracePt t="11103" x="4122738" y="3048000"/>
          <p14:tracePt t="11119" x="4160838" y="3048000"/>
          <p14:tracePt t="11136" x="4198938" y="3078163"/>
          <p14:tracePt t="11153" x="4237038" y="3116263"/>
          <p14:tracePt t="11169" x="4275138" y="3146425"/>
          <p14:tracePt t="11187" x="4283075" y="3154363"/>
          <p14:tracePt t="11263" x="4289425" y="3154363"/>
          <p14:tracePt t="11272" x="4297363" y="3154363"/>
          <p14:tracePt t="11495" x="4305300" y="3154363"/>
          <p14:tracePt t="11504" x="4313238" y="3154363"/>
          <p14:tracePt t="11511" x="4321175" y="3154363"/>
          <p14:tracePt t="11527" x="4327525" y="3154363"/>
          <p14:tracePt t="11538" x="4335463" y="3154363"/>
          <p14:tracePt t="11553" x="4343400" y="3154363"/>
          <p14:tracePt t="11631" x="4351338" y="3154363"/>
          <p14:tracePt t="11639" x="4365625" y="3154363"/>
          <p14:tracePt t="11647" x="4373563" y="3154363"/>
          <p14:tracePt t="11655" x="4411663" y="3154363"/>
          <p14:tracePt t="11670" x="4479925" y="3146425"/>
          <p14:tracePt t="11686" x="4495800" y="3140075"/>
          <p14:tracePt t="11703" x="4556125" y="3101975"/>
          <p14:tracePt t="11783" x="4572000" y="3101975"/>
          <p14:tracePt t="11791" x="4579938" y="3101975"/>
          <p14:tracePt t="11803" x="4602163" y="3101975"/>
          <p14:tracePt t="11820" x="4678363" y="3124200"/>
          <p14:tracePt t="11836" x="4770438" y="3162300"/>
          <p14:tracePt t="11853" x="4816475" y="3170238"/>
          <p14:tracePt t="11870" x="4860925" y="3170238"/>
          <p14:tracePt t="11886" x="4868863" y="3170238"/>
          <p14:tracePt t="11903" x="4876800" y="3162300"/>
          <p14:tracePt t="11920" x="4876800" y="3140075"/>
          <p14:tracePt t="11936" x="4876800" y="3132138"/>
          <p14:tracePt t="11954" x="4884738" y="3124200"/>
          <p14:tracePt t="11970" x="4892675" y="3108325"/>
          <p14:tracePt t="11987" x="4899025" y="3086100"/>
          <p14:tracePt t="12003" x="4914900" y="3070225"/>
          <p14:tracePt t="12021" x="4922838" y="3048000"/>
          <p14:tracePt t="12037" x="4937125" y="3032125"/>
          <p14:tracePt t="12041" x="4945063" y="3025775"/>
          <p14:tracePt t="12053" x="4945063" y="3017838"/>
          <p14:tracePt t="12153" x="4953000" y="3009900"/>
          <p14:tracePt t="12167" x="4960938" y="3017838"/>
          <p14:tracePt t="12176" x="4968875" y="3048000"/>
          <p14:tracePt t="12187" x="4975225" y="3070225"/>
          <p14:tracePt t="12203" x="5006975" y="3132138"/>
          <p14:tracePt t="12220" x="5013325" y="3146425"/>
          <p14:tracePt t="12303" x="5021263" y="3140075"/>
          <p14:tracePt t="12311" x="5021263" y="3116263"/>
          <p14:tracePt t="12320" x="5021263" y="3094038"/>
          <p14:tracePt t="12337" x="5021263" y="3070225"/>
          <p14:tracePt t="12353" x="5021263" y="3055938"/>
          <p14:tracePt t="12386" x="5021263" y="3048000"/>
          <p14:tracePt t="12425" x="5029200" y="3040063"/>
          <p14:tracePt t="12431" x="5037138" y="3040063"/>
          <p14:tracePt t="12439" x="5045075" y="3048000"/>
          <p14:tracePt t="12453" x="5089525" y="3094038"/>
          <p14:tracePt t="12470" x="5241925" y="3268663"/>
          <p14:tracePt t="12486" x="5287963" y="3322638"/>
          <p14:tracePt t="12503" x="5311775" y="3330575"/>
          <p14:tracePt t="12536" x="5326063" y="3330575"/>
          <p14:tracePt t="12553" x="5387975" y="3276600"/>
          <p14:tracePt t="12570" x="5464175" y="3184525"/>
          <p14:tracePt t="12586" x="5578475" y="3094038"/>
          <p14:tracePt t="12603" x="5699125" y="3017838"/>
          <p14:tracePt t="12620" x="5821363" y="2971800"/>
          <p14:tracePt t="12636" x="5921375" y="2941638"/>
          <p14:tracePt t="12655" x="6003925" y="2933700"/>
          <p14:tracePt t="12670" x="6011863" y="2933700"/>
          <p14:tracePt t="12686" x="6019800" y="2933700"/>
          <p14:tracePt t="12703" x="6027738" y="2941638"/>
          <p14:tracePt t="12736" x="6027738" y="2971800"/>
          <p14:tracePt t="12754" x="6027738" y="3001963"/>
          <p14:tracePt t="12770" x="5989638" y="3063875"/>
          <p14:tracePt t="12787" x="5913438" y="3108325"/>
          <p14:tracePt t="12804" x="5829300" y="3140075"/>
          <p14:tracePt t="12820" x="5745163" y="3162300"/>
          <p14:tracePt t="12837" x="5684838" y="3162300"/>
          <p14:tracePt t="12855" x="5630863" y="3162300"/>
          <p14:tracePt t="12870" x="5622925" y="3162300"/>
          <p14:tracePt t="13559" x="5608638" y="3162300"/>
          <p14:tracePt t="13567" x="5600700" y="3162300"/>
          <p14:tracePt t="13575" x="5584825" y="3162300"/>
          <p14:tracePt t="13587" x="5570538" y="3162300"/>
          <p14:tracePt t="13604" x="5524500" y="3170238"/>
          <p14:tracePt t="13621" x="5418138" y="3216275"/>
          <p14:tracePt t="13637" x="5287963" y="3284538"/>
          <p14:tracePt t="13655" x="5021263" y="3390900"/>
          <p14:tracePt t="13670" x="4930775" y="3421063"/>
          <p14:tracePt t="13687" x="4656138" y="3489325"/>
          <p14:tracePt t="13704" x="4465638" y="3513138"/>
          <p14:tracePt t="13721" x="4343400" y="3535363"/>
          <p14:tracePt t="13737" x="4206875" y="3543300"/>
          <p14:tracePt t="13754" x="4106863" y="3543300"/>
          <p14:tracePt t="13770" x="4046538" y="3543300"/>
          <p14:tracePt t="13787" x="3984625" y="3543300"/>
          <p14:tracePt t="13804" x="3886200" y="3521075"/>
          <p14:tracePt t="13821" x="3779838" y="3482975"/>
          <p14:tracePt t="13837" x="3657600" y="3406775"/>
          <p14:tracePt t="13854" x="3649663" y="3406775"/>
          <p14:tracePt t="14127" x="3635375" y="3413125"/>
          <p14:tracePt t="14144" x="3627438" y="3444875"/>
          <p14:tracePt t="14151" x="3611563" y="3451225"/>
          <p14:tracePt t="14159" x="3597275" y="3482975"/>
          <p14:tracePt t="14171" x="3559175" y="3521075"/>
          <p14:tracePt t="14187" x="3482975" y="3573463"/>
          <p14:tracePt t="14204" x="3436938" y="3597275"/>
          <p14:tracePt t="14221" x="3352800" y="3641725"/>
          <p14:tracePt t="14238" x="3284538" y="3695700"/>
          <p14:tracePt t="14255" x="3254375" y="3711575"/>
          <p14:tracePt t="14271" x="3238500" y="3717925"/>
          <p14:tracePt t="14319" x="3238500" y="3725863"/>
          <p14:tracePt t="14727" x="3238500" y="3741738"/>
          <p14:tracePt t="14735" x="3238500" y="3802063"/>
          <p14:tracePt t="14743" x="3254375" y="3840163"/>
          <p14:tracePt t="14755" x="3260725" y="3902075"/>
          <p14:tracePt t="14771" x="3336925" y="4046538"/>
          <p14:tracePt t="14788" x="3482975" y="4213225"/>
          <p14:tracePt t="14804" x="3611563" y="4365625"/>
          <p14:tracePt t="14821" x="3703638" y="4473575"/>
          <p14:tracePt t="14837" x="3763963" y="4541838"/>
          <p14:tracePt t="14854" x="3787775" y="4564063"/>
          <p14:tracePt t="14871" x="3794125" y="4572000"/>
          <p14:tracePt t="14904" x="3810000" y="4572000"/>
          <p14:tracePt t="14920" x="3856038" y="4556125"/>
          <p14:tracePt t="14937" x="3894138" y="4541838"/>
          <p14:tracePt t="14954" x="3932238" y="4511675"/>
          <p14:tracePt t="14970" x="3954463" y="4479925"/>
          <p14:tracePt t="14987" x="3962400" y="4465638"/>
          <p14:tracePt t="15214" x="3962400" y="4457700"/>
          <p14:tracePt t="15222" x="3962400" y="4441825"/>
          <p14:tracePt t="15230" x="3962400" y="4419600"/>
          <p14:tracePt t="15238" x="3962400" y="4403725"/>
          <p14:tracePt t="15254" x="3962400" y="4365625"/>
          <p14:tracePt t="15270" x="3962400" y="4313238"/>
          <p14:tracePt t="15287" x="3962400" y="4275138"/>
          <p14:tracePt t="15304" x="3962400" y="4244975"/>
          <p14:tracePt t="15320" x="3954463" y="4229100"/>
          <p14:tracePt t="15337" x="3954463" y="4198938"/>
          <p14:tracePt t="15354" x="3954463" y="4191000"/>
          <p14:tracePt t="15447" x="3940175" y="4206875"/>
          <p14:tracePt t="15455" x="3940175" y="4244975"/>
          <p14:tracePt t="15463" x="3932238" y="4305300"/>
          <p14:tracePt t="15471" x="3932238" y="4343400"/>
          <p14:tracePt t="15487" x="3932238" y="4419600"/>
          <p14:tracePt t="15504" x="3932238" y="4465638"/>
          <p14:tracePt t="15521" x="3932238" y="4487863"/>
          <p14:tracePt t="15538" x="3932238" y="4495800"/>
          <p14:tracePt t="15623" x="3924300" y="4479925"/>
          <p14:tracePt t="15639" x="3924300" y="4473575"/>
          <p14:tracePt t="15647" x="3924300" y="4465638"/>
          <p14:tracePt t="15655" x="3924300" y="4457700"/>
          <p14:tracePt t="15872" x="3924300" y="4449763"/>
          <p14:tracePt t="16215" x="3916363" y="4449763"/>
          <p14:tracePt t="16223" x="3908425" y="4449763"/>
          <p14:tracePt t="16231" x="3894138" y="4449763"/>
          <p14:tracePt t="16240" x="3886200" y="4449763"/>
          <p14:tracePt t="16255" x="3878263" y="4449763"/>
          <p14:tracePt t="16567" x="3878263" y="4457700"/>
          <p14:tracePt t="16576" x="3878263" y="4479925"/>
          <p14:tracePt t="16583" x="3878263" y="4541838"/>
          <p14:tracePt t="16591" x="3878263" y="4579938"/>
          <p14:tracePt t="16604" x="3878263" y="4610100"/>
          <p14:tracePt t="16621" x="3878263" y="4686300"/>
          <p14:tracePt t="16638" x="3886200" y="4732338"/>
          <p14:tracePt t="16654" x="3886200" y="4746625"/>
          <p14:tracePt t="16727" x="3894138" y="4746625"/>
          <p14:tracePt t="16735" x="3902075" y="4732338"/>
          <p14:tracePt t="16743" x="3902075" y="4716463"/>
          <p14:tracePt t="16755" x="3908425" y="4702175"/>
          <p14:tracePt t="16771" x="3908425" y="4656138"/>
          <p14:tracePt t="16788" x="3916363" y="4618038"/>
          <p14:tracePt t="16805" x="3916363" y="4564063"/>
          <p14:tracePt t="16822" x="3916363" y="4495800"/>
          <p14:tracePt t="16838" x="3916363" y="4435475"/>
          <p14:tracePt t="16855" x="3916363" y="4389438"/>
          <p14:tracePt t="16871" x="3916363" y="4359275"/>
          <p14:tracePt t="16888" x="3908425" y="4335463"/>
          <p14:tracePt t="16905" x="3908425" y="4321175"/>
          <p14:tracePt t="16921" x="3908425" y="4313238"/>
          <p14:tracePt t="16959" x="3902075" y="4305300"/>
          <p14:tracePt t="16983" x="3902075" y="4297363"/>
          <p14:tracePt t="16991" x="3902075" y="4289425"/>
          <p14:tracePt t="17007" x="3902075" y="4283075"/>
          <p14:tracePt t="17022" x="3902075" y="4275138"/>
          <p14:tracePt t="17038" x="3902075" y="4251325"/>
          <p14:tracePt t="17055" x="3902075" y="4244975"/>
          <p14:tracePt t="17072" x="3902075" y="4229100"/>
          <p14:tracePt t="17088" x="3902075" y="4221163"/>
          <p14:tracePt t="17207" x="3886200" y="4244975"/>
          <p14:tracePt t="17215" x="3878263" y="4259263"/>
          <p14:tracePt t="17223" x="3863975" y="4267200"/>
          <p14:tracePt t="17238" x="3863975" y="4275138"/>
          <p14:tracePt t="17255" x="3856038" y="4275138"/>
          <p14:tracePt t="17272" x="3848100" y="4275138"/>
          <p14:tracePt t="17319" x="3840163" y="4275138"/>
          <p14:tracePt t="17337" x="3840163" y="4259263"/>
          <p14:tracePt t="17343" x="3840163" y="4229100"/>
          <p14:tracePt t="17355" x="3840163" y="4191000"/>
          <p14:tracePt t="17372" x="3848100" y="4130675"/>
          <p14:tracePt t="17388" x="3870325" y="4092575"/>
          <p14:tracePt t="17405" x="3894138" y="4060825"/>
          <p14:tracePt t="17422" x="3902075" y="4054475"/>
          <p14:tracePt t="17465" x="3908425" y="4046538"/>
          <p14:tracePt t="17487" x="3924300" y="4046538"/>
          <p14:tracePt t="17497" x="3932238" y="4076700"/>
          <p14:tracePt t="17505" x="3946525" y="4122738"/>
          <p14:tracePt t="17522" x="3954463" y="4206875"/>
          <p14:tracePt t="17539" x="3962400" y="4283075"/>
          <p14:tracePt t="17555" x="3962400" y="4297363"/>
          <p14:tracePt t="17632" x="3962400" y="4275138"/>
          <p14:tracePt t="17639" x="3962400" y="4244975"/>
          <p14:tracePt t="17649" x="3962400" y="4213225"/>
          <p14:tracePt t="17656" x="3962400" y="4183063"/>
          <p14:tracePt t="17672" x="3962400" y="4130675"/>
          <p14:tracePt t="17689" x="3970338" y="4098925"/>
          <p14:tracePt t="17705" x="3992563" y="4084638"/>
          <p14:tracePt t="17722" x="4030663" y="4084638"/>
          <p14:tracePt t="17739" x="4084638" y="4084638"/>
          <p14:tracePt t="17755" x="4122738" y="4084638"/>
          <p14:tracePt t="17772" x="4137025" y="4084638"/>
          <p14:tracePt t="17789" x="4144963" y="4084638"/>
          <p14:tracePt t="17856" x="4144963" y="4092575"/>
          <p14:tracePt t="17871" x="4130675" y="4092575"/>
          <p14:tracePt t="17880" x="4106863" y="4092575"/>
          <p14:tracePt t="17889" x="4084638" y="4092575"/>
          <p14:tracePt t="17905" x="4000500" y="4122738"/>
          <p14:tracePt t="17922" x="3924300" y="4152900"/>
          <p14:tracePt t="17939" x="3863975" y="4183063"/>
          <p14:tracePt t="17955" x="3825875" y="4198938"/>
          <p14:tracePt t="17989" x="3825875" y="4206875"/>
          <p14:tracePt t="18005" x="3848100" y="4206875"/>
          <p14:tracePt t="18022" x="3878263" y="4206875"/>
          <p14:tracePt t="18040" x="3908425" y="4221163"/>
          <p14:tracePt t="18055" x="3924300" y="4221163"/>
          <p14:tracePt t="18128" x="3902075" y="4221163"/>
          <p14:tracePt t="18135" x="3878263" y="4221163"/>
          <p14:tracePt t="18143" x="3848100" y="4213225"/>
          <p14:tracePt t="18155" x="3832225" y="4213225"/>
          <p14:tracePt t="18172" x="3794125" y="4198938"/>
          <p14:tracePt t="18207" x="3787775" y="4191000"/>
          <p14:tracePt t="18224" x="3810000" y="4183063"/>
          <p14:tracePt t="18239" x="3840163" y="4168775"/>
          <p14:tracePt t="18255" x="3894138" y="4144963"/>
          <p14:tracePt t="18272" x="3902075" y="4137025"/>
          <p14:tracePt t="18319" x="3908425" y="4130675"/>
          <p14:tracePt t="18344" x="3902075" y="4130675"/>
          <p14:tracePt t="18369" x="3894138" y="4130675"/>
          <p14:tracePt t="18455" x="3908425" y="4130675"/>
          <p14:tracePt t="18463" x="3924300" y="4130675"/>
          <p14:tracePt t="18473" x="3946525" y="4130675"/>
          <p14:tracePt t="18489" x="3970338" y="4130675"/>
          <p14:tracePt t="18505" x="3978275" y="4130675"/>
          <p14:tracePt t="18543" x="3984625" y="4130675"/>
          <p14:tracePt t="18556" x="4000500" y="4130675"/>
          <p14:tracePt t="18572" x="4022725" y="4130675"/>
          <p14:tracePt t="18589" x="4054475" y="4144963"/>
          <p14:tracePt t="18606" x="4122738" y="4175125"/>
          <p14:tracePt t="18623" x="4168775" y="4183063"/>
          <p14:tracePt t="18639" x="4206875" y="4183063"/>
          <p14:tracePt t="18656" x="4237038" y="4183063"/>
          <p14:tracePt t="18672" x="4289425" y="4152900"/>
          <p14:tracePt t="18689" x="4327525" y="4092575"/>
          <p14:tracePt t="18705" x="4373563" y="4016375"/>
          <p14:tracePt t="18722" x="4403725" y="3954463"/>
          <p14:tracePt t="18739" x="4419600" y="3916363"/>
          <p14:tracePt t="18756" x="4435475" y="3902075"/>
          <p14:tracePt t="18788" x="4441825" y="3902075"/>
          <p14:tracePt t="18822" x="4449763" y="3902075"/>
          <p14:tracePt t="18839" x="4457700" y="3902075"/>
          <p14:tracePt t="18887" x="4457700" y="3908425"/>
          <p14:tracePt t="18911" x="4457700" y="3916363"/>
          <p14:tracePt t="18918" x="4457700" y="3924300"/>
          <p14:tracePt t="18926" x="4457700" y="3932238"/>
          <p14:tracePt t="18942" x="4457700" y="3940175"/>
          <p14:tracePt t="18955" x="4457700" y="3946525"/>
          <p14:tracePt t="19191" x="4457700" y="3962400"/>
          <p14:tracePt t="19200" x="4457700" y="3970338"/>
          <p14:tracePt t="19217" x="4457700" y="3978275"/>
          <p14:tracePt t="19224" x="4457700" y="3984625"/>
          <p14:tracePt t="19240" x="4457700" y="4000500"/>
          <p14:tracePt t="19256" x="4457700" y="4016375"/>
          <p14:tracePt t="19272" x="4457700" y="4030663"/>
          <p14:tracePt t="19289" x="4473575" y="4046538"/>
          <p14:tracePt t="19323" x="4479925" y="4046538"/>
          <p14:tracePt t="19343" x="4495800" y="4046538"/>
          <p14:tracePt t="19356" x="4503738" y="4046538"/>
          <p14:tracePt t="19373" x="4572000" y="4046538"/>
          <p14:tracePt t="19389" x="4678363" y="4008438"/>
          <p14:tracePt t="19407" x="4822825" y="3946525"/>
          <p14:tracePt t="19423" x="4892675" y="3916363"/>
          <p14:tracePt t="19439" x="4937125" y="3894138"/>
          <p14:tracePt t="19456" x="4953000" y="3886200"/>
          <p14:tracePt t="19473" x="4960938" y="3886200"/>
          <p14:tracePt t="19489" x="4968875" y="3886200"/>
          <p14:tracePt t="19506" x="4975225" y="3886200"/>
          <p14:tracePt t="19543" x="4983163" y="3886200"/>
          <p14:tracePt t="19556" x="4991100" y="3886200"/>
          <p14:tracePt t="19575" x="4999038" y="3894138"/>
          <p14:tracePt t="19599" x="5006975" y="3908425"/>
          <p14:tracePt t="19616" x="5006975" y="3916363"/>
          <p14:tracePt t="19624" x="5013325" y="3924300"/>
          <p14:tracePt t="19639" x="5021263" y="3932238"/>
          <p14:tracePt t="19672" x="5029200" y="3940175"/>
          <p14:tracePt t="19702" x="5037138" y="3940175"/>
          <p14:tracePt t="19711" x="5045075" y="3940175"/>
          <p14:tracePt t="19719" x="5051425" y="3946525"/>
          <p14:tracePt t="19728" x="5059363" y="3946525"/>
          <p14:tracePt t="19742" x="5075238" y="3946525"/>
          <p14:tracePt t="19756" x="5089525" y="3946525"/>
          <p14:tracePt t="19772" x="5097463" y="3946525"/>
          <p14:tracePt t="19789" x="5105400" y="3946525"/>
          <p14:tracePt t="19806" x="5113338" y="3946525"/>
          <p14:tracePt t="20023" x="5113338" y="3962400"/>
          <p14:tracePt t="20031" x="5105400" y="3978275"/>
          <p14:tracePt t="20039" x="5089525" y="3992563"/>
          <p14:tracePt t="20057" x="5045075" y="4038600"/>
          <p14:tracePt t="20073" x="4960938" y="4098925"/>
          <p14:tracePt t="20089" x="4868863" y="4144963"/>
          <p14:tracePt t="20106" x="4792663" y="4168775"/>
          <p14:tracePt t="20123" x="4708525" y="4183063"/>
          <p14:tracePt t="20139" x="4625975" y="4183063"/>
          <p14:tracePt t="20158" x="4487863" y="4183063"/>
          <p14:tracePt t="20173" x="4441825" y="4183063"/>
          <p14:tracePt t="20190" x="4351338" y="4183063"/>
          <p14:tracePt t="20206" x="4267200" y="4183063"/>
          <p14:tracePt t="20223" x="4251325" y="4183063"/>
          <p14:tracePt t="20263" x="4244975" y="4183063"/>
          <p14:tracePt t="20273" x="4244975" y="4191000"/>
          <p14:tracePt t="20289" x="4244975" y="4221163"/>
          <p14:tracePt t="20306" x="4244975" y="4275138"/>
          <p14:tracePt t="20323" x="4244975" y="4313238"/>
          <p14:tracePt t="20340" x="4244975" y="4351338"/>
          <p14:tracePt t="20357" x="4251325" y="4359275"/>
          <p14:tracePt t="20373" x="4259263" y="4359275"/>
          <p14:tracePt t="20390" x="4267200" y="4373563"/>
          <p14:tracePt t="20406" x="4275138" y="4373563"/>
          <p14:tracePt t="20423" x="4289425" y="4373563"/>
          <p14:tracePt t="20440" x="4313238" y="4373563"/>
          <p14:tracePt t="20457" x="4359275" y="4373563"/>
          <p14:tracePt t="20473" x="4411663" y="4351338"/>
          <p14:tracePt t="20490" x="4465638" y="4343400"/>
          <p14:tracePt t="20506" x="4533900" y="4321175"/>
          <p14:tracePt t="20523" x="4587875" y="4313238"/>
          <p14:tracePt t="20540" x="4640263" y="4305300"/>
          <p14:tracePt t="20556" x="4678363" y="4305300"/>
          <p14:tracePt t="20573" x="4724400" y="4305300"/>
          <p14:tracePt t="20577" x="4740275" y="4305300"/>
          <p14:tracePt t="20590" x="4778375" y="4305300"/>
          <p14:tracePt t="20607" x="4800600" y="4305300"/>
          <p14:tracePt t="20623" x="4838700" y="4327525"/>
          <p14:tracePt t="20640" x="4892675" y="4351338"/>
          <p14:tracePt t="20656" x="4922838" y="4365625"/>
          <p14:tracePt t="20674" x="4960938" y="4389438"/>
          <p14:tracePt t="20690" x="5013325" y="4411663"/>
          <p14:tracePt t="20706" x="5029200" y="4411663"/>
          <p14:tracePt t="20723" x="5059363" y="4411663"/>
          <p14:tracePt t="20740" x="5089525" y="4411663"/>
          <p14:tracePt t="20756" x="5113338" y="4411663"/>
          <p14:tracePt t="20773" x="5127625" y="4411663"/>
          <p14:tracePt t="20790" x="5143500" y="4411663"/>
          <p14:tracePt t="20806" x="5151438" y="4411663"/>
          <p14:tracePt t="21079" x="5159375" y="4411663"/>
          <p14:tracePt t="21295" x="5143500" y="4411663"/>
          <p14:tracePt t="21656" x="5165725" y="4435475"/>
          <p14:tracePt t="21665" x="5165725" y="4441825"/>
          <p14:tracePt t="21703" x="5173663" y="4441825"/>
          <p14:tracePt t="21711" x="5189538" y="4441825"/>
          <p14:tracePt t="21724" x="5203825" y="4441825"/>
          <p14:tracePt t="21740" x="5235575" y="4449763"/>
          <p14:tracePt t="21756" x="5287963" y="4465638"/>
          <p14:tracePt t="21773" x="5364163" y="4465638"/>
          <p14:tracePt t="21790" x="5516563" y="4465638"/>
          <p14:tracePt t="21807" x="5638800" y="4465638"/>
          <p14:tracePt t="21823" x="5768975" y="4465638"/>
          <p14:tracePt t="21841" x="5851525" y="4465638"/>
          <p14:tracePt t="21857" x="5913438" y="4457700"/>
          <p14:tracePt t="21873" x="5927725" y="4449763"/>
          <p14:tracePt t="21890" x="5935663" y="4449763"/>
          <p14:tracePt t="21907" x="5943600" y="4441825"/>
          <p14:tracePt t="21923" x="5959475" y="4435475"/>
          <p14:tracePt t="21940" x="5965825" y="4427538"/>
          <p14:tracePt t="21957" x="5981700" y="4419600"/>
          <p14:tracePt t="21974" x="5989638" y="4403725"/>
          <p14:tracePt t="21991" x="6019800" y="4389438"/>
          <p14:tracePt t="22007" x="6042025" y="4389438"/>
          <p14:tracePt t="22024" x="6073775" y="4373563"/>
          <p14:tracePt t="22040" x="6126163" y="4365625"/>
          <p14:tracePt t="22057" x="6172200" y="4359275"/>
          <p14:tracePt t="22074" x="6218238" y="4359275"/>
          <p14:tracePt t="22090" x="6264275" y="4351338"/>
          <p14:tracePt t="22107" x="6302375" y="4335463"/>
          <p14:tracePt t="22123" x="6340475" y="4335463"/>
          <p14:tracePt t="22140" x="6370638" y="4327525"/>
          <p14:tracePt t="22157" x="6378575" y="4327525"/>
          <p14:tracePt t="22173" x="6392863" y="4313238"/>
          <p14:tracePt t="22296" x="6378575" y="4305300"/>
          <p14:tracePt t="22407" x="6384925" y="4313238"/>
          <p14:tracePt t="22422" x="6392863" y="4313238"/>
          <p14:tracePt t="22447" x="6400800" y="4313238"/>
          <p14:tracePt t="22463" x="6416675" y="4313238"/>
          <p14:tracePt t="22481" x="6423025" y="4313238"/>
          <p14:tracePt t="22535" x="6438900" y="4313238"/>
          <p14:tracePt t="22544" x="6446838" y="4313238"/>
          <p14:tracePt t="22555" x="6454775" y="4305300"/>
          <p14:tracePt t="22575" x="6461125" y="4297363"/>
          <p14:tracePt t="22599" x="6477000" y="4289425"/>
          <p14:tracePt t="22639" x="6484938" y="4283075"/>
          <p14:tracePt t="22784" x="6492875" y="4283075"/>
          <p14:tracePt t="22792" x="6499225" y="4283075"/>
          <p14:tracePt t="22807" x="6507163" y="4283075"/>
          <p14:tracePt t="22815" x="6515100" y="4283075"/>
          <p14:tracePt t="22839" x="6530975" y="4275138"/>
          <p14:tracePt t="22847" x="6537325" y="4275138"/>
          <p14:tracePt t="22857" x="6545263" y="4267200"/>
          <p14:tracePt t="22874" x="6569075" y="4251325"/>
          <p14:tracePt t="22890" x="6583363" y="4244975"/>
          <p14:tracePt t="22907" x="6591300" y="4237038"/>
          <p14:tracePt t="22924" x="6599238" y="4229100"/>
          <p14:tracePt t="22940" x="6613525" y="4213225"/>
          <p14:tracePt t="22957" x="6613525" y="4198938"/>
          <p14:tracePt t="22974" x="6613525" y="4183063"/>
          <p14:tracePt t="22991" x="6621463" y="4168775"/>
          <p14:tracePt t="23007" x="6621463" y="4160838"/>
          <p14:tracePt t="23159" x="6621463" y="4168775"/>
          <p14:tracePt t="23168" x="6621463" y="4213225"/>
          <p14:tracePt t="23176" x="6621463" y="4267200"/>
          <p14:tracePt t="23191" x="6621463" y="4327525"/>
          <p14:tracePt t="23207" x="6621463" y="4351338"/>
          <p14:tracePt t="23224" x="6621463" y="4359275"/>
          <p14:tracePt t="23607" x="6637338" y="4359275"/>
          <p14:tracePt t="23616" x="6659563" y="4359275"/>
          <p14:tracePt t="23624" x="6697663" y="4359275"/>
          <p14:tracePt t="23641" x="6765925" y="4335463"/>
          <p14:tracePt t="23657" x="6842125" y="4313238"/>
          <p14:tracePt t="23674" x="6934200" y="4283075"/>
          <p14:tracePt t="23691" x="6964363" y="4267200"/>
          <p14:tracePt t="23707" x="6980238" y="4251325"/>
          <p14:tracePt t="23724" x="6994525" y="4251325"/>
          <p14:tracePt t="23761" x="6994525" y="4237038"/>
          <p14:tracePt t="23776" x="7002463" y="4237038"/>
          <p14:tracePt t="23791" x="7010400" y="4221163"/>
          <p14:tracePt t="23807" x="7018338" y="4206875"/>
          <p14:tracePt t="23824" x="7026275" y="4198938"/>
          <p14:tracePt t="23841" x="7048500" y="4175125"/>
          <p14:tracePt t="23857" x="7064375" y="4144963"/>
          <p14:tracePt t="23874" x="7078663" y="4122738"/>
          <p14:tracePt t="23891" x="7094538" y="4114800"/>
          <p14:tracePt t="23975" x="7102475" y="4114800"/>
          <p14:tracePt t="23983" x="7102475" y="4130675"/>
          <p14:tracePt t="23992" x="7102475" y="4152900"/>
          <p14:tracePt t="24007" x="7108825" y="4160838"/>
          <p14:tracePt t="24024" x="7108825" y="4168775"/>
          <p14:tracePt t="24079" x="7116763" y="4175125"/>
          <p14:tracePt t="24089" x="7124700" y="4175125"/>
          <p14:tracePt t="24103" x="7140575" y="4175125"/>
          <p14:tracePt t="24119" x="7146925" y="4175125"/>
          <p14:tracePt t="24135" x="7162800" y="4175125"/>
          <p14:tracePt t="24143" x="7170738" y="4175125"/>
          <p14:tracePt t="24159" x="7192963" y="4175125"/>
          <p14:tracePt t="24174" x="7208838" y="4175125"/>
          <p14:tracePt t="24191" x="7239000" y="4175125"/>
          <p14:tracePt t="24208" x="7261225" y="4175125"/>
          <p14:tracePt t="24224" x="7269163" y="4175125"/>
          <p14:tracePt t="24258" x="7285038" y="4183063"/>
          <p14:tracePt t="24274" x="7299325" y="4198938"/>
          <p14:tracePt t="24291" x="7315200" y="4221163"/>
          <p14:tracePt t="24308" x="7331075" y="4237038"/>
          <p14:tracePt t="24324" x="7345363" y="4251325"/>
          <p14:tracePt t="24341" x="7361238" y="4259263"/>
          <p14:tracePt t="24358" x="7369175" y="4267200"/>
          <p14:tracePt t="24430" x="7375525" y="4267200"/>
          <p14:tracePt t="24446" x="7391400" y="4267200"/>
          <p14:tracePt t="24454" x="7413625" y="4244975"/>
          <p14:tracePt t="24462" x="7421563" y="4244975"/>
          <p14:tracePt t="24474" x="7429500" y="4213225"/>
          <p14:tracePt t="24491" x="7459663" y="4160838"/>
          <p14:tracePt t="24508" x="7459663" y="4144963"/>
          <p14:tracePt t="24524" x="7459663" y="4130675"/>
          <p14:tracePt t="24541" x="7459663" y="4122738"/>
          <p14:tracePt t="25169" x="7483475" y="4144963"/>
          <p14:tracePt t="25176" x="7513638" y="4183063"/>
          <p14:tracePt t="25183" x="7521575" y="4191000"/>
          <p14:tracePt t="25192" x="7543800" y="4221163"/>
          <p14:tracePt t="25208" x="7581900" y="4244975"/>
          <p14:tracePt t="25225" x="7642225" y="4267200"/>
          <p14:tracePt t="25241" x="7688263" y="4283075"/>
          <p14:tracePt t="25258" x="7764463" y="4305300"/>
          <p14:tracePt t="25275" x="7794625" y="4305300"/>
          <p14:tracePt t="25291" x="7832725" y="4297363"/>
          <p14:tracePt t="25308" x="7864475" y="4283075"/>
          <p14:tracePt t="25325" x="7886700" y="4275138"/>
          <p14:tracePt t="25341" x="7940675" y="4251325"/>
          <p14:tracePt t="25358" x="8008938" y="4244975"/>
          <p14:tracePt t="25375" x="8061325" y="4244975"/>
          <p14:tracePt t="25391" x="8115300" y="4244975"/>
          <p14:tracePt t="25408" x="8145463" y="4244975"/>
          <p14:tracePt t="25425" x="8199438" y="4244975"/>
          <p14:tracePt t="25441" x="8229600" y="4244975"/>
          <p14:tracePt t="25458" x="8267700" y="4244975"/>
          <p14:tracePt t="25474" x="8289925" y="4244975"/>
          <p14:tracePt t="25491" x="8313738" y="4244975"/>
          <p14:tracePt t="25525" x="8328025" y="4244975"/>
          <p14:tracePt t="25541" x="8335963" y="4244975"/>
          <p14:tracePt t="25558" x="8351838" y="4244975"/>
          <p14:tracePt t="25575" x="8374063" y="4244975"/>
          <p14:tracePt t="25592" x="8382000" y="4237038"/>
          <p14:tracePt t="25608" x="8397875" y="4237038"/>
          <p14:tracePt t="25625" x="8404225" y="4237038"/>
          <p14:tracePt t="25641" x="8412163" y="4229100"/>
          <p14:tracePt t="25743" x="8420100" y="4229100"/>
          <p14:tracePt t="25767" x="8428038" y="4229100"/>
          <p14:tracePt t="25775" x="8435975" y="4229100"/>
          <p14:tracePt t="25783" x="8442325" y="4229100"/>
          <p14:tracePt t="25792" x="8458200" y="4229100"/>
          <p14:tracePt t="25808" x="8496300" y="4229100"/>
          <p14:tracePt t="25825" x="8542338" y="4237038"/>
          <p14:tracePt t="25841" x="8602663" y="4251325"/>
          <p14:tracePt t="25858" x="8664575" y="4251325"/>
          <p14:tracePt t="25875" x="8716963" y="4251325"/>
          <p14:tracePt t="25892" x="8770938" y="4251325"/>
          <p14:tracePt t="25908" x="8816975" y="4251325"/>
          <p14:tracePt t="25925" x="8861425" y="4251325"/>
          <p14:tracePt t="25942" x="8885238" y="4251325"/>
          <p14:tracePt t="25958" x="8893175" y="4251325"/>
          <p14:tracePt t="25975" x="8899525" y="4244975"/>
          <p14:tracePt t="26127" x="8907463" y="4244975"/>
          <p14:tracePt t="26143" x="8915400" y="4244975"/>
          <p14:tracePt t="26151" x="8923338" y="4244975"/>
          <p14:tracePt t="26263" x="8931275" y="4244975"/>
          <p14:tracePt t="26280" x="8961438" y="4244975"/>
          <p14:tracePt t="26287" x="8975725" y="4244975"/>
          <p14:tracePt t="26295" x="8991600" y="4237038"/>
          <p14:tracePt t="26308" x="9007475" y="4221163"/>
          <p14:tracePt t="26325" x="9051925" y="4198938"/>
          <p14:tracePt t="26342" x="9105900" y="4175125"/>
          <p14:tracePt t="26358" x="9128125" y="4168775"/>
          <p14:tracePt t="26376" x="9197975" y="4144963"/>
          <p14:tracePt t="26392" x="9242425" y="4144963"/>
          <p14:tracePt t="26408" x="9296400" y="4144963"/>
          <p14:tracePt t="26425" x="9312275" y="4144963"/>
          <p14:tracePt t="26442" x="9350375" y="4144963"/>
          <p14:tracePt t="26458" x="9356725" y="4144963"/>
          <p14:tracePt t="26631" x="9356725" y="4137025"/>
          <p14:tracePt t="26639" x="9356725" y="4122738"/>
          <p14:tracePt t="26647" x="9356725" y="4114800"/>
          <p14:tracePt t="26658" x="9356725" y="4098925"/>
          <p14:tracePt t="26675" x="9364663" y="4092575"/>
          <p14:tracePt t="26692" x="9364663" y="4076700"/>
          <p14:tracePt t="27295" x="9364663" y="4114800"/>
          <p14:tracePt t="27303" x="9364663" y="4168775"/>
          <p14:tracePt t="27311" x="9364663" y="4221163"/>
          <p14:tracePt t="27326" x="9364663" y="4289425"/>
          <p14:tracePt t="27342" x="9380538" y="4313238"/>
          <p14:tracePt t="27375" x="9380538" y="4321175"/>
          <p14:tracePt t="27392" x="9356725" y="4343400"/>
          <p14:tracePt t="27408" x="9288463" y="4403725"/>
          <p14:tracePt t="27425" x="9159875" y="4479925"/>
          <p14:tracePt t="27442" x="8945563" y="4579938"/>
          <p14:tracePt t="27458" x="8618538" y="4732338"/>
          <p14:tracePt t="27475" x="8183563" y="4906963"/>
          <p14:tracePt t="27492" x="7650163" y="5051425"/>
          <p14:tracePt t="27509" x="7040563" y="5197475"/>
          <p14:tracePt t="27525" x="6400800" y="5280025"/>
          <p14:tracePt t="27543" x="5508625" y="5341938"/>
          <p14:tracePt t="27559" x="5037138" y="5341938"/>
          <p14:tracePt t="27576" x="4740275" y="5341938"/>
          <p14:tracePt t="27592" x="4579938" y="5341938"/>
          <p14:tracePt t="27609" x="4441825" y="5318125"/>
          <p14:tracePt t="27625" x="4381500" y="5303838"/>
          <p14:tracePt t="27642" x="4365625" y="5295900"/>
          <p14:tracePt t="27659" x="4335463" y="5287963"/>
          <p14:tracePt t="27676" x="4305300" y="5287963"/>
          <p14:tracePt t="27692" x="4267200" y="5273675"/>
          <p14:tracePt t="27709" x="4237038" y="5265738"/>
          <p14:tracePt t="27726" x="4183063" y="5257800"/>
          <p14:tracePt t="27743" x="4137025" y="5241925"/>
          <p14:tracePt t="27759" x="4092575" y="5227638"/>
          <p14:tracePt t="27775" x="4068763" y="5227638"/>
          <p14:tracePt t="27792" x="4060825" y="5219700"/>
          <p14:tracePt t="28120" x="4046538" y="5219700"/>
          <p14:tracePt t="28127" x="4030663" y="5219700"/>
          <p14:tracePt t="28135" x="4016375" y="5219700"/>
          <p14:tracePt t="28144" x="3984625" y="5219700"/>
          <p14:tracePt t="28159" x="3954463" y="5241925"/>
          <p14:tracePt t="28176" x="3886200" y="5295900"/>
          <p14:tracePt t="28192" x="3832225" y="5341938"/>
          <p14:tracePt t="28209" x="3787775" y="5387975"/>
          <p14:tracePt t="28225" x="3749675" y="5410200"/>
          <p14:tracePt t="28242" x="3733800" y="5418138"/>
          <p14:tracePt t="28259" x="3717925" y="5418138"/>
          <p14:tracePt t="28276" x="3703638" y="5418138"/>
          <p14:tracePt t="28292" x="3695700" y="5418138"/>
          <p14:tracePt t="28309" x="3687763" y="5418138"/>
          <p14:tracePt t="28375" x="3679825" y="5426075"/>
          <p14:tracePt t="28391" x="3679825" y="5448300"/>
          <p14:tracePt t="28399" x="3679825" y="5478463"/>
          <p14:tracePt t="28409" x="3679825" y="5494338"/>
          <p14:tracePt t="28426" x="3679825" y="5578475"/>
          <p14:tracePt t="28442" x="3725863" y="5646738"/>
          <p14:tracePt t="28459" x="3802063" y="5730875"/>
          <p14:tracePt t="28476" x="3908425" y="5807075"/>
          <p14:tracePt t="28493" x="3978275" y="5829300"/>
          <p14:tracePt t="28509" x="4030663" y="5845175"/>
          <p14:tracePt t="28527" x="4098925" y="5845175"/>
          <p14:tracePt t="28543" x="4122738" y="5837238"/>
          <p14:tracePt t="28559" x="4160838" y="5783263"/>
          <p14:tracePt t="28577" x="4198938" y="5722938"/>
          <p14:tracePt t="28593" x="4221163" y="5661025"/>
          <p14:tracePt t="28609" x="4251325" y="5616575"/>
          <p14:tracePt t="28626" x="4275138" y="5570538"/>
          <p14:tracePt t="28643" x="4283075" y="5562600"/>
          <p14:tracePt t="28659" x="4289425" y="5554663"/>
          <p14:tracePt t="28676" x="4289425" y="5546725"/>
          <p14:tracePt t="28693" x="4289425" y="5540375"/>
          <p14:tracePt t="28728" x="4297363" y="5540375"/>
          <p14:tracePt t="28743" x="4359275" y="5570538"/>
          <p14:tracePt t="28759" x="4457700" y="5654675"/>
          <p14:tracePt t="28778" x="4572000" y="5761038"/>
          <p14:tracePt t="28793" x="4678363" y="5837238"/>
          <p14:tracePt t="28809" x="4762500" y="5905500"/>
          <p14:tracePt t="28826" x="4800600" y="5935663"/>
          <p14:tracePt t="28843" x="4808538" y="5943600"/>
          <p14:tracePt t="28888" x="4822825" y="5943600"/>
          <p14:tracePt t="28904" x="4860925" y="5913438"/>
          <p14:tracePt t="28911" x="4899025" y="5867400"/>
          <p14:tracePt t="28926" x="4983163" y="5768975"/>
          <p14:tracePt t="28943" x="5083175" y="5654675"/>
          <p14:tracePt t="28959" x="5165725" y="5608638"/>
          <p14:tracePt t="28978" x="5265738" y="5570538"/>
          <p14:tracePt t="28993" x="5349875" y="5546725"/>
          <p14:tracePt t="29009" x="5456238" y="5546725"/>
          <p14:tracePt t="29026" x="5516563" y="5546725"/>
          <p14:tracePt t="29043" x="5562600" y="5554663"/>
          <p14:tracePt t="29059" x="5600700" y="5578475"/>
          <p14:tracePt t="29076" x="5646738" y="5646738"/>
          <p14:tracePt t="29093" x="5684838" y="5753100"/>
          <p14:tracePt t="29097" x="5692775" y="5791200"/>
          <p14:tracePt t="29109" x="5692775" y="5837238"/>
          <p14:tracePt t="29126" x="5676900" y="5875338"/>
          <p14:tracePt t="29143" x="5661025" y="5883275"/>
          <p14:tracePt t="29159" x="5654675" y="5883275"/>
          <p14:tracePt t="29176" x="5638800" y="5851525"/>
          <p14:tracePt t="29193" x="5592763" y="5707063"/>
          <p14:tracePt t="29209" x="5508625" y="5516563"/>
          <p14:tracePt t="29226" x="5448300" y="5311775"/>
          <p14:tracePt t="29243" x="5432425" y="5235575"/>
          <p14:tracePt t="29303" x="5456238" y="5311775"/>
          <p14:tracePt t="29311" x="5478463" y="5402263"/>
          <p14:tracePt t="29320" x="5508625" y="5494338"/>
          <p14:tracePt t="29328" x="5524500" y="5592763"/>
          <p14:tracePt t="29343" x="5546725" y="5753100"/>
          <p14:tracePt t="29359" x="5554663" y="5799138"/>
          <p14:tracePt t="29408" x="5554663" y="5768975"/>
          <p14:tracePt t="29415" x="5540375" y="5699125"/>
          <p14:tracePt t="29426" x="5502275" y="5616575"/>
          <p14:tracePt t="29443" x="5448300" y="5426075"/>
          <p14:tracePt t="29460" x="5448300" y="5249863"/>
          <p14:tracePt t="29477" x="5448300" y="5121275"/>
          <p14:tracePt t="29493" x="5470525" y="5045075"/>
          <p14:tracePt t="29510" x="5524500" y="4983163"/>
          <p14:tracePt t="29527" x="5592763" y="4968875"/>
          <p14:tracePt t="29543" x="5692775" y="4953000"/>
          <p14:tracePt t="29560" x="5761038" y="4953000"/>
          <p14:tracePt t="29576" x="5867400" y="4953000"/>
          <p14:tracePt t="29593" x="5935663" y="4953000"/>
          <p14:tracePt t="29610" x="5981700" y="4953000"/>
          <p14:tracePt t="29626" x="5989638" y="4953000"/>
          <p14:tracePt t="29671" x="5989638" y="4960938"/>
          <p14:tracePt t="29679" x="5989638" y="4991100"/>
          <p14:tracePt t="29693" x="5989638" y="5037138"/>
          <p14:tracePt t="29710" x="5989638" y="5181600"/>
          <p14:tracePt t="29727" x="5973763" y="5257800"/>
          <p14:tracePt t="29743" x="5973763" y="5311775"/>
          <p14:tracePt t="29760" x="5943600" y="5349875"/>
          <p14:tracePt t="29776" x="5943600" y="5380038"/>
          <p14:tracePt t="29793" x="5913438" y="5418138"/>
          <p14:tracePt t="29810" x="5889625" y="5440363"/>
          <p14:tracePt t="29826" x="5829300" y="5456238"/>
          <p14:tracePt t="29843" x="5775325" y="5456238"/>
          <p14:tracePt t="29860" x="5676900" y="5456238"/>
          <p14:tracePt t="29876" x="5592763" y="5456238"/>
          <p14:tracePt t="29893" x="5540375" y="5464175"/>
          <p14:tracePt t="29910" x="5508625" y="5470525"/>
          <p14:tracePt t="29926" x="5502275" y="5470525"/>
          <p14:tracePt t="29943" x="5502275" y="5478463"/>
          <p14:tracePt t="29960" x="5502275" y="5486400"/>
          <p14:tracePt t="29977" x="5494338" y="5546725"/>
          <p14:tracePt t="29993" x="5464175" y="5646738"/>
          <p14:tracePt t="30010" x="5426075" y="5791200"/>
          <p14:tracePt t="30026" x="5387975" y="5951538"/>
          <p14:tracePt t="30043" x="5380038" y="6088063"/>
          <p14:tracePt t="30060" x="5380038" y="6134100"/>
          <p14:tracePt t="30076" x="5380038" y="6149975"/>
          <p14:tracePt t="30111" x="5380038" y="6156325"/>
          <p14:tracePt t="30126" x="5402263" y="6035675"/>
          <p14:tracePt t="30143" x="5410200" y="5807075"/>
          <p14:tracePt t="30160" x="5448300" y="5502275"/>
          <p14:tracePt t="30177" x="5486400" y="5227638"/>
          <p14:tracePt t="30193" x="5546725" y="5037138"/>
          <p14:tracePt t="30210" x="5578475" y="4953000"/>
          <p14:tracePt t="30226" x="5638800" y="4884738"/>
          <p14:tracePt t="30243" x="5668963" y="4860925"/>
          <p14:tracePt t="30260" x="5707063" y="4860925"/>
          <p14:tracePt t="30276" x="5745163" y="4860925"/>
          <p14:tracePt t="30294" x="5799138" y="4892675"/>
          <p14:tracePt t="30311" x="5859463" y="4991100"/>
          <p14:tracePt t="30326" x="5905500" y="5097463"/>
          <p14:tracePt t="30343" x="5927725" y="5219700"/>
          <p14:tracePt t="30360" x="5927725" y="5326063"/>
          <p14:tracePt t="30377" x="5927725" y="5394325"/>
          <p14:tracePt t="30393" x="5883275" y="5478463"/>
          <p14:tracePt t="30410" x="5821363" y="5546725"/>
          <p14:tracePt t="30427" x="5737225" y="5578475"/>
          <p14:tracePt t="30443" x="5654675" y="5600700"/>
          <p14:tracePt t="30460" x="5600700" y="5600700"/>
          <p14:tracePt t="30477" x="5562600" y="5600700"/>
          <p14:tracePt t="30494" x="5524500" y="5600700"/>
          <p14:tracePt t="30510" x="5508625" y="5584825"/>
          <p14:tracePt t="30527" x="5502275" y="5584825"/>
          <p14:tracePt t="30647" x="5502275" y="5592763"/>
          <p14:tracePt t="30656" x="5508625" y="5608638"/>
          <p14:tracePt t="30663" x="5508625" y="5622925"/>
          <p14:tracePt t="30677" x="5516563" y="5630863"/>
          <p14:tracePt t="30695" x="5532438" y="5676900"/>
          <p14:tracePt t="30711" x="5532438" y="5692775"/>
          <p14:tracePt t="30815" x="5532438" y="5684838"/>
          <p14:tracePt t="30823" x="5532438" y="5676900"/>
          <p14:tracePt t="30839" x="5532438" y="5668963"/>
          <p14:tracePt t="30847" x="5532438" y="5661025"/>
          <p14:tracePt t="30863" x="5532438" y="5654675"/>
          <p14:tracePt t="31119" x="5532438" y="5646738"/>
          <p14:tracePt t="31135" x="5546725" y="5646738"/>
          <p14:tracePt t="31144" x="5554663" y="5646738"/>
          <p14:tracePt t="31151" x="5554663" y="5638800"/>
          <p14:tracePt t="31161" x="5570538" y="5630863"/>
          <p14:tracePt t="31177" x="5584825" y="5616575"/>
          <p14:tracePt t="31194" x="5608638" y="5600700"/>
          <p14:tracePt t="31210" x="5630863" y="5592763"/>
          <p14:tracePt t="31228" x="5654675" y="5578475"/>
          <p14:tracePt t="31244" x="5668963" y="5562600"/>
          <p14:tracePt t="31260" x="5676900" y="5554663"/>
          <p14:tracePt t="31351" x="5684838" y="5554663"/>
          <p14:tracePt t="31361" x="5692775" y="5554663"/>
          <p14:tracePt t="31367" x="5699125" y="5554663"/>
          <p14:tracePt t="31377" x="5722938" y="5562600"/>
          <p14:tracePt t="31393" x="5745163" y="5584825"/>
          <p14:tracePt t="31410" x="5761038" y="5600700"/>
          <p14:tracePt t="31427" x="5791200" y="5630863"/>
          <p14:tracePt t="31528" x="5799138" y="5630863"/>
          <p14:tracePt t="31544" x="5799138" y="5622925"/>
          <p14:tracePt t="31560" x="5799138" y="5616575"/>
          <p14:tracePt t="31586" x="5799138" y="5608638"/>
          <p14:tracePt t="31607" x="5799138" y="5600700"/>
          <p14:tracePt t="31911" x="5799138" y="5584825"/>
          <p14:tracePt t="31919" x="5807075" y="5562600"/>
          <p14:tracePt t="31927" x="5837238" y="5532438"/>
          <p14:tracePt t="31944" x="5905500" y="5470525"/>
          <p14:tracePt t="31961" x="5965825" y="5364163"/>
          <p14:tracePt t="31977" x="6011863" y="5287963"/>
          <p14:tracePt t="31994" x="6027738" y="5219700"/>
          <p14:tracePt t="32010" x="6027738" y="5197475"/>
          <p14:tracePt t="32027" x="6027738" y="5173663"/>
          <p14:tracePt t="32044" x="6027738" y="5165725"/>
          <p14:tracePt t="32263" x="6035675" y="5159375"/>
          <p14:tracePt t="32271" x="6057900" y="5159375"/>
          <p14:tracePt t="32280" x="6065838" y="5159375"/>
          <p14:tracePt t="32297" x="6080125" y="5159375"/>
          <p14:tracePt t="32311" x="6103938" y="5159375"/>
          <p14:tracePt t="32327" x="6111875" y="5159375"/>
          <p14:tracePt t="32423" x="6103938" y="5159375"/>
          <p14:tracePt t="32432" x="6088063" y="5159375"/>
          <p14:tracePt t="32439" x="6057900" y="5159375"/>
          <p14:tracePt t="32448" x="6011863" y="5211763"/>
          <p14:tracePt t="32461" x="5959475" y="5265738"/>
          <p14:tracePt t="32479" x="5829300" y="5432425"/>
          <p14:tracePt t="32494" x="5761038" y="5502275"/>
          <p14:tracePt t="32511" x="5715000" y="5524500"/>
          <p14:tracePt t="32527" x="5676900" y="5540375"/>
          <p14:tracePt t="32544" x="5622925" y="5554663"/>
          <p14:tracePt t="32561" x="5616575" y="5562600"/>
          <p14:tracePt t="32577" x="5600700" y="5570538"/>
          <p14:tracePt t="32655" x="5592763" y="5570538"/>
          <p14:tracePt t="32671" x="5592763" y="5562600"/>
          <p14:tracePt t="32775" x="5592763" y="5554663"/>
          <p14:tracePt t="32847" x="5608638" y="5554663"/>
          <p14:tracePt t="32855" x="5608638" y="5546725"/>
          <p14:tracePt t="32870" x="5616575" y="5540375"/>
          <p14:tracePt t="32878" x="5622925" y="5540375"/>
          <p14:tracePt t="32894" x="5630863" y="5524500"/>
          <p14:tracePt t="32910" x="5646738" y="5502275"/>
          <p14:tracePt t="32927" x="5668963" y="5478463"/>
          <p14:tracePt t="32944" x="5692775" y="5470525"/>
          <p14:tracePt t="32961" x="5715000" y="5464175"/>
          <p14:tracePt t="32977" x="5737225" y="5464175"/>
          <p14:tracePt t="32994" x="5753100" y="5464175"/>
          <p14:tracePt t="33011" x="5775325" y="5464175"/>
          <p14:tracePt t="33027" x="5791200" y="5464175"/>
          <p14:tracePt t="33044" x="5821363" y="5486400"/>
          <p14:tracePt t="33061" x="5845175" y="5508625"/>
          <p14:tracePt t="33078" x="5859463" y="5524500"/>
          <p14:tracePt t="33095" x="5859463" y="5532438"/>
          <p14:tracePt t="33127" x="5859463" y="5546725"/>
          <p14:tracePt t="33144" x="5859463" y="5554663"/>
          <p14:tracePt t="33161" x="5859463" y="5562600"/>
          <p14:tracePt t="33177" x="5851525" y="5578475"/>
          <p14:tracePt t="33194" x="5851525" y="5600700"/>
          <p14:tracePt t="33211" x="5845175" y="5608638"/>
          <p14:tracePt t="33320" x="5845175" y="5600700"/>
          <p14:tracePt t="33327" x="5845175" y="5578475"/>
          <p14:tracePt t="33336" x="5845175" y="5554663"/>
          <p14:tracePt t="33344" x="5845175" y="5546725"/>
          <p14:tracePt t="33361" x="5851525" y="5486400"/>
          <p14:tracePt t="33378" x="5905500" y="5380038"/>
          <p14:tracePt t="33394" x="5965825" y="5273675"/>
          <p14:tracePt t="33411" x="6019800" y="5173663"/>
          <p14:tracePt t="33428" x="6065838" y="5089525"/>
          <p14:tracePt t="33444" x="6096000" y="5021263"/>
          <p14:tracePt t="33461" x="6111875" y="4983163"/>
          <p14:tracePt t="33477" x="6118225" y="4968875"/>
          <p14:tracePt t="33495" x="6118225" y="4953000"/>
          <p14:tracePt t="33591" x="6111875" y="4953000"/>
          <p14:tracePt t="33599" x="6103938" y="4953000"/>
          <p14:tracePt t="33611" x="6096000" y="4953000"/>
          <p14:tracePt t="33628" x="6042025" y="5045075"/>
          <p14:tracePt t="33644" x="5935663" y="5227638"/>
          <p14:tracePt t="33661" x="5859463" y="5464175"/>
          <p14:tracePt t="33678" x="5768975" y="5867400"/>
          <p14:tracePt t="33695" x="5768975" y="6042025"/>
          <p14:tracePt t="33711" x="5791200" y="6180138"/>
          <p14:tracePt t="33728" x="5837238" y="6264275"/>
          <p14:tracePt t="33744" x="5889625" y="6302375"/>
          <p14:tracePt t="33761" x="5921375" y="6302375"/>
          <p14:tracePt t="33778" x="5965825" y="6302375"/>
          <p14:tracePt t="33795" x="6019800" y="6278563"/>
          <p14:tracePt t="33811" x="6073775" y="6172200"/>
          <p14:tracePt t="33828" x="6103938" y="5981700"/>
          <p14:tracePt t="33844" x="6126163" y="5799138"/>
          <p14:tracePt t="33862" x="6126163" y="5638800"/>
          <p14:tracePt t="33879" x="6126163" y="5448300"/>
          <p14:tracePt t="33895" x="6134100" y="5341938"/>
          <p14:tracePt t="33911" x="6142038" y="5280025"/>
          <p14:tracePt t="33928" x="6149975" y="5211763"/>
          <p14:tracePt t="33945" x="6164263" y="5135563"/>
          <p14:tracePt t="33961" x="6172200" y="5089525"/>
          <p14:tracePt t="33978" x="6172200" y="5059363"/>
          <p14:tracePt t="33995" x="6180138" y="5045075"/>
          <p14:tracePt t="34011" x="6180138" y="5037138"/>
          <p14:tracePt t="34028" x="6180138" y="5029200"/>
          <p14:tracePt t="34045" x="6188075" y="5021263"/>
          <p14:tracePt t="34167" x="6194425" y="5021263"/>
          <p14:tracePt t="34225" x="6194425" y="5037138"/>
          <p14:tracePt t="34231" x="6194425" y="5089525"/>
          <p14:tracePt t="34245" x="6194425" y="5151438"/>
          <p14:tracePt t="34262" x="6194425" y="5410200"/>
          <p14:tracePt t="34278" x="6194425" y="5592763"/>
          <p14:tracePt t="34294" x="6194425" y="5684838"/>
          <p14:tracePt t="34311" x="6194425" y="5699125"/>
          <p14:tracePt t="34391" x="6194425" y="5692775"/>
          <p14:tracePt t="34399" x="6194425" y="5684838"/>
          <p14:tracePt t="34411" x="6194425" y="5668963"/>
          <p14:tracePt t="34428" x="6202363" y="5638800"/>
          <p14:tracePt t="34445" x="6226175" y="5622925"/>
          <p14:tracePt t="34461" x="6264275" y="5616575"/>
          <p14:tracePt t="34479" x="6308725" y="5616575"/>
          <p14:tracePt t="34495" x="6332538" y="5616575"/>
          <p14:tracePt t="34551" x="6316663" y="5616575"/>
          <p14:tracePt t="34559" x="6294438" y="5616575"/>
          <p14:tracePt t="34567" x="6248400" y="5608638"/>
          <p14:tracePt t="34578" x="6188075" y="5608638"/>
          <p14:tracePt t="34595" x="6019800" y="5622925"/>
          <p14:tracePt t="34611" x="5851525" y="5630863"/>
          <p14:tracePt t="34614" x="5799138" y="5630863"/>
          <p14:tracePt t="34628" x="5753100" y="5630863"/>
          <p14:tracePt t="34645" x="5722938" y="5630863"/>
          <p14:tracePt t="34679" x="5722938" y="5638800"/>
          <p14:tracePt t="34696" x="5737225" y="5646738"/>
          <p14:tracePt t="34712" x="5775325" y="5668963"/>
          <p14:tracePt t="34728" x="5807075" y="5684838"/>
          <p14:tracePt t="34745" x="5829300" y="5722938"/>
          <p14:tracePt t="34761" x="5859463" y="5768975"/>
          <p14:tracePt t="34778" x="5889625" y="5829300"/>
          <p14:tracePt t="34795" x="5921375" y="5951538"/>
          <p14:tracePt t="34811" x="5935663" y="6027738"/>
          <p14:tracePt t="34828" x="5935663" y="6080125"/>
          <p14:tracePt t="34845" x="5935663" y="6096000"/>
          <p14:tracePt t="34879" x="5935663" y="6088063"/>
          <p14:tracePt t="34889" x="5935663" y="6057900"/>
          <p14:tracePt t="34896" x="5935663" y="6011863"/>
          <p14:tracePt t="34911" x="5935663" y="5867400"/>
          <p14:tracePt t="34928" x="5935663" y="5737225"/>
          <p14:tracePt t="34945" x="5935663" y="5668963"/>
          <p14:tracePt t="34962" x="5959475" y="5654675"/>
          <p14:tracePt t="34978" x="5973763" y="5654675"/>
          <p14:tracePt t="34995" x="5989638" y="5654675"/>
          <p14:tracePt t="35011" x="6011863" y="5661025"/>
          <p14:tracePt t="35028" x="6049963" y="5730875"/>
          <p14:tracePt t="35045" x="6096000" y="5845175"/>
          <p14:tracePt t="35062" x="6118225" y="5889625"/>
          <p14:tracePt t="35115" x="6126163" y="5889625"/>
          <p14:tracePt t="35119" x="6126163" y="5859463"/>
          <p14:tracePt t="35128" x="6142038" y="5829300"/>
          <p14:tracePt t="35145" x="6156325" y="5761038"/>
          <p14:tracePt t="35162" x="6188075" y="5722938"/>
          <p14:tracePt t="35178" x="6194425" y="5722938"/>
          <p14:tracePt t="35211" x="6226175" y="5722938"/>
          <p14:tracePt t="35228" x="6270625" y="5768975"/>
          <p14:tracePt t="35244" x="6316663" y="5837238"/>
          <p14:tracePt t="35261" x="6346825" y="5859463"/>
          <p14:tracePt t="35278" x="6354763" y="5859463"/>
          <p14:tracePt t="35294" x="6362700" y="5859463"/>
          <p14:tracePt t="35311" x="6384925" y="5829300"/>
          <p14:tracePt t="35328" x="6392863" y="5775325"/>
          <p14:tracePt t="35345" x="6408738" y="5722938"/>
          <p14:tracePt t="35361" x="6416675" y="5668963"/>
          <p14:tracePt t="35378" x="6446838" y="5622925"/>
          <p14:tracePt t="35395" x="6477000" y="5600700"/>
          <p14:tracePt t="35411" x="6507163" y="5578475"/>
          <p14:tracePt t="35428" x="6545263" y="5554663"/>
          <p14:tracePt t="35445" x="6583363" y="5546725"/>
          <p14:tracePt t="35462" x="6607175" y="5546725"/>
          <p14:tracePt t="35478" x="6613525" y="5546725"/>
          <p14:tracePt t="35495" x="6651625" y="5546725"/>
          <p14:tracePt t="35512" x="6659563" y="5546725"/>
          <p14:tracePt t="35545" x="6667500" y="5546725"/>
          <p14:tracePt t="35562" x="6705600" y="5546725"/>
          <p14:tracePt t="35578" x="6743700" y="5546725"/>
          <p14:tracePt t="35595" x="6797675" y="5546725"/>
          <p14:tracePt t="35612" x="6819900" y="5546725"/>
          <p14:tracePt t="35614" x="6827838" y="5546725"/>
          <p14:tracePt t="35628" x="6842125" y="5546725"/>
          <p14:tracePt t="35645" x="6858000" y="5546725"/>
          <p14:tracePt t="35662" x="6873875" y="5546725"/>
          <p14:tracePt t="35678" x="6950075" y="5562600"/>
          <p14:tracePt t="35695" x="7064375" y="5592763"/>
          <p14:tracePt t="35712" x="7154863" y="5600700"/>
          <p14:tracePt t="35728" x="7277100" y="5600700"/>
          <p14:tracePt t="35745" x="7315200" y="5600700"/>
          <p14:tracePt t="35762" x="7391400" y="5638800"/>
          <p14:tracePt t="35778" x="7421563" y="5646738"/>
          <p14:tracePt t="35823" x="7413625" y="5646738"/>
          <p14:tracePt t="35831" x="7407275" y="5646738"/>
          <p14:tracePt t="35845" x="7391400" y="5646738"/>
          <p14:tracePt t="35862" x="7383463" y="5646738"/>
          <p14:tracePt t="37176" x="7331075" y="5646738"/>
          <p14:tracePt t="37183" x="7246938" y="5622925"/>
          <p14:tracePt t="37196" x="7154863" y="5592763"/>
          <p14:tracePt t="37212" x="6942138" y="5516563"/>
          <p14:tracePt t="37229" x="6629400" y="5432425"/>
          <p14:tracePt t="37246" x="5799138" y="5287963"/>
          <p14:tracePt t="37262" x="5516563" y="5219700"/>
          <p14:tracePt t="37279" x="4892675" y="5021263"/>
          <p14:tracePt t="37296" x="4556125" y="4860925"/>
          <p14:tracePt t="37313" x="4267200" y="4670425"/>
          <p14:tracePt t="37329" x="4046538" y="4503738"/>
          <p14:tracePt t="37346" x="3848100" y="4359275"/>
          <p14:tracePt t="37363" x="3695700" y="4198938"/>
          <p14:tracePt t="37379" x="3521075" y="4000500"/>
          <p14:tracePt t="37396" x="3360738" y="3763963"/>
          <p14:tracePt t="37412" x="3216275" y="3505200"/>
          <p14:tracePt t="37429" x="3094038" y="3222625"/>
          <p14:tracePt t="37446" x="3001963" y="2849563"/>
          <p14:tracePt t="37462" x="2979738" y="2759075"/>
          <p14:tracePt t="37479" x="2971800" y="2514600"/>
          <p14:tracePt t="37496" x="3001963" y="2362200"/>
          <p14:tracePt t="37513" x="3116263" y="2179638"/>
          <p14:tracePt t="37529" x="3260725" y="2027238"/>
          <p14:tracePt t="37545" x="3429000" y="1927225"/>
          <p14:tracePt t="37562" x="3657600" y="1836738"/>
          <p14:tracePt t="37579" x="3878263" y="1790700"/>
          <p14:tracePt t="37595" x="4092575" y="1782763"/>
          <p14:tracePt t="37612" x="4373563" y="1782763"/>
          <p14:tracePt t="37629" x="4648200" y="1812925"/>
          <p14:tracePt t="37630" x="4808538" y="1844675"/>
          <p14:tracePt t="37645" x="4975225" y="1889125"/>
          <p14:tracePt t="37662" x="5410200" y="2011363"/>
          <p14:tracePt t="37679" x="5737225" y="2149475"/>
          <p14:tracePt t="37695" x="6027738" y="2339975"/>
          <p14:tracePt t="37712" x="6454775" y="2667000"/>
          <p14:tracePt t="37729" x="6880225" y="3017838"/>
          <p14:tracePt t="37745" x="7208838" y="3421063"/>
          <p14:tracePt t="37762" x="7467600" y="3848100"/>
          <p14:tracePt t="37779" x="7666038" y="4267200"/>
          <p14:tracePt t="37795" x="7802563" y="4664075"/>
          <p14:tracePt t="37812" x="7908925" y="5059363"/>
          <p14:tracePt t="37829" x="8023225" y="5532438"/>
          <p14:tracePt t="37845" x="8023225" y="5799138"/>
          <p14:tracePt t="37862" x="8023225" y="6096000"/>
          <p14:tracePt t="37879" x="7978775" y="6226175"/>
          <p14:tracePt t="37895" x="7916863" y="6346825"/>
          <p14:tracePt t="37913" x="7802563" y="6477000"/>
          <p14:tracePt t="37929" x="7627938" y="6599238"/>
          <p14:tracePt t="37946" x="7361238" y="6689725"/>
          <p14:tracePt t="37963" x="7018338" y="6713538"/>
          <p14:tracePt t="37979" x="6621463" y="6713538"/>
          <p14:tracePt t="37996" x="6232525" y="6683375"/>
          <p14:tracePt t="38014" x="6019800" y="6621463"/>
          <p14:tracePt t="38031" x="5768975" y="6469063"/>
          <p14:tracePt t="38046" x="5638800" y="6370638"/>
          <p14:tracePt t="38063" x="5578475" y="6294438"/>
          <p14:tracePt t="38079" x="5524500" y="6218238"/>
          <p14:tracePt t="38096" x="5478463" y="6111875"/>
          <p14:tracePt t="38113" x="5448300" y="5989638"/>
          <p14:tracePt t="38129" x="5432425" y="5875338"/>
          <p14:tracePt t="38146" x="5432425" y="5783263"/>
          <p14:tracePt t="38163" x="5432425" y="5707063"/>
          <p14:tracePt t="38179" x="5432425" y="5654675"/>
          <p14:tracePt t="38196" x="5432425" y="5600700"/>
          <p14:tracePt t="38213" x="5448300" y="5540375"/>
          <p14:tracePt t="38230" x="5470525" y="5494338"/>
          <p14:tracePt t="38247" x="5502275" y="5394325"/>
          <p14:tracePt t="38263" x="5516563" y="5334000"/>
          <p14:tracePt t="38280" x="5532438" y="5280025"/>
          <p14:tracePt t="38296" x="5540375" y="5249863"/>
          <p14:tracePt t="38313" x="5546725" y="5219700"/>
          <p14:tracePt t="38330" x="5570538" y="5189538"/>
          <p14:tracePt t="38346" x="5592763" y="5135563"/>
          <p14:tracePt t="38363" x="5616575" y="5075238"/>
          <p14:tracePt t="38379" x="5638800" y="5021263"/>
          <p14:tracePt t="38396" x="5654675" y="4991100"/>
          <p14:tracePt t="38412" x="5661025" y="4975225"/>
          <p14:tracePt t="40095" x="5661025" y="4937125"/>
          <p14:tracePt t="40104" x="5654675" y="4830763"/>
          <p14:tracePt t="40114" x="5540375" y="4640263"/>
          <p14:tracePt t="40130" x="5356225" y="4373563"/>
          <p14:tracePt t="40147" x="5241925" y="4213225"/>
          <p14:tracePt t="40163" x="5197475" y="4122738"/>
          <p14:tracePt t="40180" x="5151438" y="4046538"/>
          <p14:tracePt t="40197" x="5097463" y="3970338"/>
          <p14:tracePt t="40215" x="4960938" y="3802063"/>
          <p14:tracePt t="40230" x="4884738" y="3711575"/>
          <p14:tracePt t="40247" x="4830763" y="3657600"/>
          <p14:tracePt t="40263" x="4816475" y="3627438"/>
          <p14:tracePt t="40280" x="4792663" y="3589338"/>
          <p14:tracePt t="40297" x="4784725" y="3559175"/>
          <p14:tracePt t="40313" x="4778375" y="3543300"/>
          <p14:tracePt t="46583" x="4754563" y="3543300"/>
          <p14:tracePt t="46591" x="4716463" y="3543300"/>
          <p14:tracePt t="46600" x="4686300" y="3543300"/>
          <p14:tracePt t="46616" x="4587875" y="3505200"/>
          <p14:tracePt t="46632" x="4579938" y="3505200"/>
          <p14:tracePt t="46768" x="4572000" y="3505200"/>
          <p14:tracePt t="46775" x="4564063" y="3497263"/>
          <p14:tracePt t="46785" x="4556125" y="3489325"/>
          <p14:tracePt t="46799" x="4473575" y="3475038"/>
          <p14:tracePt t="46816" x="4381500" y="3444875"/>
          <p14:tracePt t="46833" x="4343400" y="3436938"/>
          <p14:tracePt t="46850" x="4313238" y="3421063"/>
          <p14:tracePt t="46866" x="4198938" y="3398838"/>
          <p14:tracePt t="46884" x="4122738" y="3375025"/>
          <p14:tracePt t="46899" x="4030663" y="3368675"/>
          <p14:tracePt t="46916" x="4016375" y="3344863"/>
          <p14:tracePt t="46952" x="4008438" y="3344863"/>
          <p14:tracePt t="47311" x="4000500" y="3330575"/>
          <p14:tracePt t="47319" x="3984625" y="3246438"/>
          <p14:tracePt t="47327" x="3954463" y="3162300"/>
          <p14:tracePt t="47335" x="3940175" y="3108325"/>
          <p14:tracePt t="47349" x="3924300" y="3063875"/>
          <p14:tracePt t="47366" x="3924300" y="3048000"/>
          <p14:tracePt t="47383" x="3924300" y="3001963"/>
          <p14:tracePt t="47400" x="3924300" y="2994025"/>
          <p14:tracePt t="47416" x="3924300" y="2987675"/>
          <p14:tracePt t="47433" x="3924300" y="2971800"/>
          <p14:tracePt t="47831" x="3984625" y="2971800"/>
          <p14:tracePt t="47839" x="4054475" y="2987675"/>
          <p14:tracePt t="47850" x="4144963" y="3017838"/>
          <p14:tracePt t="47866" x="4327525" y="3032125"/>
          <p14:tracePt t="47883" x="4618038" y="3032125"/>
          <p14:tracePt t="47900" x="4945063" y="3009900"/>
          <p14:tracePt t="47916" x="5143500" y="2979738"/>
          <p14:tracePt t="47933" x="5257800" y="2941638"/>
          <p14:tracePt t="47950" x="5318125" y="2917825"/>
          <p14:tracePt t="47983" x="5318125" y="2903538"/>
          <p14:tracePt t="48000" x="5318125" y="2879725"/>
          <p14:tracePt t="48106" x="5318125" y="2887663"/>
          <p14:tracePt t="48111" x="5334000" y="2911475"/>
          <p14:tracePt t="48120" x="5341938" y="2925763"/>
          <p14:tracePt t="48135" x="5349875" y="2933700"/>
          <p14:tracePt t="48199" x="5349875" y="2941638"/>
          <p14:tracePt t="48207" x="5341938" y="2941638"/>
          <p14:tracePt t="48216" x="5326063" y="2955925"/>
          <p14:tracePt t="48233" x="5295900" y="2971800"/>
          <p14:tracePt t="48250" x="5265738" y="2994025"/>
          <p14:tracePt t="48266" x="5249863" y="3017838"/>
          <p14:tracePt t="48283" x="5241925" y="3017838"/>
          <p14:tracePt t="48367" x="5235575" y="3025775"/>
          <p14:tracePt t="48383" x="5235575" y="3040063"/>
          <p14:tracePt t="48391" x="5265738" y="3040063"/>
          <p14:tracePt t="48400" x="5303838" y="3055938"/>
          <p14:tracePt t="48416" x="5387975" y="3094038"/>
          <p14:tracePt t="48433" x="5508625" y="3124200"/>
          <p14:tracePt t="48451" x="5638800" y="3132138"/>
          <p14:tracePt t="48466" x="5715000" y="3146425"/>
          <p14:tracePt t="48483" x="5768975" y="3146425"/>
          <p14:tracePt t="48500" x="5775325" y="3146425"/>
          <p14:tracePt t="48516" x="5783263" y="3146425"/>
          <p14:tracePt t="48831" x="5783263" y="3154363"/>
          <p14:tracePt t="48847" x="5775325" y="3178175"/>
          <p14:tracePt t="48855" x="5761038" y="3200400"/>
          <p14:tracePt t="48867" x="5753100" y="3222625"/>
          <p14:tracePt t="48883" x="5715000" y="3268663"/>
          <p14:tracePt t="48900" x="5684838" y="3306763"/>
          <p14:tracePt t="48917" x="5654675" y="3352800"/>
          <p14:tracePt t="48934" x="5570538" y="3436938"/>
          <p14:tracePt t="48951" x="5502275" y="3489325"/>
          <p14:tracePt t="48967" x="5418138" y="3573463"/>
          <p14:tracePt t="48983" x="5311775" y="3695700"/>
          <p14:tracePt t="49000" x="5219700" y="3832225"/>
          <p14:tracePt t="49017" x="5113338" y="3962400"/>
          <p14:tracePt t="49033" x="5029200" y="4068763"/>
          <p14:tracePt t="49050" x="4914900" y="4152900"/>
          <p14:tracePt t="49067" x="4822825" y="4244975"/>
          <p14:tracePt t="49083" x="4724400" y="4305300"/>
          <p14:tracePt t="49100" x="4664075" y="4343400"/>
          <p14:tracePt t="49117" x="4618038" y="4359275"/>
          <p14:tracePt t="49134" x="4594225" y="4373563"/>
          <p14:tracePt t="49151" x="4541838" y="4373563"/>
          <p14:tracePt t="49168" x="4525963" y="4373563"/>
          <p14:tracePt t="49183" x="4495800" y="4365625"/>
          <p14:tracePt t="49200" x="4465638" y="4359275"/>
          <p14:tracePt t="49217" x="4419600" y="4343400"/>
          <p14:tracePt t="49233" x="4365625" y="4327525"/>
          <p14:tracePt t="49250" x="4321175" y="4313238"/>
          <p14:tracePt t="49267" x="4283075" y="4313238"/>
          <p14:tracePt t="49283" x="4244975" y="4313238"/>
          <p14:tracePt t="49300" x="4198938" y="4313238"/>
          <p14:tracePt t="49317" x="4191000" y="4313238"/>
          <p14:tracePt t="49334" x="4183063" y="4313238"/>
          <p14:tracePt t="49350" x="4175125" y="4313238"/>
          <p14:tracePt t="49367" x="4152900" y="4313238"/>
          <p14:tracePt t="49383" x="4098925" y="4305300"/>
          <p14:tracePt t="49400" x="4030663" y="4305300"/>
          <p14:tracePt t="49417" x="3970338" y="4289425"/>
          <p14:tracePt t="49433" x="3902075" y="4275138"/>
          <p14:tracePt t="49451" x="3870325" y="4275138"/>
          <p14:tracePt t="49467" x="3848100" y="4267200"/>
          <p14:tracePt t="49484" x="3840163" y="4267200"/>
          <p14:tracePt t="49500" x="3840163" y="4259263"/>
          <p14:tracePt t="49517" x="3840163" y="4251325"/>
          <p14:tracePt t="49534" x="3840163" y="4244975"/>
          <p14:tracePt t="49551" x="3840163" y="4237038"/>
          <p14:tracePt t="49567" x="3840163" y="4229100"/>
          <p14:tracePt t="50111" x="3848100" y="4229100"/>
          <p14:tracePt t="50119" x="3863975" y="4221163"/>
          <p14:tracePt t="50127" x="3894138" y="4213225"/>
          <p14:tracePt t="50136" x="3932238" y="4206875"/>
          <p14:tracePt t="50151" x="3992563" y="4198938"/>
          <p14:tracePt t="50167" x="4114800" y="4160838"/>
          <p14:tracePt t="50184" x="4229100" y="4130675"/>
          <p14:tracePt t="50200" x="4327525" y="4076700"/>
          <p14:tracePt t="50217" x="4381500" y="4046538"/>
          <p14:tracePt t="50234" x="4397375" y="4022725"/>
          <p14:tracePt t="50250" x="4403725" y="4008438"/>
          <p14:tracePt t="50267" x="4403725" y="4000500"/>
          <p14:tracePt t="50284" x="4411663" y="3970338"/>
          <p14:tracePt t="50301" x="4419600" y="3954463"/>
          <p14:tracePt t="50317" x="4419600" y="3940175"/>
          <p14:tracePt t="50334" x="4419600" y="3932238"/>
          <p14:tracePt t="50351" x="4427538" y="3924300"/>
          <p14:tracePt t="50375" x="4435475" y="3924300"/>
          <p14:tracePt t="50391" x="4441825" y="3924300"/>
          <p14:tracePt t="50407" x="4449763" y="3924300"/>
          <p14:tracePt t="50417" x="4457700" y="3932238"/>
          <p14:tracePt t="50434" x="4465638" y="3940175"/>
          <p14:tracePt t="50451" x="4473575" y="3954463"/>
          <p14:tracePt t="50467" x="4479925" y="3992563"/>
          <p14:tracePt t="50484" x="4479925" y="4030663"/>
          <p14:tracePt t="50501" x="4479925" y="4046538"/>
          <p14:tracePt t="50517" x="4479925" y="4054475"/>
          <p14:tracePt t="50615" x="4473575" y="4054475"/>
          <p14:tracePt t="50903" x="4473575" y="4046538"/>
          <p14:tracePt t="50911" x="4473575" y="4038600"/>
          <p14:tracePt t="50936" x="4479925" y="4030663"/>
          <p14:tracePt t="50945" x="4487863" y="4030663"/>
          <p14:tracePt t="50959" x="4495800" y="4016375"/>
          <p14:tracePt t="50975" x="4511675" y="4016375"/>
          <p14:tracePt t="50991" x="4518025" y="4008438"/>
          <p14:tracePt t="51007" x="4525963" y="4008438"/>
          <p14:tracePt t="51017" x="4549775" y="4008438"/>
          <p14:tracePt t="51034" x="4572000" y="4008438"/>
          <p14:tracePt t="51051" x="4594225" y="4008438"/>
          <p14:tracePt t="51067" x="4618038" y="3992563"/>
          <p14:tracePt t="51084" x="4656138" y="3992563"/>
          <p14:tracePt t="51101" x="4708525" y="3992563"/>
          <p14:tracePt t="51118" x="4792663" y="3992563"/>
          <p14:tracePt t="51134" x="4830763" y="3992563"/>
          <p14:tracePt t="51151" x="4860925" y="3992563"/>
          <p14:tracePt t="51167" x="4876800" y="3984625"/>
          <p14:tracePt t="51184" x="4884738" y="3984625"/>
          <p14:tracePt t="51202" x="4892675" y="3978275"/>
          <p14:tracePt t="51287" x="4892675" y="3970338"/>
          <p14:tracePt t="51361" x="4892675" y="3984625"/>
          <p14:tracePt t="51375" x="4899025" y="4000500"/>
          <p14:tracePt t="51385" x="4906963" y="4000500"/>
          <p14:tracePt t="51391" x="4914900" y="4008438"/>
          <p14:tracePt t="51401" x="4922838" y="4016375"/>
          <p14:tracePt t="51417" x="4930775" y="4016375"/>
          <p14:tracePt t="51434" x="4937125" y="4022725"/>
          <p14:tracePt t="51451" x="4945063" y="4022725"/>
          <p14:tracePt t="51468" x="4953000" y="4022725"/>
          <p14:tracePt t="51500" x="4960938" y="4022725"/>
          <p14:tracePt t="51518" x="4968875" y="4022725"/>
          <p14:tracePt t="51536" x="4975225" y="4022725"/>
          <p14:tracePt t="51633" x="4983163" y="4022725"/>
          <p14:tracePt t="51655" x="4999038" y="4022725"/>
          <p14:tracePt t="51679" x="5006975" y="4022725"/>
          <p14:tracePt t="51743" x="5013325" y="4022725"/>
          <p14:tracePt t="52559" x="5021263" y="4022725"/>
          <p14:tracePt t="52575" x="5021263" y="4030663"/>
          <p14:tracePt t="52583" x="5021263" y="4038600"/>
          <p14:tracePt t="52599" x="5021263" y="4060825"/>
          <p14:tracePt t="52615" x="5006975" y="4084638"/>
          <p14:tracePt t="52623" x="5006975" y="4098925"/>
          <p14:tracePt t="52635" x="4991100" y="4114800"/>
          <p14:tracePt t="52651" x="4983163" y="4130675"/>
          <p14:tracePt t="52669" x="4960938" y="4152900"/>
          <p14:tracePt t="52672" x="4953000" y="4168775"/>
          <p14:tracePt t="52685" x="4930775" y="4183063"/>
          <p14:tracePt t="52701" x="4906963" y="4206875"/>
          <p14:tracePt t="52718" x="4876800" y="4221163"/>
          <p14:tracePt t="52735" x="4860925" y="4229100"/>
          <p14:tracePt t="52751" x="4854575" y="4237038"/>
          <p14:tracePt t="52768" x="4838700" y="4244975"/>
          <p14:tracePt t="52785" x="4822825" y="4251325"/>
          <p14:tracePt t="52802" x="4808538" y="4259263"/>
          <p14:tracePt t="52818" x="4762500" y="4283075"/>
          <p14:tracePt t="52835" x="4732338" y="4289425"/>
          <p14:tracePt t="52852" x="4702175" y="4313238"/>
          <p14:tracePt t="52868" x="4678363" y="4335463"/>
          <p14:tracePt t="52885" x="4648200" y="4359275"/>
          <p14:tracePt t="52902" x="4610100" y="4381500"/>
          <p14:tracePt t="52919" x="4594225" y="4389438"/>
          <p14:tracePt t="52935" x="4587875" y="4397375"/>
          <p14:tracePt t="52952" x="4579938" y="4403725"/>
          <p14:tracePt t="52968" x="4572000" y="4419600"/>
          <p14:tracePt t="52985" x="4572000" y="4427538"/>
          <p14:tracePt t="53001" x="4572000" y="4435475"/>
          <p14:tracePt t="53019" x="4572000" y="4449763"/>
          <p14:tracePt t="53035" x="4572000" y="4457700"/>
          <p14:tracePt t="53052" x="4572000" y="4473575"/>
          <p14:tracePt t="53068" x="4564063" y="4473575"/>
          <p14:tracePt t="53085" x="4564063" y="4487863"/>
          <p14:tracePt t="53207" x="4564063" y="4473575"/>
          <p14:tracePt t="53215" x="4572000" y="4473575"/>
          <p14:tracePt t="53223" x="4579938" y="4449763"/>
          <p14:tracePt t="53235" x="4587875" y="4435475"/>
          <p14:tracePt t="53252" x="4602163" y="4419600"/>
          <p14:tracePt t="53269" x="4610100" y="4403725"/>
          <p14:tracePt t="53285" x="4625975" y="4397375"/>
          <p14:tracePt t="53302" x="4648200" y="4397375"/>
          <p14:tracePt t="53318" x="4670425" y="4397375"/>
          <p14:tracePt t="53335" x="4694238" y="4403725"/>
          <p14:tracePt t="53352" x="4746625" y="4427538"/>
          <p14:tracePt t="53368" x="4792663" y="4435475"/>
          <p14:tracePt t="53385" x="4838700" y="4435475"/>
          <p14:tracePt t="53402" x="4868863" y="4435475"/>
          <p14:tracePt t="53418" x="4892675" y="4435475"/>
          <p14:tracePt t="53435" x="4914900" y="4435475"/>
          <p14:tracePt t="53452" x="4922838" y="4435475"/>
          <p14:tracePt t="53469" x="4930775" y="4427538"/>
          <p14:tracePt t="53485" x="4930775" y="4411663"/>
          <p14:tracePt t="53501" x="4937125" y="4403725"/>
          <p14:tracePt t="53519" x="4945063" y="4397375"/>
          <p14:tracePt t="53542" x="4953000" y="4397375"/>
          <p14:tracePt t="53551" x="4960938" y="4397375"/>
          <p14:tracePt t="53568" x="4968875" y="4397375"/>
          <p14:tracePt t="53584" x="4975225" y="4397375"/>
          <p14:tracePt t="53601" x="4991100" y="4397375"/>
          <p14:tracePt t="53618" x="5006975" y="4403725"/>
          <p14:tracePt t="53651" x="5013325" y="4411663"/>
          <p14:tracePt t="54682" x="5029200" y="4411663"/>
          <p14:tracePt t="54697" x="5045075" y="4411663"/>
          <p14:tracePt t="54704" x="5067300" y="4411663"/>
          <p14:tracePt t="54719" x="5151438" y="4403725"/>
          <p14:tracePt t="54735" x="5235575" y="4389438"/>
          <p14:tracePt t="54752" x="5341938" y="4373563"/>
          <p14:tracePt t="54769" x="5440363" y="4359275"/>
          <p14:tracePt t="54785" x="5532438" y="4351338"/>
          <p14:tracePt t="54802" x="5592763" y="4327525"/>
          <p14:tracePt t="54819" x="5622925" y="4321175"/>
          <p14:tracePt t="54835" x="5654675" y="4313238"/>
          <p14:tracePt t="54852" x="5668963" y="4305300"/>
          <p14:tracePt t="54869" x="5707063" y="4289425"/>
          <p14:tracePt t="54886" x="5753100" y="4289425"/>
          <p14:tracePt t="54902" x="5799138" y="4283075"/>
          <p14:tracePt t="54919" x="5883275" y="4275138"/>
          <p14:tracePt t="54935" x="5935663" y="4275138"/>
          <p14:tracePt t="54952" x="5981700" y="4275138"/>
          <p14:tracePt t="54969" x="6027738" y="4275138"/>
          <p14:tracePt t="54985" x="6049963" y="4275138"/>
          <p14:tracePt t="55002" x="6073775" y="4275138"/>
          <p14:tracePt t="55019" x="6080125" y="4275138"/>
          <p14:tracePt t="55035" x="6088063" y="4275138"/>
          <p14:tracePt t="55052" x="6103938" y="4275138"/>
          <p14:tracePt t="55069" x="6126163" y="4275138"/>
          <p14:tracePt t="55086" x="6142038" y="4275138"/>
          <p14:tracePt t="55102" x="6149975" y="4275138"/>
          <p14:tracePt t="55119" x="6180138" y="4275138"/>
          <p14:tracePt t="55135" x="6202363" y="4275138"/>
          <p14:tracePt t="55152" x="6240463" y="4275138"/>
          <p14:tracePt t="55169" x="6278563" y="4275138"/>
          <p14:tracePt t="55185" x="6316663" y="4275138"/>
          <p14:tracePt t="55202" x="6332538" y="4275138"/>
          <p14:tracePt t="55219" x="6354763" y="4275138"/>
          <p14:tracePt t="55287" x="6362700" y="4275138"/>
          <p14:tracePt t="55391" x="6370638" y="4275138"/>
          <p14:tracePt t="55423" x="6378575" y="4275138"/>
          <p14:tracePt t="55471" x="6384925" y="4275138"/>
          <p14:tracePt t="55479" x="6400800" y="4275138"/>
          <p14:tracePt t="55503" x="6408738" y="4275138"/>
          <p14:tracePt t="55511" x="6416675" y="4275138"/>
          <p14:tracePt t="55518" x="6430963" y="4275138"/>
          <p14:tracePt t="55535" x="6454775" y="4275138"/>
          <p14:tracePt t="55552" x="6454775" y="4283075"/>
          <p14:tracePt t="55569" x="6469063" y="4283075"/>
          <p14:tracePt t="55585" x="6477000" y="4283075"/>
          <p14:tracePt t="55619" x="6484938" y="4283075"/>
          <p14:tracePt t="55635" x="6492875" y="4283075"/>
          <p14:tracePt t="55662" x="6499225" y="4283075"/>
          <p14:tracePt t="55718" x="6507163" y="4283075"/>
          <p14:tracePt t="55750" x="6515100" y="4283075"/>
          <p14:tracePt t="55784" x="6523038" y="4283075"/>
          <p14:tracePt t="55832" x="6530975" y="4275138"/>
          <p14:tracePt t="56207" x="6530975" y="4283075"/>
          <p14:tracePt t="56216" x="6530975" y="4297363"/>
          <p14:tracePt t="56223" x="6530975" y="4305300"/>
          <p14:tracePt t="56236" x="6523038" y="4321175"/>
          <p14:tracePt t="56253" x="6507163" y="4335463"/>
          <p14:tracePt t="56271" x="6477000" y="4335463"/>
          <p14:tracePt t="56286" x="6461125" y="4335463"/>
          <p14:tracePt t="56303" x="6430963" y="4321175"/>
          <p14:tracePt t="56319" x="6378575" y="4237038"/>
          <p14:tracePt t="56336" x="6354763" y="4175125"/>
          <p14:tracePt t="56353" x="6346825" y="4122738"/>
          <p14:tracePt t="56369" x="6346825" y="4084638"/>
          <p14:tracePt t="56386" x="6378575" y="4030663"/>
          <p14:tracePt t="56403" x="6400800" y="4016375"/>
          <p14:tracePt t="56419" x="6446838" y="4000500"/>
          <p14:tracePt t="56436" x="6492875" y="4000500"/>
          <p14:tracePt t="56453" x="6545263" y="4000500"/>
          <p14:tracePt t="56470" x="6607175" y="4022725"/>
          <p14:tracePt t="56487" x="6637338" y="4030663"/>
          <p14:tracePt t="56503" x="6697663" y="4084638"/>
          <p14:tracePt t="56519" x="6759575" y="4175125"/>
          <p14:tracePt t="56536" x="6797675" y="4275138"/>
          <p14:tracePt t="56553" x="6819900" y="4359275"/>
          <p14:tracePt t="56569" x="6819900" y="4419600"/>
          <p14:tracePt t="56586" x="6789738" y="4473575"/>
          <p14:tracePt t="56603" x="6713538" y="4495800"/>
          <p14:tracePt t="56619" x="6621463" y="4495800"/>
          <p14:tracePt t="56636" x="6523038" y="4479925"/>
          <p14:tracePt t="56653" x="6423025" y="4427538"/>
          <p14:tracePt t="56670" x="6354763" y="4365625"/>
          <p14:tracePt t="56687" x="6354763" y="4321175"/>
          <p14:tracePt t="56703" x="6354763" y="4283075"/>
          <p14:tracePt t="56719" x="6392863" y="4251325"/>
          <p14:tracePt t="56736" x="6461125" y="4229100"/>
          <p14:tracePt t="56753" x="6545263" y="4221163"/>
          <p14:tracePt t="56769" x="6583363" y="4213225"/>
          <p14:tracePt t="56786" x="6629400" y="4213225"/>
          <p14:tracePt t="56803" x="6645275" y="4213225"/>
          <p14:tracePt t="56819" x="6659563" y="4213225"/>
          <p14:tracePt t="56836" x="6659563" y="4221163"/>
          <p14:tracePt t="56853" x="6659563" y="4251325"/>
          <p14:tracePt t="56870" x="6651625" y="4297363"/>
          <p14:tracePt t="56886" x="6645275" y="4313238"/>
          <p14:tracePt t="56903" x="6613525" y="4313238"/>
          <p14:tracePt t="56919" x="6583363" y="4313238"/>
          <p14:tracePt t="56936" x="6553200" y="4313238"/>
          <p14:tracePt t="56953" x="6545263" y="4289425"/>
          <p14:tracePt t="56970" x="6545263" y="4275138"/>
          <p14:tracePt t="56987" x="6545263" y="4259263"/>
          <p14:tracePt t="57020" x="6545263" y="4251325"/>
          <p14:tracePt t="57036" x="6553200" y="4251325"/>
          <p14:tracePt t="57053" x="6569075" y="4251325"/>
          <p14:tracePt t="57070" x="6583363" y="4251325"/>
          <p14:tracePt t="57111" x="6583363" y="4259263"/>
          <p14:tracePt t="57120" x="6583363" y="4267200"/>
          <p14:tracePt t="57136" x="6583363" y="4275138"/>
          <p14:tracePt t="57159" x="6583363" y="4283075"/>
          <p14:tracePt t="57175" x="6575425" y="4283075"/>
          <p14:tracePt t="57191" x="6569075" y="4283075"/>
          <p14:tracePt t="57207" x="6561138" y="4283075"/>
          <p14:tracePt t="57220" x="6553200" y="4275138"/>
          <p14:tracePt t="57343" x="6561138" y="4275138"/>
          <p14:tracePt t="57887" x="6569075" y="4275138"/>
          <p14:tracePt t="57903" x="6575425" y="4275138"/>
          <p14:tracePt t="57927" x="6591300" y="4275138"/>
          <p14:tracePt t="57935" x="6599238" y="4275138"/>
          <p14:tracePt t="57951" x="6613525" y="4275138"/>
          <p14:tracePt t="57959" x="6629400" y="4283075"/>
          <p14:tracePt t="57976" x="6637338" y="4283075"/>
          <p14:tracePt t="57987" x="6651625" y="4283075"/>
          <p14:tracePt t="58003" x="6667500" y="4283075"/>
          <p14:tracePt t="58020" x="6705600" y="4283075"/>
          <p14:tracePt t="58037" x="6735763" y="4283075"/>
          <p14:tracePt t="58055" x="6773863" y="4283075"/>
          <p14:tracePt t="58070" x="6781800" y="4283075"/>
          <p14:tracePt t="58103" x="6797675" y="4283075"/>
          <p14:tracePt t="58120" x="6804025" y="4283075"/>
          <p14:tracePt t="58137" x="6827838" y="4283075"/>
          <p14:tracePt t="58153" x="6858000" y="4283075"/>
          <p14:tracePt t="58170" x="6896100" y="4275138"/>
          <p14:tracePt t="58188" x="6926263" y="4275138"/>
          <p14:tracePt t="58192" x="6950075" y="4259263"/>
          <p14:tracePt t="58203" x="6964363" y="4259263"/>
          <p14:tracePt t="58220" x="6988175" y="4259263"/>
          <p14:tracePt t="58237" x="7018338" y="4259263"/>
          <p14:tracePt t="58255" x="7040563" y="4259263"/>
          <p14:tracePt t="58272" x="7056438" y="4259263"/>
          <p14:tracePt t="58287" x="7064375" y="4251325"/>
          <p14:tracePt t="58320" x="7070725" y="4244975"/>
          <p14:tracePt t="58337" x="7078663" y="4244975"/>
          <p14:tracePt t="58359" x="7086600" y="4244975"/>
          <p14:tracePt t="58370" x="7102475" y="4244975"/>
          <p14:tracePt t="58387" x="7108825" y="4244975"/>
          <p14:tracePt t="58404" x="7124700" y="4244975"/>
          <p14:tracePt t="58420" x="7132638" y="4244975"/>
          <p14:tracePt t="58481" x="7146925" y="4244975"/>
          <p14:tracePt t="58511" x="7154863" y="4244975"/>
          <p14:tracePt t="58575" x="7170738" y="4244975"/>
          <p14:tracePt t="58599" x="7178675" y="4251325"/>
          <p14:tracePt t="58607" x="7185025" y="4251325"/>
          <p14:tracePt t="58615" x="7192963" y="4259263"/>
          <p14:tracePt t="58623" x="7208838" y="4259263"/>
          <p14:tracePt t="58637" x="7223125" y="4259263"/>
          <p14:tracePt t="58654" x="7277100" y="4283075"/>
          <p14:tracePt t="58671" x="7307263" y="4283075"/>
          <p14:tracePt t="58689" x="7323138" y="4283075"/>
          <p14:tracePt t="58704" x="7331075" y="4283075"/>
          <p14:tracePt t="58720" x="7337425" y="4283075"/>
          <p14:tracePt t="58737" x="7345363" y="4283075"/>
          <p14:tracePt t="58754" x="7361238" y="4283075"/>
          <p14:tracePt t="58770" x="7369175" y="4283075"/>
          <p14:tracePt t="58787" x="7391400" y="4275138"/>
          <p14:tracePt t="58804" x="7399338" y="4259263"/>
          <p14:tracePt t="58820" x="7421563" y="4259263"/>
          <p14:tracePt t="58837" x="7429500" y="4251325"/>
          <p14:tracePt t="58854" x="7437438" y="4251325"/>
          <p14:tracePt t="58870" x="7445375" y="4251325"/>
          <p14:tracePt t="58889" x="7451725" y="4244975"/>
          <p14:tracePt t="58904" x="7459663" y="4229100"/>
          <p14:tracePt t="58920" x="7467600" y="4229100"/>
          <p14:tracePt t="58937" x="7475538" y="4221163"/>
          <p14:tracePt t="59335" x="7489825" y="4221163"/>
          <p14:tracePt t="59344" x="7505700" y="4221163"/>
          <p14:tracePt t="59354" x="7527925" y="4221163"/>
          <p14:tracePt t="59370" x="7589838" y="4221163"/>
          <p14:tracePt t="59388" x="7696200" y="4221163"/>
          <p14:tracePt t="59404" x="7826375" y="4221163"/>
          <p14:tracePt t="59420" x="7970838" y="4221163"/>
          <p14:tracePt t="59437" x="8137525" y="4221163"/>
          <p14:tracePt t="59454" x="8305800" y="4221163"/>
          <p14:tracePt t="59471" x="8382000" y="4221163"/>
          <p14:tracePt t="59489" x="8420100" y="4221163"/>
          <p14:tracePt t="59504" x="8474075" y="4229100"/>
          <p14:tracePt t="59521" x="8504238" y="4244975"/>
          <p14:tracePt t="59537" x="8550275" y="4259263"/>
          <p14:tracePt t="59554" x="8588375" y="4275138"/>
          <p14:tracePt t="59570" x="8602663" y="4275138"/>
          <p14:tracePt t="59587" x="8610600" y="4283075"/>
          <p14:tracePt t="59647" x="8618538" y="4283075"/>
          <p14:tracePt t="59654" x="8626475" y="4283075"/>
          <p14:tracePt t="59662" x="8632825" y="4283075"/>
          <p14:tracePt t="59670" x="8656638" y="4283075"/>
          <p14:tracePt t="59687" x="8686800" y="4297363"/>
          <p14:tracePt t="59703" x="8716963" y="4297363"/>
          <p14:tracePt t="59720" x="8755063" y="4305300"/>
          <p14:tracePt t="59737" x="8809038" y="4305300"/>
          <p14:tracePt t="59753" x="8839200" y="4305300"/>
          <p14:tracePt t="59770" x="8885238" y="4305300"/>
          <p14:tracePt t="59787" x="8923338" y="4305300"/>
          <p14:tracePt t="59803" x="8961438" y="4305300"/>
          <p14:tracePt t="59820" x="8975725" y="4305300"/>
          <p14:tracePt t="59837" x="8991600" y="4305300"/>
          <p14:tracePt t="59870" x="8999538" y="4305300"/>
          <p14:tracePt t="59902" x="9013825" y="4297363"/>
          <p14:tracePt t="59910" x="9021763" y="4297363"/>
          <p14:tracePt t="59920" x="9029700" y="4297363"/>
          <p14:tracePt t="59937" x="9059863" y="4283075"/>
          <p14:tracePt t="59954" x="9083675" y="4267200"/>
          <p14:tracePt t="59970" x="9121775" y="4251325"/>
          <p14:tracePt t="59987" x="9144000" y="4244975"/>
          <p14:tracePt t="60004" x="9174163" y="4237038"/>
          <p14:tracePt t="60020" x="9190038" y="4229100"/>
          <p14:tracePt t="60037" x="9197975" y="4221163"/>
          <p14:tracePt t="60070" x="9204325" y="4221163"/>
          <p14:tracePt t="60087" x="9212263" y="4221163"/>
          <p14:tracePt t="60104" x="9220200" y="4221163"/>
          <p14:tracePt t="60120" x="9228138" y="4221163"/>
          <p14:tracePt t="60137" x="9250363" y="4221163"/>
          <p14:tracePt t="60154" x="9288463" y="4229100"/>
          <p14:tracePt t="60170" x="9350375" y="4244975"/>
          <p14:tracePt t="60187" x="9380538" y="4251325"/>
          <p14:tracePt t="60203" x="9440863" y="4259263"/>
          <p14:tracePt t="60220" x="9494838" y="4267200"/>
          <p14:tracePt t="60237" x="9502775" y="4267200"/>
          <p14:tracePt t="60254" x="9509125" y="4267200"/>
          <p14:tracePt t="60431" x="9502775" y="4267200"/>
          <p14:tracePt t="60463" x="9494838" y="4267200"/>
          <p14:tracePt t="60471" x="9486900" y="4267200"/>
          <p14:tracePt t="60479" x="9478963" y="4283075"/>
          <p14:tracePt t="60487" x="9464675" y="4289425"/>
          <p14:tracePt t="60504" x="9440863" y="4321175"/>
          <p14:tracePt t="60521" x="9410700" y="4359275"/>
          <p14:tracePt t="60538" x="9372600" y="4389438"/>
          <p14:tracePt t="60554" x="9326563" y="4427538"/>
          <p14:tracePt t="60571" x="9274175" y="4457700"/>
          <p14:tracePt t="60588" x="9182100" y="4511675"/>
          <p14:tracePt t="60604" x="9037638" y="4579938"/>
          <p14:tracePt t="60620" x="8831263" y="4670425"/>
          <p14:tracePt t="60637" x="8466138" y="4822825"/>
          <p14:tracePt t="60654" x="7924800" y="4999038"/>
          <p14:tracePt t="60671" x="7018338" y="5219700"/>
          <p14:tracePt t="60688" x="6530975" y="5334000"/>
          <p14:tracePt t="60704" x="6156325" y="5394325"/>
          <p14:tracePt t="60721" x="5845175" y="5426075"/>
          <p14:tracePt t="60738" x="5622925" y="5426075"/>
          <p14:tracePt t="60754" x="5440363" y="5426075"/>
          <p14:tracePt t="60771" x="5257800" y="5364163"/>
          <p14:tracePt t="60788" x="5059363" y="5280025"/>
          <p14:tracePt t="60805" x="4846638" y="5181600"/>
          <p14:tracePt t="60821" x="4664075" y="5097463"/>
          <p14:tracePt t="60838" x="4465638" y="5006975"/>
          <p14:tracePt t="60854" x="4435475" y="4983163"/>
          <p14:tracePt t="60871" x="4389438" y="4945063"/>
          <p14:tracePt t="60888" x="4381500" y="4930775"/>
          <p14:tracePt t="60984" x="4359275" y="4960938"/>
          <p14:tracePt t="60991" x="4327525" y="5006975"/>
          <p14:tracePt t="61000" x="4289425" y="5051425"/>
          <p14:tracePt t="61007" x="4244975" y="5113338"/>
          <p14:tracePt t="61021" x="4221163" y="5173663"/>
          <p14:tracePt t="61038" x="4114800" y="5372100"/>
          <p14:tracePt t="61054" x="4068763" y="5456238"/>
          <p14:tracePt t="61071" x="4060825" y="5494338"/>
          <p14:tracePt t="61088" x="4054475" y="5502275"/>
          <p14:tracePt t="61104" x="4054475" y="5508625"/>
          <p14:tracePt t="61138" x="4054475" y="5524500"/>
          <p14:tracePt t="61248" x="4046538" y="5524500"/>
          <p14:tracePt t="61271" x="4030663" y="5516563"/>
          <p14:tracePt t="61639" x="4000500" y="5508625"/>
          <p14:tracePt t="61647" x="3924300" y="5494338"/>
          <p14:tracePt t="61655" x="3863975" y="5464175"/>
          <p14:tracePt t="61671" x="3756025" y="5440363"/>
          <p14:tracePt t="61688" x="3679825" y="5418138"/>
          <p14:tracePt t="61705" x="3619500" y="5410200"/>
          <p14:tracePt t="61721" x="3521075" y="5394325"/>
          <p14:tracePt t="61738" x="3513138" y="5394325"/>
          <p14:tracePt t="61783" x="3543300" y="5394325"/>
          <p14:tracePt t="61791" x="3627438" y="5380038"/>
          <p14:tracePt t="61805" x="3717925" y="5341938"/>
          <p14:tracePt t="61821" x="3932238" y="5311775"/>
          <p14:tracePt t="61838" x="4327525" y="5235575"/>
          <p14:tracePt t="61855" x="4594225" y="5159375"/>
          <p14:tracePt t="61871" x="4778375" y="5143500"/>
          <p14:tracePt t="61888" x="4892675" y="5143500"/>
          <p14:tracePt t="61905" x="4937125" y="5143500"/>
          <p14:tracePt t="61921" x="4945063" y="5151438"/>
          <p14:tracePt t="61938" x="4953000" y="5151438"/>
          <p14:tracePt t="61955" x="4945063" y="5219700"/>
          <p14:tracePt t="61971" x="4899025" y="5372100"/>
          <p14:tracePt t="61989" x="4816475" y="5540375"/>
          <p14:tracePt t="62005" x="4708525" y="5668963"/>
          <p14:tracePt t="62022" x="4602163" y="5761038"/>
          <p14:tracePt t="62038" x="4518025" y="5807075"/>
          <p14:tracePt t="62055" x="4479925" y="5821363"/>
          <p14:tracePt t="62104" x="4479925" y="5813425"/>
          <p14:tracePt t="62111" x="4503738" y="5768975"/>
          <p14:tracePt t="62121" x="4533900" y="5722938"/>
          <p14:tracePt t="62138" x="4602163" y="5638800"/>
          <p14:tracePt t="62155" x="4632325" y="5578475"/>
          <p14:tracePt t="62172" x="4648200" y="5532438"/>
          <p14:tracePt t="62188" x="4648200" y="5516563"/>
          <p14:tracePt t="62191" x="4640263" y="5502275"/>
          <p14:tracePt t="62205" x="4625975" y="5486400"/>
          <p14:tracePt t="62222" x="4541838" y="5470525"/>
          <p14:tracePt t="62239" x="4465638" y="5448300"/>
          <p14:tracePt t="62255" x="4427538" y="5440363"/>
          <p14:tracePt t="62343" x="4441825" y="5418138"/>
          <p14:tracePt t="62352" x="4465638" y="5418138"/>
          <p14:tracePt t="62359" x="4479925" y="5418138"/>
          <p14:tracePt t="62372" x="4495800" y="5418138"/>
          <p14:tracePt t="62391" x="4503738" y="5418138"/>
          <p14:tracePt t="62431" x="4503738" y="5456238"/>
          <p14:tracePt t="62440" x="4479925" y="5494338"/>
          <p14:tracePt t="62447" x="4441825" y="5554663"/>
          <p14:tracePt t="62455" x="4381500" y="5622925"/>
          <p14:tracePt t="62472" x="4267200" y="5707063"/>
          <p14:tracePt t="62488" x="4168775" y="5737225"/>
          <p14:tracePt t="62506" x="4092575" y="5737225"/>
          <p14:tracePt t="62522" x="3992563" y="5715000"/>
          <p14:tracePt t="62538" x="3962400" y="5699125"/>
          <p14:tracePt t="62591" x="3984625" y="5699125"/>
          <p14:tracePt t="62599" x="4038600" y="5715000"/>
          <p14:tracePt t="62607" x="4122738" y="5737225"/>
          <p14:tracePt t="62623" x="4313238" y="5791200"/>
          <p14:tracePt t="62639" x="4511675" y="5845175"/>
          <p14:tracePt t="62655" x="4716463" y="5859463"/>
          <p14:tracePt t="62672" x="4884738" y="5859463"/>
          <p14:tracePt t="62688" x="5037138" y="5845175"/>
          <p14:tracePt t="62705" x="5127625" y="5783263"/>
          <p14:tracePt t="62722" x="5165725" y="5684838"/>
          <p14:tracePt t="62738" x="5173663" y="5584825"/>
          <p14:tracePt t="62755" x="5173663" y="5508625"/>
          <p14:tracePt t="62772" x="5173663" y="5456238"/>
          <p14:tracePt t="62788" x="5165725" y="5402263"/>
          <p14:tracePt t="62805" x="5165725" y="5380038"/>
          <p14:tracePt t="62822" x="5165725" y="5356225"/>
          <p14:tracePt t="62871" x="5173663" y="5356225"/>
          <p14:tracePt t="62879" x="5189538" y="5356225"/>
          <p14:tracePt t="62895" x="5211763" y="5394325"/>
          <p14:tracePt t="62905" x="5227638" y="5464175"/>
          <p14:tracePt t="62922" x="5265738" y="5608638"/>
          <p14:tracePt t="62938" x="5287963" y="5753100"/>
          <p14:tracePt t="62955" x="5295900" y="5845175"/>
          <p14:tracePt t="63001" x="5295900" y="5829300"/>
          <p14:tracePt t="63008" x="5295900" y="5783263"/>
          <p14:tracePt t="63023" x="5280025" y="5668963"/>
          <p14:tracePt t="63039" x="5280025" y="5540375"/>
          <p14:tracePt t="63055" x="5280025" y="5402263"/>
          <p14:tracePt t="63072" x="5287963" y="5318125"/>
          <p14:tracePt t="63089" x="5326063" y="5249863"/>
          <p14:tracePt t="63105" x="5356225" y="5219700"/>
          <p14:tracePt t="63122" x="5372100" y="5211763"/>
          <p14:tracePt t="63139" x="5394325" y="5211763"/>
          <p14:tracePt t="63155" x="5418138" y="5203825"/>
          <p14:tracePt t="63172" x="5440363" y="5189538"/>
          <p14:tracePt t="63189" x="5464175" y="5165725"/>
          <p14:tracePt t="63192" x="5470525" y="5143500"/>
          <p14:tracePt t="63205" x="5502275" y="5121275"/>
          <p14:tracePt t="63223" x="5608638" y="4999038"/>
          <p14:tracePt t="63239" x="5692775" y="4945063"/>
          <p14:tracePt t="63255" x="5807075" y="4884738"/>
          <p14:tracePt t="63272" x="5965825" y="4838700"/>
          <p14:tracePt t="63289" x="6118225" y="4822825"/>
          <p14:tracePt t="63305" x="6308725" y="4822825"/>
          <p14:tracePt t="63322" x="6484938" y="4822825"/>
          <p14:tracePt t="63339" x="6659563" y="4822825"/>
          <p14:tracePt t="63356" x="6819900" y="4838700"/>
          <p14:tracePt t="63372" x="6980238" y="4854575"/>
          <p14:tracePt t="63388" x="7116763" y="4899025"/>
          <p14:tracePt t="63405" x="7239000" y="4937125"/>
          <p14:tracePt t="63422" x="7292975" y="4953000"/>
          <p14:tracePt t="63456" x="7269163" y="4953000"/>
          <p14:tracePt t="63472" x="7146925" y="4968875"/>
          <p14:tracePt t="63489" x="6934200" y="5051425"/>
          <p14:tracePt t="63506" x="6575425" y="5235575"/>
          <p14:tracePt t="63522" x="6156325" y="5470525"/>
          <p14:tracePt t="63539" x="5821363" y="5630863"/>
          <p14:tracePt t="63557" x="5608638" y="5715000"/>
          <p14:tracePt t="63572" x="5494338" y="5730875"/>
          <p14:tracePt t="63588" x="5456238" y="5730875"/>
          <p14:tracePt t="63605" x="5440363" y="5730875"/>
          <p14:tracePt t="63622" x="5432425" y="5730875"/>
          <p14:tracePt t="63663" x="5426075" y="5730875"/>
          <p14:tracePt t="63672" x="5426075" y="5722938"/>
          <p14:tracePt t="63691" x="5418138" y="5722938"/>
          <p14:tracePt t="63705" x="5410200" y="5722938"/>
          <p14:tracePt t="63722" x="5402263" y="5722938"/>
          <p14:tracePt t="63739" x="5364163" y="5730875"/>
          <p14:tracePt t="63756" x="5334000" y="5768975"/>
          <p14:tracePt t="63772" x="5334000" y="5783263"/>
          <p14:tracePt t="63789" x="5326063" y="5791200"/>
          <p14:tracePt t="63831" x="5334000" y="5783263"/>
          <p14:tracePt t="63839" x="5356225" y="5753100"/>
          <p14:tracePt t="63847" x="5380038" y="5730875"/>
          <p14:tracePt t="63855" x="5418138" y="5684838"/>
          <p14:tracePt t="63873" x="5486400" y="5608638"/>
          <p14:tracePt t="63889" x="5540375" y="5532438"/>
          <p14:tracePt t="63906" x="5562600" y="5508625"/>
          <p14:tracePt t="63922" x="5578475" y="5494338"/>
          <p14:tracePt t="63967" x="5584825" y="5486400"/>
          <p14:tracePt t="63991" x="5592763" y="5486400"/>
          <p14:tracePt t="64007" x="5600700" y="5486400"/>
          <p14:tracePt t="64071" x="5608638" y="5486400"/>
          <p14:tracePt t="64087" x="5622925" y="5494338"/>
          <p14:tracePt t="64103" x="5630863" y="5502275"/>
          <p14:tracePt t="64112" x="5646738" y="5502275"/>
          <p14:tracePt t="64122" x="5654675" y="5508625"/>
          <p14:tracePt t="64139" x="5668963" y="5516563"/>
          <p14:tracePt t="64176" x="5668963" y="5524500"/>
          <p14:tracePt t="64183" x="5668963" y="5532438"/>
          <p14:tracePt t="64200" x="5668963" y="5546725"/>
          <p14:tracePt t="64207" x="5668963" y="5554663"/>
          <p14:tracePt t="64224" x="5668963" y="5570538"/>
          <p14:tracePt t="64239" x="5668963" y="5578475"/>
          <p14:tracePt t="64263" x="5668963" y="5584825"/>
          <p14:tracePt t="64287" x="5668963" y="5592763"/>
          <p14:tracePt t="64335" x="5661025" y="5592763"/>
          <p14:tracePt t="64344" x="5661025" y="5584825"/>
          <p14:tracePt t="64360" x="5661025" y="5578475"/>
          <p14:tracePt t="64367" x="5661025" y="5562600"/>
          <p14:tracePt t="64383" x="5661025" y="5554663"/>
          <p14:tracePt t="64393" x="5661025" y="5540375"/>
          <p14:tracePt t="64415" x="5661025" y="5532438"/>
          <p14:tracePt t="64431" x="5661025" y="5516563"/>
          <p14:tracePt t="64455" x="5661025" y="5508625"/>
          <p14:tracePt t="64479" x="5661025" y="5494338"/>
          <p14:tracePt t="64528" x="5668963" y="5494338"/>
          <p14:tracePt t="64592" x="5668963" y="5508625"/>
          <p14:tracePt t="64601" x="5676900" y="5516563"/>
          <p14:tracePt t="64608" x="5684838" y="5546725"/>
          <p14:tracePt t="64622" x="5707063" y="5584825"/>
          <p14:tracePt t="64639" x="5730875" y="5600700"/>
          <p14:tracePt t="64656" x="5745163" y="5600700"/>
          <p14:tracePt t="64672" x="5753100" y="5608638"/>
          <p14:tracePt t="64689" x="5768975" y="5608638"/>
          <p14:tracePt t="64706" x="5775325" y="5608638"/>
          <p14:tracePt t="64722" x="5783263" y="5608638"/>
          <p14:tracePt t="64739" x="5799138" y="5608638"/>
          <p14:tracePt t="64756" x="5807075" y="5592763"/>
          <p14:tracePt t="64772" x="5807075" y="5578475"/>
          <p14:tracePt t="64789" x="5807075" y="5570538"/>
          <p14:tracePt t="64806" x="5807075" y="5562600"/>
          <p14:tracePt t="64824" x="5807075" y="5554663"/>
          <p14:tracePt t="64879" x="5813425" y="5554663"/>
          <p14:tracePt t="64904" x="5821363" y="5554663"/>
          <p14:tracePt t="64935" x="5821363" y="5562600"/>
          <p14:tracePt t="64943" x="5829300" y="5578475"/>
          <p14:tracePt t="64951" x="5829300" y="5584825"/>
          <p14:tracePt t="64959" x="5829300" y="5592763"/>
          <p14:tracePt t="64972" x="5829300" y="5600700"/>
          <p14:tracePt t="65048" x="5829300" y="5608638"/>
          <p14:tracePt t="65071" x="5821363" y="5600700"/>
          <p14:tracePt t="65095" x="5821363" y="5584825"/>
          <p14:tracePt t="65159" x="5821363" y="5578475"/>
          <p14:tracePt t="65175" x="5821363" y="5570538"/>
          <p14:tracePt t="65183" x="5821363" y="5562600"/>
          <p14:tracePt t="65191" x="5821363" y="5554663"/>
          <p14:tracePt t="65206" x="5821363" y="5524500"/>
          <p14:tracePt t="65222" x="5859463" y="5486400"/>
          <p14:tracePt t="65239" x="5889625" y="5456238"/>
          <p14:tracePt t="65256" x="5927725" y="5410200"/>
          <p14:tracePt t="65273" x="5959475" y="5349875"/>
          <p14:tracePt t="65289" x="5981700" y="5303838"/>
          <p14:tracePt t="65306" x="5989638" y="5280025"/>
          <p14:tracePt t="65323" x="5997575" y="5265738"/>
          <p14:tracePt t="65391" x="5989638" y="5265738"/>
          <p14:tracePt t="65399" x="5981700" y="5265738"/>
          <p14:tracePt t="65407" x="5959475" y="5318125"/>
          <p14:tracePt t="65423" x="5921375" y="5470525"/>
          <p14:tracePt t="65439" x="5897563" y="5600700"/>
          <p14:tracePt t="65456" x="5883275" y="5715000"/>
          <p14:tracePt t="65473" x="5883275" y="5768975"/>
          <p14:tracePt t="65489" x="5883275" y="5813425"/>
          <p14:tracePt t="65506" x="5883275" y="5859463"/>
          <p14:tracePt t="65523" x="5905500" y="5883275"/>
          <p14:tracePt t="65539" x="5927725" y="5905500"/>
          <p14:tracePt t="65556" x="5959475" y="5913438"/>
          <p14:tracePt t="65573" x="5989638" y="5913438"/>
          <p14:tracePt t="65590" x="6049963" y="5851525"/>
          <p14:tracePt t="65607" x="6096000" y="5768975"/>
          <p14:tracePt t="65622" x="6134100" y="5630863"/>
          <p14:tracePt t="65639" x="6142038" y="5494338"/>
          <p14:tracePt t="65656" x="6142038" y="5380038"/>
          <p14:tracePt t="65673" x="6142038" y="5287963"/>
          <p14:tracePt t="65689" x="6142038" y="5241925"/>
          <p14:tracePt t="65706" x="6142038" y="5203825"/>
          <p14:tracePt t="65723" x="6156325" y="5181600"/>
          <p14:tracePt t="65739" x="6156325" y="5173663"/>
          <p14:tracePt t="65773" x="6180138" y="5165725"/>
          <p14:tracePt t="65790" x="6210300" y="5173663"/>
          <p14:tracePt t="65807" x="6218238" y="5189538"/>
          <p14:tracePt t="65823" x="6240463" y="5265738"/>
          <p14:tracePt t="65839" x="6270625" y="5432425"/>
          <p14:tracePt t="65856" x="6286500" y="5592763"/>
          <p14:tracePt t="65873" x="6286500" y="5707063"/>
          <p14:tracePt t="65889" x="6286500" y="5753100"/>
          <p14:tracePt t="65906" x="6286500" y="5761038"/>
          <p14:tracePt t="65975" x="6278563" y="5761038"/>
          <p14:tracePt t="65983" x="6278563" y="5737225"/>
          <p14:tracePt t="65992" x="6278563" y="5715000"/>
          <p14:tracePt t="66006" x="6278563" y="5676900"/>
          <p14:tracePt t="66023" x="6286500" y="5646738"/>
          <p14:tracePt t="66039" x="6294438" y="5630863"/>
          <p14:tracePt t="66104" x="6278563" y="5630863"/>
          <p14:tracePt t="66111" x="6248400" y="5661025"/>
          <p14:tracePt t="66123" x="6232525" y="5699125"/>
          <p14:tracePt t="66140" x="6218238" y="5761038"/>
          <p14:tracePt t="66156" x="6194425" y="5799138"/>
          <p14:tracePt t="66173" x="6188075" y="5821363"/>
          <p14:tracePt t="66190" x="6188075" y="5837238"/>
          <p14:tracePt t="66206" x="6188075" y="5845175"/>
          <p14:tracePt t="66223" x="6218238" y="5845175"/>
          <p14:tracePt t="66240" x="6240463" y="5851525"/>
          <p14:tracePt t="66256" x="6294438" y="5867400"/>
          <p14:tracePt t="66273" x="6316663" y="5867400"/>
          <p14:tracePt t="66290" x="6346825" y="5867400"/>
          <p14:tracePt t="66307" x="6354763" y="5859463"/>
          <p14:tracePt t="66323" x="6362700" y="5859463"/>
          <p14:tracePt t="66340" x="6362700" y="5851525"/>
          <p14:tracePt t="66356" x="6370638" y="5845175"/>
          <p14:tracePt t="66373" x="6384925" y="5837238"/>
          <p14:tracePt t="66390" x="6400800" y="5837238"/>
          <p14:tracePt t="66584" x="6400800" y="5821363"/>
          <p14:tracePt t="66591" x="6384925" y="5821363"/>
          <p14:tracePt t="66599" x="6354763" y="5813425"/>
          <p14:tracePt t="66607" x="6332538" y="5807075"/>
          <p14:tracePt t="66623" x="6264275" y="5783263"/>
          <p14:tracePt t="66640" x="6194425" y="5775325"/>
          <p14:tracePt t="66656" x="6164263" y="5761038"/>
          <p14:tracePt t="66673" x="6126163" y="5745163"/>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90405" y="389908"/>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Testing </a:t>
            </a:r>
            <a:r>
              <a:rPr lang="en-US" dirty="0"/>
              <a:t>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1858506" y="1567153"/>
            <a:ext cx="8495457" cy="4911126"/>
          </a:xfrm>
          <a:prstGeom prst="rect">
            <a:avLst/>
          </a:prstGeom>
        </p:spPr>
      </p:pic>
    </p:spTree>
    <p:extLst>
      <p:ext uri="{BB962C8B-B14F-4D97-AF65-F5344CB8AC3E}">
        <p14:creationId xmlns:p14="http://schemas.microsoft.com/office/powerpoint/2010/main" val="3289275155"/>
      </p:ext>
    </p:extLst>
  </p:cSld>
  <p:clrMapOvr>
    <a:masterClrMapping/>
  </p:clrMapOvr>
  <mc:AlternateContent xmlns:mc="http://schemas.openxmlformats.org/markup-compatibility/2006" xmlns:p14="http://schemas.microsoft.com/office/powerpoint/2010/main">
    <mc:Choice Requires="p14">
      <p:transition p14:dur="10" advTm="63847"/>
    </mc:Choice>
    <mc:Fallback xmlns="">
      <p:transition advTm="63847"/>
    </mc:Fallback>
  </mc:AlternateContent>
  <p:timing>
    <p:tnLst>
      <p:par>
        <p:cTn id="1" dur="indefinite" restart="never" nodeType="tmRoot"/>
      </p:par>
    </p:tnLst>
  </p:timing>
  <p:extLst mod="1">
    <p:ext uri="{3A86A75C-4F4B-4683-9AE1-C65F6400EC91}">
      <p14:laserTraceLst xmlns:p14="http://schemas.microsoft.com/office/powerpoint/2010/main">
        <p14:tracePtLst>
          <p14:tracePt t="3534" x="6111875" y="5737225"/>
          <p14:tracePt t="3542" x="6111875" y="5730875"/>
          <p14:tracePt t="3814" x="6111875" y="5715000"/>
          <p14:tracePt t="3822" x="6111875" y="5676900"/>
          <p14:tracePt t="3830" x="6111875" y="5554663"/>
          <p14:tracePt t="3842" x="6073775" y="5334000"/>
          <p14:tracePt t="3858" x="6073775" y="4960938"/>
          <p14:tracePt t="3875" x="6073775" y="4740275"/>
          <p14:tracePt t="3892" x="6118225" y="4587875"/>
          <p14:tracePt t="3908" x="6164263" y="4449763"/>
          <p14:tracePt t="3925" x="6202363" y="4327525"/>
          <p14:tracePt t="3942" x="6248400" y="4206875"/>
          <p14:tracePt t="3958" x="6278563" y="4168775"/>
          <p14:tracePt t="3975" x="6294438" y="4137025"/>
          <p14:tracePt t="3992" x="6294438" y="4130675"/>
          <p14:tracePt t="4110" x="6294438" y="4114800"/>
          <p14:tracePt t="4118" x="6294438" y="4054475"/>
          <p14:tracePt t="4128" x="6294438" y="3916363"/>
          <p14:tracePt t="4142" x="6248400" y="3543300"/>
          <p14:tracePt t="4158" x="6096000" y="3192463"/>
          <p14:tracePt t="4175" x="5997575" y="2857500"/>
          <p14:tracePt t="4192" x="5927725" y="2574925"/>
          <p14:tracePt t="4208" x="5913438" y="2362200"/>
          <p14:tracePt t="4226" x="5897563" y="2117725"/>
          <p14:tracePt t="4242" x="5889625" y="1965325"/>
          <p14:tracePt t="4259" x="5889625" y="1897063"/>
          <p14:tracePt t="4275" x="5889625" y="1889125"/>
          <p14:tracePt t="4814" x="5889625" y="1882775"/>
          <p14:tracePt t="4822" x="5981700" y="1882775"/>
          <p14:tracePt t="4831" x="6103938" y="1882775"/>
          <p14:tracePt t="4842" x="6210300" y="1882775"/>
          <p14:tracePt t="4859" x="6392863" y="1882775"/>
          <p14:tracePt t="4876" x="6530975" y="1882775"/>
          <p14:tracePt t="4893" x="6659563" y="1874838"/>
          <p14:tracePt t="4909" x="6683375" y="1874838"/>
          <p14:tracePt t="5279" x="6683375" y="1866900"/>
          <p14:tracePt t="5286" x="6651625" y="1866900"/>
          <p14:tracePt t="5295" x="6621463" y="1851025"/>
          <p14:tracePt t="5310" x="6591300" y="1836738"/>
          <p14:tracePt t="5326" x="6561138" y="1836738"/>
          <p14:tracePt t="5342" x="6507163" y="1812925"/>
          <p14:tracePt t="5359" x="6469063" y="1806575"/>
          <p14:tracePt t="5376" x="6423025" y="1790700"/>
          <p14:tracePt t="5392" x="6384925" y="1790700"/>
          <p14:tracePt t="5409" x="6340475" y="1790700"/>
          <p14:tracePt t="5426" x="6294438" y="1798638"/>
          <p14:tracePt t="5442" x="6256338" y="1798638"/>
          <p14:tracePt t="5459" x="6210300" y="1820863"/>
          <p14:tracePt t="5476" x="6180138" y="1844675"/>
          <p14:tracePt t="5480" x="6164263" y="1851025"/>
          <p14:tracePt t="5493" x="6149975" y="1858963"/>
          <p14:tracePt t="5510" x="6134100" y="1866900"/>
          <p14:tracePt t="5526" x="6126163" y="1866900"/>
          <p14:tracePt t="5574" x="6126163" y="1874838"/>
          <p14:tracePt t="5590" x="6126163" y="1882775"/>
          <p14:tracePt t="5598" x="6111875" y="1897063"/>
          <p14:tracePt t="5614" x="6111875" y="1912938"/>
          <p14:tracePt t="5626" x="6103938" y="1912938"/>
          <p14:tracePt t="5642" x="6088063" y="1943100"/>
          <p14:tracePt t="5659" x="6057900" y="2003425"/>
          <p14:tracePt t="5676" x="6011863" y="2065338"/>
          <p14:tracePt t="5693" x="5965825" y="2111375"/>
          <p14:tracePt t="5709" x="5943600" y="2117725"/>
          <p14:tracePt t="6030" x="5943600" y="2133600"/>
          <p14:tracePt t="6038" x="5943600" y="2163763"/>
          <p14:tracePt t="6046" x="5943600" y="2217738"/>
          <p14:tracePt t="6059" x="5943600" y="2286000"/>
          <p14:tracePt t="6076" x="5943600" y="2332038"/>
          <p14:tracePt t="6093" x="5943600" y="2384425"/>
          <p14:tracePt t="6109" x="5943600" y="2416175"/>
          <p14:tracePt t="6126" x="5897563" y="2476500"/>
          <p14:tracePt t="6143" x="5859463" y="2514600"/>
          <p14:tracePt t="6159" x="5813425" y="2544763"/>
          <p14:tracePt t="6176" x="5768975" y="2568575"/>
          <p14:tracePt t="6193" x="5707063" y="2590800"/>
          <p14:tracePt t="6209" x="5638800" y="2598738"/>
          <p14:tracePt t="6226" x="5570538" y="2620963"/>
          <p14:tracePt t="6243" x="5524500" y="2620963"/>
          <p14:tracePt t="6260" x="5486400" y="2620963"/>
          <p14:tracePt t="6276" x="5440363" y="2620963"/>
          <p14:tracePt t="6293" x="5387975" y="2620963"/>
          <p14:tracePt t="6309" x="5311775" y="2598738"/>
          <p14:tracePt t="6326" x="5273675" y="2590800"/>
          <p14:tracePt t="6343" x="5249863" y="2582863"/>
          <p14:tracePt t="6360" x="5227638" y="2582863"/>
          <p14:tracePt t="6376" x="5197475" y="2582863"/>
          <p14:tracePt t="6393" x="5165725" y="2582863"/>
          <p14:tracePt t="6409" x="5113338" y="2606675"/>
          <p14:tracePt t="6426" x="5051425" y="2628900"/>
          <p14:tracePt t="6442" x="4975225" y="2667000"/>
          <p14:tracePt t="6459" x="4892675" y="2713038"/>
          <p14:tracePt t="6476" x="4792663" y="2773363"/>
          <p14:tracePt t="6480" x="4746625" y="2803525"/>
          <p14:tracePt t="6493" x="4656138" y="2857500"/>
          <p14:tracePt t="6509" x="4556125" y="2903538"/>
          <p14:tracePt t="6526" x="4465638" y="2963863"/>
          <p14:tracePt t="6543" x="4373563" y="3009900"/>
          <p14:tracePt t="6559" x="4343400" y="3032125"/>
          <p14:tracePt t="6576" x="4327525" y="3040063"/>
          <p14:tracePt t="6662" x="4321175" y="3040063"/>
          <p14:tracePt t="6670" x="4313238" y="3048000"/>
          <p14:tracePt t="6678" x="4305300" y="3063875"/>
          <p14:tracePt t="6693" x="4283075" y="3070225"/>
          <p14:tracePt t="6709" x="4251325" y="3086100"/>
          <p14:tracePt t="6726" x="4213225" y="3108325"/>
          <p14:tracePt t="6743" x="4183063" y="3124200"/>
          <p14:tracePt t="6760" x="4168775" y="3132138"/>
          <p14:tracePt t="7240" x="4168775" y="3116263"/>
          <p14:tracePt t="7246" x="4191000" y="3040063"/>
          <p14:tracePt t="7260" x="4229100" y="2963863"/>
          <p14:tracePt t="7277" x="4275138" y="2873375"/>
          <p14:tracePt t="7293" x="4335463" y="2797175"/>
          <p14:tracePt t="7310" x="4419600" y="2720975"/>
          <p14:tracePt t="7327" x="4457700" y="2689225"/>
          <p14:tracePt t="7343" x="4465638" y="2682875"/>
          <p14:tracePt t="7360" x="4495800" y="2667000"/>
          <p14:tracePt t="7376" x="4495800" y="2659063"/>
          <p14:tracePt t="7394" x="4518025" y="2659063"/>
          <p14:tracePt t="7409" x="4533900" y="2659063"/>
          <p14:tracePt t="7426" x="4564063" y="2644775"/>
          <p14:tracePt t="7443" x="4602163" y="2644775"/>
          <p14:tracePt t="7459" x="4670425" y="2651125"/>
          <p14:tracePt t="7476" x="4770438" y="2674938"/>
          <p14:tracePt t="7478" x="4822825" y="2674938"/>
          <p14:tracePt t="7493" x="4906963" y="2689225"/>
          <p14:tracePt t="7509" x="5181600" y="2727325"/>
          <p14:tracePt t="7527" x="5410200" y="2735263"/>
          <p14:tracePt t="7543" x="5622925" y="2735263"/>
          <p14:tracePt t="7559" x="5821363" y="2735263"/>
          <p14:tracePt t="7576" x="6027738" y="2727325"/>
          <p14:tracePt t="7593" x="6172200" y="2705100"/>
          <p14:tracePt t="7609" x="6248400" y="2697163"/>
          <p14:tracePt t="7626" x="6270625" y="2682875"/>
          <p14:tracePt t="7678" x="6278563" y="2682875"/>
          <p14:tracePt t="7687" x="6286500" y="2667000"/>
          <p14:tracePt t="7695" x="6294438" y="2667000"/>
          <p14:tracePt t="7711" x="6294438" y="2659063"/>
          <p14:tracePt t="7726" x="6316663" y="2644775"/>
          <p14:tracePt t="7743" x="6332538" y="2636838"/>
          <p14:tracePt t="7760" x="6362700" y="2636838"/>
          <p14:tracePt t="7776" x="6423025" y="2628900"/>
          <p14:tracePt t="7793" x="6492875" y="2628900"/>
          <p14:tracePt t="7810" x="6583363" y="2628900"/>
          <p14:tracePt t="7826" x="6667500" y="2628900"/>
          <p14:tracePt t="7843" x="6773863" y="2628900"/>
          <p14:tracePt t="7860" x="6926263" y="2628900"/>
          <p14:tracePt t="7877" x="7132638" y="2628900"/>
          <p14:tracePt t="7893" x="7200900" y="2628900"/>
          <p14:tracePt t="7910" x="7429500" y="2636838"/>
          <p14:tracePt t="7927" x="7527925" y="2651125"/>
          <p14:tracePt t="7943" x="7551738" y="2651125"/>
          <p14:tracePt t="7960" x="7559675" y="2651125"/>
          <p14:tracePt t="7993" x="7559675" y="2659063"/>
          <p14:tracePt t="8010" x="7543800" y="2682875"/>
          <p14:tracePt t="8027" x="7475538" y="2759075"/>
          <p14:tracePt t="8043" x="7345363" y="2887663"/>
          <p14:tracePt t="8060" x="7108825" y="3055938"/>
          <p14:tracePt t="8077" x="6499225" y="3344863"/>
          <p14:tracePt t="8093" x="5997575" y="3521075"/>
          <p14:tracePt t="8110" x="5478463" y="3597275"/>
          <p14:tracePt t="8127" x="4937125" y="3611563"/>
          <p14:tracePt t="8143" x="4373563" y="3611563"/>
          <p14:tracePt t="8160" x="3878263" y="3551238"/>
          <p14:tracePt t="8177" x="3603625" y="3513138"/>
          <p14:tracePt t="8193" x="3459163" y="3482975"/>
          <p14:tracePt t="8210" x="3413125" y="3475038"/>
          <p14:tracePt t="8228" x="3398838" y="3467100"/>
          <p14:tracePt t="8286" x="3398838" y="3451225"/>
          <p14:tracePt t="8294" x="3398838" y="3413125"/>
          <p14:tracePt t="8302" x="3398838" y="3368675"/>
          <p14:tracePt t="8310" x="3390900" y="3314700"/>
          <p14:tracePt t="8327" x="3368675" y="3216275"/>
          <p14:tracePt t="8343" x="3360738" y="3116263"/>
          <p14:tracePt t="8360" x="3360738" y="3025775"/>
          <p14:tracePt t="8377" x="3360738" y="2994025"/>
          <p14:tracePt t="8393" x="3360738" y="2979738"/>
          <p14:tracePt t="8410" x="3368675" y="2963863"/>
          <p14:tracePt t="8427" x="3398838" y="2963863"/>
          <p14:tracePt t="8443" x="3475038" y="2963863"/>
          <p14:tracePt t="8460" x="3559175" y="2963863"/>
          <p14:tracePt t="8463" x="3627438" y="2979738"/>
          <p14:tracePt t="8477" x="3763963" y="3009900"/>
          <p14:tracePt t="8493" x="3932238" y="3032125"/>
          <p14:tracePt t="8510" x="4106863" y="3078163"/>
          <p14:tracePt t="8527" x="4267200" y="3132138"/>
          <p14:tracePt t="8544" x="4359275" y="3162300"/>
          <p14:tracePt t="8560" x="4389438" y="3192463"/>
          <p14:tracePt t="8577" x="4397375" y="3192463"/>
          <p14:tracePt t="8593" x="4397375" y="3200400"/>
          <p14:tracePt t="8610" x="4397375" y="3222625"/>
          <p14:tracePt t="8627" x="4373563" y="3238500"/>
          <p14:tracePt t="8643" x="4335463" y="3238500"/>
          <p14:tracePt t="8660" x="4283075" y="3238500"/>
          <p14:tracePt t="8677" x="4251325" y="3222625"/>
          <p14:tracePt t="9326" x="4251325" y="3216275"/>
          <p14:tracePt t="9334" x="4237038" y="3200400"/>
          <p14:tracePt t="9344" x="4183063" y="3184525"/>
          <p14:tracePt t="9360" x="4122738" y="3124200"/>
          <p14:tracePt t="9702" x="4122738" y="3132138"/>
          <p14:tracePt t="9713" x="4122738" y="3146425"/>
          <p14:tracePt t="9718" x="4122738" y="3154363"/>
          <p14:tracePt t="9727" x="4122738" y="3170238"/>
          <p14:tracePt t="10382" x="4130675" y="3170238"/>
          <p14:tracePt t="10390" x="4160838" y="3146425"/>
          <p14:tracePt t="10398" x="4206875" y="3101975"/>
          <p14:tracePt t="10412" x="4244975" y="3070225"/>
          <p14:tracePt t="10427" x="4305300" y="3032125"/>
          <p14:tracePt t="10444" x="4381500" y="2987675"/>
          <p14:tracePt t="10461" x="4503738" y="2925763"/>
          <p14:tracePt t="10477" x="4533900" y="2917825"/>
          <p14:tracePt t="10494" x="4549775" y="2911475"/>
          <p14:tracePt t="10567" x="4556125" y="2911475"/>
          <p14:tracePt t="10590" x="4572000" y="2911475"/>
          <p14:tracePt t="10599" x="4594225" y="2933700"/>
          <p14:tracePt t="10606" x="4618038" y="3001963"/>
          <p14:tracePt t="10615" x="4648200" y="3055938"/>
          <p14:tracePt t="10630" x="4708525" y="3154363"/>
          <p14:tracePt t="10646" x="4754563" y="3246438"/>
          <p14:tracePt t="10661" x="4784725" y="3276600"/>
          <p14:tracePt t="10718" x="4800600" y="3268663"/>
          <p14:tracePt t="10726" x="4808538" y="3238500"/>
          <p14:tracePt t="10734" x="4816475" y="3192463"/>
          <p14:tracePt t="10744" x="4822825" y="3146425"/>
          <p14:tracePt t="10761" x="4822825" y="3078163"/>
          <p14:tracePt t="10778" x="4822825" y="3032125"/>
          <p14:tracePt t="10794" x="4816475" y="3001963"/>
          <p14:tracePt t="10828" x="4816475" y="2994025"/>
          <p14:tracePt t="10844" x="4808538" y="2987675"/>
          <p14:tracePt t="10902" x="4800600" y="2987675"/>
          <p14:tracePt t="10910" x="4784725" y="2994025"/>
          <p14:tracePt t="10918" x="4778375" y="3017838"/>
          <p14:tracePt t="10928" x="4762500" y="3040063"/>
          <p14:tracePt t="10944" x="4754563" y="3063875"/>
          <p14:tracePt t="10961" x="4746625" y="3094038"/>
          <p14:tracePt t="11054" x="4746625" y="3070225"/>
          <p14:tracePt t="11062" x="4746625" y="3055938"/>
          <p14:tracePt t="11070" x="4746625" y="3032125"/>
          <p14:tracePt t="11078" x="4746625" y="3009900"/>
          <p14:tracePt t="11095" x="4746625" y="2979738"/>
          <p14:tracePt t="11111" x="4746625" y="2963863"/>
          <p14:tracePt t="11190" x="4754563" y="2971800"/>
          <p14:tracePt t="11198" x="4762500" y="2994025"/>
          <p14:tracePt t="11206" x="4778375" y="3017838"/>
          <p14:tracePt t="11214" x="4784725" y="3032125"/>
          <p14:tracePt t="11228" x="4792663" y="3040063"/>
          <p14:tracePt t="11294" x="4792663" y="2987675"/>
          <p14:tracePt t="11302" x="4792663" y="2933700"/>
          <p14:tracePt t="11311" x="4792663" y="2903538"/>
          <p14:tracePt t="11328" x="4770438" y="2797175"/>
          <p14:tracePt t="11345" x="4740275" y="2720975"/>
          <p14:tracePt t="11361" x="4724400" y="2689225"/>
          <p14:tracePt t="11378" x="4716463" y="2674938"/>
          <p14:tracePt t="11421" x="4724400" y="2682875"/>
          <p14:tracePt t="11429" x="4746625" y="2682875"/>
          <p14:tracePt t="11445" x="4816475" y="2743200"/>
          <p14:tracePt t="11461" x="4914900" y="2841625"/>
          <p14:tracePt t="11478" x="4975225" y="2911475"/>
          <p14:tracePt t="11494" x="5083175" y="2987675"/>
          <p14:tracePt t="11511" x="5159375" y="3009900"/>
          <p14:tracePt t="11528" x="5211763" y="3017838"/>
          <p14:tracePt t="11544" x="5249863" y="3017838"/>
          <p14:tracePt t="11581" x="5265738" y="3017838"/>
          <p14:tracePt t="11597" x="5265738" y="3009900"/>
          <p14:tracePt t="11611" x="5249863" y="2987675"/>
          <p14:tracePt t="11628" x="5219700" y="2971800"/>
          <p14:tracePt t="11645" x="5181600" y="2955925"/>
          <p14:tracePt t="11661" x="5165725" y="2949575"/>
          <p14:tracePt t="11774" x="5165725" y="2941638"/>
          <p14:tracePt t="11782" x="5165725" y="2933700"/>
          <p14:tracePt t="11790" x="5173663" y="2925763"/>
          <p14:tracePt t="11806" x="5173663" y="2917825"/>
          <p14:tracePt t="11822" x="5181600" y="2903538"/>
          <p14:tracePt t="11830" x="5189538" y="2903538"/>
          <p14:tracePt t="11862" x="5197475" y="2903538"/>
          <p14:tracePt t="11894" x="5203825" y="2903538"/>
          <p14:tracePt t="11904" x="5219700" y="2911475"/>
          <p14:tracePt t="11911" x="5227638" y="2925763"/>
          <p14:tracePt t="11928" x="5257800" y="3009900"/>
          <p14:tracePt t="11945" x="5280025" y="3070225"/>
          <p14:tracePt t="11961" x="5295900" y="3086100"/>
          <p14:tracePt t="12022" x="5295900" y="3078163"/>
          <p14:tracePt t="12030" x="5295900" y="3048000"/>
          <p14:tracePt t="12038" x="5295900" y="3025775"/>
          <p14:tracePt t="12046" x="5295900" y="2987675"/>
          <p14:tracePt t="12061" x="5295900" y="2955925"/>
          <p14:tracePt t="12078" x="5295900" y="2895600"/>
          <p14:tracePt t="12095" x="5295900" y="2879725"/>
          <p14:tracePt t="12111" x="5295900" y="2873375"/>
          <p14:tracePt t="12238" x="5303838" y="2865438"/>
          <p14:tracePt t="12246" x="5311775" y="2865438"/>
          <p14:tracePt t="12254" x="5334000" y="2865438"/>
          <p14:tracePt t="12262" x="5356225" y="2865438"/>
          <p14:tracePt t="12278" x="5402263" y="2879725"/>
          <p14:tracePt t="12295" x="5426075" y="2895600"/>
          <p14:tracePt t="12312" x="5464175" y="2917825"/>
          <p14:tracePt t="12328" x="5516563" y="2987675"/>
          <p14:tracePt t="12345" x="5562600" y="3055938"/>
          <p14:tracePt t="12362" x="5570538" y="3101975"/>
          <p14:tracePt t="12378" x="5584825" y="3116263"/>
          <p14:tracePt t="12395" x="5584825" y="3124200"/>
          <p14:tracePt t="12438" x="5592763" y="3124200"/>
          <p14:tracePt t="12446" x="5608638" y="3116263"/>
          <p14:tracePt t="12461" x="5622925" y="3055938"/>
          <p14:tracePt t="12478" x="5654675" y="2994025"/>
          <p14:tracePt t="12495" x="5684838" y="2933700"/>
          <p14:tracePt t="12512" x="5707063" y="2903538"/>
          <p14:tracePt t="12528" x="5722938" y="2879725"/>
          <p14:tracePt t="12545" x="5730875" y="2879725"/>
          <p14:tracePt t="12562" x="5737225" y="2879725"/>
          <p14:tracePt t="12578" x="5745163" y="2879725"/>
          <p14:tracePt t="12595" x="5761038" y="2879725"/>
          <p14:tracePt t="12612" x="5768975" y="2887663"/>
          <p14:tracePt t="12629" x="5783263" y="2933700"/>
          <p14:tracePt t="12645" x="5791200" y="2949575"/>
          <p14:tracePt t="12662" x="5791200" y="2955925"/>
          <p14:tracePt t="12734" x="5783263" y="2955925"/>
          <p14:tracePt t="12743" x="5775325" y="2955925"/>
          <p14:tracePt t="12750" x="5761038" y="2955925"/>
          <p14:tracePt t="12762" x="5753100" y="2955925"/>
          <p14:tracePt t="12778" x="5715000" y="2949575"/>
          <p14:tracePt t="12795" x="5676900" y="2941638"/>
          <p14:tracePt t="12812" x="5646738" y="2925763"/>
          <p14:tracePt t="12828" x="5638800" y="2925763"/>
          <p14:tracePt t="12992" x="5630863" y="2925763"/>
          <p14:tracePt t="13007" x="5622925" y="2925763"/>
          <p14:tracePt t="13014" x="5616575" y="2925763"/>
          <p14:tracePt t="13029" x="5592763" y="2925763"/>
          <p14:tracePt t="13046" x="5540375" y="2925763"/>
          <p14:tracePt t="13062" x="5502275" y="2933700"/>
          <p14:tracePt t="13079" x="5478463" y="2941638"/>
          <p14:tracePt t="13095" x="5448300" y="2949575"/>
          <p14:tracePt t="13128" x="5440363" y="2949575"/>
          <p14:tracePt t="13191" x="5432425" y="2949575"/>
          <p14:tracePt t="13207" x="5440363" y="2941638"/>
          <p14:tracePt t="13214" x="5456238" y="2933700"/>
          <p14:tracePt t="13224" x="5478463" y="2933700"/>
          <p14:tracePt t="13231" x="5502275" y="2933700"/>
          <p14:tracePt t="13246" x="5554663" y="2933700"/>
          <p14:tracePt t="13262" x="5616575" y="2933700"/>
          <p14:tracePt t="13278" x="5646738" y="2933700"/>
          <p14:tracePt t="13295" x="5661025" y="2933700"/>
          <p14:tracePt t="13382" x="5668963" y="2933700"/>
          <p14:tracePt t="13429" x="5668963" y="2941638"/>
          <p14:tracePt t="13448" x="5668963" y="2949575"/>
          <p14:tracePt t="13494" x="5668963" y="2955925"/>
          <p14:tracePt t="13758" x="5668963" y="2949575"/>
          <p14:tracePt t="13766" x="5699125" y="2933700"/>
          <p14:tracePt t="13774" x="5730875" y="2925763"/>
          <p14:tracePt t="13782" x="5783263" y="2911475"/>
          <p14:tracePt t="13795" x="5851525" y="2911475"/>
          <p14:tracePt t="13812" x="5981700" y="2887663"/>
          <p14:tracePt t="13829" x="6164263" y="2857500"/>
          <p14:tracePt t="13845" x="6188075" y="2857500"/>
          <p14:tracePt t="13862" x="6226175" y="2841625"/>
          <p14:tracePt t="13910" x="6218238" y="2841625"/>
          <p14:tracePt t="13927" x="6210300" y="2841625"/>
          <p14:tracePt t="13942" x="6202363" y="2841625"/>
          <p14:tracePt t="13951" x="6194425" y="2841625"/>
          <p14:tracePt t="13962" x="6188075" y="2841625"/>
          <p14:tracePt t="13979" x="6180138" y="2895600"/>
          <p14:tracePt t="13996" x="6164263" y="2987675"/>
          <p14:tracePt t="14012" x="6164263" y="3025775"/>
          <p14:tracePt t="14029" x="6164263" y="3040063"/>
          <p14:tracePt t="14102" x="6172200" y="3032125"/>
          <p14:tracePt t="14112" x="6188075" y="3017838"/>
          <p14:tracePt t="14118" x="6194425" y="3009900"/>
          <p14:tracePt t="14129" x="6218238" y="2994025"/>
          <p14:tracePt t="14146" x="6264275" y="2963863"/>
          <p14:tracePt t="14163" x="6316663" y="2949575"/>
          <p14:tracePt t="14179" x="6362700" y="2933700"/>
          <p14:tracePt t="14196" x="6400800" y="2933700"/>
          <p14:tracePt t="14212" x="6430963" y="2933700"/>
          <p14:tracePt t="14229" x="6492875" y="2955925"/>
          <p14:tracePt t="14246" x="6575425" y="2979738"/>
          <p14:tracePt t="14262" x="6645275" y="2994025"/>
          <p14:tracePt t="14280" x="6683375" y="2994025"/>
          <p14:tracePt t="14295" x="6713538" y="2994025"/>
          <p14:tracePt t="14312" x="6735763" y="2994025"/>
          <p14:tracePt t="14329" x="6759575" y="2994025"/>
          <p14:tracePt t="14346" x="6773863" y="3001963"/>
          <p14:tracePt t="14362" x="6789738" y="3001963"/>
          <p14:tracePt t="14379" x="6804025" y="3009900"/>
          <p14:tracePt t="14395" x="6811963" y="3009900"/>
          <p14:tracePt t="14412" x="6819900" y="3017838"/>
          <p14:tracePt t="15437" x="6811963" y="3017838"/>
          <p14:tracePt t="15445" x="6804025" y="3017838"/>
          <p14:tracePt t="15453" x="6765925" y="3032125"/>
          <p14:tracePt t="15462" x="6727825" y="3055938"/>
          <p14:tracePt t="15479" x="6621463" y="3101975"/>
          <p14:tracePt t="15495" x="6438900" y="3178175"/>
          <p14:tracePt t="15512" x="6149975" y="3292475"/>
          <p14:tracePt t="15529" x="5867400" y="3406775"/>
          <p14:tracePt t="15545" x="5554663" y="3535363"/>
          <p14:tracePt t="15562" x="5287963" y="3649663"/>
          <p14:tracePt t="15579" x="5083175" y="3741738"/>
          <p14:tracePt t="15595" x="4930775" y="3810000"/>
          <p14:tracePt t="15612" x="4822825" y="3863975"/>
          <p14:tracePt t="15629" x="4816475" y="3863975"/>
          <p14:tracePt t="15694" x="4822825" y="3863975"/>
          <p14:tracePt t="15710" x="4830763" y="3863975"/>
          <p14:tracePt t="15718" x="4854575" y="3863975"/>
          <p14:tracePt t="15730" x="4854575" y="3840163"/>
          <p14:tracePt t="15746" x="4884738" y="3794125"/>
          <p14:tracePt t="15763" x="4899025" y="3733800"/>
          <p14:tracePt t="15779" x="4930775" y="3665538"/>
          <p14:tracePt t="15796" x="4953000" y="3597275"/>
          <p14:tracePt t="15813" x="4999038" y="3497263"/>
          <p14:tracePt t="15830" x="5013325" y="3444875"/>
          <p14:tracePt t="15846" x="5021263" y="3406775"/>
          <p14:tracePt t="15863" x="5029200" y="3382963"/>
          <p14:tracePt t="15879" x="5029200" y="3375025"/>
          <p14:tracePt t="15934" x="5029200" y="3382963"/>
          <p14:tracePt t="15942" x="5029200" y="3421063"/>
          <p14:tracePt t="15950" x="5045075" y="3482975"/>
          <p14:tracePt t="15963" x="5045075" y="3535363"/>
          <p14:tracePt t="15980" x="5045075" y="3649663"/>
          <p14:tracePt t="15983" x="5045075" y="3703638"/>
          <p14:tracePt t="15996" x="5045075" y="3717925"/>
          <p14:tracePt t="16031" x="5051425" y="3717925"/>
          <p14:tracePt t="16038" x="5059363" y="3717925"/>
          <p14:tracePt t="16047" x="5075238" y="3687763"/>
          <p14:tracePt t="16063" x="5083175" y="3597275"/>
          <p14:tracePt t="16080" x="5083175" y="3497263"/>
          <p14:tracePt t="16096" x="5083175" y="3390900"/>
          <p14:tracePt t="16113" x="5083175" y="3352800"/>
          <p14:tracePt t="16130" x="5083175" y="3344863"/>
          <p14:tracePt t="16163" x="5083175" y="3360738"/>
          <p14:tracePt t="16180" x="5083175" y="3467100"/>
          <p14:tracePt t="16196" x="5121275" y="3611563"/>
          <p14:tracePt t="16213" x="5165725" y="3749675"/>
          <p14:tracePt t="16230" x="5173663" y="3749675"/>
          <p14:tracePt t="16263" x="5197475" y="3711575"/>
          <p14:tracePt t="16280" x="5219700" y="3559175"/>
          <p14:tracePt t="16296" x="5211763" y="3406775"/>
          <p14:tracePt t="16313" x="5189538" y="3268663"/>
          <p14:tracePt t="16330" x="5165725" y="3162300"/>
          <p14:tracePt t="16347" x="5165725" y="3140075"/>
          <p14:tracePt t="16363" x="5165725" y="3132138"/>
          <p14:tracePt t="16382" x="5173663" y="3124200"/>
          <p14:tracePt t="16397" x="5265738" y="3140075"/>
          <p14:tracePt t="16413" x="5387975" y="3170238"/>
          <p14:tracePt t="16429" x="5616575" y="3184525"/>
          <p14:tracePt t="16446" x="5897563" y="3192463"/>
          <p14:tracePt t="16463" x="6194425" y="3200400"/>
          <p14:tracePt t="16480" x="6545263" y="3200400"/>
          <p14:tracePt t="16496" x="6743700" y="3200400"/>
          <p14:tracePt t="16513" x="6865938" y="3200400"/>
          <p14:tracePt t="16560" x="6842125" y="3200400"/>
          <p14:tracePt t="16566" x="6797675" y="3192463"/>
          <p14:tracePt t="16580" x="6743700" y="3192463"/>
          <p14:tracePt t="16597" x="6492875" y="3260725"/>
          <p14:tracePt t="16613" x="6264275" y="3382963"/>
          <p14:tracePt t="16630" x="5997575" y="3543300"/>
          <p14:tracePt t="16646" x="5753100" y="3641725"/>
          <p14:tracePt t="16663" x="5554663" y="3657600"/>
          <p14:tracePt t="16680" x="5418138" y="3657600"/>
          <p14:tracePt t="16696" x="5341938" y="3649663"/>
          <p14:tracePt t="16713" x="5326063" y="3635375"/>
          <p14:tracePt t="16746" x="5326063" y="3627438"/>
          <p14:tracePt t="16764" x="5326063" y="3597275"/>
          <p14:tracePt t="16780" x="5326063" y="3589338"/>
          <p14:tracePt t="16797" x="5326063" y="3573463"/>
          <p14:tracePt t="16903" x="5318125" y="3581400"/>
          <p14:tracePt t="16910" x="5311775" y="3589338"/>
          <p14:tracePt t="16982" x="5303838" y="3589338"/>
          <p14:tracePt t="17014" x="5287963" y="3589338"/>
          <p14:tracePt t="17022" x="5287963" y="3581400"/>
          <p14:tracePt t="17030" x="5280025" y="3573463"/>
          <p14:tracePt t="17047" x="5280025" y="3559175"/>
          <p14:tracePt t="17064" x="5273675" y="3551238"/>
          <p14:tracePt t="17080" x="5265738" y="3543300"/>
          <p14:tracePt t="17734" x="5265738" y="3535363"/>
          <p14:tracePt t="17791" x="5265738" y="3527425"/>
          <p14:tracePt t="17798" x="5265738" y="3521075"/>
          <p14:tracePt t="17808" x="5257800" y="3513138"/>
          <p14:tracePt t="17823" x="5249863" y="3513138"/>
          <p14:tracePt t="17830" x="5235575" y="3505200"/>
          <p14:tracePt t="17847" x="5227638" y="3505200"/>
          <p14:tracePt t="17864" x="5203825" y="3497263"/>
          <p14:tracePt t="17880" x="5189538" y="3497263"/>
          <p14:tracePt t="17897" x="5181600" y="3497263"/>
          <p14:tracePt t="17982" x="5173663" y="3497263"/>
          <p14:tracePt t="17999" x="5165725" y="3497263"/>
          <p14:tracePt t="18014" x="5159375" y="3497263"/>
          <p14:tracePt t="18046" x="5151438" y="3497263"/>
          <p14:tracePt t="18057" x="5135563" y="3505200"/>
          <p14:tracePt t="18846" x="5135563" y="3513138"/>
          <p14:tracePt t="18854" x="5143500" y="3513138"/>
          <p14:tracePt t="18864" x="5165725" y="3521075"/>
          <p14:tracePt t="18880" x="5219700" y="3521075"/>
          <p14:tracePt t="18897" x="5295900" y="3521075"/>
          <p14:tracePt t="18914" x="5326063" y="3521075"/>
          <p14:tracePt t="18930" x="5372100" y="3489325"/>
          <p14:tracePt t="18947" x="5394325" y="3451225"/>
          <p14:tracePt t="18965" x="5410200" y="3390900"/>
          <p14:tracePt t="18981" x="5440363" y="3268663"/>
          <p14:tracePt t="18997" x="5448300" y="3162300"/>
          <p14:tracePt t="19014" x="5448300" y="3101975"/>
          <p14:tracePt t="19031" x="5448300" y="3063875"/>
          <p14:tracePt t="19047" x="5448300" y="3009900"/>
          <p14:tracePt t="19064" x="5448300" y="2987675"/>
          <p14:tracePt t="19081" x="5448300" y="2971800"/>
          <p14:tracePt t="19097" x="5448300" y="2955925"/>
          <p14:tracePt t="19131" x="5448300" y="2949575"/>
          <p14:tracePt t="19150" x="5448300" y="2941638"/>
          <p14:tracePt t="19167" x="5448300" y="2955925"/>
          <p14:tracePt t="19181" x="5470525" y="2987675"/>
          <p14:tracePt t="19197" x="5470525" y="3101975"/>
          <p14:tracePt t="19214" x="5470525" y="3254375"/>
          <p14:tracePt t="19231" x="5448300" y="3436938"/>
          <p14:tracePt t="19247" x="5426075" y="3611563"/>
          <p14:tracePt t="19264" x="5394325" y="3733800"/>
          <p14:tracePt t="19281" x="5380038" y="3810000"/>
          <p14:tracePt t="19297" x="5364163" y="3848100"/>
          <p14:tracePt t="19314" x="5356225" y="3863975"/>
          <p14:tracePt t="19398" x="5380038" y="3863975"/>
          <p14:tracePt t="19406" x="5410200" y="3832225"/>
          <p14:tracePt t="19414" x="5464175" y="3787775"/>
          <p14:tracePt t="19431" x="5540375" y="3679825"/>
          <p14:tracePt t="19447" x="5622925" y="3581400"/>
          <p14:tracePt t="19464" x="5676900" y="3505200"/>
          <p14:tracePt t="19481" x="5730875" y="3451225"/>
          <p14:tracePt t="19498" x="5745163" y="3429000"/>
          <p14:tracePt t="19514" x="5761038" y="3398838"/>
          <p14:tracePt t="19531" x="5768975" y="3368675"/>
          <p14:tracePt t="19547" x="5768975" y="3352800"/>
          <p14:tracePt t="19564" x="5761038" y="3322638"/>
          <p14:tracePt t="19582" x="5753100" y="3314700"/>
          <p14:tracePt t="19597" x="5753100" y="3306763"/>
          <p14:tracePt t="19686" x="5753100" y="3314700"/>
          <p14:tracePt t="19694" x="5753100" y="3360738"/>
          <p14:tracePt t="19702" x="5753100" y="3390900"/>
          <p14:tracePt t="19714" x="5753100" y="3444875"/>
          <p14:tracePt t="19731" x="5753100" y="3565525"/>
          <p14:tracePt t="19748" x="5753100" y="3703638"/>
          <p14:tracePt t="19764" x="5775325" y="3825875"/>
          <p14:tracePt t="19782" x="5799138" y="3894138"/>
          <p14:tracePt t="19846" x="5799138" y="3870325"/>
          <p14:tracePt t="19854" x="5799138" y="3856038"/>
          <p14:tracePt t="19864" x="5799138" y="3825875"/>
          <p14:tracePt t="19881" x="5799138" y="3771900"/>
          <p14:tracePt t="19898" x="5791200" y="3741738"/>
          <p14:tracePt t="19914" x="5791200" y="3733800"/>
          <p14:tracePt t="19931" x="5791200" y="3717925"/>
          <p14:tracePt t="19974" x="5791200" y="3711575"/>
          <p14:tracePt t="20006" x="5799138" y="3711575"/>
          <p14:tracePt t="20062" x="5799138" y="3703638"/>
          <p14:tracePt t="20071" x="5791200" y="3703638"/>
          <p14:tracePt t="20081" x="5783263" y="3703638"/>
          <p14:tracePt t="20098" x="5775325" y="3703638"/>
          <p14:tracePt t="20114" x="5761038" y="3703638"/>
          <p14:tracePt t="20131" x="5753100" y="3717925"/>
          <p14:tracePt t="20148" x="5753100" y="3725863"/>
          <p14:tracePt t="20164" x="5753100" y="3741738"/>
          <p14:tracePt t="20222" x="5761038" y="3741738"/>
          <p14:tracePt t="20231" x="5768975" y="3741738"/>
          <p14:tracePt t="20238" x="5791200" y="3741738"/>
          <p14:tracePt t="20248" x="5807075" y="3725863"/>
          <p14:tracePt t="20264" x="5845175" y="3695700"/>
          <p14:tracePt t="20281" x="5867400" y="3665538"/>
          <p14:tracePt t="20298" x="5905500" y="3627438"/>
          <p14:tracePt t="20315" x="5935663" y="3603625"/>
          <p14:tracePt t="20331" x="5943600" y="3589338"/>
          <p14:tracePt t="20348" x="5951538" y="3589338"/>
          <p14:tracePt t="20365" x="5951538" y="3573463"/>
          <p14:tracePt t="20383" x="5951538" y="3565525"/>
          <p14:tracePt t="20398" x="5951538" y="3559175"/>
          <p14:tracePt t="20414" x="5959475" y="3551238"/>
          <p14:tracePt t="20510" x="5965825" y="3543300"/>
          <p14:tracePt t="20518" x="5973763" y="3543300"/>
          <p14:tracePt t="20526" x="5989638" y="3543300"/>
          <p14:tracePt t="20542" x="6019800" y="3543300"/>
          <p14:tracePt t="20550" x="6027738" y="3543300"/>
          <p14:tracePt t="20565" x="6073775" y="3559175"/>
          <p14:tracePt t="20583" x="6103938" y="3559175"/>
          <p14:tracePt t="20598" x="6126163" y="3565525"/>
          <p14:tracePt t="20615" x="6134100" y="3565525"/>
          <p14:tracePt t="20632" x="6156325" y="3565525"/>
          <p14:tracePt t="20648" x="6164263" y="3565525"/>
          <p14:tracePt t="20665" x="6188075" y="3543300"/>
          <p14:tracePt t="20681" x="6188075" y="3467100"/>
          <p14:tracePt t="20698" x="6188075" y="3382963"/>
          <p14:tracePt t="20715" x="6188075" y="3254375"/>
          <p14:tracePt t="20732" x="6194425" y="3184525"/>
          <p14:tracePt t="20748" x="6194425" y="3154363"/>
          <p14:tracePt t="20765" x="6202363" y="3146425"/>
          <p14:tracePt t="20822" x="6210300" y="3146425"/>
          <p14:tracePt t="20830" x="6218238" y="3146425"/>
          <p14:tracePt t="20838" x="6232525" y="3162300"/>
          <p14:tracePt t="20848" x="6248400" y="3216275"/>
          <p14:tracePt t="20865" x="6278563" y="3314700"/>
          <p14:tracePt t="20881" x="6308725" y="3421063"/>
          <p14:tracePt t="20898" x="6324600" y="3489325"/>
          <p14:tracePt t="20915" x="6340475" y="3543300"/>
          <p14:tracePt t="20931" x="6340475" y="3573463"/>
          <p14:tracePt t="20950" x="6340475" y="3597275"/>
          <p14:tracePt t="20965" x="6340475" y="3603625"/>
          <p14:tracePt t="20998" x="6332538" y="3603625"/>
          <p14:tracePt t="21015" x="6324600" y="3603625"/>
          <p14:tracePt t="21031" x="6308725" y="3603625"/>
          <p14:tracePt t="21142" x="6294438" y="3603625"/>
          <p14:tracePt t="21152" x="6278563" y="3603625"/>
          <p14:tracePt t="21158" x="6248400" y="3603625"/>
          <p14:tracePt t="21166" x="6202363" y="3611563"/>
          <p14:tracePt t="21181" x="6096000" y="3657600"/>
          <p14:tracePt t="21198" x="5935663" y="3725863"/>
          <p14:tracePt t="21215" x="5783263" y="3802063"/>
          <p14:tracePt t="21231" x="5668963" y="3856038"/>
          <p14:tracePt t="21248" x="5600700" y="3886200"/>
          <p14:tracePt t="21265" x="5570538" y="3894138"/>
          <p14:tracePt t="21798" x="5554663" y="3894138"/>
          <p14:tracePt t="21808" x="5516563" y="3894138"/>
          <p14:tracePt t="21815" x="5448300" y="3894138"/>
          <p14:tracePt t="21832" x="5311775" y="3878263"/>
          <p14:tracePt t="21848" x="5165725" y="3924300"/>
          <p14:tracePt t="21865" x="5051425" y="4008438"/>
          <p14:tracePt t="21882" x="4884738" y="4054475"/>
          <p14:tracePt t="21898" x="4670425" y="4137025"/>
          <p14:tracePt t="21915" x="4473575" y="4206875"/>
          <p14:tracePt t="21932" x="4335463" y="4267200"/>
          <p14:tracePt t="21949" x="4152900" y="4343400"/>
          <p14:tracePt t="21965" x="4098925" y="4365625"/>
          <p14:tracePt t="21983" x="4068763" y="4365625"/>
          <p14:tracePt t="21998" x="4038600" y="4365625"/>
          <p14:tracePt t="22015" x="4008438" y="4365625"/>
          <p14:tracePt t="22032" x="4000500" y="4365625"/>
          <p14:tracePt t="22048" x="3992563" y="4365625"/>
          <p14:tracePt t="22065" x="3978275" y="4365625"/>
          <p14:tracePt t="22082" x="3932238" y="4373563"/>
          <p14:tracePt t="22098" x="3840163" y="4411663"/>
          <p14:tracePt t="22115" x="3695700" y="4495800"/>
          <p14:tracePt t="22132" x="3475038" y="4618038"/>
          <p14:tracePt t="22149" x="3162300" y="4792663"/>
          <p14:tracePt t="22165" x="3001963" y="4854575"/>
          <p14:tracePt t="22182" x="2879725" y="4914900"/>
          <p14:tracePt t="22199" x="2841625" y="4922838"/>
          <p14:tracePt t="22215" x="2835275" y="4930775"/>
          <p14:tracePt t="22287" x="2841625" y="4930775"/>
          <p14:tracePt t="22294" x="2849563" y="4930775"/>
          <p14:tracePt t="22302" x="2849563" y="4922838"/>
          <p14:tracePt t="22315" x="2849563" y="4892675"/>
          <p14:tracePt t="22332" x="2849563" y="4876800"/>
          <p14:tracePt t="22349" x="2835275" y="4830763"/>
          <p14:tracePt t="22365" x="2827338" y="4816475"/>
          <p14:tracePt t="22438" x="2827338" y="4808538"/>
          <p14:tracePt t="22454" x="2841625" y="4808538"/>
          <p14:tracePt t="22471" x="2865438" y="4808538"/>
          <p14:tracePt t="22480" x="2873375" y="4808538"/>
          <p14:tracePt t="22485" x="2895600" y="4808538"/>
          <p14:tracePt t="22498" x="2925763" y="4808538"/>
          <p14:tracePt t="22515" x="2979738" y="4808538"/>
          <p14:tracePt t="22532" x="3040063" y="4808538"/>
          <p14:tracePt t="22549" x="3140075" y="4778375"/>
          <p14:tracePt t="22565" x="3162300" y="4754563"/>
          <p14:tracePt t="22582" x="3230563" y="4732338"/>
          <p14:tracePt t="22599" x="3238500" y="4732338"/>
          <p14:tracePt t="22615" x="3238500" y="4724400"/>
          <p14:tracePt t="22822" x="3246438" y="4724400"/>
          <p14:tracePt t="22838" x="3246438" y="4732338"/>
          <p14:tracePt t="22854" x="3254375" y="4732338"/>
          <p14:tracePt t="22862" x="3260725" y="4740275"/>
          <p14:tracePt t="22870" x="3284538" y="4754563"/>
          <p14:tracePt t="22882" x="3284538" y="4762500"/>
          <p14:tracePt t="22899" x="3292475" y="4770438"/>
          <p14:tracePt t="22915" x="3298825" y="4778375"/>
          <p14:tracePt t="22932" x="3314700" y="4778375"/>
          <p14:tracePt t="22949" x="3344863" y="4784725"/>
          <p14:tracePt t="22965" x="3382963" y="4784725"/>
          <p14:tracePt t="22983" x="3482975" y="4784725"/>
          <p14:tracePt t="22999" x="3559175" y="4770438"/>
          <p14:tracePt t="23016" x="3641725" y="4724400"/>
          <p14:tracePt t="23032" x="3711575" y="4678363"/>
          <p14:tracePt t="23049" x="3741738" y="4648200"/>
          <p14:tracePt t="23066" x="3771900" y="4610100"/>
          <p14:tracePt t="23082" x="3779838" y="4572000"/>
          <p14:tracePt t="23099" x="3794125" y="4549775"/>
          <p14:tracePt t="23115" x="3794125" y="4518025"/>
          <p14:tracePt t="23133" x="3794125" y="4473575"/>
          <p14:tracePt t="23149" x="3794125" y="4449763"/>
          <p14:tracePt t="23165" x="3787775" y="4441825"/>
          <p14:tracePt t="23270" x="3794125" y="4441825"/>
          <p14:tracePt t="23278" x="3810000" y="4441825"/>
          <p14:tracePt t="23286" x="3817938" y="4441825"/>
          <p14:tracePt t="23299" x="3825875" y="4441825"/>
          <p14:tracePt t="23316" x="3825875" y="4449763"/>
          <p14:tracePt t="23332" x="3832225" y="4449763"/>
          <p14:tracePt t="23349" x="3832225" y="4487863"/>
          <p14:tracePt t="23365" x="3832225" y="4503738"/>
          <p14:tracePt t="23383" x="3810000" y="4533900"/>
          <p14:tracePt t="23399" x="3779838" y="4533900"/>
          <p14:tracePt t="23416" x="3749675" y="4533900"/>
          <p14:tracePt t="23432" x="3725863" y="4533900"/>
          <p14:tracePt t="23638" x="3717925" y="4533900"/>
          <p14:tracePt t="23688" x="3733800" y="4533900"/>
          <p14:tracePt t="23694" x="3749675" y="4533900"/>
          <p14:tracePt t="23702" x="3763963" y="4533900"/>
          <p14:tracePt t="23716" x="3787775" y="4533900"/>
          <p14:tracePt t="23733" x="3870325" y="4533900"/>
          <p14:tracePt t="23749" x="3932238" y="4533900"/>
          <p14:tracePt t="23766" x="3984625" y="4518025"/>
          <p14:tracePt t="23782" x="4022725" y="4511675"/>
          <p14:tracePt t="23799" x="4046538" y="4495800"/>
          <p14:tracePt t="23816" x="4054475" y="4495800"/>
          <p14:tracePt t="23887" x="4060825" y="4495800"/>
          <p14:tracePt t="23894" x="4076700" y="4495800"/>
          <p14:tracePt t="23910" x="4084638" y="4495800"/>
          <p14:tracePt t="23926" x="4098925" y="4495800"/>
          <p14:tracePt t="23942" x="4106863" y="4495800"/>
          <p14:tracePt t="23951" x="4122738" y="4503738"/>
          <p14:tracePt t="23966" x="4137025" y="4503738"/>
          <p14:tracePt t="23982" x="4175125" y="4525963"/>
          <p14:tracePt t="23999" x="4206875" y="4541838"/>
          <p14:tracePt t="24016" x="4221163" y="4549775"/>
          <p14:tracePt t="24094" x="4229100" y="4549775"/>
          <p14:tracePt t="24102" x="4251325" y="4541838"/>
          <p14:tracePt t="24118" x="4275138" y="4533900"/>
          <p14:tracePt t="24126" x="4283075" y="4525963"/>
          <p14:tracePt t="24134" x="4297363" y="4525963"/>
          <p14:tracePt t="24149" x="4305300" y="4518025"/>
          <p14:tracePt t="24166" x="4343400" y="4495800"/>
          <p14:tracePt t="24183" x="4359275" y="4495800"/>
          <p14:tracePt t="24199" x="4373563" y="4487863"/>
          <p14:tracePt t="24233" x="4381500" y="4487863"/>
          <p14:tracePt t="24254" x="4397375" y="4495800"/>
          <p14:tracePt t="24270" x="4403725" y="4495800"/>
          <p14:tracePt t="24282" x="4411663" y="4503738"/>
          <p14:tracePt t="24299" x="4427538" y="4511675"/>
          <p14:tracePt t="24316" x="4441825" y="4525963"/>
          <p14:tracePt t="24333" x="4457700" y="4549775"/>
          <p14:tracePt t="24366" x="4457700" y="4625975"/>
          <p14:tracePt t="24384" x="4449763" y="4678363"/>
          <p14:tracePt t="24399" x="4403725" y="4746625"/>
          <p14:tracePt t="24416" x="4327525" y="4778375"/>
          <p14:tracePt t="24433" x="4229100" y="4792663"/>
          <p14:tracePt t="24449" x="4106863" y="4792663"/>
          <p14:tracePt t="24466" x="3962400" y="4792663"/>
          <p14:tracePt t="24483" x="3878263" y="4792663"/>
          <p14:tracePt t="24487" x="3840163" y="4792663"/>
          <p14:tracePt t="24499" x="3825875" y="4792663"/>
          <p14:tracePt t="24516" x="3802063" y="4792663"/>
          <p14:tracePt t="24582" x="3802063" y="4800600"/>
          <p14:tracePt t="24590" x="3802063" y="4816475"/>
          <p14:tracePt t="24600" x="3802063" y="4838700"/>
          <p14:tracePt t="24616" x="3802063" y="4884738"/>
          <p14:tracePt t="24633" x="3825875" y="4914900"/>
          <p14:tracePt t="24649" x="3840163" y="4968875"/>
          <p14:tracePt t="24666" x="3870325" y="4999038"/>
          <p14:tracePt t="24683" x="3886200" y="5006975"/>
          <p14:tracePt t="24700" x="3902075" y="5006975"/>
          <p14:tracePt t="24717" x="3940175" y="5006975"/>
          <p14:tracePt t="24733" x="3984625" y="4968875"/>
          <p14:tracePt t="24749" x="4022725" y="4922838"/>
          <p14:tracePt t="24766" x="4076700" y="4868863"/>
          <p14:tracePt t="24783" x="4137025" y="4822825"/>
          <p14:tracePt t="24800" x="4175125" y="4822825"/>
          <p14:tracePt t="24816" x="4213225" y="4816475"/>
          <p14:tracePt t="24833" x="4237038" y="4816475"/>
          <p14:tracePt t="24849" x="4259263" y="4816475"/>
          <p14:tracePt t="24883" x="4267200" y="4816475"/>
          <p14:tracePt t="24900" x="4275138" y="4830763"/>
          <p14:tracePt t="24918" x="4283075" y="4876800"/>
          <p14:tracePt t="24933" x="4283075" y="4892675"/>
          <p14:tracePt t="24949" x="4283075" y="4906963"/>
          <p14:tracePt t="24966" x="4283075" y="4914900"/>
          <p14:tracePt t="24983" x="4283075" y="4922838"/>
          <p14:tracePt t="25014" x="4275138" y="4922838"/>
          <p14:tracePt t="25030" x="4267200" y="4922838"/>
          <p14:tracePt t="25078" x="4267200" y="4906963"/>
          <p14:tracePt t="25118" x="4267200" y="4899025"/>
          <p14:tracePt t="25142" x="4283075" y="4899025"/>
          <p14:tracePt t="25158" x="4297363" y="4899025"/>
          <p14:tracePt t="25166" x="4313238" y="4906963"/>
          <p14:tracePt t="25174" x="4321175" y="4906963"/>
          <p14:tracePt t="25183" x="4343400" y="4906963"/>
          <p14:tracePt t="25200" x="4373563" y="4914900"/>
          <p14:tracePt t="25217" x="4397375" y="4914900"/>
          <p14:tracePt t="25233" x="4411663" y="4922838"/>
          <p14:tracePt t="25249" x="4419600" y="4922838"/>
          <p14:tracePt t="25266" x="4427538" y="4922838"/>
          <p14:tracePt t="25283" x="4435475" y="4922838"/>
          <p14:tracePt t="25574" x="4457700" y="4922838"/>
          <p14:tracePt t="25582" x="4479925" y="4922838"/>
          <p14:tracePt t="25591" x="4533900" y="4922838"/>
          <p14:tracePt t="25600" x="4579938" y="4914900"/>
          <p14:tracePt t="25616" x="4702175" y="4876800"/>
          <p14:tracePt t="25633" x="4838700" y="4846638"/>
          <p14:tracePt t="25651" x="4945063" y="4808538"/>
          <p14:tracePt t="25666" x="5067300" y="4762500"/>
          <p14:tracePt t="25683" x="5121275" y="4732338"/>
          <p14:tracePt t="25700" x="5151438" y="4702175"/>
          <p14:tracePt t="25717" x="5159375" y="4686300"/>
          <p14:tracePt t="25733" x="5159375" y="4664075"/>
          <p14:tracePt t="25822" x="5165725" y="4656138"/>
          <p14:tracePt t="25846" x="5173663" y="4656138"/>
          <p14:tracePt t="25854" x="5181600" y="4656138"/>
          <p14:tracePt t="25862" x="5197475" y="4678363"/>
          <p14:tracePt t="25870" x="5203825" y="4686300"/>
          <p14:tracePt t="25883" x="5219700" y="4702175"/>
          <p14:tracePt t="25900" x="5241925" y="4724400"/>
          <p14:tracePt t="25916" x="5257800" y="4732338"/>
          <p14:tracePt t="25933" x="5265738" y="4740275"/>
          <p14:tracePt t="25950" x="5273675" y="4740275"/>
          <p14:tracePt t="26061" x="5273675" y="4724400"/>
          <p14:tracePt t="26069" x="5257800" y="4716463"/>
          <p14:tracePt t="26077" x="5249863" y="4708525"/>
          <p14:tracePt t="26085" x="5241925" y="4708525"/>
          <p14:tracePt t="26102" x="5235575" y="4708525"/>
          <p14:tracePt t="26142" x="5227638" y="4708525"/>
          <p14:tracePt t="26183" x="5219700" y="4724400"/>
          <p14:tracePt t="26190" x="5219700" y="4754563"/>
          <p14:tracePt t="26200" x="5219700" y="4770438"/>
          <p14:tracePt t="26217" x="5197475" y="4838700"/>
          <p14:tracePt t="26233" x="5189538" y="4914900"/>
          <p14:tracePt t="26250" x="5189538" y="4968875"/>
          <p14:tracePt t="26268" x="5189538" y="4983163"/>
          <p14:tracePt t="26283" x="5181600" y="4983163"/>
          <p14:tracePt t="26389" x="5165725" y="4983163"/>
          <p14:tracePt t="26488" x="5165725" y="4975225"/>
          <p14:tracePt t="26526" x="5159375" y="4968875"/>
          <p14:tracePt t="26814" x="5159375" y="4960938"/>
          <p14:tracePt t="26823" x="5159375" y="4953000"/>
          <p14:tracePt t="26862" x="5165725" y="4953000"/>
          <p14:tracePt t="26918" x="5165725" y="4945063"/>
          <p14:tracePt t="26926" x="5173663" y="4945063"/>
          <p14:tracePt t="26974" x="5181600" y="4930775"/>
          <p14:tracePt t="27008" x="5181600" y="4922838"/>
          <p14:tracePt t="27022" x="5181600" y="4914900"/>
          <p14:tracePt t="29430" x="5189538" y="4914900"/>
          <p14:tracePt t="29710" x="5159375" y="4914900"/>
          <p14:tracePt t="29719" x="5097463" y="4930775"/>
          <p14:tracePt t="29726" x="5029200" y="4945063"/>
          <p14:tracePt t="29737" x="4945063" y="4975225"/>
          <p14:tracePt t="29751" x="4716463" y="5006975"/>
          <p14:tracePt t="29768" x="4479925" y="5037138"/>
          <p14:tracePt t="29785" x="4237038" y="5075238"/>
          <p14:tracePt t="29801" x="3992563" y="5075238"/>
          <p14:tracePt t="29819" x="3794125" y="5075238"/>
          <p14:tracePt t="29835" x="3597275" y="5051425"/>
          <p14:tracePt t="29851" x="3406775" y="4999038"/>
          <p14:tracePt t="29868" x="3230563" y="4953000"/>
          <p14:tracePt t="29885" x="3078163" y="4876800"/>
          <p14:tracePt t="29901" x="3001963" y="4816475"/>
          <p14:tracePt t="29918" x="2955925" y="4762500"/>
          <p14:tracePt t="29935" x="2955925" y="4716463"/>
          <p14:tracePt t="29951" x="2955925" y="4670425"/>
          <p14:tracePt t="29968" x="2979738" y="4602163"/>
          <p14:tracePt t="29985" x="3040063" y="4525963"/>
          <p14:tracePt t="30001" x="3154363" y="4449763"/>
          <p14:tracePt t="30018" x="3344863" y="4381500"/>
          <p14:tracePt t="30035" x="3589338" y="4343400"/>
          <p14:tracePt t="30051" x="3870325" y="4335463"/>
          <p14:tracePt t="30068" x="4106863" y="4335463"/>
          <p14:tracePt t="30085" x="4381500" y="4403725"/>
          <p14:tracePt t="30101" x="4487863" y="4487863"/>
          <p14:tracePt t="30118" x="4533900" y="4632325"/>
          <p14:tracePt t="30137" x="4533900" y="4838700"/>
          <p14:tracePt t="30151" x="4427538" y="5037138"/>
          <p14:tracePt t="30168" x="4175125" y="5197475"/>
          <p14:tracePt t="30185" x="3825875" y="5303838"/>
          <p14:tracePt t="30202" x="3489325" y="5303838"/>
          <p14:tracePt t="30218" x="3124200" y="5227638"/>
          <p14:tracePt t="30235" x="2781300" y="5021263"/>
          <p14:tracePt t="30251" x="2536825" y="4830763"/>
          <p14:tracePt t="30268" x="2438400" y="4678363"/>
          <p14:tracePt t="30285" x="2438400" y="4479925"/>
          <p14:tracePt t="30301" x="2552700" y="4381500"/>
          <p14:tracePt t="30318" x="2811463" y="4297363"/>
          <p14:tracePt t="30335" x="3192463" y="4275138"/>
          <p14:tracePt t="30351" x="3627438" y="4275138"/>
          <p14:tracePt t="30368" x="4030663" y="4275138"/>
          <p14:tracePt t="30385" x="4321175" y="4403725"/>
          <p14:tracePt t="30401" x="4473575" y="4541838"/>
          <p14:tracePt t="30418" x="4525963" y="4740275"/>
          <p14:tracePt t="30435" x="4511675" y="4937125"/>
          <p14:tracePt t="30452" x="4359275" y="5113338"/>
          <p14:tracePt t="30468" x="4076700" y="5189538"/>
          <p14:tracePt t="30485" x="3635375" y="5203825"/>
          <p14:tracePt t="30501" x="3306763" y="5075238"/>
          <p14:tracePt t="30519" x="2963863" y="4868863"/>
          <p14:tracePt t="30535" x="2811463" y="4732338"/>
          <p14:tracePt t="30552" x="2797175" y="4656138"/>
          <p14:tracePt t="30568" x="2819400" y="4572000"/>
          <p14:tracePt t="30585" x="2979738" y="4495800"/>
          <p14:tracePt t="30601" x="3314700" y="4441825"/>
          <p14:tracePt t="30618" x="3771900" y="4441825"/>
          <p14:tracePt t="30635" x="4183063" y="4479925"/>
          <p14:tracePt t="30651" x="4435475" y="4564063"/>
          <p14:tracePt t="30669" x="4579938" y="4754563"/>
          <p14:tracePt t="30685" x="4579938" y="4937125"/>
          <p14:tracePt t="30701" x="4473575" y="5113338"/>
          <p14:tracePt t="30718" x="4213225" y="5241925"/>
          <p14:tracePt t="30735" x="3932238" y="5265738"/>
          <p14:tracePt t="30752" x="3649663" y="5249863"/>
          <p14:tracePt t="30769" x="3352800" y="5143500"/>
          <p14:tracePt t="30785" x="3101975" y="5021263"/>
          <p14:tracePt t="30802" x="3048000" y="4983163"/>
          <p14:tracePt t="30819" x="3040063" y="4937125"/>
          <p14:tracePt t="30836" x="3040063" y="4899025"/>
          <p14:tracePt t="30852" x="3040063" y="4860925"/>
          <p14:tracePt t="30869" x="3070225" y="4838700"/>
          <p14:tracePt t="31782" x="3078163" y="4838700"/>
          <p14:tracePt t="31790" x="3094038" y="4838700"/>
          <p14:tracePt t="31806" x="3101975" y="4838700"/>
          <p14:tracePt t="31838" x="3108325" y="4838700"/>
          <p14:tracePt t="31846" x="3116263" y="4838700"/>
          <p14:tracePt t="31966" x="3124200" y="4838700"/>
          <p14:tracePt t="32006" x="3132138" y="4838700"/>
          <p14:tracePt t="32015" x="3140075" y="4838700"/>
          <p14:tracePt t="32022" x="3146425" y="4838700"/>
          <p14:tracePt t="32035" x="3154363" y="4838700"/>
          <p14:tracePt t="32052" x="3162300" y="4838700"/>
          <p14:tracePt t="32069" x="3178175" y="4830763"/>
          <p14:tracePt t="32085" x="3192463" y="4830763"/>
          <p14:tracePt t="32102" x="3192463" y="4822825"/>
          <p14:tracePt t="32190" x="3208338" y="4822825"/>
          <p14:tracePt t="32198" x="3246438" y="4830763"/>
          <p14:tracePt t="32206" x="3284538" y="4838700"/>
          <p14:tracePt t="32219" x="3322638" y="4846638"/>
          <p14:tracePt t="32235" x="3344863" y="4846638"/>
          <p14:tracePt t="32252" x="3352800" y="4846638"/>
          <p14:tracePt t="32269" x="3390900" y="4868863"/>
          <p14:tracePt t="32285" x="3398838" y="4868863"/>
          <p14:tracePt t="32319" x="3413125" y="4876800"/>
          <p14:tracePt t="33174" x="3413125" y="4884738"/>
          <p14:tracePt t="33231" x="3406775" y="4884738"/>
          <p14:tracePt t="33270" x="3398838" y="4884738"/>
          <p14:tracePt t="33334" x="3390900" y="4884738"/>
          <p14:tracePt t="33358" x="3382963" y="4892675"/>
          <p14:tracePt t="33824" x="3375025" y="4892675"/>
          <p14:tracePt t="33830" x="3368675" y="4892675"/>
          <p14:tracePt t="33854" x="3360738" y="4892675"/>
          <p14:tracePt t="33942" x="3352800" y="4892675"/>
          <p14:tracePt t="33998" x="3336925" y="4884738"/>
          <p14:tracePt t="34022" x="3322638" y="4884738"/>
          <p14:tracePt t="34030" x="3314700" y="4884738"/>
          <p14:tracePt t="34046" x="3298825" y="4876800"/>
          <p14:tracePt t="34062" x="3292475" y="4876800"/>
          <p14:tracePt t="34070" x="3284538" y="4868863"/>
          <p14:tracePt t="34310" x="3276600" y="4868863"/>
          <p14:tracePt t="34336" x="3276600" y="4884738"/>
          <p14:tracePt t="34342" x="3276600" y="4899025"/>
          <p14:tracePt t="34353" x="3276600" y="4930775"/>
          <p14:tracePt t="34369" x="3284538" y="4975225"/>
          <p14:tracePt t="34386" x="3284538" y="5006975"/>
          <p14:tracePt t="34402" x="3292475" y="5051425"/>
          <p14:tracePt t="34419" x="3306763" y="5083175"/>
          <p14:tracePt t="34436" x="3314700" y="5113338"/>
          <p14:tracePt t="34452" x="3322638" y="5135563"/>
          <p14:tracePt t="34469" x="3336925" y="5151438"/>
          <p14:tracePt t="34486" x="3336925" y="5159375"/>
          <p14:tracePt t="34542" x="3336925" y="5165725"/>
          <p14:tracePt t="35086" x="3344863" y="5165725"/>
          <p14:tracePt t="35094" x="3375025" y="5181600"/>
          <p14:tracePt t="35103" x="3406775" y="5189538"/>
          <p14:tracePt t="35120" x="3521075" y="5227638"/>
          <p14:tracePt t="35137" x="3687763" y="5241925"/>
          <p14:tracePt t="35153" x="3908425" y="5241925"/>
          <p14:tracePt t="35170" x="4122738" y="5241925"/>
          <p14:tracePt t="35186" x="4313238" y="5241925"/>
          <p14:tracePt t="35203" x="4473575" y="5241925"/>
          <p14:tracePt t="35220" x="4602163" y="5219700"/>
          <p14:tracePt t="35238" x="4708525" y="5181600"/>
          <p14:tracePt t="35254" x="4724400" y="5165725"/>
          <p14:tracePt t="35270" x="4732338" y="5159375"/>
          <p14:tracePt t="35286" x="4732338" y="5151438"/>
          <p14:tracePt t="35303" x="4732338" y="5135563"/>
          <p14:tracePt t="35336" x="4732338" y="5127625"/>
          <p14:tracePt t="35414" x="4732338" y="5121275"/>
          <p14:tracePt t="35430" x="4732338" y="5113338"/>
          <p14:tracePt t="35446" x="4732338" y="5105400"/>
          <p14:tracePt t="35455" x="4708525" y="5089525"/>
          <p14:tracePt t="35462" x="4694238" y="5089525"/>
          <p14:tracePt t="35471" x="4678363" y="5083175"/>
          <p14:tracePt t="35487" x="4670425" y="5083175"/>
          <p14:tracePt t="35535" x="4656138" y="5083175"/>
          <p14:tracePt t="35542" x="4640263" y="5083175"/>
          <p14:tracePt t="35553" x="4618038" y="5083175"/>
          <p14:tracePt t="35570" x="4579938" y="5067300"/>
          <p14:tracePt t="35587" x="4556125" y="5067300"/>
          <p14:tracePt t="36014" x="4564063" y="5059363"/>
          <p14:tracePt t="36807" x="4564063" y="5051425"/>
          <p14:tracePt t="36814" x="4533900" y="5045075"/>
          <p14:tracePt t="36824" x="4495800" y="5037138"/>
          <p14:tracePt t="36837" x="4465638" y="5029200"/>
          <p14:tracePt t="36854" x="4397375" y="4999038"/>
          <p14:tracePt t="37078" x="4373563" y="5051425"/>
          <p14:tracePt t="37086" x="4327525" y="5173663"/>
          <p14:tracePt t="37094" x="4283075" y="5265738"/>
          <p14:tracePt t="37104" x="4221163" y="5394325"/>
          <p14:tracePt t="37120" x="4137025" y="5562600"/>
          <p14:tracePt t="37137" x="4060825" y="5692775"/>
          <p14:tracePt t="37154" x="3992563" y="5783263"/>
          <p14:tracePt t="37171" x="3978275" y="5813425"/>
          <p14:tracePt t="37187" x="3978275" y="5821363"/>
          <p14:tracePt t="37278" x="3970338" y="5829300"/>
          <p14:tracePt t="37286" x="3962400" y="5829300"/>
          <p14:tracePt t="37294" x="3946525" y="5829300"/>
          <p14:tracePt t="37304" x="3932238" y="5829300"/>
          <p14:tracePt t="37321" x="3908425" y="5821363"/>
          <p14:tracePt t="37337" x="3840163" y="5768975"/>
          <p14:tracePt t="37354" x="3763963" y="5730875"/>
          <p14:tracePt t="37371" x="3703638" y="5722938"/>
          <p14:tracePt t="37387" x="3679825" y="5722938"/>
          <p14:tracePt t="37404" x="3665538" y="5722938"/>
          <p14:tracePt t="37470" x="3657600" y="5722938"/>
          <p14:tracePt t="37494" x="3649663" y="5722938"/>
          <p14:tracePt t="37614" x="3649663" y="5715000"/>
          <p14:tracePt t="37654" x="3649663" y="5707063"/>
          <p14:tracePt t="37694" x="3649663" y="5699125"/>
          <p14:tracePt t="37702" x="3657600" y="5699125"/>
          <p14:tracePt t="37711" x="3673475" y="5699125"/>
          <p14:tracePt t="37721" x="3687763" y="5699125"/>
          <p14:tracePt t="37737" x="3733800" y="5715000"/>
          <p14:tracePt t="37754" x="3787775" y="5730875"/>
          <p14:tracePt t="37771" x="3825875" y="5737225"/>
          <p14:tracePt t="37787" x="3863975" y="5753100"/>
          <p14:tracePt t="37805" x="3924300" y="5753100"/>
          <p14:tracePt t="37821" x="3940175" y="5753100"/>
          <p14:tracePt t="37886" x="3946525" y="5753100"/>
          <p14:tracePt t="37895" x="3970338" y="5737225"/>
          <p14:tracePt t="37904" x="3970338" y="5730875"/>
          <p14:tracePt t="37921" x="4000500" y="5699125"/>
          <p14:tracePt t="37938" x="4022725" y="5668963"/>
          <p14:tracePt t="37954" x="4046538" y="5638800"/>
          <p14:tracePt t="37971" x="4046538" y="5630863"/>
          <p14:tracePt t="38351" x="4060825" y="5630863"/>
          <p14:tracePt t="38358" x="4084638" y="5668963"/>
          <p14:tracePt t="38371" x="4092575" y="5707063"/>
          <p14:tracePt t="38388" x="4144963" y="5783263"/>
          <p14:tracePt t="38404" x="4198938" y="5837238"/>
          <p14:tracePt t="38421" x="4251325" y="5875338"/>
          <p14:tracePt t="38437" x="4389438" y="5921375"/>
          <p14:tracePt t="38454" x="4473575" y="5927725"/>
          <p14:tracePt t="38471" x="4533900" y="5927725"/>
          <p14:tracePt t="38487" x="4541838" y="5927725"/>
          <p14:tracePt t="38504" x="4556125" y="5921375"/>
          <p14:tracePt t="38521" x="4564063" y="5897563"/>
          <p14:tracePt t="38537" x="4579938" y="5867400"/>
          <p14:tracePt t="38554" x="4579938" y="5821363"/>
          <p14:tracePt t="38571" x="4579938" y="5807075"/>
          <p14:tracePt t="38587" x="4579938" y="5783263"/>
          <p14:tracePt t="38604" x="4579938" y="5775325"/>
          <p14:tracePt t="38621" x="4579938" y="5768975"/>
          <p14:tracePt t="39142" x="4602163" y="5768975"/>
          <p14:tracePt t="39150" x="4618038" y="5761038"/>
          <p14:tracePt t="39158" x="4625975" y="5745163"/>
          <p14:tracePt t="39171" x="4632325" y="5737225"/>
          <p14:tracePt t="39188" x="4664075" y="5699125"/>
          <p14:tracePt t="39205" x="4670425" y="5676900"/>
          <p14:tracePt t="39221" x="4686300" y="5661025"/>
          <p14:tracePt t="39504" x="4686300" y="5668963"/>
          <p14:tracePt t="39510" x="4686300" y="5684838"/>
          <p14:tracePt t="39521" x="4686300" y="5707063"/>
          <p14:tracePt t="39538" x="4686300" y="5737225"/>
          <p14:tracePt t="39555" x="4686300" y="5775325"/>
          <p14:tracePt t="39571" x="4670425" y="5813425"/>
          <p14:tracePt t="39589" x="4640263" y="5875338"/>
          <p14:tracePt t="39605" x="4625975" y="5897563"/>
          <p14:tracePt t="39621" x="4625975" y="5905500"/>
          <p14:tracePt t="39782" x="4625975" y="5897563"/>
          <p14:tracePt t="39790" x="4625975" y="5889625"/>
          <p14:tracePt t="39798" x="4632325" y="5889625"/>
          <p14:tracePt t="39814" x="4632325" y="5875338"/>
          <p14:tracePt t="39822" x="4640263" y="5867400"/>
          <p14:tracePt t="39838" x="4656138" y="5851525"/>
          <p14:tracePt t="39855" x="4670425" y="5813425"/>
          <p14:tracePt t="39872" x="4694238" y="5799138"/>
          <p14:tracePt t="39888" x="4702175" y="5768975"/>
          <p14:tracePt t="39905" x="4716463" y="5761038"/>
          <p14:tracePt t="39922" x="4724400" y="5753100"/>
          <p14:tracePt t="40014" x="4724400" y="5745163"/>
          <p14:tracePt t="40304" x="4732338" y="5745163"/>
          <p14:tracePt t="40310" x="4740275" y="5745163"/>
          <p14:tracePt t="40322" x="4746625" y="5745163"/>
          <p14:tracePt t="40338" x="4778375" y="5753100"/>
          <p14:tracePt t="40355" x="4822825" y="5761038"/>
          <p14:tracePt t="40372" x="4868863" y="5761038"/>
          <p14:tracePt t="40389" x="4999038" y="5768975"/>
          <p14:tracePt t="40405" x="5021263" y="5768975"/>
          <p14:tracePt t="40422" x="5059363" y="5768975"/>
          <p14:tracePt t="40438" x="5067300" y="5761038"/>
          <p14:tracePt t="40478" x="5067300" y="5753100"/>
          <p14:tracePt t="40502" x="5083175" y="5753100"/>
          <p14:tracePt t="40518" x="5089525" y="5753100"/>
          <p14:tracePt t="40526" x="5105400" y="5753100"/>
          <p14:tracePt t="40543" x="5127625" y="5753100"/>
          <p14:tracePt t="40555" x="5151438" y="5753100"/>
          <p14:tracePt t="40572" x="5203825" y="5753100"/>
          <p14:tracePt t="40589" x="5334000" y="5768975"/>
          <p14:tracePt t="40606" x="5426075" y="5799138"/>
          <p14:tracePt t="40622" x="5470525" y="5813425"/>
          <p14:tracePt t="40639" x="5494338" y="5813425"/>
          <p14:tracePt t="40672" x="5502275" y="5821363"/>
          <p14:tracePt t="40710" x="5494338" y="5821363"/>
          <p14:tracePt t="40807" x="5486400" y="5821363"/>
          <p14:tracePt t="40942" x="5486400" y="5813425"/>
          <p14:tracePt t="40975" x="5486400" y="5807075"/>
          <p14:tracePt t="41134" x="5486400" y="5791200"/>
          <p14:tracePt t="41150" x="5486400" y="5783263"/>
          <p14:tracePt t="41158" x="5486400" y="5768975"/>
          <p14:tracePt t="41166" x="5486400" y="5761038"/>
          <p14:tracePt t="41174" x="5486400" y="5753100"/>
          <p14:tracePt t="41189" x="5486400" y="5745163"/>
          <p14:tracePt t="41214" x="5486400" y="5737225"/>
          <p14:tracePt t="41302" x="5486400" y="5722938"/>
          <p14:tracePt t="41510" x="5494338" y="5722938"/>
          <p14:tracePt t="41518" x="5516563" y="5722938"/>
          <p14:tracePt t="41527" x="5532438" y="5722938"/>
          <p14:tracePt t="41539" x="5584825" y="5722938"/>
          <p14:tracePt t="41555" x="5676900" y="5722938"/>
          <p14:tracePt t="41572" x="5807075" y="5722938"/>
          <p14:tracePt t="41589" x="5943600" y="5722938"/>
          <p14:tracePt t="41605" x="6156325" y="5722938"/>
          <p14:tracePt t="41622" x="6240463" y="5730875"/>
          <p14:tracePt t="41639" x="6270625" y="5730875"/>
          <p14:tracePt t="41656" x="6286500" y="5730875"/>
          <p14:tracePt t="41689" x="6294438" y="5730875"/>
          <p14:tracePt t="41758" x="6308725" y="5730875"/>
          <p14:tracePt t="41774" x="6316663" y="5730875"/>
          <p14:tracePt t="41790" x="6340475" y="5730875"/>
          <p14:tracePt t="41798" x="6354763" y="5730875"/>
          <p14:tracePt t="41806" x="6370638" y="5730875"/>
          <p14:tracePt t="41822" x="6400800" y="5730875"/>
          <p14:tracePt t="41840" x="6438900" y="5730875"/>
          <p14:tracePt t="41856" x="6454775" y="5730875"/>
          <p14:tracePt t="41872" x="6461125" y="5730875"/>
          <p14:tracePt t="41906" x="6469063" y="5730875"/>
          <p14:tracePt t="42246" x="6477000" y="5730875"/>
          <p14:tracePt t="42262" x="6484938" y="5737225"/>
          <p14:tracePt t="42278" x="6499225" y="5745163"/>
          <p14:tracePt t="42286" x="6507163" y="5753100"/>
          <p14:tracePt t="42296" x="6530975" y="5761038"/>
          <p14:tracePt t="42306" x="6545263" y="5775325"/>
          <p14:tracePt t="42322" x="6561138" y="5775325"/>
          <p14:tracePt t="42339" x="6575425" y="5783263"/>
          <p14:tracePt t="42477" x="6575425" y="5775325"/>
          <p14:tracePt t="42494" x="6583363" y="5775325"/>
          <p14:tracePt t="42774" x="6591300" y="5775325"/>
          <p14:tracePt t="42790" x="6599238" y="5775325"/>
          <p14:tracePt t="42806" x="6607175" y="5775325"/>
          <p14:tracePt t="42814" x="6629400" y="5768975"/>
          <p14:tracePt t="42822" x="6645275" y="5761038"/>
          <p14:tracePt t="42839" x="6675438" y="5753100"/>
          <p14:tracePt t="42857" x="6683375" y="5745163"/>
          <p14:tracePt t="42873" x="6697663" y="5745163"/>
          <p14:tracePt t="42934" x="6697663" y="5737225"/>
          <p14:tracePt t="42950" x="6705600" y="5730875"/>
          <p14:tracePt t="42985" x="6705600" y="5722938"/>
          <p14:tracePt t="43350" x="6697663" y="5715000"/>
          <p14:tracePt t="43358" x="6683375" y="5715000"/>
          <p14:tracePt t="43366" x="6629400" y="5684838"/>
          <p14:tracePt t="43374" x="6583363" y="5676900"/>
          <p14:tracePt t="43726" x="6591300" y="5676900"/>
          <p14:tracePt t="43734" x="6599238" y="5676900"/>
          <p14:tracePt t="43742" x="6613525" y="5676900"/>
          <p14:tracePt t="43758" x="6629400" y="5676900"/>
          <p14:tracePt t="43773" x="6645275" y="5692775"/>
          <p14:tracePt t="43790" x="6645275" y="5715000"/>
          <p14:tracePt t="43903" x="6637338" y="5715000"/>
          <p14:tracePt t="44022" x="6629400" y="5707063"/>
          <p14:tracePt t="44046" x="6629400" y="5692775"/>
          <p14:tracePt t="44054" x="6621463" y="5692775"/>
          <p14:tracePt t="44071" x="6613525" y="5684838"/>
          <p14:tracePt t="57694" x="6591300" y="5676900"/>
          <p14:tracePt t="57974" x="6545263" y="5661025"/>
          <p14:tracePt t="57982" x="6469063" y="5638800"/>
          <p14:tracePt t="57990" x="6392863" y="5608638"/>
          <p14:tracePt t="57998" x="6346825" y="5600700"/>
          <p14:tracePt t="58011" x="6294438" y="5578475"/>
          <p14:tracePt t="58028" x="6264275" y="5562600"/>
          <p14:tracePt t="58045" x="6202363" y="5540375"/>
          <p14:tracePt t="58061" x="6019800" y="5478463"/>
          <p14:tracePt t="58078" x="5851525" y="5426075"/>
          <p14:tracePt t="58095" x="5715000" y="5394325"/>
          <p14:tracePt t="58111" x="5570538" y="5380038"/>
          <p14:tracePt t="58128" x="5508625" y="5372100"/>
          <p14:tracePt t="58161" x="5516563" y="5372100"/>
          <p14:tracePt t="58178" x="5562600" y="5372100"/>
          <p14:tracePt t="58195" x="5630863" y="5372100"/>
          <p14:tracePt t="58211" x="5730875" y="5349875"/>
          <p14:tracePt t="58229" x="5897563" y="5303838"/>
          <p14:tracePt t="58245" x="6011863" y="5303838"/>
          <p14:tracePt t="58261" x="6134100" y="5318125"/>
          <p14:tracePt t="58278" x="6264275" y="5356225"/>
          <p14:tracePt t="58295" x="6384925" y="5387975"/>
          <p14:tracePt t="58312" x="6477000" y="5410200"/>
          <p14:tracePt t="58328" x="6545263" y="5440363"/>
          <p14:tracePt t="58345" x="6637338" y="5464175"/>
          <p14:tracePt t="58362" x="6689725" y="5470525"/>
          <p14:tracePt t="58378" x="6759575" y="5494338"/>
          <p14:tracePt t="58395" x="6789738" y="5508625"/>
          <p14:tracePt t="58412" x="6804025" y="5508625"/>
          <p14:tracePt t="58550" x="6759575" y="5508625"/>
          <p14:tracePt t="58558" x="6667500" y="5486400"/>
          <p14:tracePt t="58566" x="6530975" y="5448300"/>
          <p14:tracePt t="58578" x="6370638" y="5418138"/>
          <p14:tracePt t="58595" x="5989638" y="5295900"/>
          <p14:tracePt t="58612" x="5699125" y="5203825"/>
          <p14:tracePt t="58629" x="5540375" y="515937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18437" y="478466"/>
            <a:ext cx="6978895"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Example</a:t>
            </a:r>
            <a:r>
              <a:rPr lang="en-US" dirty="0"/>
              <a:t>: Testing the Difference Between Proportions</a:t>
            </a:r>
          </a:p>
          <a:p>
            <a:r>
              <a:rPr lang="en-US" altLang="en-US" dirty="0"/>
              <a:t> </a:t>
            </a:r>
          </a:p>
        </p:txBody>
      </p:sp>
      <p:sp>
        <p:nvSpPr>
          <p:cNvPr id="5" name="Rectangle 4"/>
          <p:cNvSpPr/>
          <p:nvPr/>
        </p:nvSpPr>
        <p:spPr>
          <a:xfrm>
            <a:off x="1040519" y="1614484"/>
            <a:ext cx="4818415" cy="2585323"/>
          </a:xfrm>
          <a:prstGeom prst="rect">
            <a:avLst/>
          </a:prstGeom>
        </p:spPr>
        <p:txBody>
          <a:bodyPr wrap="square">
            <a:spAutoFit/>
          </a:bodyPr>
          <a:lstStyle/>
          <a:p>
            <a:pPr algn="just">
              <a:defRPr/>
            </a:pPr>
            <a:r>
              <a:rPr lang="en-US" dirty="0">
                <a:latin typeface="Times New Roman" panose="02020603050405020304" pitchFamily="18" charset="0"/>
                <a:cs typeface="Times New Roman" panose="02020603050405020304" pitchFamily="18" charset="0"/>
              </a:rPr>
              <a:t>In a study of 200 randomly selected adult female and 250 randomly selected adult male Internet users, 30% of the females and 38% of the males said that they plan to shop online at least once during the next month. At </a:t>
            </a:r>
            <a:br>
              <a:rPr lang="en-US" dirty="0">
                <a:latin typeface="Times New Roman" panose="02020603050405020304" pitchFamily="18" charset="0"/>
                <a:cs typeface="Times New Roman" panose="02020603050405020304" pitchFamily="18" charset="0"/>
              </a:rPr>
            </a:br>
            <a:r>
              <a:rPr lang="el-GR" dirty="0">
                <a:latin typeface="Times New Roman" panose="02020603050405020304" pitchFamily="18" charset="0"/>
                <a:cs typeface="Times New Roman" panose="02020603050405020304" pitchFamily="18" charset="0"/>
              </a:rPr>
              <a:t>α</a:t>
            </a:r>
            <a:r>
              <a:rPr lang="en-US" dirty="0">
                <a:latin typeface="Times New Roman" panose="02020603050405020304" pitchFamily="18" charset="0"/>
                <a:cs typeface="Times New Roman" panose="02020603050405020304" pitchFamily="18" charset="0"/>
              </a:rPr>
              <a:t> = 0.10 test the claim that there is a difference between the proportion of female and the proportion of male Internet users who plan to shop online.</a:t>
            </a:r>
          </a:p>
        </p:txBody>
      </p:sp>
      <p:sp>
        <p:nvSpPr>
          <p:cNvPr id="6" name="Rectangle 5"/>
          <p:cNvSpPr/>
          <p:nvPr/>
        </p:nvSpPr>
        <p:spPr>
          <a:xfrm>
            <a:off x="2632252" y="4928603"/>
            <a:ext cx="6096000" cy="830997"/>
          </a:xfrm>
          <a:prstGeom prst="rect">
            <a:avLst/>
          </a:prstGeom>
        </p:spPr>
        <p:txBody>
          <a:bodyPr>
            <a:spAutoFit/>
          </a:bodyPr>
          <a:lstStyle/>
          <a:p>
            <a:pPr>
              <a:defRPr/>
            </a:pPr>
            <a:r>
              <a:rPr lang="en-US" sz="2400" b="1" dirty="0">
                <a:solidFill>
                  <a:srgbClr val="FF0000"/>
                </a:solidFill>
                <a:latin typeface="Times New Roman" panose="02020603050405020304" pitchFamily="18" charset="0"/>
                <a:cs typeface="Times New Roman" panose="02020603050405020304" pitchFamily="18" charset="0"/>
              </a:rPr>
              <a:t>Solution: </a:t>
            </a:r>
          </a:p>
          <a:p>
            <a:pPr>
              <a:defRPr/>
            </a:pPr>
            <a:r>
              <a:rPr lang="en-US" sz="2400" dirty="0">
                <a:latin typeface="Times New Roman" panose="02020603050405020304" pitchFamily="18" charset="0"/>
                <a:cs typeface="Times New Roman" panose="02020603050405020304" pitchFamily="18" charset="0"/>
              </a:rPr>
              <a:t>1 = Females		2 = Males</a:t>
            </a:r>
          </a:p>
        </p:txBody>
      </p:sp>
      <p:sp>
        <p:nvSpPr>
          <p:cNvPr id="8" name="Rectangle 7"/>
          <p:cNvSpPr/>
          <p:nvPr/>
        </p:nvSpPr>
        <p:spPr>
          <a:xfrm>
            <a:off x="6319044" y="2000714"/>
            <a:ext cx="4818415" cy="1754326"/>
          </a:xfrm>
          <a:prstGeom prst="rect">
            <a:avLst/>
          </a:prstGeom>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في دراسة أجريت على 200 أنثى بالغة تم اختيارها عشوائيًا و250 من مستخدمي الإنترنت البالغين الذين تم اختيارهم عشوائيًا، قال 30% من الإناث و38% من الذكور أنهم يخططون للتسوق عبر الإنترنت مرة واحدة على الأقل خلال الشهر المقبل.  اختبار الادعاء بوجود فرق بين نسبة الإناث ونسبة مستخدمي الإنترنت من الذكور الذين يخططون للتسوق عبر الإنترنت.</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5349618"/>
      </p:ext>
    </p:extLst>
  </p:cSld>
  <p:clrMapOvr>
    <a:masterClrMapping/>
  </p:clrMapOvr>
  <mc:AlternateContent xmlns:mc="http://schemas.openxmlformats.org/markup-compatibility/2006" xmlns:p14="http://schemas.microsoft.com/office/powerpoint/2010/main">
    <mc:Choice Requires="p14">
      <p:transition p14:dur="10" advTm="102503"/>
    </mc:Choice>
    <mc:Fallback xmlns="">
      <p:transition advTm="102503"/>
    </mc:Fallback>
  </mc:AlternateContent>
  <p:timing>
    <p:tnLst>
      <p:par>
        <p:cTn id="1" dur="indefinite" restart="never" nodeType="tmRoot"/>
      </p:par>
    </p:tnLst>
  </p:timing>
  <p:extLst mod="1">
    <p:ext uri="{3A86A75C-4F4B-4683-9AE1-C65F6400EC91}">
      <p14:laserTraceLst xmlns:p14="http://schemas.microsoft.com/office/powerpoint/2010/main">
        <p14:tracePtLst>
          <p14:tracePt t="727" x="5516563" y="5159375"/>
          <p14:tracePt t="911" x="5508625" y="5143500"/>
          <p14:tracePt t="1096" x="5494338" y="5135563"/>
          <p14:tracePt t="1103" x="5402263" y="5105400"/>
          <p14:tracePt t="1117" x="5181600" y="5006975"/>
          <p14:tracePt t="1134" x="4351338" y="4335463"/>
          <p14:tracePt t="1150" x="2422525" y="3094038"/>
          <p14:tracePt t="1167" x="1279525" y="2667000"/>
          <p14:tracePt t="1184" x="555625" y="2454275"/>
          <p14:tracePt t="1200" x="206375" y="2354263"/>
          <p14:tracePt t="1217" x="98425" y="2270125"/>
          <p14:tracePt t="1234" x="60325" y="2163763"/>
          <p14:tracePt t="1251" x="30163" y="2087563"/>
          <p14:tracePt t="1267" x="30163" y="2041525"/>
          <p14:tracePt t="1284" x="30163" y="2003425"/>
          <p14:tracePt t="1301" x="30163" y="1965325"/>
          <p14:tracePt t="1318" x="30163" y="1889125"/>
          <p14:tracePt t="1334" x="46038" y="1836738"/>
          <p14:tracePt t="1350" x="53975" y="1798638"/>
          <p14:tracePt t="1367" x="53975" y="1768475"/>
          <p14:tracePt t="1384" x="53975" y="1722438"/>
          <p14:tracePt t="1401" x="53975" y="1698625"/>
          <p14:tracePt t="1823" x="92075" y="1698625"/>
          <p14:tracePt t="1831" x="174625" y="1730375"/>
          <p14:tracePt t="1839" x="274638" y="1744663"/>
          <p14:tracePt t="1851" x="396875" y="1752600"/>
          <p14:tracePt t="1867" x="830263" y="1752600"/>
          <p14:tracePt t="1884" x="1165225" y="1752600"/>
          <p14:tracePt t="1901" x="1455738" y="1730375"/>
          <p14:tracePt t="1920" x="2057400" y="1531938"/>
          <p14:tracePt t="1935" x="2384425" y="1393825"/>
          <p14:tracePt t="1951" x="2568575" y="1287463"/>
          <p14:tracePt t="1967" x="2606675" y="1257300"/>
          <p14:tracePt t="2537" x="2613025" y="1257300"/>
          <p14:tracePt t="2543" x="2667000" y="1227138"/>
          <p14:tracePt t="2552" x="2697163" y="1203325"/>
          <p14:tracePt t="2631" x="2697163" y="1189038"/>
          <p14:tracePt t="2639" x="2720975" y="1143000"/>
          <p14:tracePt t="2651" x="2720975" y="1104900"/>
          <p14:tracePt t="2668" x="2751138" y="1036638"/>
          <p14:tracePt t="2684" x="2835275" y="930275"/>
          <p14:tracePt t="2703" x="2955925" y="830263"/>
          <p14:tracePt t="2718" x="3025775" y="784225"/>
          <p14:tracePt t="2734" x="3108325" y="739775"/>
          <p14:tracePt t="2751" x="3184525" y="701675"/>
          <p14:tracePt t="2767" x="3276600" y="669925"/>
          <p14:tracePt t="2784" x="3360738" y="663575"/>
          <p14:tracePt t="2801" x="3444875" y="647700"/>
          <p14:tracePt t="2818" x="3475038" y="647700"/>
          <p14:tracePt t="2834" x="3489325" y="639763"/>
          <p14:tracePt t="2851" x="3497263" y="639763"/>
          <p14:tracePt t="2868" x="3505200" y="639763"/>
          <p14:tracePt t="2884" x="3521075" y="639763"/>
          <p14:tracePt t="2901" x="3535363" y="639763"/>
          <p14:tracePt t="2918" x="3559175" y="639763"/>
          <p14:tracePt t="2983" x="3535363" y="647700"/>
          <p14:tracePt t="2992" x="3467100" y="631825"/>
          <p14:tracePt t="3001" x="3398838" y="609600"/>
          <p14:tracePt t="3018" x="3208338" y="549275"/>
          <p14:tracePt t="3034" x="3048000" y="511175"/>
          <p14:tracePt t="3051" x="2925763" y="473075"/>
          <p14:tracePt t="3069" x="2911475" y="473075"/>
          <p14:tracePt t="3184" x="2925763" y="473075"/>
          <p14:tracePt t="3194" x="2955925" y="479425"/>
          <p14:tracePt t="3201" x="3009900" y="479425"/>
          <p14:tracePt t="3217" x="3146425" y="525463"/>
          <p14:tracePt t="3234" x="3489325" y="593725"/>
          <p14:tracePt t="3251" x="4114800" y="693738"/>
          <p14:tracePt t="3267" x="4664075" y="731838"/>
          <p14:tracePt t="3284" x="5219700" y="731838"/>
          <p14:tracePt t="3301" x="5837238" y="731838"/>
          <p14:tracePt t="3318" x="6461125" y="731838"/>
          <p14:tracePt t="3334" x="6683375" y="731838"/>
          <p14:tracePt t="3351" x="6797675" y="708025"/>
          <p14:tracePt t="3368" x="6827838" y="701675"/>
          <p14:tracePt t="3401" x="6835775" y="701675"/>
          <p14:tracePt t="3418" x="6850063" y="701675"/>
          <p14:tracePt t="3435" x="6858000" y="701675"/>
          <p14:tracePt t="3451" x="6904038" y="701675"/>
          <p14:tracePt t="3468" x="6994525" y="715963"/>
          <p14:tracePt t="3487" x="7337425" y="762000"/>
          <p14:tracePt t="3503" x="7604125" y="800100"/>
          <p14:tracePt t="3518" x="7908925" y="830263"/>
          <p14:tracePt t="3534" x="8115300" y="846138"/>
          <p14:tracePt t="3551" x="8283575" y="846138"/>
          <p14:tracePt t="3568" x="8343900" y="846138"/>
          <p14:tracePt t="3623" x="8313738" y="838200"/>
          <p14:tracePt t="3631" x="8251825" y="822325"/>
          <p14:tracePt t="3640" x="8175625" y="822325"/>
          <p14:tracePt t="3651" x="8069263" y="822325"/>
          <p14:tracePt t="3668" x="7712075" y="930275"/>
          <p14:tracePt t="3685" x="7261225" y="1050925"/>
          <p14:tracePt t="3703" x="6354763" y="1303338"/>
          <p14:tracePt t="3718" x="6073775" y="1341438"/>
          <p14:tracePt t="3735" x="5235575" y="1371600"/>
          <p14:tracePt t="3751" x="4740275" y="1371600"/>
          <p14:tracePt t="3768" x="4305300" y="1371600"/>
          <p14:tracePt t="3785" x="3902075" y="1363663"/>
          <p14:tracePt t="3801" x="3603625" y="1311275"/>
          <p14:tracePt t="3818" x="3451225" y="1273175"/>
          <p14:tracePt t="3835" x="3375025" y="1241425"/>
          <p14:tracePt t="3851" x="3344863" y="1235075"/>
          <p14:tracePt t="3868" x="3322638" y="1235075"/>
          <p14:tracePt t="3885" x="3284538" y="1219200"/>
          <p14:tracePt t="3902" x="3170238" y="1211263"/>
          <p14:tracePt t="3918" x="3101975" y="1211263"/>
          <p14:tracePt t="3935" x="2857500" y="1265238"/>
          <p14:tracePt t="3951" x="2689225" y="1311275"/>
          <p14:tracePt t="3968" x="2544763" y="1349375"/>
          <p14:tracePt t="3985" x="2430463" y="1371600"/>
          <p14:tracePt t="4001" x="2346325" y="1387475"/>
          <p14:tracePt t="4018" x="2308225" y="1401763"/>
          <p14:tracePt t="4088" x="2301875" y="1401763"/>
          <p14:tracePt t="4095" x="2278063" y="1401763"/>
          <p14:tracePt t="4103" x="2239963" y="1401763"/>
          <p14:tracePt t="4118" x="2155825" y="1417638"/>
          <p14:tracePt t="4135" x="2065338" y="1417638"/>
          <p14:tracePt t="4152" x="1965325" y="1417638"/>
          <p14:tracePt t="4168" x="1912938" y="1417638"/>
          <p14:tracePt t="4185" x="1897063" y="1417638"/>
          <p14:tracePt t="4203" x="1882775" y="1417638"/>
          <p14:tracePt t="4312" x="1874838" y="1417638"/>
          <p14:tracePt t="4319" x="1858963" y="1417638"/>
          <p14:tracePt t="4329" x="1844675" y="1417638"/>
          <p14:tracePt t="4335" x="1812925" y="1409700"/>
          <p14:tracePt t="4352" x="1774825" y="1409700"/>
          <p14:tracePt t="4368" x="1752600" y="1425575"/>
          <p14:tracePt t="4385" x="1714500" y="1431925"/>
          <p14:tracePt t="4402" x="1654175" y="1387475"/>
          <p14:tracePt t="4559" x="1654175" y="1371600"/>
          <p14:tracePt t="4567" x="1676400" y="1355725"/>
          <p14:tracePt t="4576" x="1692275" y="1349375"/>
          <p14:tracePt t="4585" x="1730375" y="1349375"/>
          <p14:tracePt t="4603" x="1806575" y="1371600"/>
          <p14:tracePt t="4618" x="1836738" y="1393825"/>
          <p14:tracePt t="4635" x="1889125" y="1425575"/>
          <p14:tracePt t="4652" x="2057400" y="1592263"/>
          <p14:tracePt t="4668" x="2247900" y="1851025"/>
          <p14:tracePt t="4685" x="2416175" y="2041525"/>
          <p14:tracePt t="4702" x="2705100" y="2209800"/>
          <p14:tracePt t="4718" x="2887663" y="2278063"/>
          <p14:tracePt t="4735" x="3070225" y="2286000"/>
          <p14:tracePt t="4752" x="3230563" y="2286000"/>
          <p14:tracePt t="4769" x="3284538" y="2286000"/>
          <p14:tracePt t="4994" x="3276600" y="2286000"/>
          <p14:tracePt t="5000" x="3260725" y="2293938"/>
          <p14:tracePt t="5007" x="3246438" y="2293938"/>
          <p14:tracePt t="5018" x="3222625" y="2293938"/>
          <p14:tracePt t="5035" x="3162300" y="2293938"/>
          <p14:tracePt t="5051" x="3108325" y="2293938"/>
          <p14:tracePt t="5068" x="3086100" y="2293938"/>
          <p14:tracePt t="5126" x="3078163" y="2286000"/>
          <p14:tracePt t="5343" x="3070225" y="2286000"/>
          <p14:tracePt t="5423" x="3070225" y="2293938"/>
          <p14:tracePt t="5432" x="3070225" y="2316163"/>
          <p14:tracePt t="5439" x="3070225" y="2324100"/>
          <p14:tracePt t="5452" x="3094038" y="2339975"/>
          <p14:tracePt t="5469" x="3170238" y="2339975"/>
          <p14:tracePt t="5486" x="3254375" y="2354263"/>
          <p14:tracePt t="5502" x="3260725" y="2354263"/>
          <p14:tracePt t="5519" x="3322638" y="2354263"/>
          <p14:tracePt t="5552" x="3344863" y="2354263"/>
          <p14:tracePt t="5569" x="3360738" y="2339975"/>
          <p14:tracePt t="5585" x="3375025" y="2324100"/>
          <p14:tracePt t="5604" x="3398838" y="2308225"/>
          <p14:tracePt t="5619" x="3421063" y="2308225"/>
          <p14:tracePt t="5635" x="3429000" y="2293938"/>
          <p14:tracePt t="5652" x="3467100" y="2293938"/>
          <p14:tracePt t="5669" x="3505200" y="2293938"/>
          <p14:tracePt t="5686" x="3559175" y="2293938"/>
          <p14:tracePt t="5702" x="3657600" y="2301875"/>
          <p14:tracePt t="5719" x="3794125" y="2324100"/>
          <p14:tracePt t="5735" x="3940175" y="2346325"/>
          <p14:tracePt t="5752" x="4068763" y="2370138"/>
          <p14:tracePt t="5769" x="4168775" y="2384425"/>
          <p14:tracePt t="5785" x="4251325" y="2392363"/>
          <p14:tracePt t="5804" x="4283075" y="2392363"/>
          <p14:tracePt t="5819" x="4297363" y="2392363"/>
          <p14:tracePt t="5835" x="4305300" y="2392363"/>
          <p14:tracePt t="5852" x="4321175" y="2370138"/>
          <p14:tracePt t="5868" x="4327525" y="2354263"/>
          <p14:tracePt t="5885" x="4343400" y="2324100"/>
          <p14:tracePt t="5902" x="4365625" y="2301875"/>
          <p14:tracePt t="5918" x="4373563" y="2293938"/>
          <p14:tracePt t="5935" x="4381500" y="2286000"/>
          <p14:tracePt t="5952" x="4403725" y="2278063"/>
          <p14:tracePt t="5968" x="4449763" y="2278063"/>
          <p14:tracePt t="5985" x="4511675" y="2278063"/>
          <p14:tracePt t="6002" x="4594225" y="2286000"/>
          <p14:tracePt t="6018" x="4670425" y="2316163"/>
          <p14:tracePt t="6035" x="4708525" y="2332038"/>
          <p14:tracePt t="6052" x="4740275" y="2354263"/>
          <p14:tracePt t="6199" x="4746625" y="2354263"/>
          <p14:tracePt t="6207" x="4770438" y="2354263"/>
          <p14:tracePt t="6219" x="4778375" y="2354263"/>
          <p14:tracePt t="6235" x="4830763" y="2354263"/>
          <p14:tracePt t="6252" x="4914900" y="2354263"/>
          <p14:tracePt t="6269" x="4968875" y="2354263"/>
          <p14:tracePt t="6286" x="5045075" y="2354263"/>
          <p14:tracePt t="6302" x="5059363" y="2354263"/>
          <p14:tracePt t="6319" x="5067300" y="2354263"/>
          <p14:tracePt t="6391" x="5075238" y="2354263"/>
          <p14:tracePt t="6399" x="5097463" y="2362200"/>
          <p14:tracePt t="6407" x="5121275" y="2362200"/>
          <p14:tracePt t="6419" x="5151438" y="2362200"/>
          <p14:tracePt t="6436" x="5227638" y="2362200"/>
          <p14:tracePt t="6452" x="5287963" y="2362200"/>
          <p14:tracePt t="6469" x="5364163" y="2362200"/>
          <p14:tracePt t="6486" x="5478463" y="2362200"/>
          <p14:tracePt t="6503" x="5554663" y="2346325"/>
          <p14:tracePt t="6519" x="5638800" y="2346325"/>
          <p14:tracePt t="6536" x="5699125" y="2346325"/>
          <p14:tracePt t="6552" x="5753100" y="2346325"/>
          <p14:tracePt t="6569" x="5783263" y="2346325"/>
          <p14:tracePt t="6586" x="5821363" y="2346325"/>
          <p14:tracePt t="6602" x="5837238" y="2346325"/>
          <p14:tracePt t="6911" x="5845175" y="2354263"/>
          <p14:tracePt t="6919" x="5851525" y="2354263"/>
          <p14:tracePt t="6943" x="5859463" y="2354263"/>
          <p14:tracePt t="6953" x="5875338" y="2354263"/>
          <p14:tracePt t="6959" x="5905500" y="2354263"/>
          <p14:tracePt t="6969" x="5965825" y="2354263"/>
          <p14:tracePt t="6986" x="6111875" y="2354263"/>
          <p14:tracePt t="7002" x="6294438" y="2354263"/>
          <p14:tracePt t="7020" x="6446838" y="2354263"/>
          <p14:tracePt t="7036" x="6561138" y="2354263"/>
          <p14:tracePt t="7053" x="6667500" y="2354263"/>
          <p14:tracePt t="7070" x="6765925" y="2354263"/>
          <p14:tracePt t="7086" x="6827838" y="2354263"/>
          <p14:tracePt t="7103" x="6896100" y="2354263"/>
          <p14:tracePt t="7119" x="6980238" y="2378075"/>
          <p14:tracePt t="7137" x="7078663" y="2416175"/>
          <p14:tracePt t="7153" x="7192963" y="2430463"/>
          <p14:tracePt t="7169" x="7307263" y="2454275"/>
          <p14:tracePt t="7186" x="7375525" y="2460625"/>
          <p14:tracePt t="7203" x="7437438" y="2468563"/>
          <p14:tracePt t="7219" x="7489825" y="2476500"/>
          <p14:tracePt t="7236" x="7527925" y="2476500"/>
          <p14:tracePt t="7253" x="7566025" y="2476500"/>
          <p14:tracePt t="7270" x="7620000" y="2476500"/>
          <p14:tracePt t="7286" x="7627938" y="2476500"/>
          <p14:tracePt t="7303" x="7688263" y="2454275"/>
          <p14:tracePt t="7319" x="7764463" y="2422525"/>
          <p14:tracePt t="7336" x="7826375" y="2408238"/>
          <p14:tracePt t="7353" x="7902575" y="2384425"/>
          <p14:tracePt t="7369" x="7962900" y="2378075"/>
          <p14:tracePt t="7386" x="8031163" y="2370138"/>
          <p14:tracePt t="7403" x="8099425" y="2370138"/>
          <p14:tracePt t="7419" x="8145463" y="2370138"/>
          <p14:tracePt t="7439" x="8169275" y="2370138"/>
          <p14:tracePt t="7527" x="8153400" y="2354263"/>
          <p14:tracePt t="7535" x="8107363" y="2346325"/>
          <p14:tracePt t="7543" x="8099425" y="2324100"/>
          <p14:tracePt t="7553" x="8099425" y="2316163"/>
          <p14:tracePt t="7799" x="8107363" y="2316163"/>
          <p14:tracePt t="7807" x="8145463" y="2316163"/>
          <p14:tracePt t="7819" x="8153400" y="2308225"/>
          <p14:tracePt t="7836" x="8191500" y="2278063"/>
          <p14:tracePt t="7854" x="8267700" y="2255838"/>
          <p14:tracePt t="7870" x="8328025" y="2232025"/>
          <p14:tracePt t="7886" x="8359775" y="2225675"/>
          <p14:tracePt t="7903" x="8542338" y="2217738"/>
          <p14:tracePt t="7920" x="8724900" y="2217738"/>
          <p14:tracePt t="7936" x="8923338" y="2217738"/>
          <p14:tracePt t="7953" x="9083675" y="2217738"/>
          <p14:tracePt t="7970" x="9197975" y="2217738"/>
          <p14:tracePt t="7986" x="9250363" y="2217738"/>
          <p14:tracePt t="8003" x="9266238" y="2209800"/>
          <p14:tracePt t="8047" x="9274175" y="2209800"/>
          <p14:tracePt t="8056" x="9288463" y="2209800"/>
          <p14:tracePt t="8071" x="9326563" y="2209800"/>
          <p14:tracePt t="8086" x="9372600" y="2209800"/>
          <p14:tracePt t="8103" x="9494838" y="2255838"/>
          <p14:tracePt t="8120" x="9601200" y="2316163"/>
          <p14:tracePt t="8136" x="9647238" y="2332038"/>
          <p14:tracePt t="8153" x="9685338" y="2346325"/>
          <p14:tracePt t="8272" x="9693275" y="2346325"/>
          <p14:tracePt t="8290" x="9699625" y="2346325"/>
          <p14:tracePt t="8297" x="9707563" y="2324100"/>
          <p14:tracePt t="8304" x="9715500" y="2308225"/>
          <p14:tracePt t="8319" x="9761538" y="2286000"/>
          <p14:tracePt t="8336" x="9845675" y="2263775"/>
          <p14:tracePt t="8353" x="9959975" y="2255838"/>
          <p14:tracePt t="8369" x="10096500" y="2209800"/>
          <p14:tracePt t="8386" x="10226675" y="2201863"/>
          <p14:tracePt t="8403" x="10340975" y="2187575"/>
          <p14:tracePt t="8420" x="10409238" y="2187575"/>
          <p14:tracePt t="8436" x="10423525" y="2187575"/>
          <p14:tracePt t="8469" x="10431463" y="2187575"/>
          <p14:tracePt t="8487" x="10423525" y="2201863"/>
          <p14:tracePt t="8503" x="10371138" y="2286000"/>
          <p14:tracePt t="8519" x="10210800" y="2392363"/>
          <p14:tracePt t="8536" x="9906000" y="2522538"/>
          <p14:tracePt t="8553" x="9464675" y="2613025"/>
          <p14:tracePt t="8569" x="8793163" y="2620963"/>
          <p14:tracePt t="8586" x="8153400" y="2620963"/>
          <p14:tracePt t="8603" x="7581900" y="2560638"/>
          <p14:tracePt t="8619" x="7040563" y="2484438"/>
          <p14:tracePt t="8636" x="6545263" y="2422525"/>
          <p14:tracePt t="8653" x="6149975" y="2362200"/>
          <p14:tracePt t="8670" x="5668963" y="2316163"/>
          <p14:tracePt t="8686" x="5456238" y="2316163"/>
          <p14:tracePt t="8703" x="5287963" y="2316163"/>
          <p14:tracePt t="8719" x="5105400" y="2324100"/>
          <p14:tracePt t="8736" x="4914900" y="2370138"/>
          <p14:tracePt t="8753" x="4792663" y="2384425"/>
          <p14:tracePt t="8769" x="4670425" y="2408238"/>
          <p14:tracePt t="8786" x="4541838" y="2416175"/>
          <p14:tracePt t="8803" x="4441825" y="2416175"/>
          <p14:tracePt t="8819" x="4343400" y="2416175"/>
          <p14:tracePt t="8836" x="4275138" y="2416175"/>
          <p14:tracePt t="8853" x="4213225" y="2416175"/>
          <p14:tracePt t="8870" x="4122738" y="2416175"/>
          <p14:tracePt t="8886" x="4068763" y="2416175"/>
          <p14:tracePt t="8903" x="3978275" y="2416175"/>
          <p14:tracePt t="8920" x="3894138" y="2422525"/>
          <p14:tracePt t="8936" x="3825875" y="2460625"/>
          <p14:tracePt t="8953" x="3749675" y="2498725"/>
          <p14:tracePt t="8970" x="3687763" y="2552700"/>
          <p14:tracePt t="8986" x="3641725" y="2598738"/>
          <p14:tracePt t="9003" x="3603625" y="2644775"/>
          <p14:tracePt t="9020" x="3597275" y="2674938"/>
          <p14:tracePt t="9036" x="3597275" y="2705100"/>
          <p14:tracePt t="9053" x="3597275" y="2751138"/>
          <p14:tracePt t="9070" x="3619500" y="2797175"/>
          <p14:tracePt t="9086" x="3635375" y="2811463"/>
          <p14:tracePt t="9103" x="3649663" y="2811463"/>
          <p14:tracePt t="9120" x="3679825" y="2811463"/>
          <p14:tracePt t="9136" x="3717925" y="2811463"/>
          <p14:tracePt t="9153" x="3825875" y="2781300"/>
          <p14:tracePt t="9170" x="3954463" y="2727325"/>
          <p14:tracePt t="9186" x="4068763" y="2682875"/>
          <p14:tracePt t="9203" x="4168775" y="2636838"/>
          <p14:tracePt t="9220" x="4206875" y="2613025"/>
          <p14:tracePt t="9253" x="4213225" y="2613025"/>
          <p14:tracePt t="9375" x="4237038" y="2613025"/>
          <p14:tracePt t="9383" x="4251325" y="2620963"/>
          <p14:tracePt t="9393" x="4283075" y="2628900"/>
          <p14:tracePt t="9403" x="4297363" y="2636838"/>
          <p14:tracePt t="9421" x="4373563" y="2651125"/>
          <p14:tracePt t="9437" x="4479925" y="2674938"/>
          <p14:tracePt t="9454" x="4579938" y="2713038"/>
          <p14:tracePt t="9470" x="4602163" y="2720975"/>
          <p14:tracePt t="9487" x="4640263" y="2735263"/>
          <p14:tracePt t="9567" x="4648200" y="2735263"/>
          <p14:tracePt t="9575" x="4656138" y="2727325"/>
          <p14:tracePt t="9587" x="4664075" y="2727325"/>
          <p14:tracePt t="9604" x="4686300" y="2720975"/>
          <p14:tracePt t="9620" x="4746625" y="2689225"/>
          <p14:tracePt t="9637" x="4808538" y="2674938"/>
          <p14:tracePt t="9654" x="4922838" y="2659063"/>
          <p14:tracePt t="9670" x="4983163" y="2659063"/>
          <p14:tracePt t="9687" x="5029200" y="2659063"/>
          <p14:tracePt t="9704" x="5089525" y="2659063"/>
          <p14:tracePt t="9720" x="5143500" y="2659063"/>
          <p14:tracePt t="9737" x="5211763" y="2674938"/>
          <p14:tracePt t="9753" x="5249863" y="2682875"/>
          <p14:tracePt t="9770" x="5287963" y="2689225"/>
          <p14:tracePt t="9787" x="5295900" y="2689225"/>
          <p14:tracePt t="9820" x="5303838" y="2689225"/>
          <p14:tracePt t="9839" x="5318125" y="2682875"/>
          <p14:tracePt t="9854" x="5364163" y="2674938"/>
          <p14:tracePt t="9870" x="5402263" y="2659063"/>
          <p14:tracePt t="9887" x="5448300" y="2659063"/>
          <p14:tracePt t="9904" x="5532438" y="2636838"/>
          <p14:tracePt t="9920" x="5578475" y="2636838"/>
          <p14:tracePt t="9937" x="5608638" y="2636838"/>
          <p14:tracePt t="9954" x="5622925" y="2636838"/>
          <p14:tracePt t="9970" x="5654675" y="2636838"/>
          <p14:tracePt t="9987" x="5684838" y="2636838"/>
          <p14:tracePt t="10004" x="5775325" y="2659063"/>
          <p14:tracePt t="10020" x="5821363" y="2682875"/>
          <p14:tracePt t="10038" x="5959475" y="2720975"/>
          <p14:tracePt t="10054" x="5989638" y="2735263"/>
          <p14:tracePt t="10070" x="6011863" y="2735263"/>
          <p14:tracePt t="10087" x="6019800" y="2735263"/>
          <p14:tracePt t="10127" x="6027738" y="2735263"/>
          <p14:tracePt t="10137" x="6035675" y="2735263"/>
          <p14:tracePt t="10154" x="6049963" y="2735263"/>
          <p14:tracePt t="10170" x="6073775" y="2727325"/>
          <p14:tracePt t="10187" x="6103938" y="2727325"/>
          <p14:tracePt t="10204" x="6134100" y="2727325"/>
          <p14:tracePt t="10207" x="6149975" y="2727325"/>
          <p14:tracePt t="10220" x="6164263" y="2727325"/>
          <p14:tracePt t="10238" x="6188075" y="2727325"/>
          <p14:tracePt t="10254" x="6202363" y="2727325"/>
          <p14:tracePt t="10270" x="6218238" y="2727325"/>
          <p14:tracePt t="10287" x="6232525" y="2727325"/>
          <p14:tracePt t="10304" x="6240463" y="2727325"/>
          <p14:tracePt t="10321" x="6240463" y="2720975"/>
          <p14:tracePt t="10337" x="6248400" y="2720975"/>
          <p14:tracePt t="10354" x="6256338" y="2720975"/>
          <p14:tracePt t="10370" x="6264275" y="2713038"/>
          <p14:tracePt t="10387" x="6302375" y="2713038"/>
          <p14:tracePt t="10404" x="6332538" y="2705100"/>
          <p14:tracePt t="10420" x="6354763" y="2705100"/>
          <p14:tracePt t="10438" x="6384925" y="2705100"/>
          <p14:tracePt t="10482" x="6392863" y="2705100"/>
          <p14:tracePt t="10495" x="6400800" y="2697163"/>
          <p14:tracePt t="10504" x="6400800" y="2689225"/>
          <p14:tracePt t="10520" x="6408738" y="2689225"/>
          <p14:tracePt t="10537" x="6423025" y="2682875"/>
          <p14:tracePt t="10554" x="6438900" y="2682875"/>
          <p14:tracePt t="10571" x="6461125" y="2682875"/>
          <p14:tracePt t="10587" x="6477000" y="2667000"/>
          <p14:tracePt t="10604" x="6484938" y="2667000"/>
          <p14:tracePt t="10621" x="6499225" y="2659063"/>
          <p14:tracePt t="10640" x="6530975" y="2659063"/>
          <p14:tracePt t="10654" x="6530975" y="2651125"/>
          <p14:tracePt t="10670" x="6537325" y="2651125"/>
          <p14:tracePt t="11159" x="6530975" y="2651125"/>
          <p14:tracePt t="11167" x="6507163" y="2644775"/>
          <p14:tracePt t="11175" x="6477000" y="2636838"/>
          <p14:tracePt t="11187" x="6438900" y="2620963"/>
          <p14:tracePt t="11204" x="6324600" y="2590800"/>
          <p14:tracePt t="11205" x="6264275" y="2568575"/>
          <p14:tracePt t="11220" x="6210300" y="2560638"/>
          <p14:tracePt t="11237" x="6118225" y="2530475"/>
          <p14:tracePt t="11254" x="6073775" y="2514600"/>
          <p14:tracePt t="11463" x="6049963" y="2514600"/>
          <p14:tracePt t="11471" x="5973763" y="2498725"/>
          <p14:tracePt t="11479" x="5883275" y="2468563"/>
          <p14:tracePt t="11489" x="5791200" y="2446338"/>
          <p14:tracePt t="11504" x="5715000" y="2430463"/>
          <p14:tracePt t="11521" x="5684838" y="2416175"/>
          <p14:tracePt t="11537" x="5668963" y="2416175"/>
          <p14:tracePt t="11554" x="5630863" y="2416175"/>
          <p14:tracePt t="11571" x="5540375" y="2416175"/>
          <p14:tracePt t="11587" x="5432425" y="2408238"/>
          <p14:tracePt t="11604" x="5341938" y="2378075"/>
          <p14:tracePt t="11621" x="5257800" y="2339975"/>
          <p14:tracePt t="11638" x="5089525" y="2255838"/>
          <p14:tracePt t="11654" x="5006975" y="2217738"/>
          <p14:tracePt t="11671" x="4937125" y="2187575"/>
          <p14:tracePt t="11687" x="4868863" y="2163763"/>
          <p14:tracePt t="11704" x="4808538" y="2149475"/>
          <p14:tracePt t="11721" x="4740275" y="2125663"/>
          <p14:tracePt t="11737" x="4664075" y="2125663"/>
          <p14:tracePt t="11754" x="4610100" y="2125663"/>
          <p14:tracePt t="11771" x="4579938" y="2125663"/>
          <p14:tracePt t="11787" x="4533900" y="2141538"/>
          <p14:tracePt t="11804" x="4495800" y="2171700"/>
          <p14:tracePt t="11821" x="4487863" y="2187575"/>
          <p14:tracePt t="11838" x="4479925" y="2301875"/>
          <p14:tracePt t="11854" x="4479925" y="2384425"/>
          <p14:tracePt t="11871" x="4533900" y="2460625"/>
          <p14:tracePt t="11887" x="4602163" y="2476500"/>
          <p14:tracePt t="11904" x="4670425" y="2498725"/>
          <p14:tracePt t="11921" x="4732338" y="2506663"/>
          <p14:tracePt t="11938" x="4800600" y="2506663"/>
          <p14:tracePt t="11954" x="4868863" y="2454275"/>
          <p14:tracePt t="11971" x="4914900" y="2392363"/>
          <p14:tracePt t="11988" x="4937125" y="2339975"/>
          <p14:tracePt t="12004" x="4953000" y="2263775"/>
          <p14:tracePt t="12023" x="4975225" y="2133600"/>
          <p14:tracePt t="12038" x="4983163" y="2049463"/>
          <p14:tracePt t="12054" x="4983163" y="2041525"/>
          <p14:tracePt t="12111" x="4983163" y="2035175"/>
          <p14:tracePt t="12119" x="4975225" y="2035175"/>
          <p14:tracePt t="12135" x="4968875" y="2035175"/>
          <p14:tracePt t="12143" x="4953000" y="2041525"/>
          <p14:tracePt t="12154" x="4945063" y="2065338"/>
          <p14:tracePt t="12171" x="4937125" y="2103438"/>
          <p14:tracePt t="12188" x="4937125" y="2149475"/>
          <p14:tracePt t="12204" x="4960938" y="2193925"/>
          <p14:tracePt t="12208" x="4991100" y="2225675"/>
          <p14:tracePt t="12223" x="5121275" y="2263775"/>
          <p14:tracePt t="12239" x="5265738" y="2278063"/>
          <p14:tracePt t="12254" x="5394325" y="2278063"/>
          <p14:tracePt t="12271" x="5554663" y="2232025"/>
          <p14:tracePt t="12288" x="5646738" y="2149475"/>
          <p14:tracePt t="12304" x="5707063" y="2057400"/>
          <p14:tracePt t="12321" x="5737225" y="2003425"/>
          <p14:tracePt t="12338" x="5737225" y="1935163"/>
          <p14:tracePt t="12355" x="5730875" y="1858963"/>
          <p14:tracePt t="12371" x="5684838" y="1812925"/>
          <p14:tracePt t="12388" x="5584825" y="1760538"/>
          <p14:tracePt t="12404" x="5486400" y="1744663"/>
          <p14:tracePt t="12422" x="5219700" y="1730375"/>
          <p14:tracePt t="12439" x="4975225" y="1774825"/>
          <p14:tracePt t="12454" x="4740275" y="1858963"/>
          <p14:tracePt t="12471" x="4533900" y="1981200"/>
          <p14:tracePt t="12488" x="4457700" y="2065338"/>
          <p14:tracePt t="12505" x="4457700" y="2125663"/>
          <p14:tracePt t="12521" x="4487863" y="2193925"/>
          <p14:tracePt t="12539" x="4579938" y="2247900"/>
          <p14:tracePt t="12554" x="4732338" y="2278063"/>
          <p14:tracePt t="12571" x="5059363" y="2293938"/>
          <p14:tracePt t="12588" x="5387975" y="2225675"/>
          <p14:tracePt t="12605" x="5592763" y="2133600"/>
          <p14:tracePt t="12622" x="5730875" y="1997075"/>
          <p14:tracePt t="12639" x="5730875" y="1943100"/>
          <p14:tracePt t="12655" x="5699125" y="1866900"/>
          <p14:tracePt t="12671" x="5570538" y="1798638"/>
          <p14:tracePt t="12688" x="5418138" y="1760538"/>
          <p14:tracePt t="12705" x="5227638" y="1752600"/>
          <p14:tracePt t="12721" x="4983163" y="1812925"/>
          <p14:tracePt t="12739" x="4838700" y="1912938"/>
          <p14:tracePt t="12755" x="4778375" y="2035175"/>
          <p14:tracePt t="12771" x="4778375" y="2155825"/>
          <p14:tracePt t="12788" x="4922838" y="2270125"/>
          <p14:tracePt t="12805" x="5235575" y="2370138"/>
          <p14:tracePt t="12822" x="5981700" y="2384425"/>
          <p14:tracePt t="12838" x="6156325" y="2370138"/>
          <p14:tracePt t="12854" x="6362700" y="2263775"/>
          <p14:tracePt t="12871" x="6384925" y="2187575"/>
          <p14:tracePt t="12888" x="6316663" y="2079625"/>
          <p14:tracePt t="12904" x="6049963" y="1989138"/>
          <p14:tracePt t="12921" x="5524500" y="1882775"/>
          <p14:tracePt t="12938" x="5029200" y="1874838"/>
          <p14:tracePt t="12955" x="4648200" y="1905000"/>
          <p14:tracePt t="12971" x="4525963" y="2019300"/>
          <p14:tracePt t="12988" x="4525963" y="2111375"/>
          <p14:tracePt t="13004" x="4632325" y="2217738"/>
          <p14:tracePt t="13022" x="5135563" y="2370138"/>
          <p14:tracePt t="13038" x="5334000" y="2408238"/>
          <p14:tracePt t="13054" x="5638800" y="2400300"/>
          <p14:tracePt t="13071" x="5646738" y="2392363"/>
          <p14:tracePt t="13088" x="5654675" y="2354263"/>
          <p14:tracePt t="13104" x="5554663" y="2263775"/>
          <p14:tracePt t="13121" x="5318125" y="2209800"/>
          <p14:tracePt t="13138" x="5013325" y="2149475"/>
          <p14:tracePt t="13155" x="4884738" y="2149475"/>
          <p14:tracePt t="13172" x="4860925" y="2149475"/>
          <p14:tracePt t="13188" x="4854575" y="2171700"/>
          <p14:tracePt t="13204" x="4922838" y="2209800"/>
          <p14:tracePt t="13207" x="4983163" y="2239963"/>
          <p14:tracePt t="13222" x="5121275" y="2308225"/>
          <p14:tracePt t="13238" x="5249863" y="2362200"/>
          <p14:tracePt t="13255" x="5326063" y="2378075"/>
          <p14:tracePt t="13271" x="5349875" y="2384425"/>
          <p14:tracePt t="13310" x="5356225" y="2384425"/>
          <p14:tracePt t="13321" x="5356225" y="2370138"/>
          <p14:tracePt t="13338" x="5356225" y="2339975"/>
          <p14:tracePt t="13355" x="5356225" y="2316163"/>
          <p14:tracePt t="13371" x="5356225" y="2301875"/>
          <p14:tracePt t="14649" x="5380038" y="2301875"/>
          <p14:tracePt t="14655" x="5464175" y="2286000"/>
          <p14:tracePt t="14664" x="5532438" y="2278063"/>
          <p14:tracePt t="14672" x="5622925" y="2278063"/>
          <p14:tracePt t="14689" x="5791200" y="2278063"/>
          <p14:tracePt t="14705" x="5951538" y="2278063"/>
          <p14:tracePt t="14722" x="6096000" y="2278063"/>
          <p14:tracePt t="14739" x="6164263" y="2278063"/>
          <p14:tracePt t="14755" x="6194425" y="2278063"/>
          <p14:tracePt t="14772" x="6226175" y="2278063"/>
          <p14:tracePt t="14789" x="6270625" y="2286000"/>
          <p14:tracePt t="14806" x="6446838" y="2308225"/>
          <p14:tracePt t="14822" x="6637338" y="2316163"/>
          <p14:tracePt t="14839" x="6896100" y="2324100"/>
          <p14:tracePt t="14855" x="7254875" y="2339975"/>
          <p14:tracePt t="14872" x="7559675" y="2370138"/>
          <p14:tracePt t="14888" x="7772400" y="2370138"/>
          <p14:tracePt t="14905" x="7985125" y="2370138"/>
          <p14:tracePt t="14922" x="8161338" y="2370138"/>
          <p14:tracePt t="14938" x="8313738" y="2354263"/>
          <p14:tracePt t="14955" x="8450263" y="2308225"/>
          <p14:tracePt t="14972" x="8580438" y="2263775"/>
          <p14:tracePt t="14988" x="8694738" y="2209800"/>
          <p14:tracePt t="15006" x="8801100" y="2155825"/>
          <p14:tracePt t="15022" x="8847138" y="2133600"/>
          <p14:tracePt t="15038" x="8861425" y="2133600"/>
          <p14:tracePt t="15055" x="8899525" y="2125663"/>
          <p14:tracePt t="15072" x="8915400" y="2125663"/>
          <p14:tracePt t="15088" x="8953500" y="2125663"/>
          <p14:tracePt t="15105" x="8999538" y="2125663"/>
          <p14:tracePt t="15122" x="9045575" y="2125663"/>
          <p14:tracePt t="15139" x="9113838" y="2125663"/>
          <p14:tracePt t="15155" x="9159875" y="2133600"/>
          <p14:tracePt t="15172" x="9190038" y="2149475"/>
          <p14:tracePt t="15188" x="9288463" y="2193925"/>
          <p14:tracePt t="15206" x="9486900" y="2293938"/>
          <p14:tracePt t="15222" x="9585325" y="2332038"/>
          <p14:tracePt t="15238" x="9677400" y="2346325"/>
          <p14:tracePt t="15255" x="9731375" y="2370138"/>
          <p14:tracePt t="15272" x="9737725" y="2370138"/>
          <p14:tracePt t="15512" x="9715500" y="2346325"/>
          <p14:tracePt t="15519" x="9685338" y="2332038"/>
          <p14:tracePt t="15943" x="9693275" y="2324100"/>
          <p14:tracePt t="15952" x="9707563" y="2324100"/>
          <p14:tracePt t="15959" x="9745663" y="2301875"/>
          <p14:tracePt t="15973" x="9783763" y="2270125"/>
          <p14:tracePt t="15989" x="9829800" y="2255838"/>
          <p14:tracePt t="16022" x="9845675" y="2232025"/>
          <p14:tracePt t="16039" x="9859963" y="2225675"/>
          <p14:tracePt t="16455" x="9867900" y="2225675"/>
          <p14:tracePt t="16471" x="9883775" y="2209800"/>
          <p14:tracePt t="16487" x="9890125" y="2209800"/>
          <p14:tracePt t="16544" x="9875838" y="2209800"/>
          <p14:tracePt t="16551" x="9813925" y="2209800"/>
          <p14:tracePt t="16558" x="9723438" y="2209800"/>
          <p14:tracePt t="16573" x="9647238" y="2232025"/>
          <p14:tracePt t="16590" x="9228138" y="2362200"/>
          <p14:tracePt t="16606" x="9067800" y="2400300"/>
          <p14:tracePt t="16623" x="8366125" y="2574925"/>
          <p14:tracePt t="16639" x="7870825" y="2636838"/>
          <p14:tracePt t="16656" x="7315200" y="2689225"/>
          <p14:tracePt t="16673" x="6904038" y="2689225"/>
          <p14:tracePt t="16689" x="6591300" y="2689225"/>
          <p14:tracePt t="16706" x="6362700" y="2689225"/>
          <p14:tracePt t="16710" x="6218238" y="2689225"/>
          <p14:tracePt t="16723" x="6111875" y="2689225"/>
          <p14:tracePt t="16740" x="5859463" y="2689225"/>
          <p14:tracePt t="16756" x="5616575" y="2689225"/>
          <p14:tracePt t="16773" x="5418138" y="2674938"/>
          <p14:tracePt t="16790" x="5135563" y="2644775"/>
          <p14:tracePt t="16806" x="4991100" y="2620963"/>
          <p14:tracePt t="16823" x="4892675" y="2606675"/>
          <p14:tracePt t="16839" x="4800600" y="2606675"/>
          <p14:tracePt t="16856" x="4694238" y="2598738"/>
          <p14:tracePt t="16873" x="4602163" y="2598738"/>
          <p14:tracePt t="16889" x="4503738" y="2598738"/>
          <p14:tracePt t="16906" x="4381500" y="2598738"/>
          <p14:tracePt t="16923" x="4237038" y="2606675"/>
          <p14:tracePt t="16940" x="4098925" y="2620963"/>
          <p14:tracePt t="16956" x="3962400" y="2651125"/>
          <p14:tracePt t="16973" x="3840163" y="2689225"/>
          <p14:tracePt t="16990" x="3763963" y="2713038"/>
          <p14:tracePt t="17303" x="3756025" y="2713038"/>
          <p14:tracePt t="17327" x="3749675" y="2713038"/>
          <p14:tracePt t="17343" x="3733800" y="2713038"/>
          <p14:tracePt t="17351" x="3695700" y="2713038"/>
          <p14:tracePt t="17359" x="3679825" y="2713038"/>
          <p14:tracePt t="19175" x="3725863" y="2713038"/>
          <p14:tracePt t="19183" x="3802063" y="2735263"/>
          <p14:tracePt t="19191" x="3870325" y="2743200"/>
          <p14:tracePt t="19207" x="4046538" y="2803525"/>
          <p14:tracePt t="19224" x="4221163" y="2827338"/>
          <p14:tracePt t="19241" x="4618038" y="2849563"/>
          <p14:tracePt t="19257" x="5075238" y="2849563"/>
          <p14:tracePt t="19274" x="5470525" y="2849563"/>
          <p14:tracePt t="19290" x="5783263" y="2849563"/>
          <p14:tracePt t="19307" x="6027738" y="2803525"/>
          <p14:tracePt t="19324" x="6134100" y="2797175"/>
          <p14:tracePt t="19341" x="6172200" y="2789238"/>
          <p14:tracePt t="19431" x="6188075" y="2773363"/>
          <p14:tracePt t="19439" x="6232525" y="2765425"/>
          <p14:tracePt t="19447" x="6294438" y="2759075"/>
          <p14:tracePt t="19457" x="6354763" y="2759075"/>
          <p14:tracePt t="19474" x="6530975" y="2735263"/>
          <p14:tracePt t="19490" x="6773863" y="2713038"/>
          <p14:tracePt t="19507" x="7208838" y="2651125"/>
          <p14:tracePt t="19524" x="7642225" y="2590800"/>
          <p14:tracePt t="19540" x="7993063" y="2544763"/>
          <p14:tracePt t="19559" x="8213725" y="2506663"/>
          <p14:tracePt t="22840" x="8183563" y="2514600"/>
          <p14:tracePt t="22847" x="8054975" y="2606675"/>
          <p14:tracePt t="22858" x="7908925" y="2682875"/>
          <p14:tracePt t="22874" x="7521575" y="2835275"/>
          <p14:tracePt t="22892" x="6980238" y="2925763"/>
          <p14:tracePt t="22908" x="6340475" y="3009900"/>
          <p14:tracePt t="22924" x="5837238" y="3101975"/>
          <p14:tracePt t="22941" x="5364163" y="3230563"/>
          <p14:tracePt t="22958" x="5189538" y="3268663"/>
          <p14:tracePt t="22974" x="5075238" y="3276600"/>
          <p14:tracePt t="22991" x="4991100" y="3276600"/>
          <p14:tracePt t="23008" x="4914900" y="3276600"/>
          <p14:tracePt t="23025" x="4854575" y="3260725"/>
          <p14:tracePt t="23042" x="4784725" y="3260725"/>
          <p14:tracePt t="23058" x="4694238" y="3260725"/>
          <p14:tracePt t="23075" x="4511675" y="3260725"/>
          <p14:tracePt t="23092" x="4267200" y="3260725"/>
          <p14:tracePt t="23111" x="3856038" y="3260725"/>
          <p14:tracePt t="23126" x="3649663" y="3260725"/>
          <p14:tracePt t="23142" x="3497263" y="3260725"/>
          <p14:tracePt t="23158" x="3436938" y="3246438"/>
          <p14:tracePt t="23175" x="3421063" y="3246438"/>
          <p14:tracePt t="23192" x="3413125" y="3246438"/>
          <p14:tracePt t="23208" x="3413125" y="3238500"/>
          <p14:tracePt t="23225" x="3436938" y="3230563"/>
          <p14:tracePt t="23242" x="3482975" y="3178175"/>
          <p14:tracePt t="23258" x="3489325" y="3154363"/>
          <p14:tracePt t="23275" x="3489325" y="3146425"/>
          <p14:tracePt t="23292" x="3489325" y="3124200"/>
          <p14:tracePt t="23311" x="3505200" y="3094038"/>
          <p14:tracePt t="23514" x="3505200" y="3086100"/>
          <p14:tracePt t="24247" x="3513138" y="3078163"/>
          <p14:tracePt t="24255" x="3573463" y="3078163"/>
          <p14:tracePt t="24262" x="3649663" y="3086100"/>
          <p14:tracePt t="24275" x="3733800" y="3101975"/>
          <p14:tracePt t="24292" x="3870325" y="3132138"/>
          <p14:tracePt t="24308" x="4030663" y="3154363"/>
          <p14:tracePt t="24325" x="4229100" y="3108325"/>
          <p14:tracePt t="24342" x="4283075" y="3094038"/>
          <p14:tracePt t="24359" x="4283075" y="3086100"/>
          <p14:tracePt t="24398" x="4289425" y="3086100"/>
          <p14:tracePt t="24408" x="4289425" y="3078163"/>
          <p14:tracePt t="24425" x="4335463" y="3055938"/>
          <p14:tracePt t="24442" x="4351338" y="3032125"/>
          <p14:tracePt t="24486" x="4359275" y="3032125"/>
          <p14:tracePt t="25503" x="4435475" y="3017838"/>
          <p14:tracePt t="25511" x="4670425" y="2987675"/>
          <p14:tracePt t="25526" x="4983163" y="2955925"/>
          <p14:tracePt t="25543" x="5546725" y="2955925"/>
          <p14:tracePt t="25559" x="5783263" y="2987675"/>
          <p14:tracePt t="25576" x="5935663" y="3025775"/>
          <p14:tracePt t="25593" x="6042025" y="3032125"/>
          <p14:tracePt t="25609" x="6111875" y="3063875"/>
          <p14:tracePt t="25626" x="6118225" y="3070225"/>
          <p14:tracePt t="25727" x="6142038" y="3070225"/>
          <p14:tracePt t="25735" x="6172200" y="3086100"/>
          <p14:tracePt t="25743" x="6194425" y="3094038"/>
          <p14:tracePt t="25759" x="6232525" y="3094038"/>
          <p14:tracePt t="25777" x="6270625" y="3094038"/>
          <p14:tracePt t="25793" x="6302375" y="3094038"/>
          <p14:tracePt t="25809" x="6316663" y="3094038"/>
          <p14:tracePt t="25826" x="6324600" y="3094038"/>
          <p14:tracePt t="25894" x="6332538" y="3094038"/>
          <p14:tracePt t="25903" x="6346825" y="3101975"/>
          <p14:tracePt t="25910" x="6354763" y="3101975"/>
          <p14:tracePt t="25926" x="6370638" y="3101975"/>
          <p14:tracePt t="25943" x="6384925" y="3101975"/>
          <p14:tracePt t="25959" x="6400800" y="3101975"/>
          <p14:tracePt t="25976" x="6408738" y="3101975"/>
          <p14:tracePt t="25993" x="6438900" y="3101975"/>
          <p14:tracePt t="26009" x="6461125" y="3094038"/>
          <p14:tracePt t="26026" x="6477000" y="3094038"/>
          <p14:tracePt t="26043" x="6499225" y="3094038"/>
          <p14:tracePt t="26059" x="6537325" y="3086100"/>
          <p14:tracePt t="26076" x="6553200" y="3086100"/>
          <p14:tracePt t="26093" x="6575425" y="3078163"/>
          <p14:tracePt t="26110" x="6591300" y="3078163"/>
          <p14:tracePt t="26126" x="6591300" y="3070225"/>
          <p14:tracePt t="26159" x="6607175" y="3063875"/>
          <p14:tracePt t="26176" x="6629400" y="3063875"/>
          <p14:tracePt t="26193" x="6645275" y="3063875"/>
          <p14:tracePt t="26209" x="6659563" y="3055938"/>
          <p14:tracePt t="26226" x="6683375" y="3055938"/>
          <p14:tracePt t="26243" x="6713538" y="3048000"/>
          <p14:tracePt t="26259" x="6759575" y="3040063"/>
          <p14:tracePt t="26276" x="6811963" y="3025775"/>
          <p14:tracePt t="26293" x="6880225" y="3017838"/>
          <p14:tracePt t="26310" x="6980238" y="3009900"/>
          <p14:tracePt t="26326" x="7018338" y="3001963"/>
          <p14:tracePt t="26343" x="7070725" y="3001963"/>
          <p14:tracePt t="26360" x="7132638" y="3001963"/>
          <p14:tracePt t="26376" x="7254875" y="3032125"/>
          <p14:tracePt t="26393" x="7399338" y="3048000"/>
          <p14:tracePt t="26410" x="7551738" y="3048000"/>
          <p14:tracePt t="26426" x="7642225" y="3048000"/>
          <p14:tracePt t="26443" x="7688263" y="3048000"/>
          <p14:tracePt t="26460" x="7696200" y="3048000"/>
          <p14:tracePt t="26527" x="7704138" y="3048000"/>
          <p14:tracePt t="26583" x="7718425" y="3048000"/>
          <p14:tracePt t="26591" x="7726363" y="3048000"/>
          <p14:tracePt t="26598" x="7742238" y="3048000"/>
          <p14:tracePt t="26622" x="7756525" y="3048000"/>
          <p14:tracePt t="26630" x="7780338" y="3048000"/>
          <p14:tracePt t="26643" x="7810500" y="3048000"/>
          <p14:tracePt t="26659" x="7856538" y="3048000"/>
          <p14:tracePt t="26677" x="7924800" y="3048000"/>
          <p14:tracePt t="26693" x="7985125" y="3048000"/>
          <p14:tracePt t="26695" x="8001000" y="3048000"/>
          <p14:tracePt t="26710" x="8016875" y="3048000"/>
          <p14:tracePt t="26799" x="8023225" y="3048000"/>
          <p14:tracePt t="26887" x="8039100" y="3048000"/>
          <p14:tracePt t="26895" x="8047038" y="3048000"/>
          <p14:tracePt t="26910" x="8099425" y="3055938"/>
          <p14:tracePt t="26926" x="8161338" y="3055938"/>
          <p14:tracePt t="26943" x="8169275" y="3055938"/>
          <p14:tracePt t="26960" x="8207375" y="3055938"/>
          <p14:tracePt t="26977" x="8251825" y="3055938"/>
          <p14:tracePt t="26993" x="8305800" y="3055938"/>
          <p14:tracePt t="27010" x="8382000" y="3040063"/>
          <p14:tracePt t="27027" x="8466138" y="3025775"/>
          <p14:tracePt t="27043" x="8534400" y="3025775"/>
          <p14:tracePt t="27060" x="8618538" y="3025775"/>
          <p14:tracePt t="27076" x="8732838" y="3025775"/>
          <p14:tracePt t="27094" x="8893175" y="3009900"/>
          <p14:tracePt t="27110" x="8999538" y="2979738"/>
          <p14:tracePt t="27126" x="9083675" y="2971800"/>
          <p14:tracePt t="27143" x="9166225" y="2963863"/>
          <p14:tracePt t="27160" x="9250363" y="2933700"/>
          <p14:tracePt t="27177" x="9326563" y="2917825"/>
          <p14:tracePt t="27193" x="9394825" y="2895600"/>
          <p14:tracePt t="27210" x="9440863" y="2879725"/>
          <p14:tracePt t="27227" x="9540875" y="2879725"/>
          <p14:tracePt t="27243" x="9669463" y="2879725"/>
          <p14:tracePt t="27260" x="9829800" y="2879725"/>
          <p14:tracePt t="27277" x="9921875" y="2879725"/>
          <p14:tracePt t="27294" x="9974263" y="2879725"/>
          <p14:tracePt t="27375" x="9982200" y="2879725"/>
          <p14:tracePt t="27391" x="9998075" y="2879725"/>
          <p14:tracePt t="27424" x="10004425" y="2879725"/>
          <p14:tracePt t="27457" x="10020300" y="2879725"/>
          <p14:tracePt t="27472" x="10028238" y="2879725"/>
          <p14:tracePt t="27495" x="10036175" y="2879725"/>
          <p14:tracePt t="27639" x="10042525" y="2879725"/>
          <p14:tracePt t="27680" x="10028238" y="2887663"/>
          <p14:tracePt t="27697" x="10020300" y="2895600"/>
          <p14:tracePt t="27711" x="9998075" y="2903538"/>
          <p14:tracePt t="27719" x="9974263" y="2917825"/>
          <p14:tracePt t="27727" x="9944100" y="2933700"/>
          <p14:tracePt t="27743" x="9852025" y="2941638"/>
          <p14:tracePt t="27760" x="9753600" y="2949575"/>
          <p14:tracePt t="27777" x="9631363" y="2963863"/>
          <p14:tracePt t="27794" x="9525000" y="2971800"/>
          <p14:tracePt t="27810" x="9410700" y="2987675"/>
          <p14:tracePt t="27827" x="9296400" y="3017838"/>
          <p14:tracePt t="27843" x="9182100" y="3025775"/>
          <p14:tracePt t="27860" x="9097963" y="3032125"/>
          <p14:tracePt t="27877" x="9007475" y="3048000"/>
          <p14:tracePt t="27894" x="8907463" y="3086100"/>
          <p14:tracePt t="27910" x="8861425" y="3101975"/>
          <p14:tracePt t="27927" x="8809038" y="3116263"/>
          <p14:tracePt t="27943" x="8770938" y="3140075"/>
          <p14:tracePt t="27960" x="8740775" y="3154363"/>
          <p14:tracePt t="27977" x="8724900" y="3162300"/>
          <p14:tracePt t="28151" x="8740775" y="3162300"/>
          <p14:tracePt t="28159" x="8755063" y="3162300"/>
          <p14:tracePt t="28167" x="8785225" y="3162300"/>
          <p14:tracePt t="28177" x="8847138" y="3162300"/>
          <p14:tracePt t="28193" x="8961438" y="3146425"/>
          <p14:tracePt t="28211" x="9037638" y="3124200"/>
          <p14:tracePt t="28227" x="9105900" y="3094038"/>
          <p14:tracePt t="28243" x="9182100" y="3055938"/>
          <p14:tracePt t="28260" x="9212263" y="3048000"/>
          <p14:tracePt t="28277" x="9258300" y="3025775"/>
          <p14:tracePt t="28294" x="9304338" y="3009900"/>
          <p14:tracePt t="28311" x="9312275" y="3001963"/>
          <p14:tracePt t="28385" x="9280525" y="3001963"/>
          <p14:tracePt t="28396" x="9212263" y="3001963"/>
          <p14:tracePt t="28411" x="8961438" y="3094038"/>
          <p14:tracePt t="28427" x="8297863" y="3292475"/>
          <p14:tracePt t="28444" x="7299325" y="3497263"/>
          <p14:tracePt t="28460" x="6096000" y="3565525"/>
          <p14:tracePt t="28477" x="4983163" y="3565525"/>
          <p14:tracePt t="28494" x="4076700" y="3559175"/>
          <p14:tracePt t="28510" x="3154363" y="3406775"/>
          <p14:tracePt t="28527" x="2827338" y="3336925"/>
          <p14:tracePt t="28544" x="2620963" y="3268663"/>
          <p14:tracePt t="28560" x="2530475" y="3238500"/>
          <p14:tracePt t="28577" x="2476500" y="3216275"/>
          <p14:tracePt t="28596" x="2468563" y="3216275"/>
          <p14:tracePt t="28610" x="2460625" y="3200400"/>
          <p14:tracePt t="28627" x="2446338" y="3192463"/>
          <p14:tracePt t="28644" x="2438400" y="3184525"/>
          <p14:tracePt t="28661" x="2422525" y="3178175"/>
          <p14:tracePt t="28678" x="2408238" y="3140075"/>
          <p14:tracePt t="28694" x="2370138" y="3124200"/>
          <p14:tracePt t="28710" x="2316163" y="3086100"/>
          <p14:tracePt t="28727" x="2225675" y="3040063"/>
          <p14:tracePt t="28744" x="2155825" y="3025775"/>
          <p14:tracePt t="28760" x="2111375" y="3025775"/>
          <p14:tracePt t="28777" x="2103438" y="3025775"/>
          <p14:tracePt t="28823" x="2103438" y="3032125"/>
          <p14:tracePt t="28831" x="2117725" y="3063875"/>
          <p14:tracePt t="28844" x="2155825" y="3108325"/>
          <p14:tracePt t="28860" x="2201863" y="3162300"/>
          <p14:tracePt t="28878" x="2308225" y="3222625"/>
          <p14:tracePt t="28894" x="2400300" y="3246438"/>
          <p14:tracePt t="28910" x="2544763" y="3268663"/>
          <p14:tracePt t="28927" x="2727325" y="3276600"/>
          <p14:tracePt t="28944" x="2873375" y="3276600"/>
          <p14:tracePt t="28960" x="3001963" y="3268663"/>
          <p14:tracePt t="28977" x="3108325" y="3246438"/>
          <p14:tracePt t="28994" x="3170238" y="3216275"/>
          <p14:tracePt t="29011" x="3216275" y="3192463"/>
          <p14:tracePt t="29027" x="3254375" y="3184525"/>
          <p14:tracePt t="29044" x="3284538" y="3170238"/>
          <p14:tracePt t="29061" x="3306763" y="3162300"/>
          <p14:tracePt t="29077" x="3314700" y="3162300"/>
          <p14:tracePt t="29111" x="3336925" y="3162300"/>
          <p14:tracePt t="29127" x="3352800" y="3162300"/>
          <p14:tracePt t="29144" x="3398838" y="3162300"/>
          <p14:tracePt t="29161" x="3436938" y="3162300"/>
          <p14:tracePt t="29177" x="3482975" y="3162300"/>
          <p14:tracePt t="29194" x="3505200" y="3162300"/>
          <p14:tracePt t="29211" x="3513138" y="3162300"/>
          <p14:tracePt t="29592" x="3527425" y="3162300"/>
          <p14:tracePt t="29602" x="3589338" y="3178175"/>
          <p14:tracePt t="29611" x="3641725" y="3208338"/>
          <p14:tracePt t="29627" x="3878263" y="3330575"/>
          <p14:tracePt t="29644" x="4221163" y="3444875"/>
          <p14:tracePt t="29661" x="4465638" y="3513138"/>
          <p14:tracePt t="29679" x="4784725" y="3559175"/>
          <p14:tracePt t="29694" x="4899025" y="3565525"/>
          <p14:tracePt t="29711" x="4906963" y="3565525"/>
          <p14:tracePt t="29743" x="4914900" y="3565525"/>
          <p14:tracePt t="29767" x="4914900" y="3559175"/>
          <p14:tracePt t="29775" x="4922838" y="3543300"/>
          <p14:tracePt t="29783" x="4930775" y="3535363"/>
          <p14:tracePt t="29807" x="4930775" y="3527425"/>
          <p14:tracePt t="29823" x="4937125" y="3513138"/>
          <p14:tracePt t="29855" x="4945063" y="3505200"/>
          <p14:tracePt t="29864" x="4945063" y="3497263"/>
          <p14:tracePt t="29871" x="4960938" y="3482975"/>
          <p14:tracePt t="29880" x="4960938" y="3475038"/>
          <p14:tracePt t="29894" x="4991100" y="3436938"/>
          <p14:tracePt t="29911" x="5051425" y="3390900"/>
          <p14:tracePt t="29928" x="5173663" y="3352800"/>
          <p14:tracePt t="29944" x="5295900" y="3322638"/>
          <p14:tracePt t="29961" x="5410200" y="3314700"/>
          <p14:tracePt t="29978" x="5478463" y="3314700"/>
          <p14:tracePt t="29995" x="5502275" y="3314700"/>
          <p14:tracePt t="30011" x="5532438" y="3314700"/>
          <p14:tracePt t="30028" x="5546725" y="3322638"/>
          <p14:tracePt t="30063" x="5554663" y="3322638"/>
          <p14:tracePt t="30095" x="5554663" y="3344863"/>
          <p14:tracePt t="30103" x="5562600" y="3368675"/>
          <p14:tracePt t="30111" x="5562600" y="3382963"/>
          <p14:tracePt t="30128" x="5570538" y="3421063"/>
          <p14:tracePt t="30144" x="5570538" y="3459163"/>
          <p14:tracePt t="30161" x="5578475" y="3497263"/>
          <p14:tracePt t="30178" x="5584825" y="3543300"/>
          <p14:tracePt t="30194" x="5584825" y="3573463"/>
          <p14:tracePt t="30211" x="5592763" y="3611563"/>
          <p14:tracePt t="30214" x="5600700" y="3619500"/>
          <p14:tracePt t="30244" x="5600700" y="3627438"/>
          <p14:tracePt t="30391" x="5600700" y="3619500"/>
          <p14:tracePt t="30399" x="5600700" y="3597275"/>
          <p14:tracePt t="30423" x="5600700" y="3589338"/>
          <p14:tracePt t="30431" x="5600700" y="3573463"/>
          <p14:tracePt t="30447" x="5600700" y="3565525"/>
          <p14:tracePt t="30463" x="5600700" y="3559175"/>
          <p14:tracePt t="30478" x="5600700" y="3543300"/>
          <p14:tracePt t="30495" x="5600700" y="3527425"/>
          <p14:tracePt t="30511" x="5600700" y="3521075"/>
          <p14:tracePt t="30528" x="5600700" y="3505200"/>
          <p14:tracePt t="30544" x="5600700" y="3497263"/>
          <p14:tracePt t="30561" x="5600700" y="3482975"/>
          <p14:tracePt t="30578" x="5622925" y="3467100"/>
          <p14:tracePt t="30594" x="5654675" y="3451225"/>
          <p14:tracePt t="30611" x="5692775" y="3444875"/>
          <p14:tracePt t="30628" x="5753100" y="3413125"/>
          <p14:tracePt t="30644" x="5845175" y="3390900"/>
          <p14:tracePt t="30662" x="5973763" y="3352800"/>
          <p14:tracePt t="30678" x="6057900" y="3336925"/>
          <p14:tracePt t="30694" x="6156325" y="3306763"/>
          <p14:tracePt t="30711" x="6240463" y="3284538"/>
          <p14:tracePt t="30728" x="6316663" y="3268663"/>
          <p14:tracePt t="30744" x="6392863" y="3246438"/>
          <p14:tracePt t="30761" x="6461125" y="3238500"/>
          <p14:tracePt t="30778" x="6484938" y="3230563"/>
          <p14:tracePt t="30795" x="6515100" y="3230563"/>
          <p14:tracePt t="30811" x="6530975" y="3230563"/>
          <p14:tracePt t="30828" x="6553200" y="3230563"/>
          <p14:tracePt t="30844" x="6583363" y="3230563"/>
          <p14:tracePt t="30862" x="6637338" y="3230563"/>
          <p14:tracePt t="30878" x="6651625" y="3230563"/>
          <p14:tracePt t="30894" x="6789738" y="3254375"/>
          <p14:tracePt t="30911" x="6858000" y="3284538"/>
          <p14:tracePt t="30928" x="6880225" y="3292475"/>
          <p14:tracePt t="31039" x="6888163" y="3292475"/>
          <p14:tracePt t="31047" x="6896100" y="3292475"/>
          <p14:tracePt t="31061" x="6904038" y="3292475"/>
          <p14:tracePt t="31079" x="6926263" y="3292475"/>
          <p14:tracePt t="31095" x="6950075" y="3292475"/>
          <p14:tracePt t="31111" x="6980238" y="3298825"/>
          <p14:tracePt t="31128" x="7018338" y="3306763"/>
          <p14:tracePt t="31145" x="7064375" y="3330575"/>
          <p14:tracePt t="31161" x="7132638" y="3382963"/>
          <p14:tracePt t="31178" x="7162800" y="3406775"/>
          <p14:tracePt t="31196" x="7178675" y="3436938"/>
          <p14:tracePt t="31211" x="7178675" y="3444875"/>
          <p14:tracePt t="31228" x="7178675" y="3475038"/>
          <p14:tracePt t="31245" x="7178675" y="3489325"/>
          <p14:tracePt t="31262" x="7124700" y="3527425"/>
          <p14:tracePt t="31278" x="7108825" y="3535363"/>
          <p14:tracePt t="31295" x="7078663" y="3551238"/>
          <p14:tracePt t="31559" x="7078663" y="3559175"/>
          <p14:tracePt t="31591" x="7086600" y="3551238"/>
          <p14:tracePt t="31599" x="7140575" y="3535363"/>
          <p14:tracePt t="31611" x="7170738" y="3527425"/>
          <p14:tracePt t="31628" x="7208838" y="3527425"/>
          <p14:tracePt t="31644" x="7246938" y="3513138"/>
          <p14:tracePt t="31662" x="7573963" y="3497263"/>
          <p14:tracePt t="31678" x="7902575" y="3467100"/>
          <p14:tracePt t="31695" x="8213725" y="3421063"/>
          <p14:tracePt t="31711" x="8442325" y="3398838"/>
          <p14:tracePt t="31728" x="8564563" y="3375025"/>
          <p14:tracePt t="31745" x="8632825" y="3360738"/>
          <p14:tracePt t="31761" x="8670925" y="3344863"/>
          <p14:tracePt t="31778" x="8678863" y="3344863"/>
          <p14:tracePt t="31795" x="8686800" y="3336925"/>
          <p14:tracePt t="31879" x="8702675" y="3336925"/>
          <p14:tracePt t="31886" x="8740775" y="3336925"/>
          <p14:tracePt t="31895" x="8801100" y="3336925"/>
          <p14:tracePt t="31911" x="8937625" y="3336925"/>
          <p14:tracePt t="31928" x="9090025" y="3344863"/>
          <p14:tracePt t="31944" x="9190038" y="3352800"/>
          <p14:tracePt t="31961" x="9236075" y="3352800"/>
          <p14:tracePt t="40679" x="9151938" y="3352800"/>
          <p14:tracePt t="40687" x="9007475" y="3322638"/>
          <p14:tracePt t="40698" x="8755063" y="3254375"/>
          <p14:tracePt t="40715" x="8496300" y="3178175"/>
          <p14:tracePt t="40732" x="8428038" y="3162300"/>
          <p14:tracePt t="41031" x="8435975" y="3162300"/>
          <p14:tracePt t="41039" x="8480425" y="3162300"/>
          <p14:tracePt t="41048" x="8556625" y="3132138"/>
          <p14:tracePt t="41065" x="8702675" y="3101975"/>
          <p14:tracePt t="41082" x="8877300" y="3078163"/>
          <p14:tracePt t="41098" x="9059863" y="3048000"/>
          <p14:tracePt t="41115" x="9204325" y="3040063"/>
          <p14:tracePt t="41132" x="9312275" y="3017838"/>
          <p14:tracePt t="41148" x="9326563" y="3017838"/>
          <p14:tracePt t="41194" x="9318625" y="3017838"/>
          <p14:tracePt t="41205" x="9266238" y="3063875"/>
          <p14:tracePt t="41215" x="9029700" y="3170238"/>
          <p14:tracePt t="41232" x="8512175" y="3322638"/>
          <p14:tracePt t="41248" x="7764463" y="3429000"/>
          <p14:tracePt t="41265" x="6926263" y="3429000"/>
          <p14:tracePt t="41282" x="6080125" y="3429000"/>
          <p14:tracePt t="41298" x="5380038" y="3429000"/>
          <p14:tracePt t="41315" x="4922838" y="3429000"/>
          <p14:tracePt t="41331" x="4579938" y="3413125"/>
          <p14:tracePt t="41348" x="4373563" y="3398838"/>
          <p14:tracePt t="41365" x="4221163" y="3398838"/>
          <p14:tracePt t="41382" x="4008438" y="3398838"/>
          <p14:tracePt t="41398" x="3886200" y="3406775"/>
          <p14:tracePt t="41415" x="3817938" y="3429000"/>
          <p14:tracePt t="41432" x="3763963" y="3444875"/>
          <p14:tracePt t="41448" x="3733800" y="3475038"/>
          <p14:tracePt t="41465" x="3673475" y="3513138"/>
          <p14:tracePt t="41481" x="3559175" y="3573463"/>
          <p14:tracePt t="41498" x="3421063" y="3627438"/>
          <p14:tracePt t="41515" x="3268663" y="3673475"/>
          <p14:tracePt t="41531" x="3116263" y="3703638"/>
          <p14:tracePt t="41548" x="2979738" y="3711575"/>
          <p14:tracePt t="41565" x="2911475" y="3717925"/>
          <p14:tracePt t="41581" x="2887663" y="3717925"/>
          <p14:tracePt t="41623" x="2879725" y="3717925"/>
          <p14:tracePt t="41638" x="2857500" y="3733800"/>
          <p14:tracePt t="41648" x="2849563" y="3749675"/>
          <p14:tracePt t="41665" x="2789238" y="3779838"/>
          <p14:tracePt t="41681" x="2689225" y="3817938"/>
          <p14:tracePt t="41698" x="2598738" y="3848100"/>
          <p14:tracePt t="41715" x="2492375" y="3870325"/>
          <p14:tracePt t="41731" x="2430463" y="3878263"/>
          <p14:tracePt t="41748" x="2422525" y="3878263"/>
          <p14:tracePt t="41806" x="2416175" y="3878263"/>
          <p14:tracePt t="41822" x="2416175" y="3870325"/>
          <p14:tracePt t="41839" x="2416175" y="3863975"/>
          <p14:tracePt t="41846" x="2416175" y="3856038"/>
          <p14:tracePt t="41854" x="2422525" y="3856038"/>
          <p14:tracePt t="41870" x="2422525" y="3848100"/>
          <p14:tracePt t="42215" x="2438400" y="3848100"/>
          <p14:tracePt t="42223" x="2514600" y="3848100"/>
          <p14:tracePt t="42232" x="2582863" y="3856038"/>
          <p14:tracePt t="42249" x="2674938" y="3878263"/>
          <p14:tracePt t="42265" x="2705100" y="3894138"/>
          <p14:tracePt t="42282" x="2720975" y="3902075"/>
          <p14:tracePt t="42319" x="2727325" y="3902075"/>
          <p14:tracePt t="42333" x="2735263" y="3902075"/>
          <p14:tracePt t="42351" x="2743200" y="3902075"/>
          <p14:tracePt t="42366" x="2773363" y="3902075"/>
          <p14:tracePt t="42382" x="2819400" y="3863975"/>
          <p14:tracePt t="42399" x="2849563" y="3832225"/>
          <p14:tracePt t="42415" x="2879725" y="3802063"/>
          <p14:tracePt t="42432" x="2911475" y="3771900"/>
          <p14:tracePt t="42449" x="2925763" y="3741738"/>
          <p14:tracePt t="42465" x="2933700" y="3741738"/>
          <p14:tracePt t="42482" x="2941638" y="3725863"/>
          <p14:tracePt t="42499" x="2955925" y="3703638"/>
          <p14:tracePt t="42515" x="2955925" y="3695700"/>
          <p14:tracePt t="42532" x="2971800" y="3687763"/>
          <p14:tracePt t="42551" x="2979738" y="3687763"/>
          <p14:tracePt t="42566" x="3009900" y="3687763"/>
          <p14:tracePt t="42582" x="3063875" y="3703638"/>
          <p14:tracePt t="42599" x="3154363" y="3733800"/>
          <p14:tracePt t="42616" x="3222625" y="3787775"/>
          <p14:tracePt t="42632" x="3284538" y="3832225"/>
          <p14:tracePt t="42649" x="3314700" y="3840163"/>
          <p14:tracePt t="42665" x="3322638" y="3840163"/>
          <p14:tracePt t="42719" x="3330575" y="3840163"/>
          <p14:tracePt t="42727" x="3360738" y="3840163"/>
          <p14:tracePt t="42735" x="3368675" y="3832225"/>
          <p14:tracePt t="42749" x="3375025" y="3825875"/>
          <p14:tracePt t="42752" x="3375025" y="3817938"/>
          <p14:tracePt t="42766" x="3390900" y="3802063"/>
          <p14:tracePt t="42782" x="3406775" y="3787775"/>
          <p14:tracePt t="42799" x="3421063" y="3771900"/>
          <p14:tracePt t="42816" x="3436938" y="3763963"/>
          <p14:tracePt t="42832" x="3436938" y="3756025"/>
          <p14:tracePt t="42902" x="3451225" y="3756025"/>
          <p14:tracePt t="44103" x="3459163" y="3756025"/>
          <p14:tracePt t="44111" x="3489325" y="3771900"/>
          <p14:tracePt t="44120" x="3513138" y="3771900"/>
          <p14:tracePt t="44132" x="3543300" y="3779838"/>
          <p14:tracePt t="44149" x="3711575" y="3779838"/>
          <p14:tracePt t="44166" x="3810000" y="3779838"/>
          <p14:tracePt t="44182" x="3870325" y="3779838"/>
          <p14:tracePt t="44199" x="3924300" y="3779838"/>
          <p14:tracePt t="44216" x="3924300" y="3771900"/>
          <p14:tracePt t="44278" x="3932238" y="3771900"/>
          <p14:tracePt t="44294" x="3946525" y="3763963"/>
          <p14:tracePt t="44310" x="3962400" y="3756025"/>
          <p14:tracePt t="44318" x="3978275" y="3756025"/>
          <p14:tracePt t="44332" x="3984625" y="3749675"/>
          <p14:tracePt t="44349" x="4022725" y="3741738"/>
          <p14:tracePt t="44366" x="4060825" y="3741738"/>
          <p14:tracePt t="44382" x="4114800" y="3741738"/>
          <p14:tracePt t="44399" x="4168775" y="3741738"/>
          <p14:tracePt t="44416" x="4213225" y="3741738"/>
          <p14:tracePt t="44432" x="4221163" y="3749675"/>
          <p14:tracePt t="44704" x="4229100" y="3749675"/>
          <p14:tracePt t="44744" x="4213225" y="3749675"/>
          <p14:tracePt t="44751" x="4206875" y="3749675"/>
          <p14:tracePt t="44766" x="4183063" y="3749675"/>
          <p14:tracePt t="44783" x="4168775" y="3749675"/>
          <p14:tracePt t="44800" x="4160838" y="3749675"/>
          <p14:tracePt t="45144" x="4183063" y="3749675"/>
          <p14:tracePt t="45152" x="4213225" y="3749675"/>
          <p14:tracePt t="45166" x="4335463" y="3756025"/>
          <p14:tracePt t="45183" x="4564063" y="3756025"/>
          <p14:tracePt t="45200" x="4702175" y="3756025"/>
          <p14:tracePt t="45216" x="4830763" y="3749675"/>
          <p14:tracePt t="45233" x="4930775" y="3733800"/>
          <p14:tracePt t="45250" x="4968875" y="3717925"/>
          <p14:tracePt t="45266" x="4975225" y="3717925"/>
          <p14:tracePt t="45303" x="4983163" y="3717925"/>
          <p14:tracePt t="45335" x="4991100" y="3717925"/>
          <p14:tracePt t="45343" x="5013325" y="3717925"/>
          <p14:tracePt t="45351" x="5045075" y="3717925"/>
          <p14:tracePt t="45366" x="5127625" y="3725863"/>
          <p14:tracePt t="45383" x="5227638" y="3733800"/>
          <p14:tracePt t="45399" x="5303838" y="3733800"/>
          <p14:tracePt t="45416" x="5402263" y="3733800"/>
          <p14:tracePt t="45433" x="5486400" y="3733800"/>
          <p14:tracePt t="45450" x="5532438" y="3733800"/>
          <p14:tracePt t="45466" x="5546725" y="3733800"/>
          <p14:tracePt t="45567" x="5554663" y="3741738"/>
          <p14:tracePt t="45575" x="5562600" y="3741738"/>
          <p14:tracePt t="45583" x="5584825" y="3749675"/>
          <p14:tracePt t="45600" x="5600700" y="3756025"/>
          <p14:tracePt t="45616" x="5654675" y="3787775"/>
          <p14:tracePt t="45633" x="5730875" y="3825875"/>
          <p14:tracePt t="45650" x="5775325" y="3825875"/>
          <p14:tracePt t="45666" x="5791200" y="3825875"/>
          <p14:tracePt t="45700" x="5799138" y="3825875"/>
          <p14:tracePt t="45983" x="5813425" y="3825875"/>
          <p14:tracePt t="45991" x="5829300" y="3825875"/>
          <p14:tracePt t="46000" x="5837238" y="3825875"/>
          <p14:tracePt t="46017" x="5875338" y="3810000"/>
          <p14:tracePt t="46033" x="5981700" y="3787775"/>
          <p14:tracePt t="46050" x="6049963" y="3779838"/>
          <p14:tracePt t="46067" x="6111875" y="3749675"/>
          <p14:tracePt t="46083" x="6218238" y="3711575"/>
          <p14:tracePt t="46100" x="6346825" y="3665538"/>
          <p14:tracePt t="46117" x="6484938" y="3597275"/>
          <p14:tracePt t="46134" x="6613525" y="3543300"/>
          <p14:tracePt t="46151" x="6667500" y="3521075"/>
          <p14:tracePt t="46167" x="6675438" y="3521075"/>
          <p14:tracePt t="46200" x="6689725" y="3521075"/>
          <p14:tracePt t="46217" x="6727825" y="3521075"/>
          <p14:tracePt t="46234" x="6804025" y="3535363"/>
          <p14:tracePt t="46250" x="6942138" y="3597275"/>
          <p14:tracePt t="46267" x="7108825" y="3649663"/>
          <p14:tracePt t="46270" x="7192963" y="3679825"/>
          <p14:tracePt t="46284" x="7277100" y="3695700"/>
          <p14:tracePt t="46300" x="7445375" y="3749675"/>
          <p14:tracePt t="46317" x="7597775" y="3771900"/>
          <p14:tracePt t="46334" x="7772400" y="3779838"/>
          <p14:tracePt t="46350" x="7810500" y="3779838"/>
          <p14:tracePt t="46367" x="7818438" y="3779838"/>
          <p14:tracePt t="46400" x="7826375" y="3779838"/>
          <p14:tracePt t="46519" x="7832725" y="3794125"/>
          <p14:tracePt t="46527" x="7848600" y="3810000"/>
          <p14:tracePt t="46535" x="7864475" y="3825875"/>
          <p14:tracePt t="46550" x="7886700" y="3840163"/>
          <p14:tracePt t="46567" x="7894638" y="3856038"/>
          <p14:tracePt t="46759" x="7908925" y="3856038"/>
          <p14:tracePt t="46775" x="7916863" y="3856038"/>
          <p14:tracePt t="46783" x="7962900" y="3856038"/>
          <p14:tracePt t="46791" x="8001000" y="3856038"/>
          <p14:tracePt t="46800" x="8054975" y="3856038"/>
          <p14:tracePt t="46817" x="8207375" y="3856038"/>
          <p14:tracePt t="46833" x="8397875" y="3856038"/>
          <p14:tracePt t="46851" x="8594725" y="3856038"/>
          <p14:tracePt t="46867" x="8755063" y="3856038"/>
          <p14:tracePt t="46883" x="8899525" y="3848100"/>
          <p14:tracePt t="46900" x="8975725" y="3848100"/>
          <p14:tracePt t="46917" x="8999538" y="3848100"/>
          <p14:tracePt t="46933" x="8999538" y="3840163"/>
          <p14:tracePt t="46990" x="9021763" y="3840163"/>
          <p14:tracePt t="46998" x="9051925" y="3840163"/>
          <p14:tracePt t="47006" x="9083675" y="3840163"/>
          <p14:tracePt t="47017" x="9136063" y="3840163"/>
          <p14:tracePt t="47033" x="9266238" y="3840163"/>
          <p14:tracePt t="47050" x="9380538" y="3840163"/>
          <p14:tracePt t="47067" x="9471025" y="3840163"/>
          <p14:tracePt t="47083" x="9601200" y="3848100"/>
          <p14:tracePt t="47100" x="9745663" y="3848100"/>
          <p14:tracePt t="47117" x="9867900" y="3848100"/>
          <p14:tracePt t="47134" x="10004425" y="3848100"/>
          <p14:tracePt t="47150" x="10066338" y="3848100"/>
          <p14:tracePt t="47167" x="10088563" y="3848100"/>
          <p14:tracePt t="47183" x="10104438" y="3848100"/>
          <p14:tracePt t="47200" x="10112375" y="3848100"/>
          <p14:tracePt t="47217" x="10134600" y="3840163"/>
          <p14:tracePt t="47234" x="10156825" y="3832225"/>
          <p14:tracePt t="47250" x="10194925" y="3817938"/>
          <p14:tracePt t="47267" x="10240963" y="3810000"/>
          <p14:tracePt t="47284" x="10302875" y="3794125"/>
          <p14:tracePt t="47300" x="10363200" y="3787775"/>
          <p14:tracePt t="47317" x="10409238" y="3771900"/>
          <p14:tracePt t="47333" x="10431463" y="3763963"/>
          <p14:tracePt t="47351" x="10455275" y="3763963"/>
          <p14:tracePt t="47367" x="10469563" y="3763963"/>
          <p14:tracePt t="47384" x="10499725" y="3749675"/>
          <p14:tracePt t="47400" x="10507663" y="3749675"/>
          <p14:tracePt t="47417" x="10523538" y="3749675"/>
          <p14:tracePt t="47434" x="10531475" y="3749675"/>
          <p14:tracePt t="47494" x="10523538" y="3749675"/>
          <p14:tracePt t="47502" x="10499725" y="3749675"/>
          <p14:tracePt t="47510" x="10461625" y="3749675"/>
          <p14:tracePt t="47518" x="10393363" y="3794125"/>
          <p14:tracePt t="47534" x="10240963" y="3878263"/>
          <p14:tracePt t="47550" x="9982200" y="3978275"/>
          <p14:tracePt t="47567" x="9547225" y="4098925"/>
          <p14:tracePt t="47584" x="9007475" y="4191000"/>
          <p14:tracePt t="47600" x="8428038" y="4259263"/>
          <p14:tracePt t="47617" x="7848600" y="4321175"/>
          <p14:tracePt t="47634" x="7299325" y="4381500"/>
          <p14:tracePt t="47650" x="6804025" y="4381500"/>
          <p14:tracePt t="47667" x="6384925" y="4381500"/>
          <p14:tracePt t="47684" x="6049963" y="4381500"/>
          <p14:tracePt t="47700" x="5737225" y="4381500"/>
          <p14:tracePt t="47718" x="5318125" y="4381500"/>
          <p14:tracePt t="47734" x="5075238" y="4381500"/>
          <p14:tracePt t="47751" x="4816475" y="4381500"/>
          <p14:tracePt t="47767" x="4564063" y="4381500"/>
          <p14:tracePt t="47784" x="4321175" y="4343400"/>
          <p14:tracePt t="47800" x="4137025" y="4321175"/>
          <p14:tracePt t="47817" x="3962400" y="4297363"/>
          <p14:tracePt t="47834" x="3794125" y="4275138"/>
          <p14:tracePt t="47850" x="3657600" y="4267200"/>
          <p14:tracePt t="47867" x="3513138" y="4267200"/>
          <p14:tracePt t="47884" x="3406775" y="4267200"/>
          <p14:tracePt t="47901" x="3322638" y="4267200"/>
          <p14:tracePt t="47918" x="3216275" y="4267200"/>
          <p14:tracePt t="47934" x="3154363" y="4275138"/>
          <p14:tracePt t="47951" x="3116263" y="4283075"/>
          <p14:tracePt t="47968" x="3094038" y="4283075"/>
          <p14:tracePt t="47984" x="3086100" y="4283075"/>
          <p14:tracePt t="48048" x="3086100" y="4275138"/>
          <p14:tracePt t="48055" x="3086100" y="4244975"/>
          <p14:tracePt t="48070" x="3094038" y="4229100"/>
          <p14:tracePt t="48084" x="3108325" y="4213225"/>
          <p14:tracePt t="48101" x="3116263" y="4191000"/>
          <p14:tracePt t="48118" x="3140075" y="4160838"/>
          <p14:tracePt t="48134" x="3170238" y="4144963"/>
          <p14:tracePt t="48151" x="3208338" y="4130675"/>
          <p14:tracePt t="48168" x="3260725" y="4122738"/>
          <p14:tracePt t="48184" x="3314700" y="4114800"/>
          <p14:tracePt t="48201" x="3398838" y="4114800"/>
          <p14:tracePt t="48217" x="3489325" y="4114800"/>
          <p14:tracePt t="48234" x="3611563" y="4114800"/>
          <p14:tracePt t="48251" x="3756025" y="4114800"/>
          <p14:tracePt t="48267" x="3924300" y="4114800"/>
          <p14:tracePt t="48271" x="4016375" y="4114800"/>
          <p14:tracePt t="48285" x="4098925" y="4114800"/>
          <p14:tracePt t="48301" x="4191000" y="4114800"/>
          <p14:tracePt t="48318" x="4251325" y="4114800"/>
          <p14:tracePt t="48383" x="4244975" y="4114800"/>
          <p14:tracePt t="48391" x="4237038" y="4106863"/>
          <p14:tracePt t="48895" x="4259263" y="4106863"/>
          <p14:tracePt t="48911" x="4267200" y="4106863"/>
          <p14:tracePt t="48935" x="4275138" y="4106863"/>
          <p14:tracePt t="48992" x="4283075" y="4106863"/>
          <p14:tracePt t="48999" x="4297363" y="4106863"/>
          <p14:tracePt t="49063" x="4297363" y="4098925"/>
          <p14:tracePt t="49079" x="4289425" y="4092575"/>
          <p14:tracePt t="49095" x="4283075" y="4092575"/>
          <p14:tracePt t="49105" x="4267200" y="4084638"/>
          <p14:tracePt t="49118" x="4251325" y="4084638"/>
          <p14:tracePt t="49135" x="4244975" y="4084638"/>
          <p14:tracePt t="49168" x="4229100" y="4084638"/>
          <p14:tracePt t="49185" x="4229100" y="4106863"/>
          <p14:tracePt t="49201" x="4229100" y="4144963"/>
          <p14:tracePt t="49218" x="4237038" y="4175125"/>
          <p14:tracePt t="49235" x="4267200" y="4191000"/>
          <p14:tracePt t="49251" x="4321175" y="4198938"/>
          <p14:tracePt t="49269" x="4441825" y="4206875"/>
          <p14:tracePt t="49273" x="4518025" y="4206875"/>
          <p14:tracePt t="49285" x="4602163" y="4206875"/>
          <p14:tracePt t="49302" x="4808538" y="4206875"/>
          <p14:tracePt t="49318" x="4830763" y="4198938"/>
          <p14:tracePt t="49335" x="4914900" y="4160838"/>
          <p14:tracePt t="49351" x="4930775" y="4152900"/>
          <p14:tracePt t="49400" x="4930775" y="4144963"/>
          <p14:tracePt t="49417" x="4937125" y="4130675"/>
          <p14:tracePt t="49439" x="4945063" y="4122738"/>
          <p14:tracePt t="49447" x="4953000" y="4114800"/>
          <p14:tracePt t="49455" x="4960938" y="4106863"/>
          <p14:tracePt t="49471" x="4975225" y="4098925"/>
          <p14:tracePt t="49487" x="4999038" y="4098925"/>
          <p14:tracePt t="49503" x="5029200" y="4084638"/>
          <p14:tracePt t="49519" x="5059363" y="4076700"/>
          <p14:tracePt t="49536" x="5097463" y="4054475"/>
          <p14:tracePt t="49551" x="5121275" y="4054475"/>
          <p14:tracePt t="49568" x="5143500" y="4054475"/>
          <p14:tracePt t="49585" x="5159375" y="4046538"/>
          <p14:tracePt t="49601" x="5181600" y="4046538"/>
          <p14:tracePt t="49618" x="5203825" y="4046538"/>
          <p14:tracePt t="49635" x="5257800" y="4060825"/>
          <p14:tracePt t="49651" x="5364163" y="4106863"/>
          <p14:tracePt t="49668" x="5494338" y="4160838"/>
          <p14:tracePt t="49685" x="5608638" y="4198938"/>
          <p14:tracePt t="49702" x="5745163" y="4229100"/>
          <p14:tracePt t="49718" x="5807075" y="4229100"/>
          <p14:tracePt t="49735" x="5845175" y="4229100"/>
          <p14:tracePt t="49752" x="5889625" y="4229100"/>
          <p14:tracePt t="49769" x="5905500" y="4229100"/>
          <p14:tracePt t="49785" x="5913438" y="4229100"/>
          <p14:tracePt t="49801" x="5943600" y="4221163"/>
          <p14:tracePt t="49818" x="5989638" y="4221163"/>
          <p14:tracePt t="49835" x="6035675" y="4221163"/>
          <p14:tracePt t="49852" x="6080125" y="4221163"/>
          <p14:tracePt t="49868" x="6134100" y="4221163"/>
          <p14:tracePt t="49885" x="6180138" y="4221163"/>
          <p14:tracePt t="49902" x="6264275" y="4221163"/>
          <p14:tracePt t="49918" x="6308725" y="4221163"/>
          <p14:tracePt t="49936" x="6332538" y="4221163"/>
          <p14:tracePt t="49952" x="6362700" y="4221163"/>
          <p14:tracePt t="49969" x="6370638" y="4221163"/>
          <p14:tracePt t="49985" x="6416675" y="4221163"/>
          <p14:tracePt t="50002" x="6454775" y="4221163"/>
          <p14:tracePt t="50018" x="6499225" y="4221163"/>
          <p14:tracePt t="50035" x="6523038" y="4221163"/>
          <p14:tracePt t="50052" x="6537325" y="4221163"/>
          <p14:tracePt t="50068" x="6553200" y="4221163"/>
          <p14:tracePt t="50086" x="6583363" y="4221163"/>
          <p14:tracePt t="50102" x="6613525" y="4206875"/>
          <p14:tracePt t="50118" x="6637338" y="4206875"/>
          <p14:tracePt t="50135" x="6683375" y="4198938"/>
          <p14:tracePt t="50153" x="6721475" y="4191000"/>
          <p14:tracePt t="50169" x="6751638" y="4191000"/>
          <p14:tracePt t="50185" x="6781800" y="4183063"/>
          <p14:tracePt t="50202" x="6819900" y="4175125"/>
          <p14:tracePt t="50218" x="6865938" y="4175125"/>
          <p14:tracePt t="50235" x="6904038" y="4168775"/>
          <p14:tracePt t="50252" x="6942138" y="4168775"/>
          <p14:tracePt t="50255" x="6956425" y="4168775"/>
          <p14:tracePt t="50268" x="6972300" y="4168775"/>
          <p14:tracePt t="50285" x="6988175" y="4168775"/>
          <p14:tracePt t="50302" x="7010400" y="4168775"/>
          <p14:tracePt t="50318" x="7018338" y="4168775"/>
          <p14:tracePt t="50335" x="7032625" y="4168775"/>
          <p14:tracePt t="50352" x="7056438" y="4168775"/>
          <p14:tracePt t="50368" x="7070725" y="4168775"/>
          <p14:tracePt t="50385" x="7078663" y="4168775"/>
          <p14:tracePt t="50402" x="7078663" y="4160838"/>
          <p14:tracePt t="50472" x="7086600" y="4160838"/>
          <p14:tracePt t="50478" x="7094538" y="4160838"/>
          <p14:tracePt t="50487" x="7102475" y="4160838"/>
          <p14:tracePt t="50502" x="7116763" y="4160838"/>
          <p14:tracePt t="50518" x="7146925" y="4160838"/>
          <p14:tracePt t="50535" x="7185025" y="4168775"/>
          <p14:tracePt t="50552" x="7216775" y="4175125"/>
          <p14:tracePt t="50568" x="7254875" y="4191000"/>
          <p14:tracePt t="50585" x="7269163" y="4198938"/>
          <p14:tracePt t="50602" x="7299325" y="4206875"/>
          <p14:tracePt t="50618" x="7323138" y="4206875"/>
          <p14:tracePt t="50635" x="7361238" y="4198938"/>
          <p14:tracePt t="50651" x="7361238" y="4160838"/>
          <p14:tracePt t="50983" x="7399338" y="4152900"/>
          <p14:tracePt t="50991" x="7451725" y="4152900"/>
          <p14:tracePt t="51002" x="7489825" y="4152900"/>
          <p14:tracePt t="51018" x="7573963" y="4152900"/>
          <p14:tracePt t="51035" x="7658100" y="4152900"/>
          <p14:tracePt t="51052" x="7810500" y="4152900"/>
          <p14:tracePt t="51068" x="7962900" y="4137025"/>
          <p14:tracePt t="51085" x="8137525" y="4114800"/>
          <p14:tracePt t="51101" x="8191500" y="4098925"/>
          <p14:tracePt t="51118" x="8321675" y="4084638"/>
          <p14:tracePt t="51135" x="8404225" y="4076700"/>
          <p14:tracePt t="51152" x="8442325" y="4076700"/>
          <p14:tracePt t="51170" x="8488363" y="4076700"/>
          <p14:tracePt t="51185" x="8518525" y="4060825"/>
          <p14:tracePt t="51202" x="8526463" y="4060825"/>
          <p14:tracePt t="51218" x="8550275" y="4060825"/>
          <p14:tracePt t="51235" x="8572500" y="4060825"/>
          <p14:tracePt t="51252" x="8602663" y="4060825"/>
          <p14:tracePt t="51268" x="8626475" y="4060825"/>
          <p14:tracePt t="51270" x="8640763" y="4060825"/>
          <p14:tracePt t="51285" x="8656638" y="4060825"/>
          <p14:tracePt t="51302" x="8686800" y="4060825"/>
          <p14:tracePt t="51318" x="8724900" y="4076700"/>
          <p14:tracePt t="51335" x="8763000" y="4076700"/>
          <p14:tracePt t="51352" x="8801100" y="4084638"/>
          <p14:tracePt t="51369" x="8847138" y="4092575"/>
          <p14:tracePt t="51385" x="8877300" y="4092575"/>
          <p14:tracePt t="51402" x="8907463" y="4098925"/>
          <p14:tracePt t="51418" x="8953500" y="4098925"/>
          <p14:tracePt t="51435" x="8983663" y="4098925"/>
          <p14:tracePt t="51452" x="9029700" y="4098925"/>
          <p14:tracePt t="51468" x="9097963" y="4114800"/>
          <p14:tracePt t="51485" x="9204325" y="4122738"/>
          <p14:tracePt t="51502" x="9274175" y="4122738"/>
          <p14:tracePt t="51518" x="9350375" y="4122738"/>
          <p14:tracePt t="51535" x="9410700" y="4122738"/>
          <p14:tracePt t="51552" x="9464675" y="4122738"/>
          <p14:tracePt t="51570" x="9502775" y="4122738"/>
          <p14:tracePt t="51585" x="9547225" y="4122738"/>
          <p14:tracePt t="51602" x="9578975" y="4122738"/>
          <p14:tracePt t="51618" x="9623425" y="4122738"/>
          <p14:tracePt t="51635" x="9661525" y="4122738"/>
          <p14:tracePt t="51652" x="9715500" y="4122738"/>
          <p14:tracePt t="51668" x="9775825" y="4122738"/>
          <p14:tracePt t="51685" x="9875838" y="4122738"/>
          <p14:tracePt t="51702" x="9913938" y="4122738"/>
          <p14:tracePt t="51718" x="9959975" y="4122738"/>
          <p14:tracePt t="51735" x="9990138" y="4122738"/>
          <p14:tracePt t="51752" x="10020300" y="4114800"/>
          <p14:tracePt t="51768" x="10066338" y="4114800"/>
          <p14:tracePt t="51785" x="10104438" y="4106863"/>
          <p14:tracePt t="51802" x="10150475" y="4106863"/>
          <p14:tracePt t="51818" x="10180638" y="4106863"/>
          <p14:tracePt t="51835" x="10202863" y="4106863"/>
          <p14:tracePt t="51852" x="10210800" y="4106863"/>
          <p14:tracePt t="51918" x="10194925" y="4130675"/>
          <p14:tracePt t="51926" x="10142538" y="4175125"/>
          <p14:tracePt t="51935" x="10088563" y="4221163"/>
          <p14:tracePt t="51952" x="9898063" y="4351338"/>
          <p14:tracePt t="51969" x="9563100" y="4503738"/>
          <p14:tracePt t="51986" x="9182100" y="4572000"/>
          <p14:tracePt t="52002" x="8785225" y="4579938"/>
          <p14:tracePt t="52019" x="8359775" y="4602163"/>
          <p14:tracePt t="52035" x="7970838" y="4602163"/>
          <p14:tracePt t="52052" x="7650163" y="4602163"/>
          <p14:tracePt t="52069" x="7451725" y="4587875"/>
          <p14:tracePt t="52086" x="7192963" y="4549775"/>
          <p14:tracePt t="52102" x="7002463" y="4518025"/>
          <p14:tracePt t="52119" x="6765925" y="4487863"/>
          <p14:tracePt t="52135" x="6469063" y="4465638"/>
          <p14:tracePt t="52152" x="6188075" y="4457700"/>
          <p14:tracePt t="52169" x="5867400" y="4435475"/>
          <p14:tracePt t="52185" x="5570538" y="4427538"/>
          <p14:tracePt t="52202" x="5311775" y="4389438"/>
          <p14:tracePt t="52219" x="5113338" y="4373563"/>
          <p14:tracePt t="52235" x="4906963" y="4373563"/>
          <p14:tracePt t="52252" x="4716463" y="4373563"/>
          <p14:tracePt t="52269" x="4525963" y="4373563"/>
          <p14:tracePt t="52272" x="4403725" y="4373563"/>
          <p14:tracePt t="52286" x="4198938" y="4373563"/>
          <p14:tracePt t="52302" x="4030663" y="4373563"/>
          <p14:tracePt t="52319" x="3886200" y="4373563"/>
          <p14:tracePt t="52336" x="3763963" y="4373563"/>
          <p14:tracePt t="52352" x="3649663" y="4373563"/>
          <p14:tracePt t="52369" x="3543300" y="4373563"/>
          <p14:tracePt t="52386" x="3429000" y="4373563"/>
          <p14:tracePt t="52402" x="3368675" y="4373563"/>
          <p14:tracePt t="52419" x="3292475" y="4373563"/>
          <p14:tracePt t="52436" x="3178175" y="4373563"/>
          <p14:tracePt t="52452" x="3070225" y="4373563"/>
          <p14:tracePt t="52470" x="2971800" y="4373563"/>
          <p14:tracePt t="52486" x="2963863" y="4373563"/>
          <p14:tracePt t="52502" x="2941638" y="4373563"/>
          <p14:tracePt t="52519" x="2917825" y="4373563"/>
          <p14:tracePt t="52536" x="2895600" y="4373563"/>
          <p14:tracePt t="52552" x="2873375" y="4373563"/>
          <p14:tracePt t="52569" x="2865438" y="4381500"/>
          <p14:tracePt t="52586" x="2849563" y="4389438"/>
          <p14:tracePt t="52602" x="2841625" y="4403725"/>
          <p14:tracePt t="52619" x="2835275" y="4419600"/>
          <p14:tracePt t="52652" x="2835275" y="4427538"/>
          <p14:tracePt t="52679" x="2827338" y="4435475"/>
          <p14:tracePt t="52711" x="2827338" y="4441825"/>
          <p14:tracePt t="52735" x="2819400" y="4449763"/>
          <p14:tracePt t="52800" x="2811463" y="4449763"/>
          <p14:tracePt t="52816" x="2803525" y="4449763"/>
          <p14:tracePt t="53215" x="2811463" y="4449763"/>
          <p14:tracePt t="53223" x="2841625" y="4449763"/>
          <p14:tracePt t="53236" x="2895600" y="4473575"/>
          <p14:tracePt t="53253" x="2994025" y="4487863"/>
          <p14:tracePt t="53271" x="3306763" y="4487863"/>
          <p14:tracePt t="53287" x="3459163" y="4487863"/>
          <p14:tracePt t="53303" x="3597275" y="4487863"/>
          <p14:tracePt t="53319" x="3741738" y="4487863"/>
          <p14:tracePt t="53336" x="3825875" y="4487863"/>
          <p14:tracePt t="53353" x="3916363" y="4479925"/>
          <p14:tracePt t="53369" x="4000500" y="4473575"/>
          <p14:tracePt t="53386" x="4068763" y="4457700"/>
          <p14:tracePt t="53403" x="4152900" y="4441825"/>
          <p14:tracePt t="53419" x="4251325" y="4435475"/>
          <p14:tracePt t="53436" x="4351338" y="4427538"/>
          <p14:tracePt t="53453" x="4441825" y="4411663"/>
          <p14:tracePt t="53471" x="4602163" y="4411663"/>
          <p14:tracePt t="53486" x="4716463" y="4411663"/>
          <p14:tracePt t="53503" x="4800600" y="4411663"/>
          <p14:tracePt t="53519" x="4892675" y="4411663"/>
          <p14:tracePt t="53536" x="4960938" y="4411663"/>
          <p14:tracePt t="53553" x="5075238" y="4419600"/>
          <p14:tracePt t="53569" x="5181600" y="4419600"/>
          <p14:tracePt t="53587" x="5326063" y="4435475"/>
          <p14:tracePt t="53603" x="5448300" y="4441825"/>
          <p14:tracePt t="53619" x="5540375" y="4441825"/>
          <p14:tracePt t="53636" x="5600700" y="4441825"/>
          <p14:tracePt t="53653" x="5630863" y="4441825"/>
          <p14:tracePt t="53670" x="5646738" y="4441825"/>
          <p14:tracePt t="53704" x="5654675" y="4441825"/>
          <p14:tracePt t="53720" x="5668963" y="4441825"/>
          <p14:tracePt t="53736" x="5692775" y="4441825"/>
          <p14:tracePt t="53753" x="5722938" y="4441825"/>
          <p14:tracePt t="53770" x="5753100" y="4441825"/>
          <p14:tracePt t="53787" x="5799138" y="4441825"/>
          <p14:tracePt t="53803" x="5845175" y="4449763"/>
          <p14:tracePt t="53819" x="5897563" y="4457700"/>
          <p14:tracePt t="53836" x="5973763" y="4465638"/>
          <p14:tracePt t="53853" x="6019800" y="4473575"/>
          <p14:tracePt t="53870" x="6126163" y="4525963"/>
          <p14:tracePt t="53886" x="6202363" y="4549775"/>
          <p14:tracePt t="53903" x="6294438" y="4587875"/>
          <p14:tracePt t="53920" x="6346825" y="4587875"/>
          <p14:tracePt t="53936" x="6370638" y="4594225"/>
          <p14:tracePt t="53953" x="6378575" y="4602163"/>
          <p14:tracePt t="53970" x="6384925" y="4602163"/>
          <p14:tracePt t="53987" x="6400800" y="4610100"/>
          <p14:tracePt t="54031" x="6408738" y="4610100"/>
          <p14:tracePt t="74847" x="6392863" y="4610100"/>
          <p14:tracePt t="74855" x="6270625" y="4594225"/>
          <p14:tracePt t="74863" x="5921375" y="4487863"/>
          <p14:tracePt t="74878" x="4953000" y="4206875"/>
          <p14:tracePt t="74894" x="4122738" y="3673475"/>
          <p14:tracePt t="74911" x="3725863" y="3216275"/>
          <p14:tracePt t="74927" x="3375025" y="2751138"/>
          <p14:tracePt t="74945" x="2759075" y="2073275"/>
          <p14:tracePt t="74960" x="2035175" y="1417638"/>
          <p14:tracePt t="74977" x="1387475" y="884238"/>
          <p14:tracePt t="74994" x="1050925" y="579438"/>
          <p14:tracePt t="75010" x="930275" y="427038"/>
          <p14:tracePt t="75027" x="884238" y="358775"/>
          <p14:tracePt t="75335" x="892175" y="373063"/>
          <p14:tracePt t="75343" x="1066800" y="457200"/>
          <p14:tracePt t="75351" x="1333500" y="609600"/>
          <p14:tracePt t="75361" x="1638300" y="815975"/>
          <p14:tracePt t="75378" x="2201863" y="1203325"/>
          <p14:tracePt t="75394" x="2606675" y="1447800"/>
          <p14:tracePt t="75411" x="2887663" y="1562100"/>
          <p14:tracePt t="75427" x="3140075" y="1676400"/>
          <p14:tracePt t="75444" x="3352800" y="1744663"/>
          <p14:tracePt t="75462" x="3551238" y="1820863"/>
          <p14:tracePt t="75478" x="3573463" y="1820863"/>
          <p14:tracePt t="75494" x="3597275" y="1836738"/>
          <p14:tracePt t="75511" x="3635375" y="1858963"/>
          <p14:tracePt t="75527" x="3711575" y="1920875"/>
          <p14:tracePt t="75544" x="3825875" y="1973263"/>
          <p14:tracePt t="75561" x="3992563" y="2065338"/>
          <p14:tracePt t="75577" x="4191000" y="2187575"/>
          <p14:tracePt t="75594" x="4389438" y="2270125"/>
          <p14:tracePt t="75611" x="4579938" y="2324100"/>
          <p14:tracePt t="75627" x="4746625" y="2384425"/>
          <p14:tracePt t="75644" x="4899025" y="2422525"/>
          <p14:tracePt t="75662" x="4983163" y="2446338"/>
          <p14:tracePt t="75678" x="4991100" y="2446338"/>
          <p14:tracePt t="75694" x="4999038" y="2446338"/>
          <p14:tracePt t="75727" x="4991100" y="2446338"/>
          <p14:tracePt t="75744" x="4953000" y="2446338"/>
          <p14:tracePt t="75879" x="4937125" y="2446338"/>
          <p14:tracePt t="75886" x="4906963" y="2446338"/>
          <p14:tracePt t="75895" x="4884738" y="2446338"/>
          <p14:tracePt t="75911" x="4816475" y="2430463"/>
          <p14:tracePt t="75928" x="4740275" y="2392363"/>
          <p14:tracePt t="75944" x="4694238" y="2378075"/>
          <p14:tracePt t="75962" x="4670425" y="2362200"/>
          <p14:tracePt t="75999" x="4670425" y="2354263"/>
          <p14:tracePt t="76023" x="4670425" y="2346325"/>
          <p14:tracePt t="76078" x="4670425" y="2339975"/>
          <p14:tracePt t="76447" x="4664075" y="2339975"/>
          <p14:tracePt t="76464" x="4648200" y="2332038"/>
          <p14:tracePt t="77887" x="4648200" y="2339975"/>
          <p14:tracePt t="77895" x="4648200" y="2460625"/>
          <p14:tracePt t="77903" x="4648200" y="2606675"/>
          <p14:tracePt t="77912" x="4648200" y="2735263"/>
          <p14:tracePt t="77928" x="4648200" y="3170238"/>
          <p14:tracePt t="77945" x="4648200" y="3725863"/>
          <p14:tracePt t="77962" x="4549775" y="4198938"/>
          <p14:tracePt t="77978" x="4327525" y="4632325"/>
          <p14:tracePt t="77995" x="4160838" y="4937125"/>
          <p14:tracePt t="78012" x="4008438" y="5165725"/>
          <p14:tracePt t="78029" x="3916363" y="5326063"/>
          <p14:tracePt t="78046" x="3802063" y="5494338"/>
          <p14:tracePt t="78062" x="3771900" y="5524500"/>
          <p14:tracePt t="78079" x="3695700" y="5638800"/>
          <p14:tracePt t="78095" x="3657600" y="5699125"/>
          <p14:tracePt t="78128" x="3641725" y="5715000"/>
          <p14:tracePt t="79951" x="3641725" y="5692775"/>
          <p14:tracePt t="79959" x="3657600" y="5578475"/>
          <p14:tracePt t="79966" x="3711575" y="5387975"/>
          <p14:tracePt t="79979" x="3749675" y="5203825"/>
          <p14:tracePt t="79996" x="3908425" y="4686300"/>
          <p14:tracePt t="80012" x="4030663" y="4038600"/>
          <p14:tracePt t="80030" x="4092575" y="3154363"/>
          <p14:tracePt t="80046" x="4092575" y="2971800"/>
          <p14:tracePt t="80063" x="4092575" y="2530475"/>
          <p14:tracePt t="80079" x="4092575" y="2362200"/>
          <p14:tracePt t="80095" x="4092575" y="2239963"/>
          <p14:tracePt t="80112" x="4106863" y="2163763"/>
          <p14:tracePt t="80129" x="4106863" y="2125663"/>
          <p14:tracePt t="80166" x="4122738" y="2111375"/>
          <p14:tracePt t="80198" x="4130675" y="2103438"/>
          <p14:tracePt t="80206" x="4130675" y="2095500"/>
          <p14:tracePt t="80214" x="4144963" y="2087563"/>
          <p14:tracePt t="80229" x="4213225" y="2065338"/>
          <p14:tracePt t="80245" x="4289425" y="2035175"/>
          <p14:tracePt t="80262" x="4381500" y="2003425"/>
          <p14:tracePt t="80279" x="4441825" y="1973263"/>
          <p14:tracePt t="80296" x="4473575" y="1935163"/>
          <p14:tracePt t="80312" x="4495800" y="1927225"/>
          <p14:tracePt t="80375" x="4503738" y="1927225"/>
          <p14:tracePt t="80383" x="4518025" y="1935163"/>
          <p14:tracePt t="80396" x="4549775" y="1973263"/>
          <p14:tracePt t="80413" x="4602163" y="2117725"/>
          <p14:tracePt t="80430" x="4618038" y="2141538"/>
          <p14:tracePt t="80446" x="4618038" y="2149475"/>
          <p14:tracePt t="80567" x="4618038" y="2171700"/>
          <p14:tracePt t="80575" x="4618038" y="2209800"/>
          <p14:tracePt t="80582" x="4618038" y="2232025"/>
          <p14:tracePt t="80596" x="4618038" y="2263775"/>
          <p14:tracePt t="80614" x="4618038" y="2316163"/>
          <p14:tracePt t="81126" x="4664075" y="2324100"/>
          <p14:tracePt t="81134" x="4754563" y="2324100"/>
          <p14:tracePt t="81146" x="4854575" y="2346325"/>
          <p14:tracePt t="81163" x="5113338" y="2370138"/>
          <p14:tracePt t="81180" x="5464175" y="2370138"/>
          <p14:tracePt t="81196" x="5943600" y="2370138"/>
          <p14:tracePt t="81213" x="6621463" y="2370138"/>
          <p14:tracePt t="81230" x="7597775" y="2370138"/>
          <p14:tracePt t="81246" x="8054975" y="2370138"/>
          <p14:tracePt t="81263" x="8428038" y="2316163"/>
          <p14:tracePt t="81279" x="8640763" y="2286000"/>
          <p14:tracePt t="81296" x="8740775" y="2263775"/>
          <p14:tracePt t="81313" x="8809038" y="2247900"/>
          <p14:tracePt t="81329" x="8847138" y="2232025"/>
          <p14:tracePt t="81346" x="8877300" y="2217738"/>
          <p14:tracePt t="81363" x="8893175" y="2209800"/>
          <p14:tracePt t="81380" x="8945563" y="2209800"/>
          <p14:tracePt t="81396" x="9037638" y="2209800"/>
          <p14:tracePt t="81414" x="9288463" y="2217738"/>
          <p14:tracePt t="81430" x="9478963" y="2247900"/>
          <p14:tracePt t="81446" x="9661525" y="2278063"/>
          <p14:tracePt t="81463" x="9845675" y="2316163"/>
          <p14:tracePt t="81482" x="9966325" y="2316163"/>
          <p14:tracePt t="81496" x="10042525" y="2316163"/>
          <p14:tracePt t="81513" x="10058400" y="2316163"/>
          <p14:tracePt t="81546" x="10066338" y="2308225"/>
          <p14:tracePt t="81563" x="10066338" y="2301875"/>
          <p14:tracePt t="81671" x="10058400" y="2293938"/>
          <p14:tracePt t="81719" x="10058400" y="2278063"/>
          <p14:tracePt t="81759" x="10058400" y="2270125"/>
          <p14:tracePt t="83255" x="10050463" y="2270125"/>
          <p14:tracePt t="83263" x="10042525" y="2263775"/>
          <p14:tracePt t="83384" x="10036175" y="2263775"/>
          <p14:tracePt t="83391" x="10020300" y="2263775"/>
          <p14:tracePt t="83399" x="10012363" y="2263775"/>
          <p14:tracePt t="83414" x="10004425" y="2263775"/>
          <p14:tracePt t="83430" x="9928225" y="2308225"/>
          <p14:tracePt t="83447" x="9837738" y="2430463"/>
          <p14:tracePt t="83464" x="9631363" y="2651125"/>
          <p14:tracePt t="83480" x="9350375" y="2979738"/>
          <p14:tracePt t="83497" x="8945563" y="3382963"/>
          <p14:tracePt t="83514" x="8412163" y="3848100"/>
          <p14:tracePt t="83530" x="7870825" y="4229100"/>
          <p14:tracePt t="83547" x="7337425" y="4564063"/>
          <p14:tracePt t="83563" x="6835775" y="4854575"/>
          <p14:tracePt t="83580" x="6354763" y="5105400"/>
          <p14:tracePt t="83597" x="6065838" y="5227638"/>
          <p14:tracePt t="83613" x="5837238" y="5280025"/>
          <p14:tracePt t="83630" x="5761038" y="5287963"/>
          <p14:tracePt t="83647" x="5668963" y="5287963"/>
          <p14:tracePt t="83663" x="5616575" y="5287963"/>
          <p14:tracePt t="83680" x="5554663" y="5280025"/>
          <p14:tracePt t="83697" x="5502275" y="5273675"/>
          <p14:tracePt t="83713" x="5440363" y="5257800"/>
          <p14:tracePt t="83730" x="5410200" y="5241925"/>
          <p14:tracePt t="83747" x="5364163" y="5227638"/>
          <p14:tracePt t="83763" x="5334000" y="5219700"/>
          <p14:tracePt t="83780" x="5326063" y="5203825"/>
          <p14:tracePt t="83798" x="5318125" y="5203825"/>
          <p14:tracePt t="83822" x="5311775" y="5203825"/>
          <p14:tracePt t="83846" x="5311775" y="5197475"/>
          <p14:tracePt t="83862" x="5303838" y="5197475"/>
          <p14:tracePt t="83870" x="5287963" y="5189538"/>
          <p14:tracePt t="83886" x="5280025" y="5189538"/>
          <p14:tracePt t="83897" x="5265738" y="5189538"/>
          <p14:tracePt t="83914" x="5241925" y="5189538"/>
          <p14:tracePt t="83930" x="5197475" y="5189538"/>
          <p14:tracePt t="83947" x="5127625" y="5211763"/>
          <p14:tracePt t="83963" x="5067300" y="5257800"/>
          <p14:tracePt t="83980" x="5006975" y="5311775"/>
          <p14:tracePt t="83997" x="4953000" y="5380038"/>
          <p14:tracePt t="84013" x="4930775" y="5440363"/>
          <p14:tracePt t="84030" x="4906963" y="5470525"/>
          <p14:tracePt t="84047" x="4899025" y="5502275"/>
          <p14:tracePt t="84064" x="4899025" y="5516563"/>
          <p14:tracePt t="84080" x="4892675" y="5524500"/>
          <p14:tracePt t="84114" x="4884738" y="5546725"/>
          <p14:tracePt t="84131" x="4854575" y="5562600"/>
          <p14:tracePt t="84147" x="4822825" y="5578475"/>
          <p14:tracePt t="84164" x="4754563" y="5584825"/>
          <p14:tracePt t="84180" x="4694238" y="5584825"/>
          <p14:tracePt t="84197" x="4602163" y="5584825"/>
          <p14:tracePt t="84214" x="4556125" y="5584825"/>
          <p14:tracePt t="84231" x="4541838" y="5584825"/>
          <p14:tracePt t="84295" x="4541838" y="5578475"/>
          <p14:tracePt t="84302" x="4541838" y="5570538"/>
          <p14:tracePt t="84314" x="4541838" y="5554663"/>
          <p14:tracePt t="84330" x="4556125" y="5524500"/>
          <p14:tracePt t="84347" x="4618038" y="5470525"/>
          <p14:tracePt t="84364" x="4702175" y="5426075"/>
          <p14:tracePt t="84380" x="4800600" y="5372100"/>
          <p14:tracePt t="84397" x="4991100" y="5295900"/>
          <p14:tracePt t="84414" x="5075238" y="5249863"/>
          <p14:tracePt t="84430" x="5165725" y="5197475"/>
          <p14:tracePt t="84447" x="5249863" y="5127625"/>
          <p14:tracePt t="84464" x="5326063" y="5075238"/>
          <p14:tracePt t="84480" x="5387975" y="5021263"/>
          <p14:tracePt t="84497" x="5478463" y="4960938"/>
          <p14:tracePt t="84514" x="5532438" y="4930775"/>
          <p14:tracePt t="84530" x="5578475" y="4892675"/>
          <p14:tracePt t="84548" x="5592763" y="4868863"/>
          <p14:tracePt t="84581" x="5592763" y="4860925"/>
          <p14:tracePt t="84598" x="5584825" y="4792663"/>
          <p14:tracePt t="84614" x="5546725" y="4746625"/>
          <p14:tracePt t="84631" x="5448300" y="4664075"/>
          <p14:tracePt t="84648" x="5295900" y="4572000"/>
          <p14:tracePt t="84664" x="5113338" y="4457700"/>
          <p14:tracePt t="84681" x="4960938" y="4373563"/>
          <p14:tracePt t="84697" x="4808538" y="4321175"/>
          <p14:tracePt t="84714" x="4724400" y="4297363"/>
          <p14:tracePt t="84731" x="4694238" y="4289425"/>
          <p14:tracePt t="84747" x="4664075" y="4289425"/>
          <p14:tracePt t="84764" x="4625975" y="4289425"/>
          <p14:tracePt t="84781" x="4587875" y="4289425"/>
          <p14:tracePt t="84799" x="4518025" y="4305300"/>
          <p14:tracePt t="84814" x="4449763" y="4335463"/>
          <p14:tracePt t="84831" x="4381500" y="4373563"/>
          <p14:tracePt t="84848" x="4283075" y="4411663"/>
          <p14:tracePt t="84864" x="4244975" y="4419600"/>
          <p14:tracePt t="84881" x="4191000" y="4435475"/>
          <p14:tracePt t="84898" x="4160838" y="4435475"/>
          <p14:tracePt t="84914" x="4137025" y="4435475"/>
          <p14:tracePt t="84931" x="4106863" y="4427538"/>
          <p14:tracePt t="84948" x="4054475" y="4403725"/>
          <p14:tracePt t="84965" x="3946525" y="4351338"/>
          <p14:tracePt t="84982" x="3779838" y="4237038"/>
          <p14:tracePt t="84999" x="3679825" y="4160838"/>
          <p14:tracePt t="85014" x="3597275" y="4084638"/>
          <p14:tracePt t="85031" x="3559175" y="4016375"/>
          <p14:tracePt t="85048" x="3543300" y="3978275"/>
          <p14:tracePt t="85065" x="3535363" y="3946525"/>
          <p14:tracePt t="85081" x="3535363" y="3916363"/>
          <p14:tracePt t="85097" x="3535363" y="3878263"/>
          <p14:tracePt t="85114" x="3535363" y="3848100"/>
          <p14:tracePt t="85131" x="3589338" y="3810000"/>
          <p14:tracePt t="85148" x="3687763" y="3787775"/>
          <p14:tracePt t="85164" x="3825875" y="3787775"/>
          <p14:tracePt t="85182" x="4084638" y="3787775"/>
          <p14:tracePt t="85198" x="4275138" y="3787775"/>
          <p14:tracePt t="85214" x="4389438" y="3810000"/>
          <p14:tracePt t="85231" x="4435475" y="3832225"/>
          <p14:tracePt t="85264" x="4435475" y="3886200"/>
          <p14:tracePt t="85282" x="4335463" y="3984625"/>
          <p14:tracePt t="85299" x="4160838" y="4076700"/>
          <p14:tracePt t="85302" x="4084638" y="4092575"/>
          <p14:tracePt t="85314" x="3984625" y="4106863"/>
          <p14:tracePt t="85331" x="3832225" y="4106863"/>
          <p14:tracePt t="85348" x="3657600" y="4054475"/>
          <p14:tracePt t="85364" x="3497263" y="3970338"/>
          <p14:tracePt t="85383" x="3413125" y="3894138"/>
          <p14:tracePt t="85398" x="3413125" y="3878263"/>
          <p14:tracePt t="85414" x="3489325" y="3794125"/>
          <p14:tracePt t="85431" x="3597275" y="3763963"/>
          <p14:tracePt t="85448" x="3733800" y="3749675"/>
          <p14:tracePt t="85464" x="3825875" y="3749675"/>
          <p14:tracePt t="85511" x="3810000" y="3756025"/>
          <p14:tracePt t="85518" x="3749675" y="3779838"/>
          <p14:tracePt t="85531" x="3679825" y="3794125"/>
          <p14:tracePt t="85548" x="3559175" y="3794125"/>
          <p14:tracePt t="85565" x="3459163" y="3794125"/>
          <p14:tracePt t="85582" x="3375025" y="3756025"/>
          <p14:tracePt t="85598" x="3352800" y="3733800"/>
          <p14:tracePt t="85614" x="3352800" y="3711575"/>
          <p14:tracePt t="85631" x="3360738" y="3695700"/>
          <p14:tracePt t="85648" x="3436938" y="3687763"/>
          <p14:tracePt t="85665" x="3489325" y="3687763"/>
          <p14:tracePt t="85698" x="3489325" y="3695700"/>
          <p14:tracePt t="85715" x="3360738" y="3794125"/>
          <p14:tracePt t="85731" x="3094038" y="3902075"/>
          <p14:tracePt t="85748" x="2849563" y="3940175"/>
          <p14:tracePt t="85765" x="2636838" y="3932238"/>
          <p14:tracePt t="85782" x="2133600" y="3649663"/>
          <p14:tracePt t="85798" x="1997075" y="3543300"/>
          <p14:tracePt t="85814" x="1912938" y="3398838"/>
          <p14:tracePt t="85831" x="1912938" y="3352800"/>
          <p14:tracePt t="85848" x="2019300" y="3314700"/>
          <p14:tracePt t="85864" x="2255838" y="3314700"/>
          <p14:tracePt t="85881" x="2568575" y="3360738"/>
          <p14:tracePt t="85898" x="2811463" y="3444875"/>
          <p14:tracePt t="85915" x="2903538" y="3513138"/>
          <p14:tracePt t="85931" x="2911475" y="3573463"/>
          <p14:tracePt t="85948" x="2911475" y="3665538"/>
          <p14:tracePt t="85965" x="2835275" y="3725863"/>
          <p14:tracePt t="85982" x="2620963" y="3717925"/>
          <p14:tracePt t="85998" x="2460625" y="3657600"/>
          <p14:tracePt t="86015" x="2301875" y="3573463"/>
          <p14:tracePt t="86031" x="2278063" y="3527425"/>
          <p14:tracePt t="86048" x="2278063" y="3489325"/>
          <p14:tracePt t="86065" x="2430463" y="3451225"/>
          <p14:tracePt t="86081" x="2781300" y="3451225"/>
          <p14:tracePt t="86098" x="3238500" y="3451225"/>
          <p14:tracePt t="86115" x="3627438" y="3535363"/>
          <p14:tracePt t="86131" x="3763963" y="3619500"/>
          <p14:tracePt t="86148" x="3763963" y="3679825"/>
          <p14:tracePt t="86165" x="3741738" y="3810000"/>
          <p14:tracePt t="86182" x="3489325" y="3916363"/>
          <p14:tracePt t="86198" x="3260725" y="3908425"/>
          <p14:tracePt t="86215" x="3070225" y="3863975"/>
          <p14:tracePt t="86232" x="3040063" y="3863975"/>
          <p14:tracePt t="86265" x="3146425" y="3863975"/>
          <p14:tracePt t="86281" x="3421063" y="3863975"/>
          <p14:tracePt t="86298" x="3954463" y="3916363"/>
          <p14:tracePt t="86315" x="4289425" y="3970338"/>
          <p14:tracePt t="86332" x="4473575" y="4022725"/>
          <p14:tracePt t="86348" x="4549775" y="4068763"/>
          <p14:tracePt t="86365" x="4579938" y="4092575"/>
          <p14:tracePt t="86382" x="4632325" y="4160838"/>
          <p14:tracePt t="86398" x="4694238" y="4213225"/>
          <p14:tracePt t="86415" x="4822825" y="4297363"/>
          <p14:tracePt t="86432" x="5097463" y="4441825"/>
          <p14:tracePt t="86448" x="5608638" y="4632325"/>
          <p14:tracePt t="86465" x="6302375" y="4792663"/>
          <p14:tracePt t="86482" x="6896100" y="4868863"/>
          <p14:tracePt t="86498" x="7246938" y="4914900"/>
          <p14:tracePt t="86515" x="7383463" y="4914900"/>
          <p14:tracePt t="86531" x="7407275" y="4914900"/>
          <p14:tracePt t="87015" x="7391400" y="4906963"/>
          <p14:tracePt t="87023" x="7375525" y="4906963"/>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17996" y="268963"/>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1953843" y="1434710"/>
            <a:ext cx="9723375" cy="4884342"/>
          </a:xfrm>
          <a:prstGeom prst="rect">
            <a:avLst/>
          </a:prstGeom>
        </p:spPr>
      </p:pic>
    </p:spTree>
    <p:extLst>
      <p:ext uri="{BB962C8B-B14F-4D97-AF65-F5344CB8AC3E}">
        <p14:creationId xmlns:p14="http://schemas.microsoft.com/office/powerpoint/2010/main" val="3962750736"/>
      </p:ext>
    </p:extLst>
  </p:cSld>
  <p:clrMapOvr>
    <a:masterClrMapping/>
  </p:clrMapOvr>
  <mc:AlternateContent xmlns:mc="http://schemas.openxmlformats.org/markup-compatibility/2006" xmlns:p14="http://schemas.microsoft.com/office/powerpoint/2010/main">
    <mc:Choice Requires="p14">
      <p:transition p14:dur="10" advTm="100927"/>
    </mc:Choice>
    <mc:Fallback xmlns="">
      <p:transition advTm="100927"/>
    </mc:Fallback>
  </mc:AlternateContent>
  <p:timing>
    <p:tnLst>
      <p:par>
        <p:cTn id="1" dur="indefinite" restart="never" nodeType="tmRoot"/>
      </p:par>
    </p:tnLst>
  </p:timing>
  <p:extLst mod="1">
    <p:ext uri="{3A86A75C-4F4B-4683-9AE1-C65F6400EC91}">
      <p14:laserTraceLst xmlns:p14="http://schemas.microsoft.com/office/powerpoint/2010/main">
        <p14:tracePtLst>
          <p14:tracePt t="1000" x="7315200" y="4884738"/>
          <p14:tracePt t="1007" x="7124700" y="4830763"/>
          <p14:tracePt t="1017" x="6827838" y="4702175"/>
          <p14:tracePt t="1034" x="6194425" y="4321175"/>
          <p14:tracePt t="1050" x="5524500" y="3771900"/>
          <p14:tracePt t="1068" x="4746625" y="3322638"/>
          <p14:tracePt t="1084" x="3932238" y="3017838"/>
          <p14:tracePt t="1100" x="3132138" y="2789238"/>
          <p14:tracePt t="1118" x="2019300" y="2354263"/>
          <p14:tracePt t="1134" x="1554163" y="2117725"/>
          <p14:tracePt t="1150" x="1379538" y="2035175"/>
          <p14:tracePt t="1168" x="1333500" y="2019300"/>
          <p14:tracePt t="1487" x="1355725" y="2019300"/>
          <p14:tracePt t="1495" x="1477963" y="2117725"/>
          <p14:tracePt t="1503" x="1654175" y="2263775"/>
          <p14:tracePt t="1518" x="2041525" y="2506663"/>
          <p14:tracePt t="1534" x="2362200" y="2628900"/>
          <p14:tracePt t="1551" x="2590800" y="2713038"/>
          <p14:tracePt t="1567" x="2713038" y="2743200"/>
          <p14:tracePt t="1586" x="2759075" y="2743200"/>
          <p14:tracePt t="2120" x="2773363" y="2735263"/>
          <p14:tracePt t="2127" x="2803525" y="2713038"/>
          <p14:tracePt t="2135" x="2827338" y="2713038"/>
          <p14:tracePt t="2151" x="2903538" y="2674938"/>
          <p14:tracePt t="2168" x="2979738" y="2636838"/>
          <p14:tracePt t="2184" x="3048000" y="2613025"/>
          <p14:tracePt t="2201" x="3070225" y="2598738"/>
          <p14:tracePt t="3559" x="3078163" y="2598738"/>
          <p14:tracePt t="3606" x="3086100" y="2590800"/>
          <p14:tracePt t="3615" x="3094038" y="2574925"/>
          <p14:tracePt t="3622" x="3132138" y="2544763"/>
          <p14:tracePt t="3635" x="3146425" y="2514600"/>
          <p14:tracePt t="3651" x="3162300" y="2484438"/>
          <p14:tracePt t="3668" x="3184525" y="2460625"/>
          <p14:tracePt t="3685" x="3192463" y="2438400"/>
          <p14:tracePt t="3702" x="3208338" y="2408238"/>
          <p14:tracePt t="3718" x="3208338" y="2384425"/>
          <p14:tracePt t="3735" x="3208338" y="2378075"/>
          <p14:tracePt t="3775" x="3208338" y="2370138"/>
          <p14:tracePt t="4455" x="3222625" y="2378075"/>
          <p14:tracePt t="4463" x="3254375" y="2392363"/>
          <p14:tracePt t="4471" x="3276600" y="2392363"/>
          <p14:tracePt t="4486" x="3413125" y="2400300"/>
          <p14:tracePt t="4502" x="3535363" y="2400300"/>
          <p14:tracePt t="4518" x="3551238" y="2400300"/>
          <p14:tracePt t="4583" x="3551238" y="2384425"/>
          <p14:tracePt t="4591" x="3551238" y="2370138"/>
          <p14:tracePt t="4630" x="3551238" y="2362200"/>
          <p14:tracePt t="4663" x="3559175" y="2354263"/>
          <p14:tracePt t="4687" x="3559175" y="2346325"/>
          <p14:tracePt t="4863" x="3581400" y="2346325"/>
          <p14:tracePt t="4870" x="3635375" y="2346325"/>
          <p14:tracePt t="4879" x="3695700" y="2362200"/>
          <p14:tracePt t="4887" x="3771900" y="2378075"/>
          <p14:tracePt t="4902" x="3825875" y="2392363"/>
          <p14:tracePt t="4918" x="4008438" y="2408238"/>
          <p14:tracePt t="4935" x="4038600" y="2408238"/>
          <p14:tracePt t="5047" x="4038600" y="2416175"/>
          <p14:tracePt t="5071" x="4038600" y="2422525"/>
          <p14:tracePt t="5079" x="4030663" y="2430463"/>
          <p14:tracePt t="5087" x="4022725" y="2446338"/>
          <p14:tracePt t="5102" x="4008438" y="2476500"/>
          <p14:tracePt t="5118" x="4008438" y="2498725"/>
          <p14:tracePt t="5135" x="4000500" y="2506663"/>
          <p14:tracePt t="5152" x="3992563" y="2522538"/>
          <p14:tracePt t="5169" x="3992563" y="2530475"/>
          <p14:tracePt t="5185" x="3978275" y="2536825"/>
          <p14:tracePt t="5202" x="3962400" y="2536825"/>
          <p14:tracePt t="5219" x="3954463" y="2536825"/>
          <p14:tracePt t="5599" x="3940175" y="2536825"/>
          <p14:tracePt t="12583" x="3932238" y="2536825"/>
          <p14:tracePt t="12591" x="3902075" y="2530475"/>
          <p14:tracePt t="12599" x="3878263" y="2530475"/>
          <p14:tracePt t="12607" x="3863975" y="2522538"/>
          <p14:tracePt t="12622" x="3832225" y="2506663"/>
          <p14:tracePt t="12638" x="3810000" y="2506663"/>
          <p14:tracePt t="12655" x="3794125" y="2498725"/>
          <p14:tracePt t="12672" x="3779838" y="2498725"/>
          <p14:tracePt t="12688" x="3779838" y="2492375"/>
          <p14:tracePt t="12847" x="3771900" y="2492375"/>
          <p14:tracePt t="12911" x="3763963" y="2492375"/>
          <p14:tracePt t="12919" x="3741738" y="2492375"/>
          <p14:tracePt t="12927" x="3703638" y="2484438"/>
          <p14:tracePt t="12938" x="3657600" y="2460625"/>
          <p14:tracePt t="12955" x="3551238" y="2460625"/>
          <p14:tracePt t="12972" x="3436938" y="2460625"/>
          <p14:tracePt t="12988" x="3322638" y="2460625"/>
          <p14:tracePt t="13005" x="3268663" y="2460625"/>
          <p14:tracePt t="13021" x="3254375" y="2460625"/>
          <p14:tracePt t="13135" x="3246438" y="2454275"/>
          <p14:tracePt t="13351" x="3276600" y="2446338"/>
          <p14:tracePt t="13361" x="3322638" y="2430463"/>
          <p14:tracePt t="13371" x="3360738" y="2408238"/>
          <p14:tracePt t="13388" x="3421063" y="2370138"/>
          <p14:tracePt t="13405" x="3489325" y="2324100"/>
          <p14:tracePt t="13422" x="3505200" y="2308225"/>
          <p14:tracePt t="13438" x="3505200" y="2301875"/>
          <p14:tracePt t="13487" x="3513138" y="2301875"/>
          <p14:tracePt t="13495" x="3527425" y="2301875"/>
          <p14:tracePt t="13505" x="3527425" y="2293938"/>
          <p14:tracePt t="13521" x="3565525" y="2286000"/>
          <p14:tracePt t="13538" x="3581400" y="2278063"/>
          <p14:tracePt t="13555" x="3619500" y="2278063"/>
          <p14:tracePt t="13572" x="3673475" y="2278063"/>
          <p14:tracePt t="13588" x="3725863" y="2278063"/>
          <p14:tracePt t="13606" x="3794125" y="2278063"/>
          <p14:tracePt t="13622" x="3810000" y="2278063"/>
          <p14:tracePt t="13638" x="3848100" y="2293938"/>
          <p14:tracePt t="13655" x="3870325" y="2308225"/>
          <p14:tracePt t="13672" x="3878263" y="2308225"/>
          <p14:tracePt t="13688" x="3894138" y="2324100"/>
          <p14:tracePt t="13705" x="3902075" y="2346325"/>
          <p14:tracePt t="13722" x="3908425" y="2370138"/>
          <p14:tracePt t="13738" x="3924300" y="2384425"/>
          <p14:tracePt t="13755" x="3932238" y="2400300"/>
          <p14:tracePt t="13772" x="3940175" y="2416175"/>
          <p14:tracePt t="13788" x="3940175" y="2422525"/>
          <p14:tracePt t="13805" x="3940175" y="2430463"/>
          <p14:tracePt t="13871" x="3932238" y="2438400"/>
          <p14:tracePt t="13878" x="3886200" y="2430463"/>
          <p14:tracePt t="13888" x="3832225" y="2416175"/>
          <p14:tracePt t="13905" x="3665538" y="2370138"/>
          <p14:tracePt t="13922" x="3482975" y="2362200"/>
          <p14:tracePt t="13938" x="3298825" y="2362200"/>
          <p14:tracePt t="13955" x="3146425" y="2362200"/>
          <p14:tracePt t="13972" x="3040063" y="2362200"/>
          <p14:tracePt t="13988" x="2955925" y="2378075"/>
          <p14:tracePt t="14007" x="2933700" y="2392363"/>
          <p14:tracePt t="14022" x="2925763" y="2392363"/>
          <p14:tracePt t="14038" x="2911475" y="2408238"/>
          <p14:tracePt t="14055" x="2903538" y="2416175"/>
          <p14:tracePt t="14088" x="2895600" y="2416175"/>
          <p14:tracePt t="14105" x="2873375" y="2416175"/>
          <p14:tracePt t="14122" x="2849563" y="2416175"/>
          <p14:tracePt t="14138" x="2835275" y="2416175"/>
          <p14:tracePt t="14155" x="2819400" y="2416175"/>
          <p14:tracePt t="14172" x="2811463" y="2416175"/>
          <p14:tracePt t="14188" x="2803525" y="2416175"/>
          <p14:tracePt t="14205" x="2789238" y="2408238"/>
          <p14:tracePt t="14264" x="2773363" y="2416175"/>
          <p14:tracePt t="14271" x="2765425" y="2422525"/>
          <p14:tracePt t="14279" x="2765425" y="2430463"/>
          <p14:tracePt t="14288" x="2765425" y="2438400"/>
          <p14:tracePt t="14306" x="2765425" y="2468563"/>
          <p14:tracePt t="14322" x="2765425" y="2498725"/>
          <p14:tracePt t="14325" x="2765425" y="2506663"/>
          <p14:tracePt t="14339" x="2765425" y="2522538"/>
          <p14:tracePt t="15567" x="2765425" y="2476500"/>
          <p14:tracePt t="15575" x="2773363" y="2422525"/>
          <p14:tracePt t="15583" x="2781300" y="2400300"/>
          <p14:tracePt t="15591" x="2781300" y="2378075"/>
          <p14:tracePt t="15605" x="2789238" y="2339975"/>
          <p14:tracePt t="15622" x="2803525" y="2263775"/>
          <p14:tracePt t="15639" x="2803525" y="2225675"/>
          <p14:tracePt t="15656" x="2803525" y="2187575"/>
          <p14:tracePt t="15672" x="2803525" y="2155825"/>
          <p14:tracePt t="15689" x="2803525" y="2111375"/>
          <p14:tracePt t="15706" x="2803525" y="2087563"/>
          <p14:tracePt t="15722" x="2803525" y="2057400"/>
          <p14:tracePt t="15739" x="2797175" y="2041525"/>
          <p14:tracePt t="15756" x="2797175" y="2027238"/>
          <p14:tracePt t="15772" x="2781300" y="2011363"/>
          <p14:tracePt t="15790" x="2765425" y="1997075"/>
          <p14:tracePt t="15805" x="2751138" y="1997075"/>
          <p14:tracePt t="15822" x="2735263" y="1997075"/>
          <p14:tracePt t="15839" x="2720975" y="1989138"/>
          <p14:tracePt t="16351" x="2713038" y="1981200"/>
          <p14:tracePt t="16359" x="2713038" y="1958975"/>
          <p14:tracePt t="16367" x="2713038" y="1943100"/>
          <p14:tracePt t="16374" x="2713038" y="1935163"/>
          <p14:tracePt t="16390" x="2713038" y="1882775"/>
          <p14:tracePt t="16406" x="2713038" y="1844675"/>
          <p14:tracePt t="16424" x="2713038" y="1812925"/>
          <p14:tracePt t="16439" x="2713038" y="1806575"/>
          <p14:tracePt t="16655" x="2713038" y="1812925"/>
          <p14:tracePt t="16663" x="2713038" y="1820863"/>
          <p14:tracePt t="16673" x="2713038" y="1836738"/>
          <p14:tracePt t="16689" x="2713038" y="1851025"/>
          <p14:tracePt t="16706" x="2713038" y="1858963"/>
          <p14:tracePt t="16723" x="2713038" y="1882775"/>
          <p14:tracePt t="16739" x="2713038" y="1897063"/>
          <p14:tracePt t="16756" x="2713038" y="1905000"/>
          <p14:tracePt t="17351" x="2727325" y="1912938"/>
          <p14:tracePt t="17360" x="2759075" y="1920875"/>
          <p14:tracePt t="17367" x="2797175" y="1927225"/>
          <p14:tracePt t="17375" x="2835275" y="1927225"/>
          <p14:tracePt t="17390" x="2873375" y="1943100"/>
          <p14:tracePt t="17406" x="3063875" y="1943100"/>
          <p14:tracePt t="17423" x="3124200" y="1943100"/>
          <p14:tracePt t="17440" x="3146425" y="1943100"/>
          <p14:tracePt t="17919" x="3154363" y="1943100"/>
          <p14:tracePt t="17927" x="3162300" y="1943100"/>
          <p14:tracePt t="17935" x="3216275" y="1951038"/>
          <p14:tracePt t="17943" x="3306763" y="1951038"/>
          <p14:tracePt t="17956" x="3444875" y="1951038"/>
          <p14:tracePt t="17974" x="3779838" y="1951038"/>
          <p14:tracePt t="17991" x="3954463" y="1951038"/>
          <p14:tracePt t="18006" x="4008438" y="1951038"/>
          <p14:tracePt t="18343" x="3992563" y="1951038"/>
          <p14:tracePt t="18359" x="3984625" y="1951038"/>
          <p14:tracePt t="18367" x="3978275" y="1951038"/>
          <p14:tracePt t="18399" x="3970338" y="1951038"/>
          <p14:tracePt t="19847" x="3946525" y="1943100"/>
          <p14:tracePt t="19854" x="3924300" y="1912938"/>
          <p14:tracePt t="19863" x="3902075" y="1889125"/>
          <p14:tracePt t="19874" x="3863975" y="1851025"/>
          <p14:tracePt t="19891" x="3771900" y="1774825"/>
          <p14:tracePt t="19907" x="3649663" y="1706563"/>
          <p14:tracePt t="19925" x="3505200" y="1630363"/>
          <p14:tracePt t="19942" x="3330575" y="1570038"/>
          <p14:tracePt t="19958" x="3216275" y="1524000"/>
          <p14:tracePt t="19974" x="3108325" y="1493838"/>
          <p14:tracePt t="19991" x="3017838" y="1485900"/>
          <p14:tracePt t="20007" x="2941638" y="1477963"/>
          <p14:tracePt t="20024" x="2865438" y="1455738"/>
          <p14:tracePt t="20041" x="2797175" y="1447800"/>
          <p14:tracePt t="20057" x="2759075" y="1447800"/>
          <p14:tracePt t="20074" x="2713038" y="1447800"/>
          <p14:tracePt t="20091" x="2674938" y="1447800"/>
          <p14:tracePt t="20107" x="2620963" y="1463675"/>
          <p14:tracePt t="20124" x="2530475" y="1508125"/>
          <p14:tracePt t="20141" x="2416175" y="1577975"/>
          <p14:tracePt t="20158" x="2187575" y="1676400"/>
          <p14:tracePt t="20174" x="2065338" y="1752600"/>
          <p14:tracePt t="20191" x="1973263" y="1828800"/>
          <p14:tracePt t="20207" x="1897063" y="1897063"/>
          <p14:tracePt t="20224" x="1851025" y="1958975"/>
          <p14:tracePt t="20241" x="1836738" y="2011363"/>
          <p14:tracePt t="20257" x="1820863" y="2079625"/>
          <p14:tracePt t="20274" x="1782763" y="2171700"/>
          <p14:tracePt t="20291" x="1782763" y="2278063"/>
          <p14:tracePt t="20307" x="1782763" y="2384425"/>
          <p14:tracePt t="20324" x="1798638" y="2476500"/>
          <p14:tracePt t="20341" x="1836738" y="2560638"/>
          <p14:tracePt t="20344" x="1858963" y="2590800"/>
          <p14:tracePt t="20358" x="1874838" y="2613025"/>
          <p14:tracePt t="20374" x="1897063" y="2644775"/>
          <p14:tracePt t="20391" x="1912938" y="2659063"/>
          <p14:tracePt t="20407" x="1965325" y="2674938"/>
          <p14:tracePt t="20425" x="2041525" y="2689225"/>
          <p14:tracePt t="20441" x="2171700" y="2697163"/>
          <p14:tracePt t="20457" x="2346325" y="2697163"/>
          <p14:tracePt t="20474" x="2484438" y="2697163"/>
          <p14:tracePt t="20491" x="2651125" y="2697163"/>
          <p14:tracePt t="20507" x="2803525" y="2697163"/>
          <p14:tracePt t="20524" x="2903538" y="2697163"/>
          <p14:tracePt t="20542" x="3048000" y="2697163"/>
          <p14:tracePt t="20558" x="3086100" y="2697163"/>
          <p14:tracePt t="20574" x="3230563" y="2697163"/>
          <p14:tracePt t="20591" x="3375025" y="2697163"/>
          <p14:tracePt t="20608" x="3505200" y="2697163"/>
          <p14:tracePt t="20624" x="3649663" y="2667000"/>
          <p14:tracePt t="20641" x="3787775" y="2628900"/>
          <p14:tracePt t="20657" x="3908425" y="2582863"/>
          <p14:tracePt t="20674" x="3992563" y="2560638"/>
          <p14:tracePt t="20691" x="4022725" y="2552700"/>
          <p14:tracePt t="20708" x="4046538" y="2536825"/>
          <p14:tracePt t="20724" x="4054475" y="2514600"/>
          <p14:tracePt t="20741" x="4076700" y="2438400"/>
          <p14:tracePt t="20758" x="4076700" y="2324100"/>
          <p14:tracePt t="20774" x="4076700" y="2209800"/>
          <p14:tracePt t="20791" x="4060825" y="2065338"/>
          <p14:tracePt t="20807" x="3992563" y="1935163"/>
          <p14:tracePt t="20824" x="3932238" y="1812925"/>
          <p14:tracePt t="20841" x="3848100" y="1714500"/>
          <p14:tracePt t="20858" x="3794125" y="1630363"/>
          <p14:tracePt t="20874" x="3725863" y="1562100"/>
          <p14:tracePt t="20891" x="3641725" y="1516063"/>
          <p14:tracePt t="20907" x="3559175" y="1477963"/>
          <p14:tracePt t="20926" x="3375025" y="1431925"/>
          <p14:tracePt t="20942" x="3230563" y="1387475"/>
          <p14:tracePt t="20957" x="3154363" y="1387475"/>
          <p14:tracePt t="20974" x="2917825" y="1355725"/>
          <p14:tracePt t="20991" x="2789238" y="1355725"/>
          <p14:tracePt t="21008" x="2667000" y="1355725"/>
          <p14:tracePt t="21024" x="2568575" y="1355725"/>
          <p14:tracePt t="21041" x="2468563" y="1363663"/>
          <p14:tracePt t="21058" x="2400300" y="1387475"/>
          <p14:tracePt t="21074" x="2362200" y="1401763"/>
          <p14:tracePt t="21091" x="2324100" y="1417638"/>
          <p14:tracePt t="21108" x="2301875" y="1431925"/>
          <p14:tracePt t="21125" x="2286000" y="1455738"/>
          <p14:tracePt t="21142" x="2255838" y="1508125"/>
          <p14:tracePt t="21158" x="2247900" y="1524000"/>
          <p14:tracePt t="21174" x="2209800" y="1630363"/>
          <p14:tracePt t="21191" x="2187575" y="1744663"/>
          <p14:tracePt t="21208" x="2179638" y="1858963"/>
          <p14:tracePt t="21224" x="2179638" y="1973263"/>
          <p14:tracePt t="21241" x="2179638" y="2087563"/>
          <p14:tracePt t="21258" x="2201863" y="2171700"/>
          <p14:tracePt t="21275" x="2232025" y="2239963"/>
          <p14:tracePt t="21291" x="2270125" y="2301875"/>
          <p14:tracePt t="21308" x="2316163" y="2370138"/>
          <p14:tracePt t="21325" x="2408238" y="2430463"/>
          <p14:tracePt t="21342" x="2667000" y="2560638"/>
          <p14:tracePt t="21359" x="3001963" y="2644775"/>
          <p14:tracePt t="21374" x="3292475" y="2689225"/>
          <p14:tracePt t="21391" x="3521075" y="2697163"/>
          <p14:tracePt t="21408" x="3711575" y="2697163"/>
          <p14:tracePt t="21424" x="3825875" y="2697163"/>
          <p14:tracePt t="21441" x="3908425" y="2667000"/>
          <p14:tracePt t="21458" x="3978275" y="2606675"/>
          <p14:tracePt t="21474" x="4030663" y="2544763"/>
          <p14:tracePt t="21491" x="4084638" y="2430463"/>
          <p14:tracePt t="21508" x="4106863" y="2346325"/>
          <p14:tracePt t="21524" x="4130675" y="2232025"/>
          <p14:tracePt t="21542" x="4130675" y="2095500"/>
          <p14:tracePt t="21558" x="4130675" y="2003425"/>
          <p14:tracePt t="21574" x="4114800" y="1927225"/>
          <p14:tracePt t="21592" x="4060825" y="1844675"/>
          <p14:tracePt t="21609" x="3992563" y="1760538"/>
          <p14:tracePt t="21625" x="3908425" y="1698625"/>
          <p14:tracePt t="21641" x="3802063" y="1654175"/>
          <p14:tracePt t="21658" x="3687763" y="1608138"/>
          <p14:tracePt t="21675" x="3581400" y="1577975"/>
          <p14:tracePt t="21691" x="3489325" y="1570038"/>
          <p14:tracePt t="21711" x="3390900" y="1562100"/>
          <p14:tracePt t="21724" x="3382963" y="1562100"/>
          <p14:tracePt t="21741" x="3368675" y="1562100"/>
          <p14:tracePt t="21920" x="3360738" y="1570038"/>
          <p14:tracePt t="21927" x="3360738" y="1577975"/>
          <p14:tracePt t="21935" x="3360738" y="1592263"/>
          <p14:tracePt t="21943" x="3360738" y="1600200"/>
          <p14:tracePt t="21958" x="3360738" y="1668463"/>
          <p14:tracePt t="21975" x="3368675" y="1774825"/>
          <p14:tracePt t="21991" x="3429000" y="1981200"/>
          <p14:tracePt t="22008" x="3565525" y="2232025"/>
          <p14:tracePt t="22025" x="3725863" y="2484438"/>
          <p14:tracePt t="22042" x="4038600" y="2759075"/>
          <p14:tracePt t="22058" x="4511675" y="3025775"/>
          <p14:tracePt t="22075" x="5121275" y="3268663"/>
          <p14:tracePt t="22091" x="5715000" y="3535363"/>
          <p14:tracePt t="22108" x="6378575" y="3725863"/>
          <p14:tracePt t="22125" x="6934200" y="3886200"/>
          <p14:tracePt t="22142" x="7642225" y="3962400"/>
          <p14:tracePt t="22158" x="7978775" y="3962400"/>
          <p14:tracePt t="22175" x="8229600" y="3962400"/>
          <p14:tracePt t="22191" x="8534400" y="3940175"/>
          <p14:tracePt t="22208" x="8953500" y="3878263"/>
          <p14:tracePt t="22225" x="9318625" y="3787775"/>
          <p14:tracePt t="22241" x="9685338" y="3649663"/>
          <p14:tracePt t="22258" x="9990138" y="3527425"/>
          <p14:tracePt t="22275" x="10142538" y="3444875"/>
          <p14:tracePt t="22291" x="10240963" y="3360738"/>
          <p14:tracePt t="22308" x="10309225" y="3254375"/>
          <p14:tracePt t="22325" x="10317163" y="3108325"/>
          <p14:tracePt t="22342" x="10317163" y="3009900"/>
          <p14:tracePt t="22358" x="10317163" y="2933700"/>
          <p14:tracePt t="22375" x="10287000" y="2819400"/>
          <p14:tracePt t="22391" x="10194925" y="2697163"/>
          <p14:tracePt t="22408" x="10112375" y="2590800"/>
          <p14:tracePt t="22425" x="9998075" y="2476500"/>
          <p14:tracePt t="22441" x="9845675" y="2378075"/>
          <p14:tracePt t="22458" x="9693275" y="2278063"/>
          <p14:tracePt t="22475" x="9532938" y="2201863"/>
          <p14:tracePt t="22491" x="9364663" y="2141538"/>
          <p14:tracePt t="22508" x="9174163" y="2087563"/>
          <p14:tracePt t="22525" x="8893175" y="2035175"/>
          <p14:tracePt t="22542" x="8770938" y="2027238"/>
          <p14:tracePt t="22558" x="8678863" y="2027238"/>
          <p14:tracePt t="22575" x="8542338" y="2035175"/>
          <p14:tracePt t="22591" x="8366125" y="2087563"/>
          <p14:tracePt t="22608" x="8221663" y="2171700"/>
          <p14:tracePt t="22625" x="8069263" y="2286000"/>
          <p14:tracePt t="22642" x="7940675" y="2408238"/>
          <p14:tracePt t="22658" x="7826375" y="2560638"/>
          <p14:tracePt t="22675" x="7734300" y="2720975"/>
          <p14:tracePt t="22691" x="7688263" y="2865438"/>
          <p14:tracePt t="22708" x="7642225" y="3040063"/>
          <p14:tracePt t="22726" x="7642225" y="3336925"/>
          <p14:tracePt t="22742" x="7642225" y="3444875"/>
          <p14:tracePt t="22758" x="7742238" y="3749675"/>
          <p14:tracePt t="22775" x="7878763" y="3932238"/>
          <p14:tracePt t="22792" x="8077200" y="4098925"/>
          <p14:tracePt t="22808" x="8474075" y="4283075"/>
          <p14:tracePt t="22825" x="8983663" y="4397375"/>
          <p14:tracePt t="22842" x="9593263" y="4449763"/>
          <p14:tracePt t="22858" x="10088563" y="4449763"/>
          <p14:tracePt t="22862" x="10294938" y="4427538"/>
          <p14:tracePt t="22875" x="10477500" y="4381500"/>
          <p14:tracePt t="22891" x="10706100" y="4229100"/>
          <p14:tracePt t="22908" x="10828338" y="4106863"/>
          <p14:tracePt t="22926" x="10926763" y="3870325"/>
          <p14:tracePt t="22942" x="10934700" y="3779838"/>
          <p14:tracePt t="22958" x="10934700" y="3497263"/>
          <p14:tracePt t="22975" x="10880725" y="3314700"/>
          <p14:tracePt t="22992" x="10752138" y="3086100"/>
          <p14:tracePt t="23008" x="10591800" y="2887663"/>
          <p14:tracePt t="23025" x="10309225" y="2644775"/>
          <p14:tracePt t="23042" x="10028238" y="2484438"/>
          <p14:tracePt t="23058" x="9761538" y="2392363"/>
          <p14:tracePt t="23075" x="9578975" y="2346325"/>
          <p14:tracePt t="23092" x="9402763" y="2324100"/>
          <p14:tracePt t="23108" x="9197975" y="2308225"/>
          <p14:tracePt t="23126" x="8839200" y="2308225"/>
          <p14:tracePt t="23142" x="8564563" y="2332038"/>
          <p14:tracePt t="23158" x="8313738" y="2422525"/>
          <p14:tracePt t="23175" x="8047038" y="2530475"/>
          <p14:tracePt t="23192" x="7810500" y="2636838"/>
          <p14:tracePt t="23208" x="7635875" y="2751138"/>
          <p14:tracePt t="23225" x="7505700" y="2857500"/>
          <p14:tracePt t="23242" x="7407275" y="2979738"/>
          <p14:tracePt t="23258" x="7345363" y="3132138"/>
          <p14:tracePt t="23275" x="7323138" y="3276600"/>
          <p14:tracePt t="23292" x="7323138" y="3429000"/>
          <p14:tracePt t="23310" x="7505700" y="3725863"/>
          <p14:tracePt t="23326" x="7764463" y="3916363"/>
          <p14:tracePt t="23344" x="8199438" y="4122738"/>
          <p14:tracePt t="23358" x="8755063" y="4275138"/>
          <p14:tracePt t="23375" x="9326563" y="4327525"/>
          <p14:tracePt t="23392" x="9845675" y="4327525"/>
          <p14:tracePt t="23409" x="10188575" y="4267200"/>
          <p14:tracePt t="23425" x="10409238" y="4152900"/>
          <p14:tracePt t="23442" x="10545763" y="3992563"/>
          <p14:tracePt t="23458" x="10652125" y="3779838"/>
          <p14:tracePt t="23475" x="10683875" y="3597275"/>
          <p14:tracePt t="23492" x="10683875" y="3360738"/>
          <p14:tracePt t="23510" x="10515600" y="2911475"/>
          <p14:tracePt t="23526" x="10248900" y="2590800"/>
          <p14:tracePt t="23544" x="9898063" y="2278063"/>
          <p14:tracePt t="23559" x="9532938" y="2041525"/>
          <p14:tracePt t="23575" x="9197975" y="1882775"/>
          <p14:tracePt t="23592" x="8885238" y="1790700"/>
          <p14:tracePt t="23609" x="8702675" y="1752600"/>
          <p14:tracePt t="23625" x="8588375" y="1736725"/>
          <p14:tracePt t="23642" x="8442325" y="1736725"/>
          <p14:tracePt t="23659" x="8229600" y="1790700"/>
          <p14:tracePt t="23675" x="7970838" y="1889125"/>
          <p14:tracePt t="23692" x="7688263" y="2057400"/>
          <p14:tracePt t="23710" x="7337425" y="2316163"/>
          <p14:tracePt t="23726" x="7124700" y="2530475"/>
          <p14:tracePt t="23744" x="7026275" y="2705100"/>
          <p14:tracePt t="23759" x="7010400" y="2887663"/>
          <p14:tracePt t="23775" x="7010400" y="3063875"/>
          <p14:tracePt t="23792" x="7154863" y="3306763"/>
          <p14:tracePt t="23809" x="7467600" y="3581400"/>
          <p14:tracePt t="23826" x="8008938" y="3863975"/>
          <p14:tracePt t="23842" x="8632825" y="4084638"/>
          <p14:tracePt t="23859" x="9258300" y="4183063"/>
          <p14:tracePt t="23861" x="9593263" y="4213225"/>
          <p14:tracePt t="23875" x="9883775" y="4213225"/>
          <p14:tracePt t="23892" x="10340975" y="4160838"/>
          <p14:tracePt t="23909" x="10591800" y="4038600"/>
          <p14:tracePt t="23926" x="10744200" y="3794125"/>
          <p14:tracePt t="23942" x="10760075" y="3611563"/>
          <p14:tracePt t="23959" x="10752138" y="3336925"/>
          <p14:tracePt t="23975" x="10660063" y="3108325"/>
          <p14:tracePt t="23992" x="10423525" y="2789238"/>
          <p14:tracePt t="24009" x="10118725" y="2530475"/>
          <p14:tracePt t="24026" x="9791700" y="2346325"/>
          <p14:tracePt t="24043" x="9494838" y="2239963"/>
          <p14:tracePt t="24059" x="9296400" y="2201863"/>
          <p14:tracePt t="24075" x="9197975" y="2193925"/>
          <p14:tracePt t="24092" x="9144000" y="2193925"/>
          <p14:tracePt t="24110" x="9083675" y="2193925"/>
          <p14:tracePt t="24126" x="9067800" y="2201863"/>
          <p14:tracePt t="24142" x="9045575" y="2217738"/>
          <p14:tracePt t="24159" x="9045575" y="2225675"/>
          <p14:tracePt t="24176" x="9021763" y="2225675"/>
          <p14:tracePt t="24192" x="9013825" y="2232025"/>
          <p14:tracePt t="24209" x="9013825" y="2239963"/>
          <p14:tracePt t="24567" x="8975725" y="2217738"/>
          <p14:tracePt t="24575" x="8885238" y="2193925"/>
          <p14:tracePt t="24584" x="8831263" y="2171700"/>
          <p14:tracePt t="24592" x="8801100" y="2171700"/>
          <p14:tracePt t="24609" x="8724900" y="2133600"/>
          <p14:tracePt t="24626" x="8656638" y="2103438"/>
          <p14:tracePt t="24642" x="8594725" y="2095500"/>
          <p14:tracePt t="24659" x="8458200" y="2095500"/>
          <p14:tracePt t="24676" x="8297863" y="2111375"/>
          <p14:tracePt t="24692" x="8093075" y="2179638"/>
          <p14:tracePt t="24710" x="7818438" y="2308225"/>
          <p14:tracePt t="24726" x="7742238" y="2346325"/>
          <p14:tracePt t="24744" x="7581900" y="2438400"/>
          <p14:tracePt t="24759" x="7521575" y="2492375"/>
          <p14:tracePt t="24776" x="7497763" y="2522538"/>
          <p14:tracePt t="24792" x="7475538" y="2568575"/>
          <p14:tracePt t="24809" x="7451725" y="2628900"/>
          <p14:tracePt t="24826" x="7429500" y="2705100"/>
          <p14:tracePt t="24842" x="7421563" y="2789238"/>
          <p14:tracePt t="24859" x="7413625" y="2887663"/>
          <p14:tracePt t="24861" x="7413625" y="2933700"/>
          <p14:tracePt t="24876" x="7413625" y="2994025"/>
          <p14:tracePt t="24892" x="7413625" y="3108325"/>
          <p14:tracePt t="24909" x="7475538" y="3306763"/>
          <p14:tracePt t="24926" x="7513638" y="3390900"/>
          <p14:tracePt t="24943" x="7658100" y="3589338"/>
          <p14:tracePt t="24959" x="7794625" y="3695700"/>
          <p14:tracePt t="24976" x="7978775" y="3779838"/>
          <p14:tracePt t="24992" x="8175625" y="3863975"/>
          <p14:tracePt t="25009" x="8351838" y="3908425"/>
          <p14:tracePt t="25026" x="8640763" y="3916363"/>
          <p14:tracePt t="25042" x="8931275" y="3916363"/>
          <p14:tracePt t="25059" x="9136063" y="3916363"/>
          <p14:tracePt t="25076" x="9388475" y="3878263"/>
          <p14:tracePt t="25093" x="9898063" y="3695700"/>
          <p14:tracePt t="25110" x="10172700" y="3573463"/>
          <p14:tracePt t="25126" x="10393363" y="3444875"/>
          <p14:tracePt t="25142" x="10545763" y="3314700"/>
          <p14:tracePt t="25159" x="10629900" y="3208338"/>
          <p14:tracePt t="25176" x="10660063" y="3078163"/>
          <p14:tracePt t="25192" x="10668000" y="2903538"/>
          <p14:tracePt t="25209" x="10621963" y="2689225"/>
          <p14:tracePt t="25226" x="10439400" y="2384425"/>
          <p14:tracePt t="25243" x="10210800" y="2133600"/>
          <p14:tracePt t="25259" x="9952038" y="1943100"/>
          <p14:tracePt t="25276" x="9783763" y="1858963"/>
          <p14:tracePt t="25294" x="9525000" y="1736725"/>
          <p14:tracePt t="25310" x="9394825" y="1714500"/>
          <p14:tracePt t="25326" x="9312275" y="1692275"/>
          <p14:tracePt t="25343" x="9045575" y="1692275"/>
          <p14:tracePt t="25359" x="8816975" y="1692275"/>
          <p14:tracePt t="25376" x="8474075" y="1752600"/>
          <p14:tracePt t="25393" x="8183563" y="1820863"/>
          <p14:tracePt t="25409" x="7902575" y="1935163"/>
          <p14:tracePt t="25426" x="7673975" y="2035175"/>
          <p14:tracePt t="25443" x="7489825" y="2133600"/>
          <p14:tracePt t="25459" x="7391400" y="2225675"/>
          <p14:tracePt t="25476" x="7285038" y="2308225"/>
          <p14:tracePt t="25492" x="7208838" y="2400300"/>
          <p14:tracePt t="25510" x="7094538" y="2582863"/>
          <p14:tracePt t="25526" x="7056438" y="2705100"/>
          <p14:tracePt t="25542" x="7018338" y="2841625"/>
          <p14:tracePt t="25559" x="7010400" y="2987675"/>
          <p14:tracePt t="25575" x="7010400" y="3140075"/>
          <p14:tracePt t="25592" x="7010400" y="3260725"/>
          <p14:tracePt t="25609" x="7048500" y="3398838"/>
          <p14:tracePt t="25625" x="7116763" y="3521075"/>
          <p14:tracePt t="25642" x="7223125" y="3635375"/>
          <p14:tracePt t="25659" x="7391400" y="3756025"/>
          <p14:tracePt t="25675" x="7666038" y="3886200"/>
          <p14:tracePt t="25692" x="8093075" y="3984625"/>
          <p14:tracePt t="25709" x="8747125" y="4016375"/>
          <p14:tracePt t="25725" x="9166225" y="4000500"/>
          <p14:tracePt t="25742" x="9593263" y="3870325"/>
          <p14:tracePt t="25759" x="9928225" y="3679825"/>
          <p14:tracePt t="25775" x="10142538" y="3535363"/>
          <p14:tracePt t="25792" x="10248900" y="3436938"/>
          <p14:tracePt t="25809" x="10309225" y="3314700"/>
          <p14:tracePt t="25825" x="10347325" y="3192463"/>
          <p14:tracePt t="25842" x="10371138" y="3048000"/>
          <p14:tracePt t="25859" x="10363200" y="2911475"/>
          <p14:tracePt t="25875" x="10325100" y="2773363"/>
          <p14:tracePt t="25892" x="10248900" y="2620963"/>
          <p14:tracePt t="25909" x="10142538" y="2460625"/>
          <p14:tracePt t="25926" x="9921875" y="2232025"/>
          <p14:tracePt t="25942" x="9693275" y="2087563"/>
          <p14:tracePt t="25959" x="9394825" y="1943100"/>
          <p14:tracePt t="25975" x="9159875" y="1874838"/>
          <p14:tracePt t="25992" x="8809038" y="1768475"/>
          <p14:tracePt t="26009" x="8602663" y="1744663"/>
          <p14:tracePt t="26025" x="8420100" y="1744663"/>
          <p14:tracePt t="26042" x="8259763" y="1744663"/>
          <p14:tracePt t="26059" x="8085138" y="1782763"/>
          <p14:tracePt t="26075" x="7924800" y="1844675"/>
          <p14:tracePt t="26092" x="7756525" y="1935163"/>
          <p14:tracePt t="26109" x="7535863" y="2095500"/>
          <p14:tracePt t="26126" x="7407275" y="2201863"/>
          <p14:tracePt t="26142" x="7292975" y="2324100"/>
          <p14:tracePt t="26159" x="7216775" y="2476500"/>
          <p14:tracePt t="26176" x="7170738" y="2606675"/>
          <p14:tracePt t="26192" x="7132638" y="2727325"/>
          <p14:tracePt t="26209" x="7124700" y="2857500"/>
          <p14:tracePt t="26226" x="7124700" y="2994025"/>
          <p14:tracePt t="26242" x="7154863" y="3124200"/>
          <p14:tracePt t="26259" x="7223125" y="3292475"/>
          <p14:tracePt t="26276" x="7315200" y="3429000"/>
          <p14:tracePt t="26292" x="7459663" y="3597275"/>
          <p14:tracePt t="26309" x="7642225" y="3711575"/>
          <p14:tracePt t="26326" x="7985125" y="3856038"/>
          <p14:tracePt t="26343" x="8221663" y="3916363"/>
          <p14:tracePt t="26360" x="8480425" y="3962400"/>
          <p14:tracePt t="26376" x="8770938" y="3992563"/>
          <p14:tracePt t="26393" x="9144000" y="3992563"/>
          <p14:tracePt t="26410" x="9486900" y="3924300"/>
          <p14:tracePt t="26426" x="9807575" y="3779838"/>
          <p14:tracePt t="26443" x="10074275" y="3603625"/>
          <p14:tracePt t="26460" x="10240963" y="3444875"/>
          <p14:tracePt t="26476" x="10340975" y="3268663"/>
          <p14:tracePt t="26495" x="10401300" y="2963863"/>
          <p14:tracePt t="26510" x="10385425" y="2682875"/>
          <p14:tracePt t="26526" x="10240963" y="2354263"/>
          <p14:tracePt t="26543" x="9982200" y="1997075"/>
          <p14:tracePt t="26560" x="9699625" y="1714500"/>
          <p14:tracePt t="26576" x="9494838" y="1570038"/>
          <p14:tracePt t="26593" x="9312275" y="1485900"/>
          <p14:tracePt t="26611" x="9166225" y="1455738"/>
          <p14:tracePt t="26626" x="9090025" y="1455738"/>
          <p14:tracePt t="26643" x="9021763" y="1455738"/>
          <p14:tracePt t="26660" x="8953500" y="1463675"/>
          <p14:tracePt t="26676" x="8907463" y="1485900"/>
          <p14:tracePt t="26694" x="8869363" y="1516063"/>
          <p14:tracePt t="26710" x="8861425" y="1516063"/>
          <p14:tracePt t="26928" x="8855075" y="1524000"/>
          <p14:tracePt t="27127" x="8847138" y="1539875"/>
          <p14:tracePt t="27135" x="8839200" y="1539875"/>
          <p14:tracePt t="27168" x="8839200" y="1546225"/>
          <p14:tracePt t="27184" x="8816975" y="1546225"/>
          <p14:tracePt t="27191" x="8793163" y="1546225"/>
          <p14:tracePt t="27200" x="8770938" y="1524000"/>
          <p14:tracePt t="27210" x="8755063" y="1516063"/>
          <p14:tracePt t="27638" x="8740775" y="1516063"/>
          <p14:tracePt t="27646" x="8732838" y="1524000"/>
          <p14:tracePt t="27655" x="8724900" y="1531938"/>
          <p14:tracePt t="27662" x="8716963" y="1546225"/>
          <p14:tracePt t="27677" x="8709025" y="1562100"/>
          <p14:tracePt t="27695" x="8702675" y="1570038"/>
          <p14:tracePt t="27710" x="8664575" y="1600200"/>
          <p14:tracePt t="27727" x="8610600" y="1654175"/>
          <p14:tracePt t="27744" x="8526463" y="1698625"/>
          <p14:tracePt t="27760" x="8412163" y="1774825"/>
          <p14:tracePt t="27777" x="8335963" y="1820863"/>
          <p14:tracePt t="27794" x="8267700" y="1851025"/>
          <p14:tracePt t="27810" x="8169275" y="1889125"/>
          <p14:tracePt t="27827" x="8099425" y="1920875"/>
          <p14:tracePt t="27843" x="8031163" y="1935163"/>
          <p14:tracePt t="27860" x="8008938" y="1943100"/>
          <p14:tracePt t="27863" x="8001000" y="1943100"/>
          <p14:tracePt t="27878" x="7985125" y="1943100"/>
          <p14:tracePt t="28951" x="7962900" y="1951038"/>
          <p14:tracePt t="28958" x="7947025" y="1965325"/>
          <p14:tracePt t="28966" x="7908925" y="2003425"/>
          <p14:tracePt t="28977" x="7886700" y="2041525"/>
          <p14:tracePt t="28994" x="7802563" y="2125663"/>
          <p14:tracePt t="29011" x="7688263" y="2247900"/>
          <p14:tracePt t="29027" x="7559675" y="2384425"/>
          <p14:tracePt t="29044" x="7421563" y="2530475"/>
          <p14:tracePt t="29062" x="7292975" y="2689225"/>
          <p14:tracePt t="29078" x="7231063" y="2759075"/>
          <p14:tracePt t="29094" x="7178675" y="2811463"/>
          <p14:tracePt t="29111" x="7154863" y="2849563"/>
          <p14:tracePt t="29127" x="7140575" y="2865438"/>
          <p14:tracePt t="29144" x="7140575" y="2873375"/>
          <p14:tracePt t="30951" x="7140575" y="2879725"/>
          <p14:tracePt t="30958" x="7162800" y="2879725"/>
          <p14:tracePt t="30966" x="7178675" y="2887663"/>
          <p14:tracePt t="30978" x="7185025" y="2887663"/>
          <p14:tracePt t="30995" x="7216775" y="2895600"/>
          <p14:tracePt t="31011" x="7254875" y="2911475"/>
          <p14:tracePt t="31028" x="7307263" y="2917825"/>
          <p14:tracePt t="31045" x="7383463" y="2917825"/>
          <p14:tracePt t="31064" x="7521575" y="2903538"/>
          <p14:tracePt t="31078" x="7635875" y="2895600"/>
          <p14:tracePt t="31095" x="7718425" y="2879725"/>
          <p14:tracePt t="31111" x="7810500" y="2865438"/>
          <p14:tracePt t="31128" x="7864475" y="2865438"/>
          <p14:tracePt t="31145" x="7916863" y="2865438"/>
          <p14:tracePt t="31161" x="7954963" y="2865438"/>
          <p14:tracePt t="31178" x="7985125" y="2873375"/>
          <p14:tracePt t="31195" x="8023225" y="2879725"/>
          <p14:tracePt t="31212" x="8131175" y="2941638"/>
          <p14:tracePt t="31228" x="8251825" y="3025775"/>
          <p14:tracePt t="31245" x="8397875" y="3101975"/>
          <p14:tracePt t="31263" x="8678863" y="3254375"/>
          <p14:tracePt t="31278" x="8847138" y="3322638"/>
          <p14:tracePt t="31295" x="9045575" y="3382963"/>
          <p14:tracePt t="31312" x="9197975" y="3390900"/>
          <p14:tracePt t="31329" x="9350375" y="3390900"/>
          <p14:tracePt t="31345" x="9540875" y="3390900"/>
          <p14:tracePt t="31361" x="9737725" y="3344863"/>
          <p14:tracePt t="31378" x="9921875" y="3260725"/>
          <p14:tracePt t="31382" x="10004425" y="3230563"/>
          <p14:tracePt t="31395" x="10074275" y="3192463"/>
          <p14:tracePt t="31411" x="10194925" y="3132138"/>
          <p14:tracePt t="31428" x="10264775" y="3094038"/>
          <p14:tracePt t="31445" x="10302875" y="3070225"/>
          <p14:tracePt t="31518" x="10302875" y="3055938"/>
          <p14:tracePt t="31526" x="10302875" y="3040063"/>
          <p14:tracePt t="31535" x="10302875" y="3025775"/>
          <p14:tracePt t="31545" x="10271125" y="2994025"/>
          <p14:tracePt t="31561" x="10194925" y="2879725"/>
          <p14:tracePt t="31578" x="10074275" y="2759075"/>
          <p14:tracePt t="31595" x="9952038" y="2667000"/>
          <p14:tracePt t="31611" x="9837738" y="2606675"/>
          <p14:tracePt t="31630" x="9745663" y="2568575"/>
          <p14:tracePt t="31646" x="9677400" y="2568575"/>
          <p14:tracePt t="31662" x="9563100" y="2560638"/>
          <p14:tracePt t="31678" x="9410700" y="2560638"/>
          <p14:tracePt t="31695" x="9236075" y="2590800"/>
          <p14:tracePt t="31711" x="8983663" y="2682875"/>
          <p14:tracePt t="31729" x="8770938" y="2751138"/>
          <p14:tracePt t="31745" x="8556625" y="2765425"/>
          <p14:tracePt t="31762" x="8335963" y="2765425"/>
          <p14:tracePt t="31778" x="8099425" y="2689225"/>
          <p14:tracePt t="31795" x="7940675" y="2636838"/>
          <p14:tracePt t="32159" x="7932738" y="2636838"/>
          <p14:tracePt t="32167" x="7924800" y="2636838"/>
          <p14:tracePt t="32182" x="7916863" y="2636838"/>
          <p14:tracePt t="32195" x="7908925" y="2636838"/>
          <p14:tracePt t="32374" x="7902575" y="2620963"/>
          <p14:tracePt t="32526" x="7878763" y="2620963"/>
          <p14:tracePt t="32534" x="7840663" y="2620963"/>
          <p14:tracePt t="32545" x="7794625" y="2613025"/>
          <p14:tracePt t="32562" x="7742238" y="2613025"/>
          <p14:tracePt t="32578" x="7642225" y="2667000"/>
          <p14:tracePt t="32595" x="7521575" y="2765425"/>
          <p14:tracePt t="32612" x="7391400" y="2879725"/>
          <p14:tracePt t="32628" x="7246938" y="2971800"/>
          <p14:tracePt t="32646" x="7002463" y="3101975"/>
          <p14:tracePt t="32663" x="6781800" y="3192463"/>
          <p14:tracePt t="32679" x="6613525" y="3230563"/>
          <p14:tracePt t="32695" x="6515100" y="3246438"/>
          <p14:tracePt t="32712" x="6477000" y="3246438"/>
          <p14:tracePt t="32838" x="6469063" y="3246438"/>
          <p14:tracePt t="32847" x="6454775" y="3246438"/>
          <p14:tracePt t="32862" x="6446838" y="3246438"/>
          <p14:tracePt t="32871" x="6438900" y="3238500"/>
          <p14:tracePt t="32879" x="6416675" y="3230563"/>
          <p14:tracePt t="32895" x="6370638" y="3154363"/>
          <p14:tracePt t="32912" x="6226175" y="3040063"/>
          <p14:tracePt t="32929" x="6226175" y="2994025"/>
          <p14:tracePt t="33239" x="6194425" y="3001963"/>
          <p14:tracePt t="33247" x="6142038" y="3017838"/>
          <p14:tracePt t="33254" x="6080125" y="3017838"/>
          <p14:tracePt t="33263" x="5997575" y="3048000"/>
          <p14:tracePt t="33279" x="5668963" y="3222625"/>
          <p14:tracePt t="33295" x="5203825" y="3406775"/>
          <p14:tracePt t="33312" x="4594225" y="3527425"/>
          <p14:tracePt t="33329" x="4016375" y="3597275"/>
          <p14:tracePt t="33346" x="3535363" y="3597275"/>
          <p14:tracePt t="33364" x="3230563" y="3589338"/>
          <p14:tracePt t="33368" x="3094038" y="3551238"/>
          <p14:tracePt t="33379" x="3001963" y="3527425"/>
          <p14:tracePt t="33396" x="2887663" y="3482975"/>
          <p14:tracePt t="33412" x="2827338" y="3436938"/>
          <p14:tracePt t="33430" x="2811463" y="3390900"/>
          <p14:tracePt t="33446" x="2803525" y="3368675"/>
          <p14:tracePt t="33462" x="2803525" y="3336925"/>
          <p14:tracePt t="33479" x="2789238" y="3298825"/>
          <p14:tracePt t="33496" x="2759075" y="3254375"/>
          <p14:tracePt t="33512" x="2689225" y="3192463"/>
          <p14:tracePt t="33529" x="2598738" y="3146425"/>
          <p14:tracePt t="33546" x="2522538" y="3094038"/>
          <p14:tracePt t="33562" x="2454275" y="3063875"/>
          <p14:tracePt t="33579" x="2422525" y="3040063"/>
          <p14:tracePt t="33596" x="2416175" y="3032125"/>
          <p14:tracePt t="33703" x="2416175" y="3025775"/>
          <p14:tracePt t="33710" x="2430463" y="3025775"/>
          <p14:tracePt t="33719" x="2446338" y="3025775"/>
          <p14:tracePt t="33729" x="2446338" y="3017838"/>
          <p14:tracePt t="33746" x="2484438" y="3001963"/>
          <p14:tracePt t="33762" x="2530475" y="2994025"/>
          <p14:tracePt t="33779" x="2568575" y="2979738"/>
          <p14:tracePt t="33796" x="2606675" y="2979738"/>
          <p14:tracePt t="33812" x="2628900" y="2979738"/>
          <p14:tracePt t="33829" x="2636838" y="2979738"/>
          <p14:tracePt t="33846" x="2651125" y="2979738"/>
          <p14:tracePt t="33862" x="2713038" y="2987675"/>
          <p14:tracePt t="33879" x="2789238" y="3017838"/>
          <p14:tracePt t="33895" x="2911475" y="3048000"/>
          <p14:tracePt t="33912" x="3086100" y="3101975"/>
          <p14:tracePt t="33929" x="3238500" y="3124200"/>
          <p14:tracePt t="33945" x="3382963" y="3140075"/>
          <p14:tracePt t="33962" x="3421063" y="3140075"/>
          <p14:tracePt t="34190" x="3429000" y="3140075"/>
          <p14:tracePt t="34198" x="3451225" y="3140075"/>
          <p14:tracePt t="34206" x="3475038" y="3140075"/>
          <p14:tracePt t="34214" x="3505200" y="3140075"/>
          <p14:tracePt t="34229" x="3543300" y="3116263"/>
          <p14:tracePt t="34245" x="3589338" y="3101975"/>
          <p14:tracePt t="34262" x="3603625" y="3094038"/>
          <p14:tracePt t="34279" x="3611563" y="3094038"/>
          <p14:tracePt t="34862" x="3581400" y="3116263"/>
          <p14:tracePt t="34870" x="3565525" y="3170238"/>
          <p14:tracePt t="34879" x="3551238" y="3216275"/>
          <p14:tracePt t="34896" x="3497263" y="3336925"/>
          <p14:tracePt t="34912" x="3413125" y="3459163"/>
          <p14:tracePt t="34929" x="3314700" y="3581400"/>
          <p14:tracePt t="34946" x="3238500" y="3635375"/>
          <p14:tracePt t="34962" x="3178175" y="3673475"/>
          <p14:tracePt t="34979" x="3140075" y="3673475"/>
          <p14:tracePt t="34996" x="3108325" y="3673475"/>
          <p14:tracePt t="35012" x="3086100" y="3673475"/>
          <p14:tracePt t="35029" x="3070225" y="3673475"/>
          <p14:tracePt t="35046" x="3055938" y="3673475"/>
          <p14:tracePt t="35062" x="3040063" y="3673475"/>
          <p14:tracePt t="35079" x="3032125" y="3673475"/>
          <p14:tracePt t="35096" x="3025775" y="3673475"/>
          <p14:tracePt t="35112" x="3009900" y="3679825"/>
          <p14:tracePt t="35129" x="3001963" y="3687763"/>
          <p14:tracePt t="35146" x="2987675" y="3695700"/>
          <p14:tracePt t="35162" x="2963863" y="3695700"/>
          <p14:tracePt t="35179" x="2917825" y="3703638"/>
          <p14:tracePt t="35196" x="2887663" y="3711575"/>
          <p14:tracePt t="35214" x="2841625" y="3711575"/>
          <p14:tracePt t="35230" x="2827338" y="3711575"/>
          <p14:tracePt t="35246" x="2803525" y="3711575"/>
          <p14:tracePt t="35263" x="2781300" y="3703638"/>
          <p14:tracePt t="35280" x="2773363" y="3695700"/>
          <p14:tracePt t="35296" x="2765425" y="3687763"/>
          <p14:tracePt t="35313" x="2765425" y="3679825"/>
          <p14:tracePt t="36016" x="2811463" y="3679825"/>
          <p14:tracePt t="36022" x="2895600" y="3703638"/>
          <p14:tracePt t="36031" x="2994025" y="3717925"/>
          <p14:tracePt t="36046" x="3292475" y="3749675"/>
          <p14:tracePt t="36063" x="3565525" y="3787775"/>
          <p14:tracePt t="36080" x="3763963" y="3787775"/>
          <p14:tracePt t="36096" x="3902075" y="3787775"/>
          <p14:tracePt t="36114" x="3932238" y="3787775"/>
          <p14:tracePt t="36130" x="3940175" y="3787775"/>
          <p14:tracePt t="36163" x="3954463" y="3779838"/>
          <p14:tracePt t="36180" x="3970338" y="3763963"/>
          <p14:tracePt t="36197" x="4022725" y="3733800"/>
          <p14:tracePt t="36214" x="4122738" y="3703638"/>
          <p14:tracePt t="36230" x="4206875" y="3687763"/>
          <p14:tracePt t="36247" x="4221163" y="3673475"/>
          <p14:tracePt t="36311" x="4244975" y="3673475"/>
          <p14:tracePt t="36318" x="4267200" y="3673475"/>
          <p14:tracePt t="36332" x="4297363" y="3673475"/>
          <p14:tracePt t="36347" x="4365625" y="3673475"/>
          <p14:tracePt t="36363" x="4441825" y="3673475"/>
          <p14:tracePt t="36380" x="4487863" y="3673475"/>
          <p14:tracePt t="36396" x="4511675" y="3673475"/>
          <p14:tracePt t="36400" x="4518025" y="3673475"/>
          <p14:tracePt t="36743" x="4525963" y="3673475"/>
          <p14:tracePt t="36783" x="4533900" y="3673475"/>
          <p14:tracePt t="36791" x="4541838" y="3665538"/>
          <p14:tracePt t="36798" x="4549775" y="3665538"/>
          <p14:tracePt t="36814" x="4572000" y="3665538"/>
          <p14:tracePt t="36830" x="4594225" y="3657600"/>
          <p14:tracePt t="36847" x="4610100" y="3657600"/>
          <p14:tracePt t="37126" x="4618038" y="3657600"/>
          <p14:tracePt t="37136" x="4618038" y="3649663"/>
          <p14:tracePt t="37142" x="4618038" y="3635375"/>
          <p14:tracePt t="37535" x="4625975" y="3635375"/>
          <p14:tracePt t="37543" x="4640263" y="3627438"/>
          <p14:tracePt t="37552" x="4678363" y="3627438"/>
          <p14:tracePt t="37564" x="4708525" y="3635375"/>
          <p14:tracePt t="37580" x="4754563" y="3635375"/>
          <p14:tracePt t="37598" x="4860925" y="3635375"/>
          <p14:tracePt t="37614" x="5021263" y="3673475"/>
          <p14:tracePt t="37630" x="5227638" y="3725863"/>
          <p14:tracePt t="37647" x="5638800" y="3810000"/>
          <p14:tracePt t="37664" x="6218238" y="3894138"/>
          <p14:tracePt t="37681" x="6759575" y="3916363"/>
          <p14:tracePt t="37697" x="7361238" y="3916363"/>
          <p14:tracePt t="37714" x="7756525" y="3916363"/>
          <p14:tracePt t="37731" x="8008938" y="3916363"/>
          <p14:tracePt t="37747" x="8145463" y="3916363"/>
          <p14:tracePt t="37764" x="8213725" y="3886200"/>
          <p14:tracePt t="37781" x="8259763" y="3863975"/>
          <p14:tracePt t="37798" x="8289925" y="3840163"/>
          <p14:tracePt t="37814" x="8328025" y="3817938"/>
          <p14:tracePt t="37830" x="8359775" y="3794125"/>
          <p14:tracePt t="37847" x="8389938" y="3771900"/>
          <p14:tracePt t="37864" x="8420100" y="3749675"/>
          <p14:tracePt t="37881" x="8428038" y="3741738"/>
          <p14:tracePt t="37897" x="8442325" y="3725863"/>
          <p14:tracePt t="37914" x="8458200" y="3695700"/>
          <p14:tracePt t="37930" x="8458200" y="3673475"/>
          <p14:tracePt t="37947" x="8458200" y="3641725"/>
          <p14:tracePt t="37963" x="8458200" y="3619500"/>
          <p14:tracePt t="37980" x="8442325" y="3565525"/>
          <p14:tracePt t="37997" x="8321675" y="3489325"/>
          <p14:tracePt t="38013" x="8199438" y="3459163"/>
          <p14:tracePt t="38030" x="8123238" y="3444875"/>
          <p14:tracePt t="38047" x="8054975" y="3436938"/>
          <p14:tracePt t="38064" x="8001000" y="3421063"/>
          <p14:tracePt t="38080" x="7993063" y="3421063"/>
          <p14:tracePt t="38097" x="7985125" y="3421063"/>
          <p14:tracePt t="38114" x="7978775" y="3421063"/>
          <p14:tracePt t="38147" x="7978775" y="3413125"/>
          <p14:tracePt t="38164" x="7947025" y="3398838"/>
          <p14:tracePt t="38180" x="7924800" y="3382963"/>
          <p14:tracePt t="38197" x="7864475" y="3330575"/>
          <p14:tracePt t="38213" x="7848600" y="3314700"/>
          <p14:tracePt t="38230" x="7840663" y="3276600"/>
          <p14:tracePt t="38247" x="7832725" y="3246438"/>
          <p14:tracePt t="38263" x="7832725" y="3200400"/>
          <p14:tracePt t="38280" x="7832725" y="3140075"/>
          <p14:tracePt t="38297" x="7832725" y="3094038"/>
          <p14:tracePt t="38314" x="7832725" y="3063875"/>
          <p14:tracePt t="38330" x="7832725" y="3048000"/>
          <p14:tracePt t="38430" x="7832725" y="3063875"/>
          <p14:tracePt t="38439" x="7826375" y="3124200"/>
          <p14:tracePt t="38447" x="7802563" y="3222625"/>
          <p14:tracePt t="38464" x="7712075" y="3429000"/>
          <p14:tracePt t="38481" x="7581900" y="3589338"/>
          <p14:tracePt t="38497" x="7361238" y="3717925"/>
          <p14:tracePt t="38514" x="7102475" y="3810000"/>
          <p14:tracePt t="38531" x="6759575" y="3902075"/>
          <p14:tracePt t="38547" x="6416675" y="3954463"/>
          <p14:tracePt t="38566" x="6057900" y="3954463"/>
          <p14:tracePt t="38583" x="5897563" y="3954463"/>
          <p14:tracePt t="38598" x="5775325" y="3954463"/>
          <p14:tracePt t="38613" x="5692775" y="3954463"/>
          <p14:tracePt t="38630" x="5630863" y="3954463"/>
          <p14:tracePt t="38647" x="5584825" y="3954463"/>
          <p14:tracePt t="38664" x="5554663" y="3954463"/>
          <p14:tracePt t="38680" x="5540375" y="3954463"/>
          <p14:tracePt t="38697" x="5508625" y="3984625"/>
          <p14:tracePt t="38714" x="5486400" y="4030663"/>
          <p14:tracePt t="38731" x="5448300" y="4122738"/>
          <p14:tracePt t="38747" x="5402263" y="4206875"/>
          <p14:tracePt t="38764" x="5311775" y="4343400"/>
          <p14:tracePt t="38781" x="5127625" y="4533900"/>
          <p14:tracePt t="38798" x="4975225" y="4618038"/>
          <p14:tracePt t="38814" x="4784725" y="4694238"/>
          <p14:tracePt t="38832" x="4610100" y="4732338"/>
          <p14:tracePt t="38847" x="4487863" y="4732338"/>
          <p14:tracePt t="38864" x="4351338" y="4686300"/>
          <p14:tracePt t="38881" x="4305300" y="4648200"/>
          <p14:tracePt t="38897" x="4289425" y="4625975"/>
          <p14:tracePt t="38914" x="4289425" y="4579938"/>
          <p14:tracePt t="38931" x="4289425" y="4525963"/>
          <p14:tracePt t="38948" x="4289425" y="4479925"/>
          <p14:tracePt t="38964" x="4313238" y="4435475"/>
          <p14:tracePt t="38981" x="4327525" y="4381500"/>
          <p14:tracePt t="38998" x="4343400" y="4365625"/>
          <p14:tracePt t="39014" x="4351338" y="4343400"/>
          <p14:tracePt t="39031" x="4359275" y="4335463"/>
          <p14:tracePt t="39048" x="4373563" y="4321175"/>
          <p14:tracePt t="39064" x="4397375" y="4313238"/>
          <p14:tracePt t="39081" x="4419600" y="4297363"/>
          <p14:tracePt t="39098" x="4465638" y="4283075"/>
          <p14:tracePt t="39115" x="4533900" y="4267200"/>
          <p14:tracePt t="39131" x="4610100" y="4259263"/>
          <p14:tracePt t="39147" x="4702175" y="4259263"/>
          <p14:tracePt t="39165" x="4830763" y="4259263"/>
          <p14:tracePt t="39182" x="5051425" y="4289425"/>
          <p14:tracePt t="39197" x="5135563" y="4313238"/>
          <p14:tracePt t="39214" x="5410200" y="4351338"/>
          <p14:tracePt t="39231" x="5600700" y="4373563"/>
          <p14:tracePt t="39248" x="5799138" y="4403725"/>
          <p14:tracePt t="39264" x="5973763" y="4427538"/>
          <p14:tracePt t="39281" x="6103938" y="4435475"/>
          <p14:tracePt t="39298" x="6218238" y="4441825"/>
          <p14:tracePt t="39314" x="6308725" y="4441825"/>
          <p14:tracePt t="39331" x="6354763" y="4441825"/>
          <p14:tracePt t="39348" x="6384925" y="4441825"/>
          <p14:tracePt t="39381" x="6384925" y="4449763"/>
          <p14:tracePt t="39398" x="6392863" y="4449763"/>
          <p14:tracePt t="39414" x="6461125" y="4511675"/>
          <p14:tracePt t="39431" x="6507163" y="4579938"/>
          <p14:tracePt t="39448" x="6575425" y="4648200"/>
          <p14:tracePt t="39464" x="6629400" y="4716463"/>
          <p14:tracePt t="39481" x="6651625" y="4740275"/>
          <p14:tracePt t="39498" x="6651625" y="4754563"/>
          <p14:tracePt t="39531" x="6651625" y="4762500"/>
          <p14:tracePt t="39548" x="6651625" y="4778375"/>
          <p14:tracePt t="39565" x="6645275" y="4822825"/>
          <p14:tracePt t="39583" x="6599238" y="4884738"/>
          <p14:tracePt t="39598" x="6553200" y="4930775"/>
          <p14:tracePt t="39614" x="6469063" y="5006975"/>
          <p14:tracePt t="39631" x="6354763" y="5059363"/>
          <p14:tracePt t="39647" x="6188075" y="5113338"/>
          <p14:tracePt t="39664" x="6003925" y="5151438"/>
          <p14:tracePt t="39680" x="5753100" y="5159375"/>
          <p14:tracePt t="39697" x="5502275" y="5159375"/>
          <p14:tracePt t="39714" x="5265738" y="5159375"/>
          <p14:tracePt t="39730" x="5051425" y="5159375"/>
          <p14:tracePt t="39747" x="4884738" y="5143500"/>
          <p14:tracePt t="39764" x="4732338" y="5113338"/>
          <p14:tracePt t="39781" x="4541838" y="5059363"/>
          <p14:tracePt t="39797" x="4435475" y="5029200"/>
          <p14:tracePt t="39814" x="4359275" y="5021263"/>
          <p14:tracePt t="39831" x="4313238" y="5013325"/>
          <p14:tracePt t="39847" x="4283075" y="5006975"/>
          <p14:tracePt t="39864" x="4275138" y="5006975"/>
          <p14:tracePt t="39881" x="4267200" y="5006975"/>
          <p14:tracePt t="39897" x="4267200" y="4983163"/>
          <p14:tracePt t="39914" x="4267200" y="4892675"/>
          <p14:tracePt t="39931" x="4275138" y="4762500"/>
          <p14:tracePt t="39947" x="4289425" y="4618038"/>
          <p14:tracePt t="39964" x="4305300" y="4473575"/>
          <p14:tracePt t="39981" x="4335463" y="4321175"/>
          <p14:tracePt t="39997" x="4351338" y="4267200"/>
          <p14:tracePt t="40014" x="4381500" y="4206875"/>
          <p14:tracePt t="40031" x="4411663" y="4152900"/>
          <p14:tracePt t="40047" x="4435475" y="4114800"/>
          <p14:tracePt t="40064" x="4503738" y="4060825"/>
          <p14:tracePt t="40081" x="4594225" y="4022725"/>
          <p14:tracePt t="40097" x="4746625" y="4000500"/>
          <p14:tracePt t="40114" x="4922838" y="3970338"/>
          <p14:tracePt t="40131" x="5135563" y="3946525"/>
          <p14:tracePt t="40147" x="5334000" y="3916363"/>
          <p14:tracePt t="40164" x="5494338" y="3916363"/>
          <p14:tracePt t="40181" x="5692775" y="3916363"/>
          <p14:tracePt t="40197" x="5791200" y="3916363"/>
          <p14:tracePt t="40214" x="5921375" y="3946525"/>
          <p14:tracePt t="40231" x="6073775" y="4000500"/>
          <p14:tracePt t="40247" x="6248400" y="4068763"/>
          <p14:tracePt t="40264" x="6423025" y="4144963"/>
          <p14:tracePt t="40281" x="6583363" y="4206875"/>
          <p14:tracePt t="40297" x="6721475" y="4275138"/>
          <p14:tracePt t="40314" x="6842125" y="4335463"/>
          <p14:tracePt t="40331" x="6896100" y="4365625"/>
          <p14:tracePt t="40347" x="6904038" y="4381500"/>
          <p14:tracePt t="40389" x="6904038" y="4397375"/>
          <p14:tracePt t="40398" x="6904038" y="4411663"/>
          <p14:tracePt t="40414" x="6904038" y="4457700"/>
          <p14:tracePt t="40431" x="6880225" y="4525963"/>
          <p14:tracePt t="40448" x="6789738" y="4632325"/>
          <p14:tracePt t="40464" x="6675438" y="4732338"/>
          <p14:tracePt t="40481" x="6545263" y="4816475"/>
          <p14:tracePt t="40498" x="6408738" y="4899025"/>
          <p14:tracePt t="40514" x="6278563" y="4953000"/>
          <p14:tracePt t="40531" x="6149975" y="5013325"/>
          <p14:tracePt t="40548" x="5997575" y="5037138"/>
          <p14:tracePt t="40564" x="5821363" y="5059363"/>
          <p14:tracePt t="40581" x="5516563" y="5067300"/>
          <p14:tracePt t="40598" x="5326063" y="5067300"/>
          <p14:tracePt t="40614" x="5113338" y="5051425"/>
          <p14:tracePt t="40631" x="4884738" y="4991100"/>
          <p14:tracePt t="40648" x="4716463" y="4930775"/>
          <p14:tracePt t="40664" x="4602163" y="4876800"/>
          <p14:tracePt t="40681" x="4511675" y="4838700"/>
          <p14:tracePt t="40698" x="4465638" y="4808538"/>
          <p14:tracePt t="40715" x="4441825" y="4778375"/>
          <p14:tracePt t="40731" x="4435475" y="4754563"/>
          <p14:tracePt t="40748" x="4435475" y="4732338"/>
          <p14:tracePt t="40766" x="4427538" y="4678363"/>
          <p14:tracePt t="40782" x="4427538" y="4648200"/>
          <p14:tracePt t="40799" x="4427538" y="4618038"/>
          <p14:tracePt t="40815" x="4427538" y="4572000"/>
          <p14:tracePt t="40831" x="4427538" y="4541838"/>
          <p14:tracePt t="40848" x="4427538" y="4503738"/>
          <p14:tracePt t="40865" x="4427538" y="4479925"/>
          <p14:tracePt t="40882" x="4427538" y="4473575"/>
          <p14:tracePt t="40943" x="4427538" y="4465638"/>
          <p14:tracePt t="40959" x="4419600" y="4465638"/>
          <p14:tracePt t="40966" x="4411663" y="4479925"/>
          <p14:tracePt t="40975" x="4411663" y="4518025"/>
          <p14:tracePt t="40983" x="4411663" y="4556125"/>
          <p14:tracePt t="41000" x="4411663" y="4618038"/>
          <p14:tracePt t="41015" x="4411663" y="4648200"/>
          <p14:tracePt t="41031" x="4411663" y="4664075"/>
          <p14:tracePt t="41111" x="4435475" y="4664075"/>
          <p14:tracePt t="41118" x="4441825" y="4664075"/>
          <p14:tracePt t="41127" x="4465638" y="4664075"/>
          <p14:tracePt t="41134" x="4473575" y="4664075"/>
          <p14:tracePt t="41148" x="4503738" y="4640263"/>
          <p14:tracePt t="41166" x="4572000" y="4610100"/>
          <p14:tracePt t="41181" x="4579938" y="4610100"/>
          <p14:tracePt t="41199" x="4610100" y="4594225"/>
          <p14:tracePt t="41215" x="4618038" y="4594225"/>
          <p14:tracePt t="41232" x="4632325" y="4594225"/>
          <p14:tracePt t="41248" x="4640263" y="4594225"/>
          <p14:tracePt t="41265" x="4670425" y="4602163"/>
          <p14:tracePt t="41282" x="4716463" y="4648200"/>
          <p14:tracePt t="41299" x="4762500" y="4686300"/>
          <p14:tracePt t="41315" x="4800600" y="4708525"/>
          <p14:tracePt t="41332" x="4816475" y="4708525"/>
          <p14:tracePt t="41375" x="4822825" y="4708525"/>
          <p14:tracePt t="41383" x="4830763" y="4708525"/>
          <p14:tracePt t="41400" x="4838700" y="4708525"/>
          <p14:tracePt t="41415" x="4846638" y="4686300"/>
          <p14:tracePt t="41432" x="4846638" y="4678363"/>
          <p14:tracePt t="41448" x="4854575" y="4678363"/>
          <p14:tracePt t="41511" x="4860925" y="4678363"/>
          <p14:tracePt t="41526" x="4868863" y="4678363"/>
          <p14:tracePt t="41543" x="4884738" y="4686300"/>
          <p14:tracePt t="41616" x="4892675" y="4678363"/>
          <p14:tracePt t="41623" x="4892675" y="4670425"/>
          <p14:tracePt t="41632" x="4906963" y="4664075"/>
          <p14:tracePt t="41648" x="4914900" y="4640263"/>
          <p14:tracePt t="41665" x="4914900" y="4632325"/>
          <p14:tracePt t="41702" x="4922838" y="4632325"/>
          <p14:tracePt t="41743" x="4937125" y="4632325"/>
          <p14:tracePt t="41759" x="4953000" y="4648200"/>
          <p14:tracePt t="41767" x="4960938" y="4648200"/>
          <p14:tracePt t="41775" x="4983163" y="4656138"/>
          <p14:tracePt t="41782" x="5006975" y="4656138"/>
          <p14:tracePt t="41799" x="5051425" y="4670425"/>
          <p14:tracePt t="41816" x="5105400" y="4670425"/>
          <p14:tracePt t="41833" x="5127625" y="4670425"/>
          <p14:tracePt t="41959" x="5135563" y="4670425"/>
          <p14:tracePt t="41967" x="5151438" y="4670425"/>
          <p14:tracePt t="41983" x="5159375" y="4670425"/>
          <p14:tracePt t="41990" x="5165725" y="4670425"/>
          <p14:tracePt t="41999" x="5173663" y="4670425"/>
          <p14:tracePt t="42015" x="5197475" y="4670425"/>
          <p14:tracePt t="42032" x="5219700" y="4670425"/>
          <p14:tracePt t="42119" x="5227638" y="4670425"/>
          <p14:tracePt t="42127" x="5241925" y="4670425"/>
          <p14:tracePt t="42135" x="5280025" y="4686300"/>
          <p14:tracePt t="42150" x="5311775" y="4708525"/>
          <p14:tracePt t="42165" x="5334000" y="4716463"/>
          <p14:tracePt t="42182" x="5426075" y="4724400"/>
          <p14:tracePt t="42199" x="5470525" y="4732338"/>
          <p14:tracePt t="42215" x="5502275" y="4732338"/>
          <p14:tracePt t="42232" x="5516563" y="4732338"/>
          <p14:tracePt t="42266" x="5524500" y="4724400"/>
          <p14:tracePt t="42299" x="5540375" y="4702175"/>
          <p14:tracePt t="42315" x="5546725" y="4694238"/>
          <p14:tracePt t="42332" x="5554663" y="4686300"/>
          <p14:tracePt t="42350" x="5592763" y="4686300"/>
          <p14:tracePt t="42366" x="5646738" y="4686300"/>
          <p14:tracePt t="42382" x="5745163" y="4686300"/>
          <p14:tracePt t="42399" x="5875338" y="4694238"/>
          <p14:tracePt t="42415" x="6003925" y="4702175"/>
          <p14:tracePt t="42432" x="6088063" y="4702175"/>
          <p14:tracePt t="42449" x="6096000" y="4702175"/>
          <p14:tracePt t="42482" x="6103938" y="4702175"/>
          <p14:tracePt t="42499" x="6096000" y="4678363"/>
          <p14:tracePt t="42516" x="6096000" y="4664075"/>
          <p14:tracePt t="42532" x="6080125" y="4648200"/>
          <p14:tracePt t="42549" x="6073775" y="4632325"/>
          <p14:tracePt t="42679" x="6073775" y="4640263"/>
          <p14:tracePt t="42687" x="6080125" y="4664075"/>
          <p14:tracePt t="42699" x="6088063" y="4678363"/>
          <p14:tracePt t="42715" x="6096000" y="4694238"/>
          <p14:tracePt t="42799" x="6103938" y="4694238"/>
          <p14:tracePt t="42807" x="6111875" y="4686300"/>
          <p14:tracePt t="42815" x="6118225" y="4678363"/>
          <p14:tracePt t="42832" x="6149975" y="4648200"/>
          <p14:tracePt t="42849" x="6172200" y="4625975"/>
          <p14:tracePt t="42866" x="6180138" y="4625975"/>
          <p14:tracePt t="42882" x="6194425" y="4625975"/>
          <p14:tracePt t="42900" x="6202363" y="4625975"/>
          <p14:tracePt t="42904" x="6218238" y="4625975"/>
          <p14:tracePt t="42918" x="6240463" y="4625975"/>
          <p14:tracePt t="42932" x="6248400" y="4640263"/>
          <p14:tracePt t="42950" x="6286500" y="4648200"/>
          <p14:tracePt t="42966" x="6294438" y="4648200"/>
          <p14:tracePt t="42999" x="6302375" y="4648200"/>
          <p14:tracePt t="43016" x="6308725" y="4648200"/>
          <p14:tracePt t="43032" x="6316663" y="4648200"/>
          <p14:tracePt t="43049" x="6324600" y="4648200"/>
          <p14:tracePt t="43066" x="6332538" y="4648200"/>
          <p14:tracePt t="43083" x="6340475" y="4648200"/>
          <p14:tracePt t="43099" x="6354763" y="4648200"/>
          <p14:tracePt t="43116" x="6362700" y="4648200"/>
          <p14:tracePt t="43132" x="6378575" y="4648200"/>
          <p14:tracePt t="43150" x="6438900" y="4678363"/>
          <p14:tracePt t="43166" x="6477000" y="4702175"/>
          <p14:tracePt t="43183" x="6499225" y="4702175"/>
          <p14:tracePt t="43199" x="6507163" y="4702175"/>
          <p14:tracePt t="43402" x="6507163" y="4708525"/>
          <p14:tracePt t="43415" x="6507163" y="4716463"/>
          <p14:tracePt t="43775" x="6507163" y="4724400"/>
          <p14:tracePt t="43897" x="6499225" y="4724400"/>
          <p14:tracePt t="43902" x="6484938" y="4724400"/>
          <p14:tracePt t="43916" x="6477000" y="4716463"/>
          <p14:tracePt t="43933" x="6446838" y="4708525"/>
          <p14:tracePt t="43950" x="6408738" y="4702175"/>
          <p14:tracePt t="43966" x="6370638" y="4702175"/>
          <p14:tracePt t="43983" x="6340475" y="4694238"/>
          <p14:tracePt t="43999" x="6286500" y="4686300"/>
          <p14:tracePt t="44016" x="6248400" y="4678363"/>
          <p14:tracePt t="44033" x="6188075" y="4664075"/>
          <p14:tracePt t="44049" x="6180138" y="4656138"/>
          <p14:tracePt t="44066" x="6164263" y="4648200"/>
          <p14:tracePt t="44082" x="6156325" y="4648200"/>
          <p14:tracePt t="44783" x="6149975" y="4648200"/>
          <p14:tracePt t="44831" x="6149975" y="4640263"/>
          <p14:tracePt t="44838" x="6156325" y="4632325"/>
          <p14:tracePt t="44850" x="6164263" y="4625975"/>
          <p14:tracePt t="45095" x="6172200" y="4625975"/>
          <p14:tracePt t="45119" x="6180138" y="4625975"/>
          <p14:tracePt t="45127" x="6188075" y="4632325"/>
          <p14:tracePt t="45271" x="6188075" y="4640263"/>
          <p14:tracePt t="45286" x="6180138" y="4640263"/>
          <p14:tracePt t="45294" x="6164263" y="4656138"/>
          <p14:tracePt t="45302" x="6142038" y="4656138"/>
          <p14:tracePt t="45318" x="6065838" y="4702175"/>
          <p14:tracePt t="45334" x="5997575" y="4746625"/>
          <p14:tracePt t="45350" x="5943600" y="4792663"/>
          <p14:tracePt t="45366" x="5913438" y="4800600"/>
          <p14:tracePt t="45383" x="5905500" y="4816475"/>
          <p14:tracePt t="45400" x="5897563" y="4822825"/>
          <p14:tracePt t="45423" x="5883275" y="4838700"/>
          <p14:tracePt t="45471" x="5875338" y="4846638"/>
          <p14:tracePt t="45526" x="5875338" y="4860925"/>
          <p14:tracePt t="45582" x="5859463" y="4868863"/>
          <p14:tracePt t="45590" x="5821363" y="4868863"/>
          <p14:tracePt t="45599" x="5783263" y="4868863"/>
          <p14:tracePt t="45616" x="5737225" y="4876800"/>
          <p14:tracePt t="46062" x="5737225" y="4884738"/>
          <p14:tracePt t="46070" x="5737225" y="4892675"/>
          <p14:tracePt t="46079" x="5737225" y="4899025"/>
          <p14:tracePt t="46085" x="5737225" y="4906963"/>
          <p14:tracePt t="46103" x="5730875" y="4906963"/>
          <p14:tracePt t="46118" x="5707063" y="4922838"/>
          <p14:tracePt t="46134" x="5692775" y="4922838"/>
          <p14:tracePt t="46150" x="5676900" y="4922838"/>
          <p14:tracePt t="46167" x="5654675" y="4922838"/>
          <p14:tracePt t="46184" x="5630863" y="4914900"/>
          <p14:tracePt t="46202" x="5578475" y="4892675"/>
          <p14:tracePt t="46217" x="5546725" y="4876800"/>
          <p14:tracePt t="46233" x="5516563" y="4854575"/>
          <p14:tracePt t="46250" x="5502275" y="4846638"/>
          <p14:tracePt t="46267" x="5486400" y="4830763"/>
          <p14:tracePt t="46283" x="5478463" y="4830763"/>
          <p14:tracePt t="46390" x="5486400" y="4830763"/>
          <p14:tracePt t="46406" x="5502275" y="4830763"/>
          <p14:tracePt t="46414" x="5508625" y="4830763"/>
          <p14:tracePt t="46423" x="5532438" y="4830763"/>
          <p14:tracePt t="46434" x="5540375" y="4830763"/>
          <p14:tracePt t="46450" x="5562600" y="4830763"/>
          <p14:tracePt t="46467" x="5584825" y="4830763"/>
          <p14:tracePt t="46551" x="5608638" y="4822825"/>
          <p14:tracePt t="46558" x="5616575" y="4816475"/>
          <p14:tracePt t="46567" x="5616575" y="4808538"/>
          <p14:tracePt t="46584" x="5630863" y="4800600"/>
          <p14:tracePt t="46600" x="5638800" y="4784725"/>
          <p14:tracePt t="46655" x="5646738" y="4784725"/>
          <p14:tracePt t="46863" x="5646738" y="4778375"/>
          <p14:tracePt t="46879" x="5646738" y="4770438"/>
          <p14:tracePt t="46895" x="5661025" y="4754563"/>
          <p14:tracePt t="46912" x="5676900" y="4746625"/>
          <p14:tracePt t="46919" x="5684838" y="4740275"/>
          <p14:tracePt t="46927" x="5692775" y="4732338"/>
          <p14:tracePt t="46936" x="5707063" y="4732338"/>
          <p14:tracePt t="46950" x="5730875" y="4716463"/>
          <p14:tracePt t="46967" x="5745163" y="4716463"/>
          <p14:tracePt t="46984" x="5753100" y="4716463"/>
          <p14:tracePt t="47070" x="5722938" y="4716463"/>
          <p14:tracePt t="47078" x="5684838" y="4716463"/>
          <p14:tracePt t="47086" x="5608638" y="4740275"/>
          <p14:tracePt t="47100" x="5516563" y="4762500"/>
          <p14:tracePt t="47117" x="5151438" y="4830763"/>
          <p14:tracePt t="47134" x="4937125" y="4830763"/>
          <p14:tracePt t="47151" x="4792663" y="4830763"/>
          <p14:tracePt t="47167" x="4716463" y="4800600"/>
          <p14:tracePt t="47184" x="4664075" y="4778375"/>
          <p14:tracePt t="47200" x="4625975" y="4746625"/>
          <p14:tracePt t="47217" x="4594225" y="4708525"/>
          <p14:tracePt t="47234" x="4549775" y="4678363"/>
          <p14:tracePt t="47251" x="4511675" y="4648200"/>
          <p14:tracePt t="47267" x="4487863" y="4625975"/>
          <p14:tracePt t="47284" x="4473575" y="4602163"/>
          <p14:tracePt t="47301" x="4465638" y="4602163"/>
          <p14:tracePt t="47350" x="4457700" y="4587875"/>
          <p14:tracePt t="47358" x="4449763" y="4572000"/>
          <p14:tracePt t="47367" x="4441825" y="4564063"/>
          <p14:tracePt t="47384" x="4441825" y="4549775"/>
          <p14:tracePt t="47400" x="4435475" y="4533900"/>
          <p14:tracePt t="47417" x="4435475" y="4525963"/>
          <p14:tracePt t="47434" x="4435475" y="4511675"/>
          <p14:tracePt t="47451" x="4435475" y="4479925"/>
          <p14:tracePt t="47468" x="4449763" y="4441825"/>
          <p14:tracePt t="47484" x="4495800" y="4389438"/>
          <p14:tracePt t="47501" x="4533900" y="4351338"/>
          <p14:tracePt t="47518" x="4594225" y="4305300"/>
          <p14:tracePt t="47534" x="4648200" y="4283075"/>
          <p14:tracePt t="47551" x="4702175" y="4259263"/>
          <p14:tracePt t="47568" x="4746625" y="4251325"/>
          <p14:tracePt t="47584" x="4808538" y="4244975"/>
          <p14:tracePt t="47601" x="4922838" y="4244975"/>
          <p14:tracePt t="47617" x="5045075" y="4244975"/>
          <p14:tracePt t="47634" x="5203825" y="4244975"/>
          <p14:tracePt t="47651" x="5440363" y="4244975"/>
          <p14:tracePt t="47667" x="5715000" y="4244975"/>
          <p14:tracePt t="47684" x="5965825" y="4244975"/>
          <p14:tracePt t="47701" x="6294438" y="4244975"/>
          <p14:tracePt t="47719" x="6454775" y="4244975"/>
          <p14:tracePt t="47734" x="6575425" y="4244975"/>
          <p14:tracePt t="47751" x="6651625" y="4259263"/>
          <p14:tracePt t="47767" x="6697663" y="4267200"/>
          <p14:tracePt t="47785" x="6721475" y="4267200"/>
          <p14:tracePt t="47801" x="6735763" y="4267200"/>
          <p14:tracePt t="47818" x="6751638" y="4275138"/>
          <p14:tracePt t="47834" x="6759575" y="4275138"/>
          <p14:tracePt t="47851" x="6765925" y="4289425"/>
          <p14:tracePt t="47867" x="6781800" y="4297363"/>
          <p14:tracePt t="47885" x="6804025" y="4327525"/>
          <p14:tracePt t="47902" x="6842125" y="4427538"/>
          <p14:tracePt t="47918" x="6873875" y="4525963"/>
          <p14:tracePt t="47934" x="6888163" y="4664075"/>
          <p14:tracePt t="47951" x="6888163" y="4784725"/>
          <p14:tracePt t="47968" x="6888163" y="4884738"/>
          <p14:tracePt t="47984" x="6850063" y="4968875"/>
          <p14:tracePt t="48001" x="6819900" y="4999038"/>
          <p14:tracePt t="48017" x="6735763" y="5037138"/>
          <p14:tracePt t="48034" x="6621463" y="5045075"/>
          <p14:tracePt t="48051" x="6461125" y="5045075"/>
          <p14:tracePt t="48067" x="6270625" y="5045075"/>
          <p14:tracePt t="48084" x="6042025" y="5045075"/>
          <p14:tracePt t="48102" x="5654675" y="5045075"/>
          <p14:tracePt t="48119" x="5380038" y="5045075"/>
          <p14:tracePt t="48134" x="5089525" y="5045075"/>
          <p14:tracePt t="48151" x="4792663" y="5045075"/>
          <p14:tracePt t="48168" x="4564063" y="5045075"/>
          <p14:tracePt t="48184" x="4359275" y="5045075"/>
          <p14:tracePt t="48202" x="4191000" y="5045075"/>
          <p14:tracePt t="48218" x="4084638" y="5045075"/>
          <p14:tracePt t="48234" x="4030663" y="5045075"/>
          <p14:tracePt t="48271" x="4030663" y="5037138"/>
          <p14:tracePt t="48284" x="4030663" y="4991100"/>
          <p14:tracePt t="48302" x="4030663" y="4830763"/>
          <p14:tracePt t="48318" x="4030663" y="4702175"/>
          <p14:tracePt t="48334" x="4068763" y="4556125"/>
          <p14:tracePt t="48351" x="4122738" y="4427538"/>
          <p14:tracePt t="48368" x="4175125" y="4305300"/>
          <p14:tracePt t="48385" x="4244975" y="4198938"/>
          <p14:tracePt t="48402" x="4313238" y="4122738"/>
          <p14:tracePt t="48406" x="4359275" y="4092575"/>
          <p14:tracePt t="48418" x="4403725" y="4068763"/>
          <p14:tracePt t="48435" x="4525963" y="4038600"/>
          <p14:tracePt t="48451" x="4664075" y="4022725"/>
          <p14:tracePt t="48469" x="4822825" y="4022725"/>
          <p14:tracePt t="48484" x="5006975" y="4022725"/>
          <p14:tracePt t="48502" x="5349875" y="4022725"/>
          <p14:tracePt t="48518" x="5592763" y="4054475"/>
          <p14:tracePt t="48534" x="5829300" y="4084638"/>
          <p14:tracePt t="48551" x="6019800" y="4098925"/>
          <p14:tracePt t="48568" x="6156325" y="4137025"/>
          <p14:tracePt t="48584" x="6226175" y="4144963"/>
          <p14:tracePt t="48602" x="6264275" y="4160838"/>
          <p14:tracePt t="48618" x="6286500" y="4168775"/>
          <p14:tracePt t="48634" x="6316663" y="4191000"/>
          <p14:tracePt t="48651" x="6384925" y="4251325"/>
          <p14:tracePt t="48668" x="6438900" y="4335463"/>
          <p14:tracePt t="48685" x="6561138" y="4511675"/>
          <p14:tracePt t="48702" x="6629400" y="4632325"/>
          <p14:tracePt t="48718" x="6683375" y="4762500"/>
          <p14:tracePt t="48734" x="6705600" y="4846638"/>
          <p14:tracePt t="48751" x="6727825" y="4914900"/>
          <p14:tracePt t="48768" x="6727825" y="4937125"/>
          <p14:tracePt t="48785" x="6705600" y="4975225"/>
          <p14:tracePt t="48801" x="6637338" y="5006975"/>
          <p14:tracePt t="48818" x="6530975" y="5029200"/>
          <p14:tracePt t="48835" x="6370638" y="5075238"/>
          <p14:tracePt t="48851" x="6149975" y="5135563"/>
          <p14:tracePt t="48868" x="5897563" y="5173663"/>
          <p14:tracePt t="48884" x="5608638" y="5203825"/>
          <p14:tracePt t="48902" x="5097463" y="5241925"/>
          <p14:tracePt t="48919" x="4778375" y="5241925"/>
          <p14:tracePt t="48935" x="4511675" y="5241925"/>
          <p14:tracePt t="48951" x="4251325" y="5165725"/>
          <p14:tracePt t="48968" x="4076700" y="5089525"/>
          <p14:tracePt t="48984" x="3940175" y="5013325"/>
          <p14:tracePt t="49001" x="3840163" y="4930775"/>
          <p14:tracePt t="49018" x="3825875" y="4868863"/>
          <p14:tracePt t="49035" x="3825875" y="4816475"/>
          <p14:tracePt t="49051" x="3825875" y="4746625"/>
          <p14:tracePt t="49068" x="3832225" y="4664075"/>
          <p14:tracePt t="49086" x="3902075" y="4503738"/>
          <p14:tracePt t="49102" x="3978275" y="4411663"/>
          <p14:tracePt t="49118" x="4092575" y="4305300"/>
          <p14:tracePt t="49135" x="4206875" y="4229100"/>
          <p14:tracePt t="49151" x="4343400" y="4183063"/>
          <p14:tracePt t="49168" x="4533900" y="4144963"/>
          <p14:tracePt t="49185" x="4746625" y="4137025"/>
          <p14:tracePt t="49201" x="4975225" y="4137025"/>
          <p14:tracePt t="49218" x="5280025" y="4137025"/>
          <p14:tracePt t="49235" x="5562600" y="4191000"/>
          <p14:tracePt t="49251" x="5935663" y="4283075"/>
          <p14:tracePt t="49268" x="6164263" y="4351338"/>
          <p14:tracePt t="49286" x="6392863" y="4427538"/>
          <p14:tracePt t="49302" x="6416675" y="4427538"/>
          <p14:tracePt t="51023" x="6400800" y="4427538"/>
          <p14:tracePt t="51031" x="6332538" y="4427538"/>
          <p14:tracePt t="51038" x="6232525" y="4419600"/>
          <p14:tracePt t="51052" x="6149975" y="4397375"/>
          <p14:tracePt t="51069" x="6080125" y="4373563"/>
          <p14:tracePt t="51085" x="6073775" y="4373563"/>
          <p14:tracePt t="51103" x="6065838" y="4373563"/>
          <p14:tracePt t="51119" x="6057900" y="4373563"/>
          <p14:tracePt t="51135" x="6035675" y="4373563"/>
          <p14:tracePt t="51152" x="6027738" y="4381500"/>
          <p14:tracePt t="51169" x="6011863" y="4389438"/>
          <p14:tracePt t="51185" x="5989638" y="4397375"/>
          <p14:tracePt t="51202" x="5973763" y="4403725"/>
          <p14:tracePt t="51219" x="5965825" y="4411663"/>
          <p14:tracePt t="51235" x="5951538" y="4419600"/>
          <p14:tracePt t="51252" x="5921375" y="4427538"/>
          <p14:tracePt t="51269" x="5859463" y="4457700"/>
          <p14:tracePt t="51286" x="5676900" y="4503738"/>
          <p14:tracePt t="51302" x="5516563" y="4564063"/>
          <p14:tracePt t="51319" x="5380038" y="4602163"/>
          <p14:tracePt t="51335" x="5257800" y="4640263"/>
          <p14:tracePt t="51352" x="5165725" y="4686300"/>
          <p14:tracePt t="51369" x="5121275" y="4702175"/>
          <p14:tracePt t="51385" x="5113338" y="4702175"/>
          <p14:tracePt t="51569" x="5113338" y="4708525"/>
          <p14:tracePt t="51584" x="5121275" y="4708525"/>
          <p14:tracePt t="51590" x="5151438" y="4686300"/>
          <p14:tracePt t="51602" x="5165725" y="4678363"/>
          <p14:tracePt t="51619" x="5219700" y="4656138"/>
          <p14:tracePt t="51636" x="5318125" y="4618038"/>
          <p14:tracePt t="51652" x="5426075" y="4594225"/>
          <p14:tracePt t="51670" x="5646738" y="4533900"/>
          <p14:tracePt t="51686" x="5707063" y="4511675"/>
          <p14:tracePt t="51702" x="5783263" y="4487863"/>
          <p14:tracePt t="51719" x="5799138" y="4487863"/>
          <p14:tracePt t="56486" x="5775325" y="4473575"/>
          <p14:tracePt t="56494" x="5730875" y="4465638"/>
          <p14:tracePt t="56504" x="5646738" y="4449763"/>
          <p14:tracePt t="56521" x="5532438" y="4411663"/>
          <p14:tracePt t="56623" x="5524500" y="4411663"/>
          <p14:tracePt t="56631" x="5508625" y="4411663"/>
          <p14:tracePt t="56641" x="5470525" y="4473575"/>
          <p14:tracePt t="56655" x="5402263" y="4579938"/>
          <p14:tracePt t="56671" x="5387975" y="4602163"/>
          <p14:tracePt t="56687" x="5387975" y="4610100"/>
          <p14:tracePt t="56704" x="5380038" y="4632325"/>
          <p14:tracePt t="56721" x="5372100" y="4632325"/>
          <p14:tracePt t="56737" x="5364163" y="4640263"/>
          <p14:tracePt t="56754" x="5341938" y="4640263"/>
          <p14:tracePt t="56771" x="5318125" y="4656138"/>
          <p14:tracePt t="56788" x="5311775" y="4656138"/>
          <p14:tracePt t="56804" x="5303838" y="4656138"/>
          <p14:tracePt t="56821" x="5287963" y="4656138"/>
          <p14:tracePt t="56839" x="5287963" y="4648200"/>
          <p14:tracePt t="56863" x="5280025" y="4640263"/>
          <p14:tracePt t="57656" x="5280025" y="4632325"/>
          <p14:tracePt t="57663" x="5273675" y="4632325"/>
          <p14:tracePt t="58207" x="5265738" y="4632325"/>
          <p14:tracePt t="58215" x="5257800" y="4632325"/>
          <p14:tracePt t="58224" x="5241925" y="4648200"/>
          <p14:tracePt t="58239" x="5235575" y="4664075"/>
          <p14:tracePt t="58254" x="5219700" y="4686300"/>
          <p14:tracePt t="58271" x="5211763" y="4708525"/>
          <p14:tracePt t="58288" x="5203825" y="4716463"/>
          <p14:tracePt t="58305" x="5203825" y="4724400"/>
          <p14:tracePt t="58322" x="5189538" y="4724400"/>
          <p14:tracePt t="58338" x="5159375" y="4724400"/>
          <p14:tracePt t="58371" x="5159375" y="4686300"/>
          <p14:tracePt t="58630" x="5151438" y="4686300"/>
          <p14:tracePt t="59183" x="5135563" y="4694238"/>
          <p14:tracePt t="59190" x="5089525" y="4694238"/>
          <p14:tracePt t="59199" x="5037138" y="4694238"/>
          <p14:tracePt t="59207" x="4999038" y="4694238"/>
          <p14:tracePt t="59221" x="4945063" y="4694238"/>
          <p14:tracePt t="59238" x="4808538" y="4716463"/>
          <p14:tracePt t="59256" x="4740275" y="4724400"/>
          <p14:tracePt t="59272" x="4694238" y="4724400"/>
          <p14:tracePt t="59288" x="4678363" y="4724400"/>
          <p14:tracePt t="59351" x="4724400" y="4732338"/>
          <p14:tracePt t="59358" x="4792663" y="4732338"/>
          <p14:tracePt t="59366" x="4892675" y="4732338"/>
          <p14:tracePt t="59374" x="4999038" y="4732338"/>
          <p14:tracePt t="59388" x="5089525" y="4732338"/>
          <p14:tracePt t="59405" x="5165725" y="4732338"/>
          <p14:tracePt t="59462" x="5135563" y="4732338"/>
          <p14:tracePt t="59470" x="5075238" y="4732338"/>
          <p14:tracePt t="59478" x="5006975" y="4732338"/>
          <p14:tracePt t="59488" x="4937125" y="4732338"/>
          <p14:tracePt t="59505" x="4792663" y="4732338"/>
          <p14:tracePt t="59522" x="4716463" y="4716463"/>
          <p14:tracePt t="59566" x="4732338" y="4716463"/>
          <p14:tracePt t="59574" x="4770438" y="4716463"/>
          <p14:tracePt t="59588" x="4822825" y="4732338"/>
          <p14:tracePt t="59606" x="4975225" y="4754563"/>
          <p14:tracePt t="59622" x="4991100" y="4754563"/>
          <p14:tracePt t="59679" x="4960938" y="4754563"/>
          <p14:tracePt t="59686" x="4922838" y="4746625"/>
          <p14:tracePt t="59694" x="4906963" y="4746625"/>
          <p14:tracePt t="59744" x="4899025" y="4746625"/>
          <p14:tracePt t="59760" x="4975225" y="4746625"/>
          <p14:tracePt t="59767" x="5075238" y="4754563"/>
          <p14:tracePt t="59774" x="5241925" y="4754563"/>
          <p14:tracePt t="59788" x="5410200" y="4754563"/>
          <p14:tracePt t="59806" x="5608638" y="4754563"/>
          <p14:tracePt t="59862" x="5600700" y="4754563"/>
          <p14:tracePt t="59870" x="5562600" y="4754563"/>
          <p14:tracePt t="59878" x="5540375" y="4754563"/>
          <p14:tracePt t="59888" x="5524500" y="4754563"/>
          <p14:tracePt t="60768" x="5478463" y="4740275"/>
          <p14:tracePt t="60774" x="5418138" y="4724400"/>
          <p14:tracePt t="60783" x="5402263" y="4716463"/>
          <p14:tracePt t="60791" x="5372100" y="4708525"/>
          <p14:tracePt t="60806" x="5326063" y="4686300"/>
          <p14:tracePt t="60822" x="5235575" y="4632325"/>
          <p14:tracePt t="60839" x="5159375" y="4564063"/>
          <p14:tracePt t="60856" x="5067300" y="4435475"/>
          <p14:tracePt t="60872" x="4968875" y="4229100"/>
          <p14:tracePt t="60889" x="4846638" y="3954463"/>
          <p14:tracePt t="60905" x="4724400" y="3649663"/>
          <p14:tracePt t="60922" x="4556125" y="3298825"/>
          <p14:tracePt t="60939" x="4473575" y="3101975"/>
          <p14:tracePt t="60956" x="4397375" y="2917825"/>
          <p14:tracePt t="60972" x="4313238" y="2751138"/>
          <p14:tracePt t="60990" x="4237038" y="2582863"/>
          <p14:tracePt t="61006" x="4229100" y="2552700"/>
          <p14:tracePt t="61022" x="4191000" y="2476500"/>
          <p14:tracePt t="61039" x="4160838" y="2416175"/>
          <p14:tracePt t="61056" x="4137025" y="2346325"/>
          <p14:tracePt t="61072" x="4106863" y="2278063"/>
          <p14:tracePt t="61089" x="4054475" y="2187575"/>
          <p14:tracePt t="61105" x="4008438" y="2095500"/>
          <p14:tracePt t="61122" x="3970338" y="2027238"/>
          <p14:tracePt t="61138" x="3946525" y="1997075"/>
          <p14:tracePt t="61156" x="3940175" y="1989138"/>
          <p14:tracePt t="61207" x="3932238" y="1981200"/>
          <p14:tracePt t="61310" x="3932238" y="1989138"/>
          <p14:tracePt t="61319" x="3946525" y="1997075"/>
          <p14:tracePt t="61326" x="3970338" y="1997075"/>
          <p14:tracePt t="61339" x="3984625" y="1997075"/>
          <p14:tracePt t="61356" x="4008438" y="2003425"/>
          <p14:tracePt t="61372" x="4016375" y="2003425"/>
          <p14:tracePt t="61390" x="4038600" y="1997075"/>
          <p14:tracePt t="61406" x="4060825" y="1951038"/>
          <p14:tracePt t="61422" x="4060825" y="1897063"/>
          <p14:tracePt t="61439" x="4060825" y="1836738"/>
          <p14:tracePt t="61456" x="4046538" y="1774825"/>
          <p14:tracePt t="61472" x="3954463" y="1706563"/>
          <p14:tracePt t="61489" x="3810000" y="1654175"/>
          <p14:tracePt t="61506" x="3597275" y="1592263"/>
          <p14:tracePt t="61522" x="3292475" y="1516063"/>
          <p14:tracePt t="61539" x="2933700" y="1463675"/>
          <p14:tracePt t="61556" x="2422525" y="1409700"/>
          <p14:tracePt t="61572" x="2065338" y="1393825"/>
          <p14:tracePt t="61589" x="1714500" y="1393825"/>
          <p14:tracePt t="61606" x="1531938" y="1393825"/>
          <p14:tracePt t="61622" x="1409700" y="1417638"/>
          <p14:tracePt t="61639" x="1333500" y="1470025"/>
          <p14:tracePt t="61656" x="1265238" y="1554163"/>
          <p14:tracePt t="61673" x="1219200" y="1684338"/>
          <p14:tracePt t="61689" x="1181100" y="1828800"/>
          <p14:tracePt t="61706" x="1181100" y="1951038"/>
          <p14:tracePt t="61722" x="1181100" y="2057400"/>
          <p14:tracePt t="61739" x="1227138" y="2163763"/>
          <p14:tracePt t="61756" x="1341438" y="2278063"/>
          <p14:tracePt t="61773" x="1630363" y="2422525"/>
          <p14:tracePt t="61790" x="1981200" y="2514600"/>
          <p14:tracePt t="61806" x="2552700" y="2582863"/>
          <p14:tracePt t="61822" x="3154363" y="2582863"/>
          <p14:tracePt t="61839" x="3649663" y="2514600"/>
          <p14:tracePt t="61856" x="4098925" y="2362200"/>
          <p14:tracePt t="61873" x="4403725" y="2232025"/>
          <p14:tracePt t="61889" x="4511675" y="2141538"/>
          <p14:tracePt t="61906" x="4549775" y="2057400"/>
          <p14:tracePt t="61922" x="4549775" y="1935163"/>
          <p14:tracePt t="61939" x="4495800" y="1806575"/>
          <p14:tracePt t="61956" x="4381500" y="1660525"/>
          <p14:tracePt t="61974" x="4183063" y="1554163"/>
          <p14:tracePt t="61990" x="3984625" y="1501775"/>
          <p14:tracePt t="62006" x="3673475" y="1431925"/>
          <p14:tracePt t="62022" x="3246438" y="1393825"/>
          <p14:tracePt t="62039" x="2849563" y="1393825"/>
          <p14:tracePt t="62056" x="2498725" y="1393825"/>
          <p14:tracePt t="62073" x="2141538" y="1501775"/>
          <p14:tracePt t="62089" x="1844675" y="1660525"/>
          <p14:tracePt t="62106" x="1706563" y="1812925"/>
          <p14:tracePt t="62122" x="1654175" y="1989138"/>
          <p14:tracePt t="62139" x="1646238" y="2171700"/>
          <p14:tracePt t="62156" x="1760538" y="2384425"/>
          <p14:tracePt t="62174" x="2179638" y="2727325"/>
          <p14:tracePt t="62190" x="2568575" y="2819400"/>
          <p14:tracePt t="62206" x="3116263" y="2857500"/>
          <p14:tracePt t="62223" x="3695700" y="2811463"/>
          <p14:tracePt t="62239" x="4092575" y="2598738"/>
          <p14:tracePt t="62256" x="4283075" y="2430463"/>
          <p14:tracePt t="62273" x="4351338" y="2263775"/>
          <p14:tracePt t="62290" x="4359275" y="2111375"/>
          <p14:tracePt t="62306" x="4305300" y="1958975"/>
          <p14:tracePt t="62323" x="4130675" y="1851025"/>
          <p14:tracePt t="62339" x="3932238" y="1774825"/>
          <p14:tracePt t="62356" x="3756025" y="1760538"/>
          <p14:tracePt t="62373" x="3543300" y="1760538"/>
          <p14:tracePt t="62390" x="3436938" y="1844675"/>
          <p14:tracePt t="62407" x="3429000" y="1882775"/>
          <p14:tracePt t="62423" x="3421063" y="1920875"/>
          <p14:tracePt t="62439" x="3421063" y="1951038"/>
          <p14:tracePt t="62456" x="3421063" y="1965325"/>
          <p14:tracePt t="62473" x="3421063" y="1973263"/>
          <p14:tracePt t="62576" x="3429000" y="1981200"/>
          <p14:tracePt t="62593" x="3429000" y="2011363"/>
          <p14:tracePt t="62598" x="3413125" y="2057400"/>
          <p14:tracePt t="62607" x="3398838" y="2095500"/>
          <p14:tracePt t="62623" x="3375025" y="2217738"/>
          <p14:tracePt t="62639" x="3352800" y="2332038"/>
          <p14:tracePt t="62656" x="3336925" y="2476500"/>
          <p14:tracePt t="62673" x="3336925" y="2606675"/>
          <p14:tracePt t="62689" x="3336925" y="2751138"/>
          <p14:tracePt t="62707" x="3368675" y="2865438"/>
          <p14:tracePt t="62723" x="3475038" y="2994025"/>
          <p14:tracePt t="62739" x="3619500" y="3086100"/>
          <p14:tracePt t="62756" x="3840163" y="3178175"/>
          <p14:tracePt t="62773" x="4259263" y="3306763"/>
          <p14:tracePt t="62789" x="4457700" y="3336925"/>
          <p14:tracePt t="62806" x="5249863" y="3352800"/>
          <p14:tracePt t="62823" x="5661025" y="3352800"/>
          <p14:tracePt t="62839" x="6096000" y="3352800"/>
          <p14:tracePt t="62856" x="6477000" y="3352800"/>
          <p14:tracePt t="62873" x="6743700" y="3330575"/>
          <p14:tracePt t="62890" x="6972300" y="3276600"/>
          <p14:tracePt t="62906" x="7170738" y="3230563"/>
          <p14:tracePt t="62912" x="7208838" y="3222625"/>
          <p14:tracePt t="62923" x="7216775" y="3216275"/>
          <p14:tracePt t="63199" x="7239000" y="3268663"/>
          <p14:tracePt t="63207" x="7269163" y="3421063"/>
          <p14:tracePt t="63214" x="7315200" y="3581400"/>
          <p14:tracePt t="63223" x="7337425" y="3703638"/>
          <p14:tracePt t="63240" x="7369175" y="3954463"/>
          <p14:tracePt t="63256" x="7391400" y="4213225"/>
          <p14:tracePt t="63273" x="7391400" y="4473575"/>
          <p14:tracePt t="63290" x="7337425" y="4716463"/>
          <p14:tracePt t="63306" x="7208838" y="4906963"/>
          <p14:tracePt t="63323" x="7070725" y="5006975"/>
          <p14:tracePt t="63340" x="6904038" y="5021263"/>
          <p14:tracePt t="63356" x="6727825" y="4999038"/>
          <p14:tracePt t="63376" x="6492875" y="4854575"/>
          <p14:tracePt t="63390" x="6408738" y="4770438"/>
          <p14:tracePt t="63406" x="6384925" y="4732338"/>
          <p14:tracePt t="63423" x="6378575" y="4702175"/>
          <p14:tracePt t="63440" x="6370638" y="4686300"/>
          <p14:tracePt t="63518" x="6370638" y="4702175"/>
          <p14:tracePt t="63527" x="6346825" y="4732338"/>
          <p14:tracePt t="63534" x="6324600" y="4770438"/>
          <p14:tracePt t="63543" x="6302375" y="4792663"/>
          <p14:tracePt t="63556" x="6286500" y="4808538"/>
          <p14:tracePt t="63575" x="6240463" y="4816475"/>
          <p14:tracePt t="63646" x="6240463" y="4808538"/>
          <p14:tracePt t="63655" x="6232525" y="4800600"/>
          <p14:tracePt t="63663" x="6232525" y="4792663"/>
          <p14:tracePt t="63673" x="6232525" y="4778375"/>
          <p14:tracePt t="63690" x="6232525" y="4762500"/>
          <p14:tracePt t="63707" x="6226175" y="4762500"/>
          <p14:tracePt t="63723" x="6218238" y="4754563"/>
          <p14:tracePt t="63740" x="6210300" y="4746625"/>
          <p14:tracePt t="63758" x="6188075" y="4732338"/>
          <p14:tracePt t="63775" x="6172200" y="4724400"/>
          <p14:tracePt t="63790" x="6149975" y="4716463"/>
          <p14:tracePt t="63807" x="6134100" y="4708525"/>
          <p14:tracePt t="63823" x="6103938" y="4708525"/>
          <p14:tracePt t="63840" x="6065838" y="4708525"/>
          <p14:tracePt t="63857" x="6049963" y="4708525"/>
          <p14:tracePt t="63873" x="6042025" y="4708525"/>
          <p14:tracePt t="63907" x="6035675" y="4724400"/>
          <p14:tracePt t="63923" x="6035675" y="4732338"/>
          <p14:tracePt t="63940" x="6035675" y="4740275"/>
          <p14:tracePt t="63957" x="6057900" y="4754563"/>
          <p14:tracePt t="63974" x="6073775" y="4754563"/>
          <p14:tracePt t="63990" x="6080125" y="4754563"/>
          <p14:tracePt t="64007" x="6096000" y="4754563"/>
          <p14:tracePt t="64023" x="6111875" y="4754563"/>
          <p14:tracePt t="64040" x="6126163" y="4754563"/>
          <p14:tracePt t="64057" x="6149975" y="4740275"/>
          <p14:tracePt t="64074" x="6156325" y="4732338"/>
          <p14:tracePt t="64090" x="6164263" y="4732338"/>
          <p14:tracePt t="64133" x="6172200" y="4732338"/>
          <p14:tracePt t="64175" x="6180138" y="4732338"/>
          <p14:tracePt t="64183" x="6188075" y="4732338"/>
          <p14:tracePt t="64198" x="6202363" y="4732338"/>
          <p14:tracePt t="64238" x="6210300" y="4732338"/>
          <p14:tracePt t="64246" x="6218238" y="4732338"/>
          <p14:tracePt t="64263" x="6226175" y="4732338"/>
          <p14:tracePt t="64273" x="6226175" y="4740275"/>
          <p14:tracePt t="64385" x="6232525" y="4740275"/>
          <p14:tracePt t="64390" x="6240463" y="4740275"/>
          <p14:tracePt t="64401" x="6248400" y="4732338"/>
          <p14:tracePt t="64407" x="6264275" y="4732338"/>
          <p14:tracePt t="64423" x="6302375" y="4724400"/>
          <p14:tracePt t="64440" x="6370638" y="4702175"/>
          <p14:tracePt t="64457" x="6469063" y="4686300"/>
          <p14:tracePt t="64474" x="6621463" y="4656138"/>
          <p14:tracePt t="64490" x="6804025" y="4632325"/>
          <p14:tracePt t="64507" x="7018338" y="4602163"/>
          <p14:tracePt t="64524" x="7223125" y="4572000"/>
          <p14:tracePt t="64540" x="7399338" y="4541838"/>
          <p14:tracePt t="64558" x="7635875" y="4457700"/>
          <p14:tracePt t="64573" x="7718425" y="4411663"/>
          <p14:tracePt t="64590" x="7985125" y="4313238"/>
          <p14:tracePt t="64607" x="8207375" y="4221163"/>
          <p14:tracePt t="64624" x="8458200" y="4106863"/>
          <p14:tracePt t="64640" x="8618538" y="4016375"/>
          <p14:tracePt t="64657" x="8702675" y="3970338"/>
          <p14:tracePt t="64674" x="8747125" y="3916363"/>
          <p14:tracePt t="64690" x="8763000" y="3894138"/>
          <p14:tracePt t="64707" x="8778875" y="3856038"/>
          <p14:tracePt t="64723" x="8809038" y="3802063"/>
          <p14:tracePt t="64740" x="8839200" y="3756025"/>
          <p14:tracePt t="64756" x="8907463" y="3711575"/>
          <p14:tracePt t="64773" x="9021763" y="3641725"/>
          <p14:tracePt t="64790" x="9121775" y="3603625"/>
          <p14:tracePt t="64806" x="9228138" y="3573463"/>
          <p14:tracePt t="64823" x="9342438" y="3543300"/>
          <p14:tracePt t="64840" x="9440863" y="3521075"/>
          <p14:tracePt t="64856" x="9525000" y="3482975"/>
          <p14:tracePt t="64873" x="9578975" y="3451225"/>
          <p14:tracePt t="64890" x="9601200" y="3429000"/>
          <p14:tracePt t="64906" x="9631363" y="3406775"/>
          <p14:tracePt t="64923" x="9639300" y="3390900"/>
          <p14:tracePt t="64940" x="9655175" y="3360738"/>
          <p14:tracePt t="64956" x="9669463" y="3322638"/>
          <p14:tracePt t="64973" x="9685338" y="3292475"/>
          <p14:tracePt t="64990" x="9693275" y="3276600"/>
          <p14:tracePt t="65086" x="9693275" y="3268663"/>
          <p14:tracePt t="65094" x="9685338" y="3268663"/>
          <p14:tracePt t="65102" x="9677400" y="3268663"/>
          <p14:tracePt t="65110" x="9661525" y="3268663"/>
          <p14:tracePt t="65123" x="9655175" y="3268663"/>
          <p14:tracePt t="65140" x="9623425" y="3268663"/>
          <p14:tracePt t="65157" x="9571038" y="3268663"/>
          <p14:tracePt t="65173" x="9532938" y="3268663"/>
          <p14:tracePt t="65190" x="9456738" y="3276600"/>
          <p14:tracePt t="65207" x="9364663" y="3314700"/>
          <p14:tracePt t="65223" x="9236075" y="3336925"/>
          <p14:tracePt t="65240" x="9097963" y="3352800"/>
          <p14:tracePt t="65256" x="8923338" y="3382963"/>
          <p14:tracePt t="65273" x="8770938" y="3406775"/>
          <p14:tracePt t="65290" x="8602663" y="3421063"/>
          <p14:tracePt t="65307" x="8480425" y="3444875"/>
          <p14:tracePt t="65324" x="8366125" y="3459163"/>
          <p14:tracePt t="65340" x="8328025" y="3459163"/>
          <p14:tracePt t="65357" x="8297863" y="3459163"/>
          <p14:tracePt t="65373" x="8275638" y="3459163"/>
          <p14:tracePt t="65390" x="8259763" y="3459163"/>
          <p14:tracePt t="65407" x="8221663" y="3459163"/>
          <p14:tracePt t="65424" x="8199438" y="3459163"/>
          <p14:tracePt t="65440" x="8175625" y="3459163"/>
          <p14:tracePt t="65457" x="8131175" y="3451225"/>
          <p14:tracePt t="65474" x="8093075" y="3444875"/>
          <p14:tracePt t="65490" x="8039100" y="3429000"/>
          <p14:tracePt t="65507" x="7978775" y="3413125"/>
          <p14:tracePt t="65524" x="7962900" y="3406775"/>
          <p14:tracePt t="65540" x="7947025" y="3390900"/>
          <p14:tracePt t="65557" x="7947025" y="3330575"/>
          <p14:tracePt t="65574" x="7947025" y="3276600"/>
          <p14:tracePt t="65590" x="7947025" y="3216275"/>
          <p14:tracePt t="65607" x="7947025" y="3154363"/>
          <p14:tracePt t="65624" x="7947025" y="3116263"/>
          <p14:tracePt t="65640" x="7947025" y="3094038"/>
          <p14:tracePt t="65657" x="7947025" y="3078163"/>
          <p14:tracePt t="65674" x="7954963" y="3070225"/>
          <p14:tracePt t="65690" x="7962900" y="3070225"/>
          <p14:tracePt t="65707" x="7978775" y="3070225"/>
          <p14:tracePt t="65724" x="8001000" y="3070225"/>
          <p14:tracePt t="65740" x="8008938" y="3086100"/>
          <p14:tracePt t="65757" x="8016875" y="3124200"/>
          <p14:tracePt t="65774" x="8047038" y="3284538"/>
          <p14:tracePt t="65790" x="8054975" y="3314700"/>
          <p14:tracePt t="65807" x="8054975" y="3322638"/>
          <p14:tracePt t="65862" x="8054975" y="3306763"/>
          <p14:tracePt t="65870" x="8054975" y="3268663"/>
          <p14:tracePt t="65878" x="8054975" y="3216275"/>
          <p14:tracePt t="65891" x="8054975" y="3184525"/>
          <p14:tracePt t="65907" x="8054975" y="3140075"/>
          <p14:tracePt t="65911" x="8054975" y="3108325"/>
          <p14:tracePt t="65924" x="8054975" y="3094038"/>
          <p14:tracePt t="65941" x="8054975" y="3086100"/>
          <p14:tracePt t="65990" x="8069263" y="3086100"/>
          <p14:tracePt t="65998" x="8069263" y="3094038"/>
          <p14:tracePt t="66007" x="8093075" y="3162300"/>
          <p14:tracePt t="66024" x="8107363" y="3314700"/>
          <p14:tracePt t="66041" x="8137525" y="3429000"/>
          <p14:tracePt t="66057" x="8137525" y="3444875"/>
          <p14:tracePt t="66141" x="8137525" y="3421063"/>
          <p14:tracePt t="66149" x="8123238" y="3390900"/>
          <p14:tracePt t="66157" x="8115300" y="3368675"/>
          <p14:tracePt t="66173" x="8099425" y="3352800"/>
          <p14:tracePt t="66190" x="8085138" y="3336925"/>
          <p14:tracePt t="66320" x="8093075" y="3344863"/>
          <p14:tracePt t="66326" x="8115300" y="3375025"/>
          <p14:tracePt t="66336" x="8145463" y="3413125"/>
          <p14:tracePt t="66342" x="8169275" y="3429000"/>
          <p14:tracePt t="66357" x="8213725" y="3459163"/>
          <p14:tracePt t="66374" x="8412163" y="3513138"/>
          <p14:tracePt t="66391" x="8702675" y="3535363"/>
          <p14:tracePt t="66408" x="8975725" y="3535363"/>
          <p14:tracePt t="66424" x="9236075" y="3429000"/>
          <p14:tracePt t="66441" x="9402763" y="3330575"/>
          <p14:tracePt t="66458" x="9471025" y="3222625"/>
          <p14:tracePt t="66474" x="9494838" y="3101975"/>
          <p14:tracePt t="66491" x="9494838" y="2987675"/>
          <p14:tracePt t="66508" x="9494838" y="2925763"/>
          <p14:tracePt t="66524" x="9486900" y="2887663"/>
          <p14:tracePt t="66630" x="9486900" y="2911475"/>
          <p14:tracePt t="66638" x="9494838" y="2955925"/>
          <p14:tracePt t="66646" x="9540875" y="3032125"/>
          <p14:tracePt t="66658" x="9563100" y="3078163"/>
          <p14:tracePt t="66675" x="9631363" y="3162300"/>
          <p14:tracePt t="66751" x="9623425" y="3170238"/>
          <p14:tracePt t="66758" x="9593263" y="3170238"/>
          <p14:tracePt t="66767" x="9555163" y="3170238"/>
          <p14:tracePt t="66774" x="9525000" y="3154363"/>
          <p14:tracePt t="66791" x="9494838" y="3146425"/>
          <p14:tracePt t="66846" x="9494838" y="3154363"/>
          <p14:tracePt t="66880" x="9494838" y="3162300"/>
          <p14:tracePt t="66886" x="9494838" y="3178175"/>
          <p14:tracePt t="66894" x="9502775" y="3178175"/>
          <p14:tracePt t="66908" x="9509125" y="3192463"/>
          <p14:tracePt t="66924" x="9532938" y="3208338"/>
          <p14:tracePt t="66942" x="9547225" y="3246438"/>
          <p14:tracePt t="66958" x="9555163" y="3268663"/>
          <p14:tracePt t="66974" x="9563100" y="3276600"/>
          <p14:tracePt t="66991" x="9563100" y="3284538"/>
          <p14:tracePt t="67039" x="9555163" y="3284538"/>
          <p14:tracePt t="67046" x="9547225" y="3284538"/>
          <p14:tracePt t="67058" x="9532938" y="3276600"/>
          <p14:tracePt t="67074" x="9494838" y="3238500"/>
          <p14:tracePt t="67091" x="9486900" y="3178175"/>
          <p14:tracePt t="67108" x="9464675" y="3101975"/>
          <p14:tracePt t="67124" x="9456738" y="3001963"/>
          <p14:tracePt t="67141" x="9448800" y="2949575"/>
          <p14:tracePt t="67158" x="9448800" y="2911475"/>
          <p14:tracePt t="67175" x="9448800" y="2895600"/>
          <p14:tracePt t="67230" x="9448800" y="2917825"/>
          <p14:tracePt t="67239" x="9448800" y="3001963"/>
          <p14:tracePt t="67246" x="9448800" y="3086100"/>
          <p14:tracePt t="67258" x="9448800" y="3184525"/>
          <p14:tracePt t="67274" x="9486900" y="3413125"/>
          <p14:tracePt t="67291" x="9502775" y="3527425"/>
          <p14:tracePt t="67308" x="9509125" y="3559175"/>
          <p14:tracePt t="67350" x="9509125" y="3551238"/>
          <p14:tracePt t="67359" x="9509125" y="3489325"/>
          <p14:tracePt t="67375" x="9509125" y="3368675"/>
          <p14:tracePt t="67392" x="9509125" y="3246438"/>
          <p14:tracePt t="67408" x="9509125" y="3146425"/>
          <p14:tracePt t="67424" x="9509125" y="3094038"/>
          <p14:tracePt t="67441" x="9509125" y="3070225"/>
          <p14:tracePt t="67494" x="9509125" y="3078163"/>
          <p14:tracePt t="67503" x="9509125" y="3140075"/>
          <p14:tracePt t="67510" x="9517063" y="3222625"/>
          <p14:tracePt t="67525" x="9525000" y="3298825"/>
          <p14:tracePt t="67542" x="9555163" y="3551238"/>
          <p14:tracePt t="67558" x="9563100" y="3603625"/>
          <p14:tracePt t="67574" x="9563100" y="3611563"/>
          <p14:tracePt t="67625" x="9563100" y="3573463"/>
          <p14:tracePt t="67630" x="9563100" y="3489325"/>
          <p14:tracePt t="67641" x="9563100" y="3421063"/>
          <p14:tracePt t="67658" x="9525000" y="3254375"/>
          <p14:tracePt t="67675" x="9494838" y="3124200"/>
          <p14:tracePt t="67691" x="9486900" y="3086100"/>
          <p14:tracePt t="67725" x="9478963" y="3078163"/>
          <p14:tracePt t="67743" x="9456738" y="3101975"/>
          <p14:tracePt t="67758" x="9372600" y="3284538"/>
          <p14:tracePt t="67775" x="9242425" y="3513138"/>
          <p14:tracePt t="67793" x="9113838" y="3635375"/>
          <p14:tracePt t="67808" x="8975725" y="3679825"/>
          <p14:tracePt t="67825" x="8899525" y="3679825"/>
          <p14:tracePt t="67841" x="8785225" y="3635375"/>
          <p14:tracePt t="67858" x="8632825" y="3543300"/>
          <p14:tracePt t="67875" x="8458200" y="3413125"/>
          <p14:tracePt t="67891" x="8321675" y="3284538"/>
          <p14:tracePt t="67896" x="8275638" y="3238500"/>
          <p14:tracePt t="67909" x="8251825" y="3184525"/>
          <p14:tracePt t="67926" x="8213725" y="3040063"/>
          <p14:tracePt t="67941" x="8213725" y="3009900"/>
          <p14:tracePt t="67958" x="8199438" y="2941638"/>
          <p14:tracePt t="67975" x="8199438" y="2903538"/>
          <p14:tracePt t="67991" x="8199438" y="2887663"/>
          <p14:tracePt t="68038" x="8191500" y="2879725"/>
          <p14:tracePt t="68046" x="8183563" y="2879725"/>
          <p14:tracePt t="68058" x="8175625" y="2879725"/>
          <p14:tracePt t="68075" x="8137525" y="2955925"/>
          <p14:tracePt t="68091" x="8085138" y="3078163"/>
          <p14:tracePt t="68108" x="8054975" y="3146425"/>
          <p14:tracePt t="68125" x="8039100" y="3170238"/>
          <p14:tracePt t="68174" x="8039100" y="3132138"/>
          <p14:tracePt t="68182" x="8039100" y="3094038"/>
          <p14:tracePt t="68191" x="8039100" y="3055938"/>
          <p14:tracePt t="68208" x="8039100" y="2933700"/>
          <p14:tracePt t="68225" x="8039100" y="2835275"/>
          <p14:tracePt t="68241" x="8039100" y="2803525"/>
          <p14:tracePt t="68302" x="8039100" y="2819400"/>
          <p14:tracePt t="68310" x="8039100" y="2873375"/>
          <p14:tracePt t="68318" x="8039100" y="2949575"/>
          <p14:tracePt t="68327" x="8039100" y="3009900"/>
          <p14:tracePt t="68342" x="8039100" y="3055938"/>
          <p14:tracePt t="68358" x="8039100" y="3108325"/>
          <p14:tracePt t="68422" x="8039100" y="3086100"/>
          <p14:tracePt t="68431" x="8039100" y="3055938"/>
          <p14:tracePt t="68441" x="8039100" y="3017838"/>
          <p14:tracePt t="68458" x="8039100" y="2971800"/>
          <p14:tracePt t="68475" x="8039100" y="2963863"/>
          <p14:tracePt t="68492" x="8039100" y="2949575"/>
          <p14:tracePt t="68662" x="8039100" y="2955925"/>
          <p14:tracePt t="68670" x="8039100" y="2963863"/>
          <p14:tracePt t="68686" x="8039100" y="2987675"/>
          <p14:tracePt t="68695" x="8039100" y="2994025"/>
          <p14:tracePt t="68708" x="8039100" y="3017838"/>
          <p14:tracePt t="68726" x="8039100" y="3070225"/>
          <p14:tracePt t="68742" x="8039100" y="3094038"/>
          <p14:tracePt t="68758" x="8039100" y="3162300"/>
          <p14:tracePt t="68775" x="8039100" y="3230563"/>
          <p14:tracePt t="68792" x="8039100" y="3292475"/>
          <p14:tracePt t="68808" x="8039100" y="3375025"/>
          <p14:tracePt t="68825" x="8039100" y="3421063"/>
          <p14:tracePt t="68843" x="8039100" y="3467100"/>
          <p14:tracePt t="68858" x="8039100" y="3489325"/>
          <p14:tracePt t="68875" x="8039100" y="3513138"/>
          <p14:tracePt t="68892" x="8039100" y="3527425"/>
          <p14:tracePt t="68925" x="8039100" y="3543300"/>
          <p14:tracePt t="69022" x="8039100" y="3521075"/>
          <p14:tracePt t="69030" x="8039100" y="3475038"/>
          <p14:tracePt t="69042" x="8039100" y="3413125"/>
          <p14:tracePt t="69060" x="8039100" y="3268663"/>
          <p14:tracePt t="69075" x="8039100" y="3108325"/>
          <p14:tracePt t="69092" x="8031163" y="2963863"/>
          <p14:tracePt t="69108" x="8023225" y="2873375"/>
          <p14:tracePt t="69125" x="8016875" y="2827338"/>
          <p14:tracePt t="69200" x="8016875" y="2895600"/>
          <p14:tracePt t="69206" x="8016875" y="3001963"/>
          <p14:tracePt t="69214" x="8016875" y="3116263"/>
          <p14:tracePt t="69225" x="8016875" y="3254375"/>
          <p14:tracePt t="69242" x="8016875" y="3459163"/>
          <p14:tracePt t="69259" x="8016875" y="3527425"/>
          <p14:tracePt t="69275" x="8016875" y="3535363"/>
          <p14:tracePt t="69318" x="8016875" y="3521075"/>
          <p14:tracePt t="69327" x="8016875" y="3459163"/>
          <p14:tracePt t="69342" x="8016875" y="3336925"/>
          <p14:tracePt t="69359" x="8016875" y="3230563"/>
          <p14:tracePt t="69376" x="8016875" y="3170238"/>
          <p14:tracePt t="69392" x="8016875" y="3154363"/>
          <p14:tracePt t="69446" x="8016875" y="3170238"/>
          <p14:tracePt t="69454" x="8016875" y="3216275"/>
          <p14:tracePt t="69462" x="8016875" y="3284538"/>
          <p14:tracePt t="69476" x="8016875" y="3368675"/>
          <p14:tracePt t="69492" x="8016875" y="3521075"/>
          <p14:tracePt t="69509" x="8016875" y="3611563"/>
          <p14:tracePt t="69686" x="8023225" y="3611563"/>
          <p14:tracePt t="69694" x="8047038" y="3597275"/>
          <p14:tracePt t="69702" x="8061325" y="3597275"/>
          <p14:tracePt t="69710" x="8107363" y="3597275"/>
          <p14:tracePt t="69725" x="8161338" y="3597275"/>
          <p14:tracePt t="69742" x="8412163" y="3543300"/>
          <p14:tracePt t="69759" x="8632825" y="3489325"/>
          <p14:tracePt t="69775" x="8831263" y="3413125"/>
          <p14:tracePt t="69793" x="8953500" y="3344863"/>
          <p14:tracePt t="69809" x="9021763" y="3284538"/>
          <p14:tracePt t="69825" x="9051925" y="3238500"/>
          <p14:tracePt t="69842" x="9067800" y="3192463"/>
          <p14:tracePt t="69859" x="9083675" y="3154363"/>
          <p14:tracePt t="69875" x="9097963" y="3124200"/>
          <p14:tracePt t="69892" x="9121775" y="3086100"/>
          <p14:tracePt t="69910" x="9190038" y="3063875"/>
          <p14:tracePt t="69925" x="9220200" y="3055938"/>
          <p14:tracePt t="69942" x="9312275" y="3048000"/>
          <p14:tracePt t="69959" x="9326563" y="3048000"/>
          <p14:tracePt t="69975" x="9334500" y="3048000"/>
          <p14:tracePt t="70009" x="9342438" y="3048000"/>
          <p14:tracePt t="70025" x="9342438" y="3055938"/>
          <p14:tracePt t="70042" x="9334500" y="3108325"/>
          <p14:tracePt t="70059" x="9318625" y="3162300"/>
          <p14:tracePt t="70076" x="9296400" y="3216275"/>
          <p14:tracePt t="70092" x="9280525" y="3260725"/>
          <p14:tracePt t="70109" x="9274175" y="3352800"/>
          <p14:tracePt t="70125" x="9274175" y="3368675"/>
          <p14:tracePt t="70142" x="9274175" y="3375025"/>
          <p14:tracePt t="70199" x="9280525" y="3360738"/>
          <p14:tracePt t="70207" x="9296400" y="3322638"/>
          <p14:tracePt t="70214" x="9312275" y="3298825"/>
          <p14:tracePt t="70226" x="9326563" y="3254375"/>
          <p14:tracePt t="70242" x="9342438" y="3222625"/>
          <p14:tracePt t="70259" x="9350375" y="3208338"/>
          <p14:tracePt t="70303" x="9350375" y="3200400"/>
          <p14:tracePt t="70318" x="9356725" y="3200400"/>
          <p14:tracePt t="70327" x="9364663" y="3200400"/>
          <p14:tracePt t="70342" x="9380538" y="3200400"/>
          <p14:tracePt t="70359" x="9388475" y="3200400"/>
          <p14:tracePt t="70376" x="9394825" y="3200400"/>
          <p14:tracePt t="70462" x="9402763" y="3208338"/>
          <p14:tracePt t="72574" x="9410700" y="3208338"/>
          <p14:tracePt t="72582" x="9418638" y="3208338"/>
          <p14:tracePt t="72593" x="9426575" y="3208338"/>
          <p14:tracePt t="72610" x="9456738" y="3238500"/>
          <p14:tracePt t="72626" x="9478963" y="3260725"/>
          <p14:tracePt t="72643" x="9494838" y="3268663"/>
          <p14:tracePt t="72660" x="9502775" y="3276600"/>
          <p14:tracePt t="72854" x="9509125" y="3284538"/>
          <p14:tracePt t="72990" x="9502775" y="3284538"/>
          <p14:tracePt t="73094" x="9494838" y="3284538"/>
          <p14:tracePt t="73102" x="9486900" y="3276600"/>
          <p14:tracePt t="73134" x="9478963" y="3276600"/>
          <p14:tracePt t="73150" x="9478963" y="3268663"/>
          <p14:tracePt t="73159" x="9478963" y="3254375"/>
          <p14:tracePt t="73166" x="9478963" y="3222625"/>
          <p14:tracePt t="73177" x="9478963" y="3192463"/>
          <p14:tracePt t="73193" x="9471025" y="3132138"/>
          <p14:tracePt t="73210" x="9471025" y="3070225"/>
          <p14:tracePt t="73227" x="9471025" y="3017838"/>
          <p14:tracePt t="73243" x="9471025" y="2987675"/>
          <p14:tracePt t="73260" x="9471025" y="2979738"/>
          <p14:tracePt t="73342" x="9471025" y="2994025"/>
          <p14:tracePt t="73350" x="9471025" y="3048000"/>
          <p14:tracePt t="73360" x="9471025" y="3078163"/>
          <p14:tracePt t="73377" x="9471025" y="3108325"/>
          <p14:tracePt t="73393" x="9471025" y="3116263"/>
          <p14:tracePt t="73470" x="9471025" y="3086100"/>
          <p14:tracePt t="73478" x="9471025" y="3063875"/>
          <p14:tracePt t="73486" x="9471025" y="3048000"/>
          <p14:tracePt t="73495" x="9471025" y="3032125"/>
          <p14:tracePt t="73574" x="9471025" y="3048000"/>
          <p14:tracePt t="73582" x="9471025" y="3094038"/>
          <p14:tracePt t="73593" x="9471025" y="3140075"/>
          <p14:tracePt t="73610" x="9471025" y="3192463"/>
          <p14:tracePt t="73627" x="9478963" y="3208338"/>
          <p14:tracePt t="73686" x="9478963" y="3200400"/>
          <p14:tracePt t="73695" x="9486900" y="3170238"/>
          <p14:tracePt t="73702" x="9486900" y="3146425"/>
          <p14:tracePt t="73711" x="9486900" y="3132138"/>
          <p14:tracePt t="73727" x="9486900" y="3116263"/>
          <p14:tracePt t="73800" x="9486900" y="3162300"/>
          <p14:tracePt t="73806" x="9486900" y="3230563"/>
          <p14:tracePt t="73816" x="9486900" y="3306763"/>
          <p14:tracePt t="73827" x="9486900" y="3344863"/>
          <p14:tracePt t="73844" x="9486900" y="3375025"/>
          <p14:tracePt t="73861" x="9486900" y="3390900"/>
          <p14:tracePt t="73911" x="9486900" y="3375025"/>
          <p14:tracePt t="73918" x="9486900" y="3330575"/>
          <p14:tracePt t="73927" x="9486900" y="3292475"/>
          <p14:tracePt t="73944" x="9486900" y="3208338"/>
          <p14:tracePt t="73961" x="9486900" y="3162300"/>
          <p14:tracePt t="73977" x="9486900" y="3146425"/>
          <p14:tracePt t="74047" x="9486900" y="3154363"/>
          <p14:tracePt t="74054" x="9486900" y="3184525"/>
          <p14:tracePt t="74064" x="9486900" y="3222625"/>
          <p14:tracePt t="74078" x="9486900" y="3260725"/>
          <p14:tracePt t="74158" x="9486900" y="3254375"/>
          <p14:tracePt t="74166" x="9486900" y="3200400"/>
          <p14:tracePt t="74177" x="9486900" y="3184525"/>
          <p14:tracePt t="74194" x="9486900" y="3132138"/>
          <p14:tracePt t="74210" x="9486900" y="3108325"/>
          <p14:tracePt t="74264" x="9486900" y="3124200"/>
          <p14:tracePt t="74270" x="9486900" y="3162300"/>
          <p14:tracePt t="74279" x="9486900" y="3170238"/>
          <p14:tracePt t="74294" x="9486900" y="3200400"/>
          <p14:tracePt t="74311" x="9486900" y="3208338"/>
          <p14:tracePt t="74344" x="9494838" y="3216275"/>
          <p14:tracePt t="74382" x="9494838" y="3200400"/>
          <p14:tracePt t="74390" x="9494838" y="3170238"/>
          <p14:tracePt t="74398" x="9494838" y="3162300"/>
          <p14:tracePt t="74411" x="9494838" y="3154363"/>
          <p14:tracePt t="74427" x="9494838" y="3140075"/>
          <p14:tracePt t="74486" x="9494838" y="3154363"/>
          <p14:tracePt t="74495" x="9494838" y="3200400"/>
          <p14:tracePt t="74504" x="9494838" y="3268663"/>
          <p14:tracePt t="74510" x="9517063" y="3336925"/>
          <p14:tracePt t="74527" x="9525000" y="3436938"/>
          <p14:tracePt t="74544" x="9532938" y="3467100"/>
          <p14:tracePt t="74622" x="9532938" y="3459163"/>
          <p14:tracePt t="74630" x="9532938" y="3429000"/>
          <p14:tracePt t="74639" x="9532938" y="3398838"/>
          <p14:tracePt t="74646" x="9532938" y="3352800"/>
          <p14:tracePt t="74660" x="9532938" y="3322638"/>
          <p14:tracePt t="74677" x="9532938" y="3268663"/>
          <p14:tracePt t="74742" x="9532938" y="3306763"/>
          <p14:tracePt t="74753" x="9532938" y="3360738"/>
          <p14:tracePt t="74760" x="9532938" y="3398838"/>
          <p14:tracePt t="74777" x="9532938" y="3459163"/>
          <p14:tracePt t="74870" x="9532938" y="3444875"/>
          <p14:tracePt t="74879" x="9532938" y="3413125"/>
          <p14:tracePt t="74886" x="9532938" y="3398838"/>
          <p14:tracePt t="74894" x="9532938" y="3382963"/>
          <p14:tracePt t="74966" x="9532938" y="3413125"/>
          <p14:tracePt t="74974" x="9532938" y="3444875"/>
          <p14:tracePt t="74982" x="9532938" y="3505200"/>
          <p14:tracePt t="74994" x="9532938" y="3559175"/>
          <p14:tracePt t="75012" x="9532938" y="3611563"/>
          <p14:tracePt t="75027" x="9525000" y="3619500"/>
          <p14:tracePt t="75303" x="9532938" y="3619500"/>
          <p14:tracePt t="75310" x="9547225" y="3611563"/>
          <p14:tracePt t="75462" x="9540875" y="3611563"/>
          <p14:tracePt t="75470" x="9532938" y="3619500"/>
          <p14:tracePt t="75486" x="9525000" y="3619500"/>
          <p14:tracePt t="75982" x="9540875" y="3611563"/>
          <p14:tracePt t="75990" x="9547225" y="3603625"/>
          <p14:tracePt t="75998" x="9563100" y="3603625"/>
          <p14:tracePt t="76011" x="9571038" y="3603625"/>
          <p14:tracePt t="76028" x="9578975" y="3589338"/>
          <p14:tracePt t="76044" x="9585325" y="3589338"/>
          <p14:tracePt t="76078" x="9601200" y="3589338"/>
          <p14:tracePt t="76094" x="9609138" y="3589338"/>
          <p14:tracePt t="76111" x="9617075" y="3589338"/>
          <p14:tracePt t="76144" x="9631363" y="3589338"/>
          <p14:tracePt t="76161" x="9647238" y="3589338"/>
          <p14:tracePt t="76178" x="9655175" y="3589338"/>
          <p14:tracePt t="76194" x="9685338" y="3589338"/>
          <p14:tracePt t="76211" x="9707563" y="3589338"/>
          <p14:tracePt t="76228" x="9731375" y="3589338"/>
          <p14:tracePt t="76318" x="9745663" y="3581400"/>
          <p14:tracePt t="76326" x="9753600" y="3581400"/>
          <p14:tracePt t="76342" x="9769475" y="3581400"/>
          <p14:tracePt t="76350" x="9783763" y="3581400"/>
          <p14:tracePt t="76366" x="9799638" y="3581400"/>
          <p14:tracePt t="76378" x="9807575" y="3573463"/>
          <p14:tracePt t="76394" x="9821863" y="3573463"/>
          <p14:tracePt t="76411" x="9837738" y="3573463"/>
          <p14:tracePt t="76688" x="9799638" y="3573463"/>
          <p14:tracePt t="76694" x="9723438" y="3573463"/>
          <p14:tracePt t="76703" x="9661525" y="3589338"/>
          <p14:tracePt t="76711" x="9571038" y="3589338"/>
          <p14:tracePt t="76728" x="9394825" y="3603625"/>
          <p14:tracePt t="76745" x="9228138" y="3603625"/>
          <p14:tracePt t="76761" x="9128125" y="3603625"/>
          <p14:tracePt t="76778" x="9090025" y="3581400"/>
          <p14:tracePt t="76795" x="9075738" y="3573463"/>
          <p14:tracePt t="76811" x="9067800" y="3565525"/>
          <p14:tracePt t="76828" x="9051925" y="3543300"/>
          <p14:tracePt t="76845" x="9029700" y="3521075"/>
          <p14:tracePt t="76862" x="8991600" y="3497263"/>
          <p14:tracePt t="76878" x="8923338" y="3467100"/>
          <p14:tracePt t="76895" x="8823325" y="3429000"/>
          <p14:tracePt t="76911" x="8732838" y="3382963"/>
          <p14:tracePt t="76928" x="8610600" y="3336925"/>
          <p14:tracePt t="76945" x="8550275" y="3314700"/>
          <p14:tracePt t="76961" x="8550275" y="3306763"/>
          <p14:tracePt t="77006" x="8542338" y="3298825"/>
          <p14:tracePt t="77030" x="8534400" y="3298825"/>
          <p14:tracePt t="77038" x="8518525" y="3298825"/>
          <p14:tracePt t="77046" x="8504238" y="3298825"/>
          <p14:tracePt t="77062" x="8435975" y="3298825"/>
          <p14:tracePt t="77078" x="8343900" y="3298825"/>
          <p14:tracePt t="77095" x="8259763" y="3298825"/>
          <p14:tracePt t="77112" x="8213725" y="3298825"/>
          <p14:tracePt t="77128" x="8207375" y="3298825"/>
          <p14:tracePt t="77182" x="8199438" y="3292475"/>
          <p14:tracePt t="77198" x="8191500" y="3276600"/>
          <p14:tracePt t="77206" x="8183563" y="3268663"/>
          <p14:tracePt t="77214" x="8183563" y="3254375"/>
          <p14:tracePt t="77228" x="8175625" y="3238500"/>
          <p14:tracePt t="77246" x="8123238" y="3146425"/>
          <p14:tracePt t="77261" x="8107363" y="3124200"/>
          <p14:tracePt t="77278" x="8069263" y="3048000"/>
          <p14:tracePt t="77295" x="8054975" y="2994025"/>
          <p14:tracePt t="77312" x="8047038" y="2963863"/>
          <p14:tracePt t="77328" x="8047038" y="2941638"/>
          <p14:tracePt t="77422" x="8047038" y="2949575"/>
          <p14:tracePt t="77431" x="8047038" y="2979738"/>
          <p14:tracePt t="77438" x="8047038" y="2994025"/>
          <p14:tracePt t="77447" x="8047038" y="3025775"/>
          <p14:tracePt t="77461" x="8047038" y="3048000"/>
          <p14:tracePt t="77478" x="8047038" y="3070225"/>
          <p14:tracePt t="77551" x="8047038" y="3048000"/>
          <p14:tracePt t="77559" x="8047038" y="3017838"/>
          <p14:tracePt t="77566" x="8054975" y="2971800"/>
          <p14:tracePt t="77578" x="8054975" y="2925763"/>
          <p14:tracePt t="77595" x="8069263" y="2887663"/>
          <p14:tracePt t="77612" x="8069263" y="2873375"/>
          <p14:tracePt t="77678" x="8069263" y="2887663"/>
          <p14:tracePt t="77686" x="8069263" y="2925763"/>
          <p14:tracePt t="77695" x="8069263" y="2949575"/>
          <p14:tracePt t="77712" x="8069263" y="2994025"/>
          <p14:tracePt t="77728" x="8069263" y="3040063"/>
          <p14:tracePt t="77745" x="8069263" y="3055938"/>
          <p14:tracePt t="77762" x="8069263" y="3070225"/>
          <p14:tracePt t="77894" x="8077200" y="3078163"/>
          <p14:tracePt t="77903" x="8077200" y="3070225"/>
          <p14:tracePt t="77998" x="8077200" y="3094038"/>
          <p14:tracePt t="78008" x="8077200" y="3140075"/>
          <p14:tracePt t="78016" x="8077200" y="3200400"/>
          <p14:tracePt t="78030" x="8093075" y="3314700"/>
          <p14:tracePt t="78046" x="8099425" y="3375025"/>
          <p14:tracePt t="78062" x="8099425" y="3436938"/>
          <p14:tracePt t="78078" x="8107363" y="3459163"/>
          <p14:tracePt t="78095" x="8107363" y="3467100"/>
          <p14:tracePt t="78398" x="8099425" y="3467100"/>
          <p14:tracePt t="78406" x="8085138" y="3467100"/>
          <p14:tracePt t="78415" x="8069263" y="3467100"/>
          <p14:tracePt t="78428" x="8054975" y="3467100"/>
          <p14:tracePt t="78445" x="8047038" y="3467100"/>
          <p14:tracePt t="78462" x="8023225" y="3467100"/>
          <p14:tracePt t="78478" x="8016875" y="3467100"/>
          <p14:tracePt t="78495" x="8008938" y="3467100"/>
          <p14:tracePt t="78512" x="8001000" y="3467100"/>
          <p14:tracePt t="78545" x="7985125" y="3467100"/>
          <p14:tracePt t="78579" x="7978775" y="3467100"/>
          <p14:tracePt t="78595" x="7970838" y="3467100"/>
          <p14:tracePt t="78612" x="7962900" y="3467100"/>
          <p14:tracePt t="78629" x="7940675" y="3475038"/>
          <p14:tracePt t="78645" x="7924800" y="3489325"/>
          <p14:tracePt t="78662" x="7908925" y="3497263"/>
          <p14:tracePt t="78679" x="7878763" y="3505200"/>
          <p14:tracePt t="78720" x="7870825" y="3505200"/>
          <p14:tracePt t="78750" x="7864475" y="3505200"/>
          <p14:tracePt t="78774" x="7856538" y="3505200"/>
          <p14:tracePt t="78823" x="7848600" y="3505200"/>
          <p14:tracePt t="78838" x="7840663" y="3505200"/>
          <p14:tracePt t="78847" x="7832725" y="3505200"/>
          <p14:tracePt t="78854" x="7826375" y="3505200"/>
          <p14:tracePt t="78864" x="7818438" y="3505200"/>
          <p14:tracePt t="78879" x="7788275" y="3505200"/>
          <p14:tracePt t="78895" x="7756525" y="3527425"/>
          <p14:tracePt t="78912" x="7718425" y="3543300"/>
          <p14:tracePt t="78929" x="7712075" y="3551238"/>
          <p14:tracePt t="78945" x="7696200" y="3573463"/>
          <p14:tracePt t="78962" x="7696200" y="3581400"/>
          <p14:tracePt t="78982" x="7688263" y="3589338"/>
          <p14:tracePt t="79255" x="7688263" y="3597275"/>
          <p14:tracePt t="79262" x="7696200" y="3597275"/>
          <p14:tracePt t="79270" x="7704138" y="3603625"/>
          <p14:tracePt t="79279" x="7718425" y="3603625"/>
          <p14:tracePt t="79296" x="7742238" y="3603625"/>
          <p14:tracePt t="79312" x="7772400" y="3611563"/>
          <p14:tracePt t="79329" x="7810500" y="3619500"/>
          <p14:tracePt t="79346" x="7826375" y="3619500"/>
          <p14:tracePt t="79362" x="7856538" y="3627438"/>
          <p14:tracePt t="79379" x="7870825" y="3627438"/>
          <p14:tracePt t="79396" x="7878763" y="3627438"/>
          <p14:tracePt t="79429" x="7886700" y="3627438"/>
          <p14:tracePt t="79445" x="7902575" y="3627438"/>
          <p14:tracePt t="79461" x="7916863" y="3627438"/>
          <p14:tracePt t="79469" x="7947025" y="3627438"/>
          <p14:tracePt t="79478" x="7978775" y="3627438"/>
          <p14:tracePt t="79495" x="8061325" y="3627438"/>
          <p14:tracePt t="79512" x="8137525" y="3627438"/>
          <p14:tracePt t="79529" x="8183563" y="3627438"/>
          <p14:tracePt t="79545" x="8191500" y="3627438"/>
          <p14:tracePt t="79599" x="8199438" y="3627438"/>
          <p14:tracePt t="79822" x="8207375" y="3627438"/>
          <p14:tracePt t="79831" x="8213725" y="3627438"/>
          <p14:tracePt t="79838" x="8221663" y="3627438"/>
          <p14:tracePt t="79846" x="8229600" y="3619500"/>
          <p14:tracePt t="79862" x="8259763" y="3611563"/>
          <p14:tracePt t="79879" x="8283575" y="3597275"/>
          <p14:tracePt t="79896" x="8313738" y="3589338"/>
          <p14:tracePt t="79912" x="8321675" y="3581400"/>
          <p14:tracePt t="79931" x="8328025" y="3581400"/>
          <p14:tracePt t="79946" x="8335963" y="3581400"/>
          <p14:tracePt t="79962" x="8343900" y="3573463"/>
          <p14:tracePt t="80070" x="8351838" y="3573463"/>
          <p14:tracePt t="80078" x="8359775" y="3573463"/>
          <p14:tracePt t="80382" x="8359775" y="3581400"/>
          <p14:tracePt t="80390" x="8351838" y="3589338"/>
          <p14:tracePt t="80398" x="8351838" y="3597275"/>
          <p14:tracePt t="80413" x="8321675" y="3619500"/>
          <p14:tracePt t="80431" x="8305800" y="3635375"/>
          <p14:tracePt t="80446" x="8267700" y="3673475"/>
          <p14:tracePt t="80463" x="8245475" y="3703638"/>
          <p14:tracePt t="80479" x="8207375" y="3756025"/>
          <p14:tracePt t="80496" x="8131175" y="3840163"/>
          <p14:tracePt t="80513" x="8023225" y="3932238"/>
          <p14:tracePt t="80529" x="7878763" y="4068763"/>
          <p14:tracePt t="80546" x="7673975" y="4244975"/>
          <p14:tracePt t="80563" x="7399338" y="4441825"/>
          <p14:tracePt t="80579" x="7078663" y="4610100"/>
          <p14:tracePt t="80596" x="6721475" y="4778375"/>
          <p14:tracePt t="80613" x="6240463" y="4975225"/>
          <p14:tracePt t="80631" x="5913438" y="5113338"/>
          <p14:tracePt t="80646" x="5516563" y="5235575"/>
          <p14:tracePt t="80663" x="5067300" y="5356225"/>
          <p14:tracePt t="80679" x="4686300" y="5432425"/>
          <p14:tracePt t="80696" x="4335463" y="5508625"/>
          <p14:tracePt t="80713" x="4068763" y="5532438"/>
          <p14:tracePt t="80729" x="3886200" y="5570538"/>
          <p14:tracePt t="80746" x="3779838" y="5578475"/>
          <p14:tracePt t="80763" x="3695700" y="5600700"/>
          <p14:tracePt t="80779" x="3627438" y="5608638"/>
          <p14:tracePt t="80796" x="3521075" y="5630863"/>
          <p14:tracePt t="80813" x="3344863" y="5654675"/>
          <p14:tracePt t="80829" x="3276600" y="5668963"/>
          <p14:tracePt t="80846" x="3101975" y="5684838"/>
          <p14:tracePt t="80863" x="3017838" y="5692775"/>
          <p14:tracePt t="80880" x="2971800" y="5692775"/>
          <p14:tracePt t="80896" x="2933700" y="5692775"/>
          <p14:tracePt t="80913" x="2917825" y="5692775"/>
          <p14:tracePt t="80929" x="2879725" y="5699125"/>
          <p14:tracePt t="80946" x="2827338" y="5707063"/>
          <p14:tracePt t="80963" x="2720975" y="5737225"/>
          <p14:tracePt t="80979" x="2574925" y="5753100"/>
          <p14:tracePt t="80996" x="2438400" y="5775325"/>
          <p14:tracePt t="81014" x="2293938" y="5775325"/>
          <p14:tracePt t="81029" x="2263775" y="5775325"/>
          <p14:tracePt t="81046" x="2193925" y="5775325"/>
          <p14:tracePt t="81063" x="2163763" y="5775325"/>
          <p14:tracePt t="81080" x="2133600" y="5775325"/>
          <p14:tracePt t="81096" x="2079625" y="5775325"/>
          <p14:tracePt t="81113" x="2041525" y="5775325"/>
          <p14:tracePt t="81130" x="2019300" y="5775325"/>
          <p14:tracePt t="81146" x="2011363" y="5775325"/>
          <p14:tracePt t="81222" x="2003425" y="5775325"/>
          <p14:tracePt t="81231" x="1997075" y="5775325"/>
          <p14:tracePt t="81238" x="1981200" y="5775325"/>
          <p14:tracePt t="81247" x="1973263" y="5775325"/>
          <p14:tracePt t="81263" x="1943100" y="5775325"/>
          <p14:tracePt t="81280" x="1897063" y="5783263"/>
          <p14:tracePt t="81296" x="1874838" y="5791200"/>
          <p14:tracePt t="81313" x="1858963" y="5791200"/>
          <p14:tracePt t="81330" x="1858963" y="5799138"/>
          <p14:tracePt t="81346" x="1851025" y="5799138"/>
          <p14:tracePt t="81363" x="1851025" y="5807075"/>
          <p14:tracePt t="81380" x="1828800" y="5821363"/>
          <p14:tracePt t="81396" x="1820863" y="5829300"/>
          <p14:tracePt t="81413" x="1812925" y="5837238"/>
          <p14:tracePt t="81434" x="1806575" y="5845175"/>
          <p14:tracePt t="81471" x="1806575" y="5851525"/>
          <p14:tracePt t="81494" x="1790700" y="5851525"/>
          <p14:tracePt t="81526" x="1774825" y="5845175"/>
          <p14:tracePt t="81534" x="1774825" y="5837238"/>
          <p14:tracePt t="81546" x="1768475" y="5807075"/>
          <p14:tracePt t="81563" x="1768475" y="5722938"/>
          <p14:tracePt t="81580" x="1768475" y="5608638"/>
          <p14:tracePt t="81596" x="1774825" y="5508625"/>
          <p14:tracePt t="81613" x="1820863" y="5402263"/>
          <p14:tracePt t="81630" x="1851025" y="5334000"/>
          <p14:tracePt t="81646" x="1882775" y="5295900"/>
          <p14:tracePt t="81663" x="1958975" y="5235575"/>
          <p14:tracePt t="81680" x="2035175" y="5181600"/>
          <p14:tracePt t="81696" x="2133600" y="5143500"/>
          <p14:tracePt t="81713" x="2255838" y="5105400"/>
          <p14:tracePt t="81730" x="2362200" y="5083175"/>
          <p14:tracePt t="81746" x="2476500" y="5067300"/>
          <p14:tracePt t="81763" x="2552700" y="5067300"/>
          <p14:tracePt t="81780" x="2651125" y="5067300"/>
          <p14:tracePt t="81796" x="2759075" y="5067300"/>
          <p14:tracePt t="81813" x="2895600" y="5067300"/>
          <p14:tracePt t="81830" x="3140075" y="5067300"/>
          <p14:tracePt t="81846" x="3298825" y="5067300"/>
          <p14:tracePt t="81863" x="3421063" y="5067300"/>
          <p14:tracePt t="81880" x="3513138" y="5067300"/>
          <p14:tracePt t="81897" x="3589338" y="5075238"/>
          <p14:tracePt t="81913" x="3695700" y="5083175"/>
          <p14:tracePt t="81930" x="3817938" y="5097463"/>
          <p14:tracePt t="81947" x="3962400" y="5121275"/>
          <p14:tracePt t="81963" x="4106863" y="5135563"/>
          <p14:tracePt t="81980" x="4289425" y="5165725"/>
          <p14:tracePt t="81997" x="4465638" y="5197475"/>
          <p14:tracePt t="82014" x="4702175" y="5219700"/>
          <p14:tracePt t="82030" x="4854575" y="5241925"/>
          <p14:tracePt t="82046" x="4953000" y="5257800"/>
          <p14:tracePt t="82063" x="5067300" y="5287963"/>
          <p14:tracePt t="82080" x="5181600" y="5326063"/>
          <p14:tracePt t="82097" x="5249863" y="5349875"/>
          <p14:tracePt t="82113" x="5318125" y="5372100"/>
          <p14:tracePt t="82130" x="5364163" y="5402263"/>
          <p14:tracePt t="82147" x="5394325" y="5432425"/>
          <p14:tracePt t="82163" x="5426075" y="5494338"/>
          <p14:tracePt t="82180" x="5448300" y="5554663"/>
          <p14:tracePt t="82197" x="5486400" y="5684838"/>
          <p14:tracePt t="82214" x="5502275" y="5753100"/>
          <p14:tracePt t="82230" x="5508625" y="5837238"/>
          <p14:tracePt t="82246" x="5508625" y="5889625"/>
          <p14:tracePt t="82263" x="5508625" y="5959475"/>
          <p14:tracePt t="82280" x="5478463" y="6027738"/>
          <p14:tracePt t="82297" x="5432425" y="6080125"/>
          <p14:tracePt t="82313" x="5372100" y="6142038"/>
          <p14:tracePt t="82331" x="5280025" y="6180138"/>
          <p14:tracePt t="82347" x="5159375" y="6232525"/>
          <p14:tracePt t="82363" x="5013325" y="6256338"/>
          <p14:tracePt t="82380" x="4838700" y="6278563"/>
          <p14:tracePt t="82398" x="4518025" y="6316663"/>
          <p14:tracePt t="82414" x="4313238" y="6316663"/>
          <p14:tracePt t="82430" x="4114800" y="6316663"/>
          <p14:tracePt t="82447" x="3924300" y="6316663"/>
          <p14:tracePt t="82463" x="3756025" y="6316663"/>
          <p14:tracePt t="82480" x="3589338" y="6316663"/>
          <p14:tracePt t="82497" x="3406775" y="6316663"/>
          <p14:tracePt t="82513" x="3208338" y="6316663"/>
          <p14:tracePt t="82530" x="3009900" y="6316663"/>
          <p14:tracePt t="82547" x="2849563" y="6316663"/>
          <p14:tracePt t="82563" x="2727325" y="6316663"/>
          <p14:tracePt t="82580" x="2628900" y="6302375"/>
          <p14:tracePt t="82597" x="2560638" y="6264275"/>
          <p14:tracePt t="82613" x="2530475" y="6248400"/>
          <p14:tracePt t="82630" x="2476500" y="6210300"/>
          <p14:tracePt t="82647" x="2446338" y="6180138"/>
          <p14:tracePt t="82664" x="2430463" y="6156325"/>
          <p14:tracePt t="82680" x="2408238" y="6103938"/>
          <p14:tracePt t="82697" x="2400300" y="6073775"/>
          <p14:tracePt t="82714" x="2400300" y="6027738"/>
          <p14:tracePt t="82730" x="2400300" y="5989638"/>
          <p14:tracePt t="82747" x="2400300" y="5943600"/>
          <p14:tracePt t="82763" x="2400300" y="5897563"/>
          <p14:tracePt t="82780" x="2416175" y="5829300"/>
          <p14:tracePt t="82798" x="2476500" y="5730875"/>
          <p14:tracePt t="82813" x="2492375" y="5707063"/>
          <p14:tracePt t="82831" x="2590800" y="5638800"/>
          <p14:tracePt t="82847" x="2667000" y="5616575"/>
          <p14:tracePt t="82864" x="2773363" y="5600700"/>
          <p14:tracePt t="82880" x="2887663" y="5592763"/>
          <p14:tracePt t="82897" x="3048000" y="5592763"/>
          <p14:tracePt t="82914" x="3254375" y="5592763"/>
          <p14:tracePt t="82930" x="3513138" y="5592763"/>
          <p14:tracePt t="82934" x="3627438" y="5592763"/>
          <p14:tracePt t="82947" x="3749675" y="5592763"/>
          <p14:tracePt t="82963" x="3970338" y="5600700"/>
          <p14:tracePt t="82980" x="4244975" y="5608638"/>
          <p14:tracePt t="82997" x="4640263" y="5608638"/>
          <p14:tracePt t="83014" x="4937125" y="5592763"/>
          <p14:tracePt t="83030" x="5287963" y="5502275"/>
          <p14:tracePt t="83047" x="5761038" y="5326063"/>
          <p14:tracePt t="83064" x="6354763" y="5067300"/>
          <p14:tracePt t="83080" x="6950075" y="4816475"/>
          <p14:tracePt t="83097" x="7566025" y="4541838"/>
          <p14:tracePt t="83114" x="8183563" y="4267200"/>
          <p14:tracePt t="83130" x="8809038" y="4022725"/>
          <p14:tracePt t="83147" x="9250363" y="3802063"/>
          <p14:tracePt t="83163" x="9647238" y="3619500"/>
          <p14:tracePt t="83180" x="9890125" y="3467100"/>
          <p14:tracePt t="83197" x="10096500" y="3314700"/>
          <p14:tracePt t="83213" x="10180638" y="3246438"/>
          <p14:tracePt t="83230" x="10264775" y="3192463"/>
          <p14:tracePt t="83247" x="10340975" y="3132138"/>
          <p14:tracePt t="83263" x="10423525" y="3063875"/>
          <p14:tracePt t="83280" x="10493375" y="2987675"/>
          <p14:tracePt t="83296" x="10545763" y="2911475"/>
          <p14:tracePt t="83313" x="10599738" y="2819400"/>
          <p14:tracePt t="83330" x="10660063" y="2751138"/>
          <p14:tracePt t="83346" x="10690225" y="2697163"/>
          <p14:tracePt t="83363" x="10698163" y="2682875"/>
          <p14:tracePt t="83380" x="10698163" y="2659063"/>
          <p14:tracePt t="83398" x="10668000" y="2628900"/>
          <p14:tracePt t="83414" x="10583863" y="2620963"/>
          <p14:tracePt t="83430" x="10515600" y="2620963"/>
          <p14:tracePt t="83448" x="10417175" y="2628900"/>
          <p14:tracePt t="83464" x="10233025" y="2743200"/>
          <p14:tracePt t="83481" x="10050463" y="2819400"/>
          <p14:tracePt t="83497" x="9936163" y="2873375"/>
          <p14:tracePt t="83514" x="9829800" y="2917825"/>
          <p14:tracePt t="83530" x="9769475" y="2941638"/>
          <p14:tracePt t="83547" x="9723438" y="2963863"/>
          <p14:tracePt t="83564" x="9669463" y="2971800"/>
          <p14:tracePt t="83580" x="9601200" y="2979738"/>
          <p14:tracePt t="83597" x="9509125" y="2987675"/>
          <p14:tracePt t="83614" x="9394825" y="2987675"/>
          <p14:tracePt t="83630" x="9242425" y="2987675"/>
          <p14:tracePt t="83647" x="9067800" y="2971800"/>
          <p14:tracePt t="83664" x="8885238" y="2917825"/>
          <p14:tracePt t="83680" x="8670925" y="2857500"/>
          <p14:tracePt t="83697" x="8480425" y="2803525"/>
          <p14:tracePt t="83714" x="8359775" y="2765425"/>
          <p14:tracePt t="83730" x="8259763" y="2735263"/>
          <p14:tracePt t="83747" x="8191500" y="2720975"/>
          <p14:tracePt t="83766" x="8099425" y="2674938"/>
          <p14:tracePt t="83781" x="8077200" y="2667000"/>
          <p14:tracePt t="83798" x="7932738" y="2636838"/>
          <p14:tracePt t="83814" x="7894638" y="2620963"/>
          <p14:tracePt t="83831" x="7870825" y="2620963"/>
          <p14:tracePt t="83847" x="7848600" y="2628900"/>
          <p14:tracePt t="83864" x="7818438" y="2689225"/>
          <p14:tracePt t="83881" x="7794625" y="2819400"/>
          <p14:tracePt t="83897" x="7780338" y="2955925"/>
          <p14:tracePt t="83914" x="7780338" y="3040063"/>
          <p14:tracePt t="83931" x="7826375" y="3124200"/>
          <p14:tracePt t="83934" x="7894638" y="3162300"/>
          <p14:tracePt t="83947" x="7962900" y="3170238"/>
          <p14:tracePt t="83964" x="8207375" y="3200400"/>
          <p14:tracePt t="83982" x="8937625" y="3178175"/>
          <p14:tracePt t="83997" x="9204325" y="3101975"/>
          <p14:tracePt t="84014" x="9661525" y="2941638"/>
          <p14:tracePt t="84031" x="9753600" y="2879725"/>
          <p14:tracePt t="84070" x="9761538" y="2873375"/>
          <p14:tracePt t="84086" x="9731375" y="2857500"/>
          <p14:tracePt t="84097" x="9693275" y="2857500"/>
          <p14:tracePt t="84114" x="9639300" y="2857500"/>
          <p14:tracePt t="84131" x="9578975" y="2857500"/>
          <p14:tracePt t="84147" x="9440863" y="2895600"/>
          <p14:tracePt t="84164" x="9326563" y="2949575"/>
          <p14:tracePt t="84181" x="9250363" y="2987675"/>
          <p14:tracePt t="84198" x="9197975" y="3009900"/>
          <p14:tracePt t="84318" x="9190038" y="3017838"/>
          <p14:tracePt t="84334" x="9190038" y="3025775"/>
          <p14:tracePt t="84343" x="9190038" y="3040063"/>
          <p14:tracePt t="84351" x="9190038" y="3063875"/>
          <p14:tracePt t="84364" x="9190038" y="3070225"/>
          <p14:tracePt t="84382" x="9236075" y="3132138"/>
          <p14:tracePt t="84398" x="9334500" y="3154363"/>
          <p14:tracePt t="84414" x="9456738" y="3170238"/>
          <p14:tracePt t="84431" x="9525000" y="3170238"/>
          <p14:tracePt t="84447" x="9547225" y="3170238"/>
          <p14:tracePt t="84558" x="9555163" y="3170238"/>
          <p14:tracePt t="84574" x="9563100" y="3170238"/>
          <p14:tracePt t="84583" x="9571038" y="3170238"/>
          <p14:tracePt t="84590" x="9593263" y="3170238"/>
          <p14:tracePt t="84606" x="9601200" y="3170238"/>
          <p14:tracePt t="84623" x="9601200" y="3178175"/>
          <p14:tracePt t="84633" x="9609138" y="3178175"/>
          <p14:tracePt t="84647" x="9617075" y="3184525"/>
          <p14:tracePt t="84726" x="9617075" y="3192463"/>
          <p14:tracePt t="84744" x="9609138" y="3200400"/>
          <p14:tracePt t="84750" x="9585325" y="3208338"/>
          <p14:tracePt t="84764" x="9563100" y="3216275"/>
          <p14:tracePt t="84781" x="9394825" y="3254375"/>
          <p14:tracePt t="84798" x="9197975" y="3268663"/>
          <p14:tracePt t="84815" x="8975725" y="3268663"/>
          <p14:tracePt t="84831" x="8694738" y="3268663"/>
          <p14:tracePt t="84848" x="8382000" y="3268663"/>
          <p14:tracePt t="84864" x="8085138" y="3268663"/>
          <p14:tracePt t="84881" x="7894638" y="3268663"/>
          <p14:tracePt t="84898" x="7794625" y="3268663"/>
          <p14:tracePt t="84914" x="7764463" y="3268663"/>
          <p14:tracePt t="84932" x="7764463" y="3276600"/>
          <p14:tracePt t="85102" x="7788275" y="3276600"/>
          <p14:tracePt t="85110" x="7848600" y="3276600"/>
          <p14:tracePt t="85118" x="7954963" y="3276600"/>
          <p14:tracePt t="85134" x="8259763" y="3276600"/>
          <p14:tracePt t="85148" x="8504238" y="3276600"/>
          <p14:tracePt t="85165" x="9312275" y="3276600"/>
          <p14:tracePt t="85182" x="9669463" y="3276600"/>
          <p14:tracePt t="85197" x="9867900" y="3276600"/>
          <p14:tracePt t="85214" x="9913938" y="3276600"/>
          <p14:tracePt t="85302" x="9898063" y="3276600"/>
          <p14:tracePt t="85310" x="9875838" y="3276600"/>
          <p14:tracePt t="85319" x="9829800" y="3276600"/>
          <p14:tracePt t="85331" x="9761538" y="3284538"/>
          <p14:tracePt t="85348" x="9578975" y="3292475"/>
          <p14:tracePt t="85365" x="9280525" y="3292475"/>
          <p14:tracePt t="85382" x="9166225" y="3268663"/>
          <p14:tracePt t="85398" x="9090025" y="3208338"/>
          <p14:tracePt t="85414" x="9075738" y="3162300"/>
          <p14:tracePt t="85431" x="9067800" y="3086100"/>
          <p14:tracePt t="85449" x="9067800" y="2987675"/>
          <p14:tracePt t="85464" x="9075738" y="2903538"/>
          <p14:tracePt t="85481" x="9105900" y="2797175"/>
          <p14:tracePt t="85498" x="9128125" y="2713038"/>
          <p14:tracePt t="85514" x="9151938" y="2682875"/>
          <p14:tracePt t="85582" x="9151938" y="2727325"/>
          <p14:tracePt t="85590" x="9151938" y="2803525"/>
          <p14:tracePt t="85599" x="9136063" y="2903538"/>
          <p14:tracePt t="85614" x="9097963" y="3162300"/>
          <p14:tracePt t="85631" x="9045575" y="3306763"/>
          <p14:tracePt t="85648" x="9037638" y="3336925"/>
          <p14:tracePt t="85687" x="9037638" y="3292475"/>
          <p14:tracePt t="85698" x="9059863" y="3208338"/>
          <p14:tracePt t="85714" x="9090025" y="3055938"/>
          <p14:tracePt t="85731" x="9128125" y="2925763"/>
          <p14:tracePt t="85748" x="9151938" y="2865438"/>
          <p14:tracePt t="85798" x="9151938" y="2911475"/>
          <p14:tracePt t="85806" x="9128125" y="2971800"/>
          <p14:tracePt t="85815" x="9090025" y="3025775"/>
          <p14:tracePt t="85831" x="9013825" y="3140075"/>
          <p14:tracePt t="85848" x="8983663" y="3178175"/>
          <p14:tracePt t="85865" x="8975725" y="3178175"/>
          <p14:tracePt t="85903" x="8969375" y="3162300"/>
          <p14:tracePt t="85915" x="8969375" y="3140075"/>
          <p14:tracePt t="85931" x="8999538" y="3078163"/>
          <p14:tracePt t="85937" x="8999538" y="3063875"/>
          <p14:tracePt t="85948" x="9013825" y="3048000"/>
          <p14:tracePt t="85965" x="9021763" y="3040063"/>
          <p14:tracePt t="88934" x="9021763" y="3032125"/>
          <p14:tracePt t="88942" x="9013825" y="3032125"/>
          <p14:tracePt t="88950" x="8983663" y="3032125"/>
          <p14:tracePt t="88966" x="8816975" y="3101975"/>
          <p14:tracePt t="88982" x="8496300" y="3230563"/>
          <p14:tracePt t="89000" x="8229600" y="3306763"/>
          <p14:tracePt t="89016" x="8031163" y="3368675"/>
          <p14:tracePt t="89032" x="7916863" y="3390900"/>
          <p14:tracePt t="89430" x="7886700" y="3390900"/>
          <p14:tracePt t="89438" x="7878763" y="3390900"/>
          <p14:tracePt t="89449" x="7870825" y="3390900"/>
          <p14:tracePt t="89466" x="7864475" y="3382963"/>
          <p14:tracePt t="96694" x="7856538" y="3360738"/>
          <p14:tracePt t="96702" x="7794625" y="3330575"/>
          <p14:tracePt t="96710" x="7673975" y="3246438"/>
          <p14:tracePt t="96718" x="7589838" y="3140075"/>
          <p14:tracePt t="96735" x="7407275" y="2949575"/>
          <p14:tracePt t="96752" x="7299325" y="2827338"/>
          <p14:tracePt t="96769" x="7154863" y="2620963"/>
          <p14:tracePt t="96786" x="7086600" y="2460625"/>
          <p14:tracePt t="96802" x="7010400" y="2293938"/>
          <p14:tracePt t="96819" x="6956425" y="2141538"/>
          <p14:tracePt t="96835" x="6880225" y="1997075"/>
          <p14:tracePt t="96852" x="6811963" y="1882775"/>
          <p14:tracePt t="96869" x="6675438" y="1774825"/>
          <p14:tracePt t="96886" x="6599238" y="1752600"/>
          <p14:tracePt t="96902" x="6523038" y="1752600"/>
          <p14:tracePt t="96919" x="6378575" y="1752600"/>
          <p14:tracePt t="96935" x="6194425" y="1866900"/>
          <p14:tracePt t="96952" x="5959475" y="2057400"/>
          <p14:tracePt t="96969" x="5668963" y="2370138"/>
          <p14:tracePt t="96986" x="5432425" y="2682875"/>
          <p14:tracePt t="97002" x="5273675" y="2963863"/>
          <p14:tracePt t="97019" x="5173663" y="3208338"/>
          <p14:tracePt t="97035" x="5127625" y="3368675"/>
          <p14:tracePt t="97052" x="5121275" y="3482975"/>
          <p14:tracePt t="97069" x="5121275" y="3641725"/>
          <p14:tracePt t="97085" x="5121275" y="3695700"/>
          <p14:tracePt t="97102" x="5151438" y="3848100"/>
          <p14:tracePt t="97119" x="5181600" y="3924300"/>
          <p14:tracePt t="97135" x="5211763" y="3984625"/>
          <p14:tracePt t="97152" x="5249863" y="4054475"/>
          <p14:tracePt t="97169" x="5287963" y="4106863"/>
          <p14:tracePt t="97185" x="5341938" y="4160838"/>
          <p14:tracePt t="97202" x="5418138" y="4229100"/>
          <p14:tracePt t="97219" x="5532438" y="4305300"/>
          <p14:tracePt t="97235" x="5676900" y="4381500"/>
          <p14:tracePt t="97252" x="5845175" y="4449763"/>
          <p14:tracePt t="97269" x="6142038" y="4518025"/>
          <p14:tracePt t="97286" x="6294438" y="4533900"/>
          <p14:tracePt t="97302" x="6370638" y="4549775"/>
          <p14:tracePt t="97319" x="6378575" y="4549775"/>
          <p14:tracePt t="97926" x="6408738" y="4525963"/>
          <p14:tracePt t="97936" x="6484938" y="4479925"/>
          <p14:tracePt t="97942" x="6583363" y="4419600"/>
          <p14:tracePt t="97952" x="6659563" y="4373563"/>
          <p14:tracePt t="97969" x="6713538" y="4343400"/>
          <p14:tracePt t="98002" x="6713538" y="4335463"/>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731683" y="616688"/>
            <a:ext cx="6565649"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Obtaining test statistic</a:t>
            </a:r>
            <a:r>
              <a:rPr lang="en-US" altLang="en-US" dirty="0"/>
              <a:t> </a:t>
            </a:r>
          </a:p>
        </p:txBody>
      </p:sp>
      <p:pic>
        <p:nvPicPr>
          <p:cNvPr id="5" name="Picture 4"/>
          <p:cNvPicPr>
            <a:picLocks noChangeAspect="1"/>
          </p:cNvPicPr>
          <p:nvPr/>
        </p:nvPicPr>
        <p:blipFill>
          <a:blip r:embed="rId3"/>
          <a:stretch>
            <a:fillRect/>
          </a:stretch>
        </p:blipFill>
        <p:spPr>
          <a:xfrm>
            <a:off x="2716076" y="1206943"/>
            <a:ext cx="5978381" cy="3482738"/>
          </a:xfrm>
          <a:prstGeom prst="rect">
            <a:avLst/>
          </a:prstGeom>
        </p:spPr>
      </p:pic>
      <p:pic>
        <p:nvPicPr>
          <p:cNvPr id="6" name="Picture 5"/>
          <p:cNvPicPr>
            <a:picLocks noChangeAspect="1"/>
          </p:cNvPicPr>
          <p:nvPr/>
        </p:nvPicPr>
        <p:blipFill>
          <a:blip r:embed="rId4"/>
          <a:stretch>
            <a:fillRect/>
          </a:stretch>
        </p:blipFill>
        <p:spPr>
          <a:xfrm>
            <a:off x="2109515" y="4681848"/>
            <a:ext cx="7191504" cy="1899706"/>
          </a:xfrm>
          <a:prstGeom prst="rect">
            <a:avLst/>
          </a:prstGeom>
        </p:spPr>
      </p:pic>
    </p:spTree>
    <p:extLst>
      <p:ext uri="{BB962C8B-B14F-4D97-AF65-F5344CB8AC3E}">
        <p14:creationId xmlns:p14="http://schemas.microsoft.com/office/powerpoint/2010/main" val="2325898046"/>
      </p:ext>
    </p:extLst>
  </p:cSld>
  <p:clrMapOvr>
    <a:masterClrMapping/>
  </p:clrMapOvr>
  <mc:AlternateContent xmlns:mc="http://schemas.openxmlformats.org/markup-compatibility/2006" xmlns:p14="http://schemas.microsoft.com/office/powerpoint/2010/main">
    <mc:Choice Requires="p14">
      <p:transition p14:dur="10" advTm="157353"/>
    </mc:Choice>
    <mc:Fallback xmlns="">
      <p:transition advTm="157353"/>
    </mc:Fallback>
  </mc:AlternateContent>
  <p:timing>
    <p:tnLst>
      <p:par>
        <p:cTn id="1" dur="indefinite" restart="never" nodeType="tmRoot"/>
      </p:par>
    </p:tnLst>
  </p:timing>
  <p:extLst mod="1">
    <p:ext uri="{3A86A75C-4F4B-4683-9AE1-C65F6400EC91}">
      <p14:laserTraceLst xmlns:p14="http://schemas.microsoft.com/office/powerpoint/2010/main">
        <p14:tracePtLst>
          <p14:tracePt t="1397" x="6689725" y="4335463"/>
          <p14:tracePt t="1406" x="6392863" y="4259263"/>
          <p14:tracePt t="1414" x="5897563" y="4084638"/>
          <p14:tracePt t="1426" x="5494338" y="3863975"/>
          <p14:tracePt t="1443" x="5097463" y="3459163"/>
          <p14:tracePt t="1459" x="4892675" y="3009900"/>
          <p14:tracePt t="1478" x="4465638" y="2255838"/>
          <p14:tracePt t="1492" x="4283075" y="2011363"/>
          <p14:tracePt t="1509" x="3787775" y="1524000"/>
          <p14:tracePt t="1527" x="3527425" y="1333500"/>
          <p14:tracePt t="1543" x="3398838" y="1241425"/>
          <p14:tracePt t="1559" x="3360738" y="1211263"/>
          <p14:tracePt t="1576" x="3352800" y="1203325"/>
          <p14:tracePt t="1863" x="3390900" y="1211263"/>
          <p14:tracePt t="1872" x="3497263" y="1241425"/>
          <p14:tracePt t="1877" x="3619500" y="1287463"/>
          <p14:tracePt t="1893" x="3817938" y="1363663"/>
          <p14:tracePt t="1909" x="3916363" y="1401763"/>
          <p14:tracePt t="1925" x="3992563" y="1431925"/>
          <p14:tracePt t="1942" x="4068763" y="1455738"/>
          <p14:tracePt t="1959" x="4098925" y="1463675"/>
          <p14:tracePt t="2126" x="4098925" y="1477963"/>
          <p14:tracePt t="2134" x="4054475" y="1508125"/>
          <p14:tracePt t="2143" x="3984625" y="1570038"/>
          <p14:tracePt t="2159" x="3832225" y="1668463"/>
          <p14:tracePt t="2176" x="3641725" y="1768475"/>
          <p14:tracePt t="2192" x="3497263" y="1836738"/>
          <p14:tracePt t="2209" x="3436938" y="1866900"/>
          <p14:tracePt t="2226" x="3413125" y="1866900"/>
          <p14:tracePt t="2242" x="3406775" y="1866900"/>
          <p14:tracePt t="2259" x="3413125" y="1828800"/>
          <p14:tracePt t="2276" x="3421063" y="1790700"/>
          <p14:tracePt t="2293" x="3459163" y="1692275"/>
          <p14:tracePt t="2309" x="3475038" y="1646238"/>
          <p14:tracePt t="2326" x="3475038" y="1622425"/>
          <p14:tracePt t="2343" x="3475038" y="1616075"/>
          <p14:tracePt t="2614" x="3475038" y="1622425"/>
          <p14:tracePt t="3030" x="3527425" y="1622425"/>
          <p14:tracePt t="3039" x="3573463" y="1622425"/>
          <p14:tracePt t="3046" x="3597275" y="1622425"/>
          <p14:tracePt t="3060" x="3603625" y="1622425"/>
          <p14:tracePt t="3078" x="3679825" y="1608138"/>
          <p14:tracePt t="3094" x="3802063" y="1584325"/>
          <p14:tracePt t="3110" x="3954463" y="1584325"/>
          <p14:tracePt t="3127" x="4054475" y="1584325"/>
          <p14:tracePt t="3143" x="4144963" y="1570038"/>
          <p14:tracePt t="3160" x="4183063" y="1570038"/>
          <p14:tracePt t="3317" x="4198938" y="1570038"/>
          <p14:tracePt t="3325" x="4198938" y="1592263"/>
          <p14:tracePt t="3333" x="4198938" y="1608138"/>
          <p14:tracePt t="3342" x="4206875" y="1616075"/>
          <p14:tracePt t="3360" x="4206875" y="1630363"/>
          <p14:tracePt t="3376" x="4206875" y="1638300"/>
          <p14:tracePt t="3410" x="4206875" y="1646238"/>
          <p14:tracePt t="3427" x="4183063" y="1646238"/>
          <p14:tracePt t="3443" x="4168775" y="1646238"/>
          <p14:tracePt t="3460" x="4130675" y="1646238"/>
          <p14:tracePt t="3479" x="4098925" y="1630363"/>
          <p14:tracePt t="3496" x="4092575" y="1622425"/>
          <p14:tracePt t="3662" x="4098925" y="1622425"/>
          <p14:tracePt t="3670" x="4106863" y="1622425"/>
          <p14:tracePt t="3678" x="4130675" y="1622425"/>
          <p14:tracePt t="3693" x="4168775" y="1622425"/>
          <p14:tracePt t="3710" x="4213225" y="1622425"/>
          <p14:tracePt t="3726" x="4283075" y="1622425"/>
          <p14:tracePt t="3743" x="4359275" y="1622425"/>
          <p14:tracePt t="3760" x="4389438" y="1608138"/>
          <p14:tracePt t="3776" x="4403725" y="1600200"/>
          <p14:tracePt t="3998" x="4403725" y="1608138"/>
          <p14:tracePt t="4062" x="4403725" y="1616075"/>
          <p14:tracePt t="4079" x="4397375" y="1616075"/>
          <p14:tracePt t="4095" x="4389438" y="1616075"/>
          <p14:tracePt t="4103" x="4381500" y="1616075"/>
          <p14:tracePt t="4111" x="4365625" y="1608138"/>
          <p14:tracePt t="4127" x="4343400" y="1577975"/>
          <p14:tracePt t="4143" x="4327525" y="1539875"/>
          <p14:tracePt t="4160" x="4313238" y="1477963"/>
          <p14:tracePt t="4176" x="4313238" y="1455738"/>
          <p14:tracePt t="4194" x="4313238" y="1431925"/>
          <p14:tracePt t="4210" x="4313238" y="1425575"/>
          <p14:tracePt t="4226" x="4313238" y="1417638"/>
          <p14:tracePt t="4830" x="4321175" y="1409700"/>
          <p14:tracePt t="4838" x="4327525" y="1417638"/>
          <p14:tracePt t="4846" x="4343400" y="1417638"/>
          <p14:tracePt t="4862" x="4381500" y="1439863"/>
          <p14:tracePt t="4878" x="4397375" y="1463675"/>
          <p14:tracePt t="4894" x="4403725" y="1470025"/>
          <p14:tracePt t="4910" x="4419600" y="1493838"/>
          <p14:tracePt t="4928" x="4435475" y="1508125"/>
          <p14:tracePt t="4944" x="4465638" y="1539875"/>
          <p14:tracePt t="4961" x="4487863" y="1577975"/>
          <p14:tracePt t="4977" x="4518025" y="1630363"/>
          <p14:tracePt t="4994" x="4533900" y="1692275"/>
          <p14:tracePt t="5011" x="4594225" y="1812925"/>
          <p14:tracePt t="5015" x="4610100" y="1866900"/>
          <p14:tracePt t="5028" x="4618038" y="1920875"/>
          <p14:tracePt t="5044" x="4625975" y="1989138"/>
          <p14:tracePt t="5061" x="4632325" y="2041525"/>
          <p14:tracePt t="5077" x="4632325" y="2049463"/>
          <p14:tracePt t="5094" x="4632325" y="2057400"/>
          <p14:tracePt t="5111" x="4632325" y="2065338"/>
          <p14:tracePt t="5150" x="4625975" y="2065338"/>
          <p14:tracePt t="5161" x="4602163" y="2057400"/>
          <p14:tracePt t="5177" x="4587875" y="2019300"/>
          <p14:tracePt t="5194" x="4579938" y="1981200"/>
          <p14:tracePt t="5211" x="4556125" y="1905000"/>
          <p14:tracePt t="5227" x="4549775" y="1836738"/>
          <p14:tracePt t="5244" x="4549775" y="1790700"/>
          <p14:tracePt t="5262" x="4556125" y="1722438"/>
          <p14:tracePt t="5277" x="4579938" y="1698625"/>
          <p14:tracePt t="5294" x="4648200" y="1646238"/>
          <p14:tracePt t="5311" x="4732338" y="1638300"/>
          <p14:tracePt t="5327" x="4846638" y="1622425"/>
          <p14:tracePt t="5344" x="4999038" y="1622425"/>
          <p14:tracePt t="5361" x="5121275" y="1622425"/>
          <p14:tracePt t="5378" x="5197475" y="1622425"/>
          <p14:tracePt t="5395" x="5219700" y="1622425"/>
          <p14:tracePt t="5502" x="5211763" y="1622425"/>
          <p14:tracePt t="5510" x="5203825" y="1638300"/>
          <p14:tracePt t="5518" x="5197475" y="1638300"/>
          <p14:tracePt t="5527" x="5189538" y="1654175"/>
          <p14:tracePt t="5544" x="5165725" y="1684338"/>
          <p14:tracePt t="5561" x="5135563" y="1730375"/>
          <p14:tracePt t="5578" x="5113338" y="1744663"/>
          <p14:tracePt t="5594" x="5089525" y="1752600"/>
          <p14:tracePt t="5610" x="5075238" y="1752600"/>
          <p14:tracePt t="5627" x="5045075" y="1752600"/>
          <p14:tracePt t="5710" x="5045075" y="1744663"/>
          <p14:tracePt t="5734" x="5045075" y="1730375"/>
          <p14:tracePt t="5838" x="5029200" y="1714500"/>
          <p14:tracePt t="5870" x="5021263" y="1714500"/>
          <p14:tracePt t="5896" x="5013325" y="1714500"/>
          <p14:tracePt t="5902" x="4999038" y="1714500"/>
          <p14:tracePt t="5918" x="4983163" y="1714500"/>
          <p14:tracePt t="5927" x="4968875" y="1714500"/>
          <p14:tracePt t="5944" x="4930775" y="1722438"/>
          <p14:tracePt t="5961" x="4899025" y="1736725"/>
          <p14:tracePt t="5979" x="4884738" y="1736725"/>
          <p14:tracePt t="5994" x="4876800" y="1744663"/>
          <p14:tracePt t="15870" x="4868863" y="1744663"/>
          <p14:tracePt t="15878" x="4854575" y="1744663"/>
          <p14:tracePt t="15886" x="4838700" y="1744663"/>
          <p14:tracePt t="15898" x="4830763" y="1744663"/>
          <p14:tracePt t="15915" x="4808538" y="1744663"/>
          <p14:tracePt t="15931" x="4778375" y="1744663"/>
          <p14:tracePt t="15948" x="4754563" y="1736725"/>
          <p14:tracePt t="15965" x="4708525" y="1722438"/>
          <p14:tracePt t="15982" x="4664075" y="1714500"/>
          <p14:tracePt t="15998" x="4610100" y="1698625"/>
          <p14:tracePt t="16015" x="4602163" y="1692275"/>
          <p14:tracePt t="16032" x="4594225" y="1692275"/>
          <p14:tracePt t="16048" x="4587875" y="1692275"/>
          <p14:tracePt t="16094" x="4579938" y="1684338"/>
          <p14:tracePt t="16102" x="4579938" y="1676400"/>
          <p14:tracePt t="16115" x="4564063" y="1668463"/>
          <p14:tracePt t="16131" x="4541838" y="1660525"/>
          <p14:tracePt t="16148" x="4495800" y="1638300"/>
          <p14:tracePt t="16165" x="4441825" y="1630363"/>
          <p14:tracePt t="16181" x="4435475" y="1630363"/>
          <p14:tracePt t="16198" x="4411663" y="1616075"/>
          <p14:tracePt t="16215" x="4397375" y="1616075"/>
          <p14:tracePt t="16231" x="4373563" y="1616075"/>
          <p14:tracePt t="16248" x="4343400" y="1616075"/>
          <p14:tracePt t="16265" x="4305300" y="1630363"/>
          <p14:tracePt t="16281" x="4283075" y="1654175"/>
          <p14:tracePt t="16298" x="4275138" y="1660525"/>
          <p14:tracePt t="16332" x="4267200" y="1668463"/>
          <p14:tracePt t="16348" x="4267200" y="1676400"/>
          <p14:tracePt t="17814" x="4267200" y="1684338"/>
          <p14:tracePt t="17823" x="4206875" y="1730375"/>
          <p14:tracePt t="17832" x="4122738" y="1790700"/>
          <p14:tracePt t="17848" x="3962400" y="1866900"/>
          <p14:tracePt t="17865" x="3902075" y="1882775"/>
          <p14:tracePt t="17882" x="3902075" y="1889125"/>
          <p14:tracePt t="18158" x="3902075" y="1897063"/>
          <p14:tracePt t="18174" x="3908425" y="1912938"/>
          <p14:tracePt t="31662" x="3802063" y="1912938"/>
          <p14:tracePt t="31670" x="3649663" y="1858963"/>
          <p14:tracePt t="31678" x="3551238" y="1806575"/>
          <p14:tracePt t="31687" x="3444875" y="1722438"/>
          <p14:tracePt t="31704" x="3170238" y="1516063"/>
          <p14:tracePt t="31720" x="3001963" y="1393825"/>
          <p14:tracePt t="31737" x="2987675" y="1387475"/>
          <p14:tracePt t="31754" x="2979738" y="1387475"/>
          <p14:tracePt t="31770" x="2933700" y="1409700"/>
          <p14:tracePt t="31787" x="2827338" y="1439863"/>
          <p14:tracePt t="31804" x="2636838" y="1463675"/>
          <p14:tracePt t="31820" x="2362200" y="1493838"/>
          <p14:tracePt t="31837" x="2232025" y="1516063"/>
          <p14:tracePt t="31854" x="2087563" y="1516063"/>
          <p14:tracePt t="31870" x="2027238" y="1508125"/>
          <p14:tracePt t="31904" x="2019300" y="1508125"/>
          <p14:tracePt t="31958" x="2057400" y="1508125"/>
          <p14:tracePt t="31966" x="2179638" y="1524000"/>
          <p14:tracePt t="31974" x="2346325" y="1570038"/>
          <p14:tracePt t="31987" x="2530475" y="1630363"/>
          <p14:tracePt t="32004" x="3146425" y="1782763"/>
          <p14:tracePt t="32021" x="4175125" y="1851025"/>
          <p14:tracePt t="32037" x="4816475" y="1851025"/>
          <p14:tracePt t="32054" x="5219700" y="1836738"/>
          <p14:tracePt t="32070" x="5464175" y="1768475"/>
          <p14:tracePt t="32087" x="5570538" y="1736725"/>
          <p14:tracePt t="32104" x="5584825" y="1730375"/>
          <p14:tracePt t="32206" x="5592763" y="1744663"/>
          <p14:tracePt t="32215" x="5592763" y="1790700"/>
          <p14:tracePt t="32222" x="5592763" y="1820863"/>
          <p14:tracePt t="32237" x="5600700" y="1844675"/>
          <p14:tracePt t="32254" x="5608638" y="1851025"/>
          <p14:tracePt t="32270" x="5616575" y="1851025"/>
          <p14:tracePt t="32287" x="5616575" y="1812925"/>
          <p14:tracePt t="32565" x="5630863" y="1812925"/>
          <p14:tracePt t="32573" x="5638800" y="1806575"/>
          <p14:tracePt t="32581" x="5676900" y="1806575"/>
          <p14:tracePt t="32589" x="5707063" y="1798638"/>
          <p14:tracePt t="32603" x="5722938" y="1798638"/>
          <p14:tracePt t="32967" x="5768975" y="1782763"/>
          <p14:tracePt t="32974" x="5837238" y="1782763"/>
          <p14:tracePt t="32982" x="5913438" y="1798638"/>
          <p14:tracePt t="32989" x="5943600" y="1812925"/>
          <p14:tracePt t="33003" x="5965825" y="1812925"/>
          <p14:tracePt t="33020" x="5997575" y="1812925"/>
          <p14:tracePt t="33037" x="6019800" y="1812925"/>
          <p14:tracePt t="33126" x="6027738" y="1812925"/>
          <p14:tracePt t="33142" x="6019800" y="1806575"/>
          <p14:tracePt t="33150" x="6003925" y="1798638"/>
          <p14:tracePt t="33174" x="5997575" y="1798638"/>
          <p14:tracePt t="33183" x="5989638" y="1790700"/>
          <p14:tracePt t="33542" x="6042025" y="1768475"/>
          <p14:tracePt t="33551" x="6088063" y="1744663"/>
          <p14:tracePt t="33558" x="6164263" y="1714500"/>
          <p14:tracePt t="33571" x="6240463" y="1692275"/>
          <p14:tracePt t="33590" x="6362700" y="1622425"/>
          <p14:tracePt t="33604" x="6378575" y="1622425"/>
          <p14:tracePt t="33622" x="6378575" y="1616075"/>
          <p14:tracePt t="33637" x="6286500" y="1584325"/>
          <p14:tracePt t="33654" x="6149975" y="1539875"/>
          <p14:tracePt t="33671" x="6065838" y="1516063"/>
          <p14:tracePt t="33688" x="5989638" y="1508125"/>
          <p14:tracePt t="33704" x="5951538" y="1501775"/>
          <p14:tracePt t="33721" x="5921375" y="1493838"/>
          <p14:tracePt t="33738" x="5897563" y="1493838"/>
          <p14:tracePt t="33754" x="5845175" y="1485900"/>
          <p14:tracePt t="33771" x="5783263" y="1485900"/>
          <p14:tracePt t="33788" x="5699125" y="1485900"/>
          <p14:tracePt t="33805" x="5303838" y="1554163"/>
          <p14:tracePt t="33821" x="5045075" y="1584325"/>
          <p14:tracePt t="33838" x="4206875" y="1698625"/>
          <p14:tracePt t="33854" x="3725863" y="1774825"/>
          <p14:tracePt t="33871" x="3413125" y="1806575"/>
          <p14:tracePt t="33888" x="3314700" y="1806575"/>
          <p14:tracePt t="33904" x="3306763" y="1806575"/>
          <p14:tracePt t="33938" x="3298825" y="1806575"/>
          <p14:tracePt t="33954" x="3298825" y="1782763"/>
          <p14:tracePt t="33971" x="3306763" y="1768475"/>
          <p14:tracePt t="33988" x="3322638" y="1730375"/>
          <p14:tracePt t="34006" x="3322638" y="1684338"/>
          <p14:tracePt t="34022" x="3322638" y="1654175"/>
          <p14:tracePt t="34038" x="3306763" y="1638300"/>
          <p14:tracePt t="34054" x="3298825" y="1630363"/>
          <p14:tracePt t="34142" x="3322638" y="1638300"/>
          <p14:tracePt t="34150" x="3330575" y="1638300"/>
          <p14:tracePt t="34159" x="3368675" y="1654175"/>
          <p14:tracePt t="34171" x="3398838" y="1668463"/>
          <p14:tracePt t="34187" x="3482975" y="1676400"/>
          <p14:tracePt t="34204" x="3573463" y="1676400"/>
          <p14:tracePt t="34221" x="3627438" y="1676400"/>
          <p14:tracePt t="34350" x="3635375" y="1676400"/>
          <p14:tracePt t="34358" x="3641725" y="1676400"/>
          <p14:tracePt t="34366" x="3657600" y="1676400"/>
          <p14:tracePt t="34374" x="3679825" y="1676400"/>
          <p14:tracePt t="34388" x="3717925" y="1676400"/>
          <p14:tracePt t="34405" x="3992563" y="1676400"/>
          <p14:tracePt t="34422" x="4275138" y="1676400"/>
          <p14:tracePt t="34438" x="4525963" y="1676400"/>
          <p14:tracePt t="34454" x="4724400" y="1676400"/>
          <p14:tracePt t="34471" x="4816475" y="1676400"/>
          <p14:tracePt t="34550" x="4822825" y="1676400"/>
          <p14:tracePt t="34646" x="4830763" y="1668463"/>
          <p14:tracePt t="34655" x="4854575" y="1668463"/>
          <p14:tracePt t="34662" x="4899025" y="1668463"/>
          <p14:tracePt t="34671" x="4930775" y="1668463"/>
          <p14:tracePt t="34688" x="4968875" y="1668463"/>
          <p14:tracePt t="34705" x="4983163" y="1668463"/>
          <p14:tracePt t="35318" x="5029200" y="1668463"/>
          <p14:tracePt t="35327" x="5089525" y="1676400"/>
          <p14:tracePt t="35338" x="5127625" y="1684338"/>
          <p14:tracePt t="35355" x="5165725" y="1692275"/>
          <p14:tracePt t="35372" x="5235575" y="1692275"/>
          <p14:tracePt t="35389" x="5295900" y="1692275"/>
          <p14:tracePt t="35405" x="5334000" y="1692275"/>
          <p14:tracePt t="35422" x="5349875" y="1692275"/>
          <p14:tracePt t="35438" x="5356225" y="1692275"/>
          <p14:tracePt t="35486" x="5380038" y="1676400"/>
          <p14:tracePt t="35496" x="5394325" y="1668463"/>
          <p14:tracePt t="35505" x="5410200" y="1660525"/>
          <p14:tracePt t="35522" x="5464175" y="1654175"/>
          <p14:tracePt t="35538" x="5532438" y="1638300"/>
          <p14:tracePt t="35555" x="5608638" y="1638300"/>
          <p14:tracePt t="35572" x="5692775" y="1638300"/>
          <p14:tracePt t="35590" x="5813425" y="1638300"/>
          <p14:tracePt t="35605" x="5905500" y="1630363"/>
          <p14:tracePt t="35622" x="5965825" y="1622425"/>
          <p14:tracePt t="35638" x="5997575" y="1616075"/>
          <p14:tracePt t="35655" x="6019800" y="1616075"/>
          <p14:tracePt t="35672" x="6035675" y="1608138"/>
          <p14:tracePt t="35689" x="6042025" y="1608138"/>
          <p14:tracePt t="35722" x="6049963" y="1600200"/>
          <p14:tracePt t="35738" x="6065838" y="1600200"/>
          <p14:tracePt t="35755" x="6088063" y="1600200"/>
          <p14:tracePt t="35772" x="6118225" y="1600200"/>
          <p14:tracePt t="35789" x="6278563" y="1654175"/>
          <p14:tracePt t="35805" x="6362700" y="1698625"/>
          <p14:tracePt t="35822" x="6575425" y="1782763"/>
          <p14:tracePt t="35838" x="6735763" y="1820863"/>
          <p14:tracePt t="35855" x="6858000" y="1820863"/>
          <p14:tracePt t="35872" x="6956425" y="1820863"/>
          <p14:tracePt t="35888" x="7010400" y="1798638"/>
          <p14:tracePt t="35905" x="7032625" y="1760538"/>
          <p14:tracePt t="35922" x="7032625" y="1714500"/>
          <p14:tracePt t="35939" x="7032625" y="1668463"/>
          <p14:tracePt t="35955" x="7032625" y="1646238"/>
          <p14:tracePt t="35972" x="7040563" y="1630363"/>
          <p14:tracePt t="36070" x="7048500" y="1630363"/>
          <p14:tracePt t="36078" x="7048500" y="1638300"/>
          <p14:tracePt t="36088" x="7048500" y="1654175"/>
          <p14:tracePt t="36105" x="7048500" y="1676400"/>
          <p14:tracePt t="36122" x="7048500" y="1692275"/>
          <p14:tracePt t="36138" x="7048500" y="1698625"/>
          <p14:tracePt t="36230" x="7070725" y="1698625"/>
          <p14:tracePt t="36238" x="7102475" y="1698625"/>
          <p14:tracePt t="36246" x="7140575" y="1692275"/>
          <p14:tracePt t="36255" x="7185025" y="1684338"/>
          <p14:tracePt t="36272" x="7323138" y="1676400"/>
          <p14:tracePt t="36289" x="7505700" y="1638300"/>
          <p14:tracePt t="36305" x="7680325" y="1630363"/>
          <p14:tracePt t="36322" x="7856538" y="1592263"/>
          <p14:tracePt t="36339" x="7924800" y="1577975"/>
          <p14:tracePt t="36454" x="7908925" y="1570038"/>
          <p14:tracePt t="36462" x="7878763" y="1570038"/>
          <p14:tracePt t="36472" x="7848600" y="1570038"/>
          <p14:tracePt t="36489" x="7772400" y="1554163"/>
          <p14:tracePt t="36505" x="7734300" y="1531938"/>
          <p14:tracePt t="36522" x="7712075" y="1531938"/>
          <p14:tracePt t="36539" x="7704138" y="1516063"/>
          <p14:tracePt t="36572" x="7696200" y="1516063"/>
          <p14:tracePt t="36589" x="7688263" y="1508125"/>
          <p14:tracePt t="36607" x="7688263" y="1493838"/>
          <p14:tracePt t="36622" x="7680325" y="1477963"/>
          <p14:tracePt t="36639" x="7673975" y="1455738"/>
          <p14:tracePt t="36655" x="7673975" y="1439863"/>
          <p14:tracePt t="36672" x="7673975" y="1425575"/>
          <p14:tracePt t="36688" x="7673975" y="1409700"/>
          <p14:tracePt t="36705" x="7704138" y="1387475"/>
          <p14:tracePt t="36722" x="7742238" y="1387475"/>
          <p14:tracePt t="36738" x="7772400" y="1387475"/>
          <p14:tracePt t="36755" x="7794625" y="1387475"/>
          <p14:tracePt t="36772" x="7810500" y="1393825"/>
          <p14:tracePt t="36789" x="7856538" y="1463675"/>
          <p14:tracePt t="36805" x="7870825" y="1546225"/>
          <p14:tracePt t="36822" x="7878763" y="1622425"/>
          <p14:tracePt t="36838" x="7878763" y="1698625"/>
          <p14:tracePt t="36855" x="7826375" y="1768475"/>
          <p14:tracePt t="36872" x="7756525" y="1790700"/>
          <p14:tracePt t="36888" x="7635875" y="1782763"/>
          <p14:tracePt t="36905" x="7551738" y="1744663"/>
          <p14:tracePt t="36922" x="7521575" y="1706563"/>
          <p14:tracePt t="36939" x="7497763" y="1668463"/>
          <p14:tracePt t="36956" x="7497763" y="1616075"/>
          <p14:tracePt t="36973" x="7513638" y="1546225"/>
          <p14:tracePt t="36989" x="7573963" y="1524000"/>
          <p14:tracePt t="37005" x="7604125" y="1524000"/>
          <p14:tracePt t="37022" x="7627938" y="1524000"/>
          <p14:tracePt t="37039" x="7650163" y="1524000"/>
          <p14:tracePt t="37056" x="7658100" y="1524000"/>
          <p14:tracePt t="37174" x="7650163" y="1531938"/>
          <p14:tracePt t="37183" x="7635875" y="1539875"/>
          <p14:tracePt t="37190" x="7612063" y="1546225"/>
          <p14:tracePt t="37205" x="7497763" y="1584325"/>
          <p14:tracePt t="37222" x="7292975" y="1668463"/>
          <p14:tracePt t="37239" x="6988175" y="1744663"/>
          <p14:tracePt t="37256" x="6569075" y="1798638"/>
          <p14:tracePt t="37272" x="6202363" y="1836738"/>
          <p14:tracePt t="37289" x="5981700" y="1836738"/>
          <p14:tracePt t="37306" x="5875338" y="1836738"/>
          <p14:tracePt t="37322" x="5829300" y="1836738"/>
          <p14:tracePt t="37339" x="5821363" y="1828800"/>
          <p14:tracePt t="37373" x="5813425" y="1812925"/>
          <p14:tracePt t="37389" x="5783263" y="1782763"/>
          <p14:tracePt t="37406" x="5715000" y="1760538"/>
          <p14:tracePt t="37422" x="5570538" y="1736725"/>
          <p14:tracePt t="37439" x="5387975" y="1730375"/>
          <p14:tracePt t="37456" x="5151438" y="1730375"/>
          <p14:tracePt t="37473" x="4838700" y="1676400"/>
          <p14:tracePt t="37489" x="4465638" y="1630363"/>
          <p14:tracePt t="37506" x="4244975" y="1592263"/>
          <p14:tracePt t="37522" x="4098925" y="1562100"/>
          <p14:tracePt t="37539" x="4046538" y="1546225"/>
          <p14:tracePt t="37574" x="4038600" y="1539875"/>
          <p14:tracePt t="37638" x="4016375" y="1539875"/>
          <p14:tracePt t="37646" x="4000500" y="1539875"/>
          <p14:tracePt t="37656" x="3992563" y="1539875"/>
          <p14:tracePt t="37672" x="3946525" y="1562100"/>
          <p14:tracePt t="37689" x="3924300" y="1570038"/>
          <p14:tracePt t="37706" x="3908425" y="1577975"/>
          <p14:tracePt t="37822" x="3908425" y="1584325"/>
          <p14:tracePt t="37830" x="3916363" y="1584325"/>
          <p14:tracePt t="37839" x="3924300" y="1584325"/>
          <p14:tracePt t="37856" x="3940175" y="1592263"/>
          <p14:tracePt t="37873" x="3954463" y="1600200"/>
          <p14:tracePt t="37889" x="3992563" y="1608138"/>
          <p14:tracePt t="37906" x="4030663" y="1616075"/>
          <p14:tracePt t="37922" x="4046538" y="1622425"/>
          <p14:tracePt t="37939" x="4054475" y="1622425"/>
          <p14:tracePt t="39414" x="4106863" y="1622425"/>
          <p14:tracePt t="39422" x="4191000" y="1608138"/>
          <p14:tracePt t="39430" x="4267200" y="1600200"/>
          <p14:tracePt t="39440" x="4343400" y="1584325"/>
          <p14:tracePt t="39456" x="4487863" y="1531938"/>
          <p14:tracePt t="39473" x="4541838" y="1516063"/>
          <p14:tracePt t="39490" x="4556125" y="1516063"/>
          <p14:tracePt t="39646" x="4533900" y="1516063"/>
          <p14:tracePt t="39654" x="4533900" y="1524000"/>
          <p14:tracePt t="39662" x="4518025" y="1546225"/>
          <p14:tracePt t="39673" x="4495800" y="1562100"/>
          <p14:tracePt t="39690" x="4457700" y="1584325"/>
          <p14:tracePt t="39706" x="4435475" y="1608138"/>
          <p14:tracePt t="39723" x="4419600" y="1608138"/>
          <p14:tracePt t="39740" x="4397375" y="1616075"/>
          <p14:tracePt t="39790" x="4381500" y="1616075"/>
          <p14:tracePt t="39806" x="4373563" y="1616075"/>
          <p14:tracePt t="39814" x="4359275" y="1616075"/>
          <p14:tracePt t="39823" x="4351338" y="1622425"/>
          <p14:tracePt t="44575" x="4397375" y="1638300"/>
          <p14:tracePt t="44582" x="4495800" y="1646238"/>
          <p14:tracePt t="44591" x="4618038" y="1646238"/>
          <p14:tracePt t="44608" x="4868863" y="1646238"/>
          <p14:tracePt t="44625" x="5083175" y="1646238"/>
          <p14:tracePt t="44642" x="5295900" y="1646238"/>
          <p14:tracePt t="44659" x="5456238" y="1646238"/>
          <p14:tracePt t="44663" x="5486400" y="1646238"/>
          <p14:tracePt t="44870" x="5546725" y="1646238"/>
          <p14:tracePt t="44880" x="5638800" y="1646238"/>
          <p14:tracePt t="44886" x="5722938" y="1646238"/>
          <p14:tracePt t="44894" x="5791200" y="1646238"/>
          <p14:tracePt t="44909" x="5905500" y="1638300"/>
          <p14:tracePt t="44925" x="5981700" y="1622425"/>
          <p14:tracePt t="45765" x="5997575" y="1622425"/>
          <p14:tracePt t="45773" x="6019800" y="1622425"/>
          <p14:tracePt t="45781" x="6049963" y="1622425"/>
          <p14:tracePt t="45792" x="6065838" y="1622425"/>
          <p14:tracePt t="45808" x="6126163" y="1616075"/>
          <p14:tracePt t="45825" x="6202363" y="1608138"/>
          <p14:tracePt t="45842" x="6286500" y="1592263"/>
          <p14:tracePt t="45859" x="6316663" y="1592263"/>
          <p14:tracePt t="45875" x="6324600" y="1584325"/>
          <p14:tracePt t="45935" x="6340475" y="1584325"/>
          <p14:tracePt t="45942" x="6378575" y="1616075"/>
          <p14:tracePt t="45950" x="6423025" y="1654175"/>
          <p14:tracePt t="45959" x="6469063" y="1684338"/>
          <p14:tracePt t="45975" x="6553200" y="1730375"/>
          <p14:tracePt t="45992" x="6583363" y="1752600"/>
          <p14:tracePt t="46054" x="6599238" y="1744663"/>
          <p14:tracePt t="46062" x="6599238" y="1736725"/>
          <p14:tracePt t="46070" x="6599238" y="1722438"/>
          <p14:tracePt t="46078" x="6599238" y="1706563"/>
          <p14:tracePt t="46092" x="6599238" y="1692275"/>
          <p14:tracePt t="46109" x="6599238" y="1660525"/>
          <p14:tracePt t="46822" x="6613525" y="1660525"/>
          <p14:tracePt t="46831" x="6675438" y="1660525"/>
          <p14:tracePt t="46843" x="6743700" y="1660525"/>
          <p14:tracePt t="46859" x="6850063" y="1660525"/>
          <p14:tracePt t="46876" x="6911975" y="1638300"/>
          <p14:tracePt t="46893" x="6980238" y="1608138"/>
          <p14:tracePt t="47166" x="6988175" y="1608138"/>
          <p14:tracePt t="47215" x="6988175" y="1616075"/>
          <p14:tracePt t="50815" x="6972300" y="1616075"/>
          <p14:tracePt t="50822" x="6942138" y="1616075"/>
          <p14:tracePt t="50831" x="6904038" y="1616075"/>
          <p14:tracePt t="50844" x="6819900" y="1616075"/>
          <p14:tracePt t="50862" x="6667500" y="1616075"/>
          <p14:tracePt t="50877" x="6621463" y="1630363"/>
          <p14:tracePt t="50894" x="6569075" y="1646238"/>
          <p14:tracePt t="50911" x="6561138" y="1646238"/>
          <p14:tracePt t="52454" x="6599238" y="1646238"/>
          <p14:tracePt t="52463" x="6683375" y="1646238"/>
          <p14:tracePt t="52470" x="6765925" y="1646238"/>
          <p14:tracePt t="52478" x="6873875" y="1646238"/>
          <p14:tracePt t="52495" x="7078663" y="1638300"/>
          <p14:tracePt t="52511" x="7292975" y="1622425"/>
          <p14:tracePt t="52528" x="7459663" y="1584325"/>
          <p14:tracePt t="52545" x="7627938" y="1570038"/>
          <p14:tracePt t="52562" x="7788275" y="1554163"/>
          <p14:tracePt t="52578" x="7886700" y="1554163"/>
          <p14:tracePt t="52595" x="7954963" y="1554163"/>
          <p14:tracePt t="52611" x="7962900" y="1554163"/>
          <p14:tracePt t="52638" x="7970838" y="1554163"/>
          <p14:tracePt t="52678" x="7970838" y="1570038"/>
          <p14:tracePt t="52686" x="7970838" y="1577975"/>
          <p14:tracePt t="52694" x="7970838" y="1592263"/>
          <p14:tracePt t="52711" x="7894638" y="1646238"/>
          <p14:tracePt t="52728" x="7726363" y="1692275"/>
          <p14:tracePt t="52745" x="7497763" y="1714500"/>
          <p14:tracePt t="52762" x="7231063" y="1692275"/>
          <p14:tracePt t="52778" x="7124700" y="1654175"/>
          <p14:tracePt t="52795" x="7102475" y="1638300"/>
          <p14:tracePt t="52811" x="7102475" y="1592263"/>
          <p14:tracePt t="52828" x="7162800" y="1524000"/>
          <p14:tracePt t="52845" x="7391400" y="1455738"/>
          <p14:tracePt t="52861" x="7543800" y="1431925"/>
          <p14:tracePt t="52878" x="7604125" y="1431925"/>
          <p14:tracePt t="52895" x="7620000" y="1431925"/>
          <p14:tracePt t="52911" x="7635875" y="1470025"/>
          <p14:tracePt t="52928" x="7635875" y="1516063"/>
          <p14:tracePt t="52945" x="7612063" y="1570038"/>
          <p14:tracePt t="52961" x="7543800" y="1584325"/>
          <p14:tracePt t="52978" x="7475538" y="1584325"/>
          <p14:tracePt t="52995" x="7451725" y="1584325"/>
          <p14:tracePt t="53011" x="7445375" y="1577975"/>
          <p14:tracePt t="53028" x="7445375" y="1531938"/>
          <p14:tracePt t="53045" x="7489825" y="1439863"/>
          <p14:tracePt t="53062" x="7604125" y="1387475"/>
          <p14:tracePt t="53078" x="7718425" y="1379538"/>
          <p14:tracePt t="53095" x="7780338" y="1379538"/>
          <p14:tracePt t="53111" x="7818438" y="1387475"/>
          <p14:tracePt t="53128" x="7832725" y="1455738"/>
          <p14:tracePt t="53145" x="7832725" y="1539875"/>
          <p14:tracePt t="53161" x="7826375" y="1577975"/>
          <p14:tracePt t="53178" x="7772400" y="1600200"/>
          <p14:tracePt t="53181" x="7750175" y="1608138"/>
          <p14:tracePt t="53195" x="7742238" y="1608138"/>
          <p14:tracePt t="53212" x="7734300" y="1608138"/>
          <p14:tracePt t="53230" x="7726363" y="1600200"/>
          <p14:tracePt t="53245" x="7726363" y="1584325"/>
          <p14:tracePt t="53264" x="7726363" y="1577975"/>
          <p14:tracePt t="53726" x="7688263" y="1562100"/>
          <p14:tracePt t="53734" x="7581900" y="1592263"/>
          <p14:tracePt t="53745" x="7369175" y="1752600"/>
          <p14:tracePt t="53761" x="6934200" y="1958975"/>
          <p14:tracePt t="53778" x="6362700" y="2087563"/>
          <p14:tracePt t="53794" x="5791200" y="2155825"/>
          <p14:tracePt t="53811" x="5097463" y="2217738"/>
          <p14:tracePt t="53828" x="4435475" y="2217738"/>
          <p14:tracePt t="53845" x="3787775" y="2217738"/>
          <p14:tracePt t="53861" x="3565525" y="2217738"/>
          <p14:tracePt t="53878" x="3444875" y="2217738"/>
          <p14:tracePt t="53895" x="3413125" y="2217738"/>
          <p14:tracePt t="54111" x="3398838" y="2217738"/>
          <p14:tracePt t="54127" x="3390900" y="2217738"/>
          <p14:tracePt t="54134" x="3390900" y="2232025"/>
          <p14:tracePt t="54145" x="3390900" y="2247900"/>
          <p14:tracePt t="54162" x="3390900" y="2286000"/>
          <p14:tracePt t="54179" x="3390900" y="2324100"/>
          <p14:tracePt t="54181" x="3413125" y="2354263"/>
          <p14:tracePt t="54195" x="3436938" y="2362200"/>
          <p14:tracePt t="54212" x="3482975" y="2362200"/>
          <p14:tracePt t="54228" x="3521075" y="2316163"/>
          <p14:tracePt t="54414" x="3521075" y="2308225"/>
          <p14:tracePt t="54430" x="3521075" y="2316163"/>
          <p14:tracePt t="54438" x="3521075" y="2324100"/>
          <p14:tracePt t="54454" x="3543300" y="2339975"/>
          <p14:tracePt t="54462" x="3559175" y="2346325"/>
          <p14:tracePt t="54478" x="3565525" y="2354263"/>
          <p14:tracePt t="54614" x="3573463" y="2354263"/>
          <p14:tracePt t="54622" x="3573463" y="2339975"/>
          <p14:tracePt t="54630" x="3581400" y="2324100"/>
          <p14:tracePt t="54645" x="3581400" y="2293938"/>
          <p14:tracePt t="54662" x="3597275" y="2270125"/>
          <p14:tracePt t="54773" x="3597275" y="2301875"/>
          <p14:tracePt t="54782" x="3597275" y="2370138"/>
          <p14:tracePt t="54790" x="3597275" y="2422525"/>
          <p14:tracePt t="54799" x="3597275" y="2460625"/>
          <p14:tracePt t="54812" x="3597275" y="2476500"/>
          <p14:tracePt t="54854" x="3597275" y="2460625"/>
          <p14:tracePt t="54862" x="3603625" y="2400300"/>
          <p14:tracePt t="54870" x="3603625" y="2332038"/>
          <p14:tracePt t="54879" x="3603625" y="2286000"/>
          <p14:tracePt t="54895" x="3627438" y="2155825"/>
          <p14:tracePt t="54912" x="3641725" y="2065338"/>
          <p14:tracePt t="54929" x="3641725" y="2041525"/>
          <p14:tracePt t="54983" x="3641725" y="2103438"/>
          <p14:tracePt t="54990" x="3641725" y="2187575"/>
          <p14:tracePt t="54998" x="3641725" y="2255838"/>
          <p14:tracePt t="55014" x="3641725" y="2378075"/>
          <p14:tracePt t="55029" x="3641725" y="2408238"/>
          <p14:tracePt t="55070" x="3641725" y="2370138"/>
          <p14:tracePt t="55079" x="3641725" y="2293938"/>
          <p14:tracePt t="55095" x="3641725" y="2171700"/>
          <p14:tracePt t="55112" x="3641725" y="2057400"/>
          <p14:tracePt t="55129" x="3665538" y="1981200"/>
          <p14:tracePt t="55146" x="3665538" y="1965325"/>
          <p14:tracePt t="55179" x="3673475" y="1965325"/>
          <p14:tracePt t="55195" x="3741738" y="1981200"/>
          <p14:tracePt t="55212" x="3848100" y="2041525"/>
          <p14:tracePt t="55230" x="3916363" y="2087563"/>
          <p14:tracePt t="55245" x="3924300" y="2095500"/>
          <p14:tracePt t="55486" x="3940175" y="2095500"/>
          <p14:tracePt t="55494" x="3970338" y="2117725"/>
          <p14:tracePt t="55502" x="4030663" y="2155825"/>
          <p14:tracePt t="55512" x="4068763" y="2187575"/>
          <p14:tracePt t="55529" x="4137025" y="2217738"/>
          <p14:tracePt t="55546" x="4175125" y="2225675"/>
          <p14:tracePt t="55726" x="4175125" y="2217738"/>
          <p14:tracePt t="55734" x="4175125" y="2209800"/>
          <p14:tracePt t="55746" x="4175125" y="2201863"/>
          <p14:tracePt t="55763" x="4175125" y="2179638"/>
          <p14:tracePt t="55779" x="4175125" y="2171700"/>
          <p14:tracePt t="55796" x="4175125" y="2149475"/>
          <p14:tracePt t="55813" x="4183063" y="2133600"/>
          <p14:tracePt t="55829" x="4191000" y="2125663"/>
          <p14:tracePt t="55846" x="4191000" y="2117725"/>
          <p14:tracePt t="55864" x="4206875" y="2111375"/>
          <p14:tracePt t="56670" x="4221163" y="2111375"/>
          <p14:tracePt t="56678" x="4251325" y="2111375"/>
          <p14:tracePt t="56686" x="4283075" y="2117725"/>
          <p14:tracePt t="56696" x="4327525" y="2117725"/>
          <p14:tracePt t="56713" x="4449763" y="2117725"/>
          <p14:tracePt t="56729" x="4587875" y="2117725"/>
          <p14:tracePt t="56746" x="4678363" y="2117725"/>
          <p14:tracePt t="56763" x="4702175" y="2117725"/>
          <p14:tracePt t="57022" x="4708525" y="2117725"/>
          <p14:tracePt t="57030" x="4716463" y="2117725"/>
          <p14:tracePt t="57038" x="4724400" y="2117725"/>
          <p14:tracePt t="57046" x="4732338" y="2117725"/>
          <p14:tracePt t="57063" x="4770438" y="2117725"/>
          <p14:tracePt t="57081" x="4778375" y="2117725"/>
          <p14:tracePt t="57096" x="4792663" y="2117725"/>
          <p14:tracePt t="57113" x="4800600" y="2117725"/>
          <p14:tracePt t="57798" x="4800600" y="2111375"/>
          <p14:tracePt t="57806" x="4800600" y="2087563"/>
          <p14:tracePt t="57815" x="4800600" y="2065338"/>
          <p14:tracePt t="57830" x="4800600" y="2027238"/>
          <p14:tracePt t="57846" x="4800600" y="1958975"/>
          <p14:tracePt t="57863" x="4800600" y="1889125"/>
          <p14:tracePt t="57880" x="4800600" y="1820863"/>
          <p14:tracePt t="57896" x="4800600" y="1774825"/>
          <p14:tracePt t="57913" x="4808538" y="1736725"/>
          <p14:tracePt t="57930" x="4830763" y="1692275"/>
          <p14:tracePt t="57947" x="4838700" y="1660525"/>
          <p14:tracePt t="57963" x="4846638" y="1638300"/>
          <p14:tracePt t="57981" x="4854575" y="1622425"/>
          <p14:tracePt t="57997" x="4854575" y="1616075"/>
          <p14:tracePt t="58438" x="4860925" y="1608138"/>
          <p14:tracePt t="58446" x="4906963" y="1608138"/>
          <p14:tracePt t="58454" x="4960938" y="1608138"/>
          <p14:tracePt t="58463" x="5051425" y="1600200"/>
          <p14:tracePt t="58480" x="5257800" y="1577975"/>
          <p14:tracePt t="58497" x="5508625" y="1570038"/>
          <p14:tracePt t="58513" x="5737225" y="1562100"/>
          <p14:tracePt t="58530" x="5965825" y="1524000"/>
          <p14:tracePt t="58547" x="6188075" y="1485900"/>
          <p14:tracePt t="58563" x="6346825" y="1463675"/>
          <p14:tracePt t="58581" x="6591300" y="1431925"/>
          <p14:tracePt t="58597" x="6751638" y="1401763"/>
          <p14:tracePt t="58613" x="6904038" y="1387475"/>
          <p14:tracePt t="58630" x="7056438" y="1387475"/>
          <p14:tracePt t="58647" x="7170738" y="1387475"/>
          <p14:tracePt t="58663" x="7231063" y="1387475"/>
          <p14:tracePt t="58681" x="7254875" y="1387475"/>
          <p14:tracePt t="58797" x="7261225" y="1387475"/>
          <p14:tracePt t="58812" x="7261225" y="1393825"/>
          <p14:tracePt t="58820" x="7254875" y="1417638"/>
          <p14:tracePt t="58829" x="7208838" y="1439863"/>
          <p14:tracePt t="58846" x="7048500" y="1493838"/>
          <p14:tracePt t="58863" x="6765925" y="1570038"/>
          <p14:tracePt t="58880" x="6354763" y="1692275"/>
          <p14:tracePt t="58897" x="5851525" y="1768475"/>
          <p14:tracePt t="58913" x="5440363" y="1828800"/>
          <p14:tracePt t="58930" x="5143500" y="1882775"/>
          <p14:tracePt t="58947" x="4953000" y="1927225"/>
          <p14:tracePt t="58963" x="4830763" y="1965325"/>
          <p14:tracePt t="58981" x="4702175" y="2035175"/>
          <p14:tracePt t="58997" x="4625975" y="2095500"/>
          <p14:tracePt t="59013" x="4579938" y="2155825"/>
          <p14:tracePt t="59030" x="4518025" y="2217738"/>
          <p14:tracePt t="59047" x="4449763" y="2301875"/>
          <p14:tracePt t="59063" x="4373563" y="2384425"/>
          <p14:tracePt t="59080" x="4327525" y="2460625"/>
          <p14:tracePt t="59097" x="4275138" y="2492375"/>
          <p14:tracePt t="59113" x="4244975" y="2506663"/>
          <p14:tracePt t="59130" x="4221163" y="2522538"/>
          <p14:tracePt t="59147" x="4183063" y="2536825"/>
          <p14:tracePt t="59163" x="4137025" y="2568575"/>
          <p14:tracePt t="59180" x="4106863" y="2574925"/>
          <p14:tracePt t="59197" x="4084638" y="2574925"/>
          <p14:tracePt t="59213" x="4068763" y="2574925"/>
          <p14:tracePt t="59247" x="4060825" y="2568575"/>
          <p14:tracePt t="59263" x="4060825" y="2560638"/>
          <p14:tracePt t="59280" x="4060825" y="2536825"/>
          <p14:tracePt t="59297" x="4060825" y="2514600"/>
          <p14:tracePt t="59313" x="4068763" y="2506663"/>
          <p14:tracePt t="59330" x="4076700" y="2484438"/>
          <p14:tracePt t="59347" x="4092575" y="2476500"/>
          <p14:tracePt t="59363" x="4106863" y="2460625"/>
          <p14:tracePt t="59380" x="4130675" y="2446338"/>
          <p14:tracePt t="59397" x="4198938" y="2430463"/>
          <p14:tracePt t="59413" x="4229100" y="2422525"/>
          <p14:tracePt t="59430" x="4259263" y="2422525"/>
          <p14:tracePt t="59447" x="4283075" y="2422525"/>
          <p14:tracePt t="59463" x="4297363" y="2422525"/>
          <p14:tracePt t="59574" x="4297363" y="2430463"/>
          <p14:tracePt t="59582" x="4297363" y="2438400"/>
          <p14:tracePt t="59590" x="4297363" y="2454275"/>
          <p14:tracePt t="59600" x="4289425" y="2476500"/>
          <p14:tracePt t="59614" x="4275138" y="2506663"/>
          <p14:tracePt t="59630" x="4275138" y="2522538"/>
          <p14:tracePt t="59750" x="4283075" y="2522538"/>
          <p14:tracePt t="59789" x="4283075" y="2514600"/>
          <p14:tracePt t="59798" x="4289425" y="2514600"/>
          <p14:tracePt t="59805" x="4289425" y="2506663"/>
          <p14:tracePt t="59813" x="4297363" y="2506663"/>
          <p14:tracePt t="59830" x="4321175" y="2484438"/>
          <p14:tracePt t="59847" x="4389438" y="2476500"/>
          <p14:tracePt t="59864" x="4503738" y="2460625"/>
          <p14:tracePt t="59880" x="4656138" y="2446338"/>
          <p14:tracePt t="59897" x="4770438" y="2438400"/>
          <p14:tracePt t="59914" x="4830763" y="2438400"/>
          <p14:tracePt t="59931" x="4868863" y="2438400"/>
          <p14:tracePt t="60006" x="4884738" y="2438400"/>
          <p14:tracePt t="60022" x="4892675" y="2438400"/>
          <p14:tracePt t="60030" x="4899025" y="2438400"/>
          <p14:tracePt t="60038" x="4922838" y="2446338"/>
          <p14:tracePt t="60047" x="4937125" y="2454275"/>
          <p14:tracePt t="60064" x="4975225" y="2468563"/>
          <p14:tracePt t="60081" x="5006975" y="2476500"/>
          <p14:tracePt t="60097" x="5021263" y="2476500"/>
          <p14:tracePt t="60526" x="5083175" y="2484438"/>
          <p14:tracePt t="60535" x="5173663" y="2484438"/>
          <p14:tracePt t="60542" x="5273675" y="2484438"/>
          <p14:tracePt t="60552" x="5380038" y="2484438"/>
          <p14:tracePt t="60564" x="5470525" y="2484438"/>
          <p14:tracePt t="60581" x="5715000" y="2484438"/>
          <p14:tracePt t="60599" x="5761038" y="2476500"/>
          <p14:tracePt t="60638" x="5761038" y="2468563"/>
          <p14:tracePt t="60686" x="5753100" y="2468563"/>
          <p14:tracePt t="60706" x="5745163" y="2468563"/>
          <p14:tracePt t="60712" x="5722938" y="2468563"/>
          <p14:tracePt t="60717" x="5715000" y="2468563"/>
          <p14:tracePt t="60730" x="5692775" y="2468563"/>
          <p14:tracePt t="60747" x="5638800" y="2468563"/>
          <p14:tracePt t="60764" x="5570538" y="2484438"/>
          <p14:tracePt t="60781" x="5478463" y="2498725"/>
          <p14:tracePt t="60797" x="5464175" y="2498725"/>
          <p14:tracePt t="60814" x="5456238" y="2498725"/>
          <p14:tracePt t="60847" x="5448300" y="2498725"/>
          <p14:tracePt t="60864" x="5448300" y="2484438"/>
          <p14:tracePt t="60881" x="5448300" y="2468563"/>
          <p14:tracePt t="60898" x="5448300" y="2446338"/>
          <p14:tracePt t="60914" x="5448300" y="2430463"/>
          <p14:tracePt t="60931" x="5456238" y="2422525"/>
          <p14:tracePt t="60950" x="5494338" y="2422525"/>
          <p14:tracePt t="60966" x="5540375" y="2422525"/>
          <p14:tracePt t="60981" x="5600700" y="2422525"/>
          <p14:tracePt t="60998" x="5692775" y="2422525"/>
          <p14:tracePt t="61014" x="5775325" y="2430463"/>
          <p14:tracePt t="61031" x="5897563" y="2430463"/>
          <p14:tracePt t="61048" x="6011863" y="2430463"/>
          <p14:tracePt t="61064" x="6111875" y="2430463"/>
          <p14:tracePt t="61081" x="6194425" y="2430463"/>
          <p14:tracePt t="61098" x="6270625" y="2430463"/>
          <p14:tracePt t="61114" x="6324600" y="2430463"/>
          <p14:tracePt t="61131" x="6346825" y="2430463"/>
          <p14:tracePt t="61148" x="6354763" y="2430463"/>
          <p14:tracePt t="61183" x="6362700" y="2430463"/>
          <p14:tracePt t="61207" x="6370638" y="2430463"/>
          <p14:tracePt t="61222" x="6384925" y="2430463"/>
          <p14:tracePt t="61230" x="6400800" y="2430463"/>
          <p14:tracePt t="61238" x="6408738" y="2430463"/>
          <p14:tracePt t="61248" x="6423025" y="2430463"/>
          <p14:tracePt t="61264" x="6454775" y="2430463"/>
          <p14:tracePt t="61510" x="6446838" y="2430463"/>
          <p14:tracePt t="61518" x="6430963" y="2430463"/>
          <p14:tracePt t="61526" x="6400800" y="2430463"/>
          <p14:tracePt t="61535" x="6346825" y="2438400"/>
          <p14:tracePt t="61548" x="6294438" y="2468563"/>
          <p14:tracePt t="61567" x="6073775" y="2582863"/>
          <p14:tracePt t="61582" x="5889625" y="2667000"/>
          <p14:tracePt t="61599" x="5676900" y="2743200"/>
          <p14:tracePt t="61614" x="5456238" y="2789238"/>
          <p14:tracePt t="61631" x="5235575" y="2803525"/>
          <p14:tracePt t="61648" x="5045075" y="2789238"/>
          <p14:tracePt t="61665" x="4937125" y="2735263"/>
          <p14:tracePt t="61682" x="4876800" y="2697163"/>
          <p14:tracePt t="61698" x="4854575" y="2644775"/>
          <p14:tracePt t="61715" x="4830763" y="2568575"/>
          <p14:tracePt t="61718" x="4816475" y="2530475"/>
          <p14:tracePt t="61731" x="4816475" y="2498725"/>
          <p14:tracePt t="61748" x="4816475" y="2438400"/>
          <p14:tracePt t="61765" x="4816475" y="2332038"/>
          <p14:tracePt t="61781" x="4816475" y="2301875"/>
          <p14:tracePt t="61799" x="4816475" y="2225675"/>
          <p14:tracePt t="61815" x="4860925" y="2163763"/>
          <p14:tracePt t="61831" x="4922838" y="2103438"/>
          <p14:tracePt t="61848" x="5037138" y="2057400"/>
          <p14:tracePt t="61864" x="5181600" y="2003425"/>
          <p14:tracePt t="61881" x="5334000" y="1973263"/>
          <p14:tracePt t="61898" x="5486400" y="1951038"/>
          <p14:tracePt t="61915" x="5622925" y="1943100"/>
          <p14:tracePt t="61931" x="5761038" y="1943100"/>
          <p14:tracePt t="61948" x="5897563" y="1943100"/>
          <p14:tracePt t="61965" x="6065838" y="1943100"/>
          <p14:tracePt t="61981" x="6142038" y="1943100"/>
          <p14:tracePt t="61998" x="6240463" y="1951038"/>
          <p14:tracePt t="62015" x="6302375" y="1958975"/>
          <p14:tracePt t="62031" x="6362700" y="1973263"/>
          <p14:tracePt t="62048" x="6400800" y="1981200"/>
          <p14:tracePt t="62065" x="6438900" y="1989138"/>
          <p14:tracePt t="62081" x="6477000" y="2011363"/>
          <p14:tracePt t="62098" x="6530975" y="2019300"/>
          <p14:tracePt t="62115" x="6599238" y="2073275"/>
          <p14:tracePt t="62131" x="6645275" y="2111375"/>
          <p14:tracePt t="62148" x="6683375" y="2141538"/>
          <p14:tracePt t="62165" x="6751638" y="2263775"/>
          <p14:tracePt t="62181" x="6765925" y="2339975"/>
          <p14:tracePt t="62198" x="6789738" y="2430463"/>
          <p14:tracePt t="62215" x="6804025" y="2544763"/>
          <p14:tracePt t="62231" x="6811963" y="2651125"/>
          <p14:tracePt t="62248" x="6797675" y="2735263"/>
          <p14:tracePt t="62265" x="6735763" y="2827338"/>
          <p14:tracePt t="62281" x="6583363" y="2911475"/>
          <p14:tracePt t="62299" x="6346825" y="2963863"/>
          <p14:tracePt t="62315" x="6057900" y="2963863"/>
          <p14:tracePt t="62331" x="5570538" y="2949575"/>
          <p14:tracePt t="62348" x="5059363" y="2811463"/>
          <p14:tracePt t="62365" x="4487863" y="2552700"/>
          <p14:tracePt t="62381" x="4305300" y="2408238"/>
          <p14:tracePt t="62398" x="4229100" y="2301875"/>
          <p14:tracePt t="62415" x="4221163" y="2193925"/>
          <p14:tracePt t="62432" x="4229100" y="2095500"/>
          <p14:tracePt t="62448" x="4321175" y="1989138"/>
          <p14:tracePt t="62465" x="4487863" y="1858963"/>
          <p14:tracePt t="62481" x="4754563" y="1730375"/>
          <p14:tracePt t="62498" x="5083175" y="1608138"/>
          <p14:tracePt t="62515" x="5478463" y="1539875"/>
          <p14:tracePt t="62532" x="5807075" y="1508125"/>
          <p14:tracePt t="62548" x="6080125" y="1508125"/>
          <p14:tracePt t="62565" x="6286500" y="1554163"/>
          <p14:tracePt t="62581" x="6362700" y="1630363"/>
          <p14:tracePt t="62598" x="6408738" y="1744663"/>
          <p14:tracePt t="62615" x="6408738" y="1935163"/>
          <p14:tracePt t="62631" x="6354763" y="2125663"/>
          <p14:tracePt t="62648" x="6180138" y="2370138"/>
          <p14:tracePt t="62665" x="5913438" y="2574925"/>
          <p14:tracePt t="62681" x="5684838" y="2636838"/>
          <p14:tracePt t="62698" x="5418138" y="2667000"/>
          <p14:tracePt t="62715" x="5127625" y="2667000"/>
          <p14:tracePt t="62718" x="5013325" y="2667000"/>
          <p14:tracePt t="62731" x="4860925" y="2659063"/>
          <p14:tracePt t="62748" x="4625975" y="2620963"/>
          <p14:tracePt t="62765" x="4495800" y="2582863"/>
          <p14:tracePt t="62781" x="4343400" y="2514600"/>
          <p14:tracePt t="62799" x="4305300" y="2476500"/>
          <p14:tracePt t="62815" x="4275138" y="2454275"/>
          <p14:tracePt t="62832" x="4267200" y="2446338"/>
          <p14:tracePt t="62865" x="4259263" y="2446338"/>
          <p14:tracePt t="62886" x="4251325" y="2446338"/>
          <p14:tracePt t="62901" x="4244975" y="2446338"/>
          <p14:tracePt t="62927" x="4237038" y="2446338"/>
          <p14:tracePt t="62934" x="4221163" y="2438400"/>
          <p14:tracePt t="62948" x="4213225" y="2430463"/>
          <p14:tracePt t="62965" x="4183063" y="2416175"/>
          <p14:tracePt t="62982" x="4137025" y="2392363"/>
          <p14:tracePt t="62999" x="4084638" y="2370138"/>
          <p14:tracePt t="63015" x="4030663" y="2354263"/>
          <p14:tracePt t="63032" x="3924300" y="2346325"/>
          <p14:tracePt t="63048" x="3756025" y="2346325"/>
          <p14:tracePt t="63065" x="3611563" y="2346325"/>
          <p14:tracePt t="63082" x="3527425" y="2346325"/>
          <p14:tracePt t="63098" x="3475038" y="2346325"/>
          <p14:tracePt t="63115" x="3451225" y="2346325"/>
          <p14:tracePt t="63222" x="3444875" y="2346325"/>
          <p14:tracePt t="63246" x="3436938" y="2339975"/>
          <p14:tracePt t="63414" x="3436938" y="2301875"/>
          <p14:tracePt t="63422" x="3436938" y="2232025"/>
          <p14:tracePt t="63432" x="3451225" y="2155825"/>
          <p14:tracePt t="63448" x="3467100" y="2117725"/>
          <p14:tracePt t="63465" x="3497263" y="2041525"/>
          <p14:tracePt t="63482" x="3535363" y="2003425"/>
          <p14:tracePt t="63499" x="3559175" y="1973263"/>
          <p14:tracePt t="63515" x="3619500" y="1951038"/>
          <p14:tracePt t="63532" x="3679825" y="1943100"/>
          <p14:tracePt t="63549" x="3825875" y="1943100"/>
          <p14:tracePt t="63565" x="3856038" y="1943100"/>
          <p14:tracePt t="63582" x="4016375" y="1973263"/>
          <p14:tracePt t="63599" x="4114800" y="2011363"/>
          <p14:tracePt t="63615" x="4183063" y="2041525"/>
          <p14:tracePt t="63632" x="4221163" y="2065338"/>
          <p14:tracePt t="63649" x="4229100" y="2073275"/>
          <p14:tracePt t="63665" x="4244975" y="2133600"/>
          <p14:tracePt t="63682" x="4259263" y="2225675"/>
          <p14:tracePt t="63699" x="4259263" y="2346325"/>
          <p14:tracePt t="63702" x="4259263" y="2422525"/>
          <p14:tracePt t="63715" x="4259263" y="2492375"/>
          <p14:tracePt t="63732" x="4206875" y="2620963"/>
          <p14:tracePt t="63749" x="4054475" y="2781300"/>
          <p14:tracePt t="63765" x="3924300" y="2835275"/>
          <p14:tracePt t="63782" x="3779838" y="2835275"/>
          <p14:tracePt t="63799" x="3635375" y="2811463"/>
          <p14:tracePt t="63815" x="3497263" y="2765425"/>
          <p14:tracePt t="63832" x="3382963" y="2689225"/>
          <p14:tracePt t="63849" x="3298825" y="2582863"/>
          <p14:tracePt t="63865" x="3238500" y="2476500"/>
          <p14:tracePt t="63882" x="3208338" y="2354263"/>
          <p14:tracePt t="63899" x="3208338" y="2270125"/>
          <p14:tracePt t="63915" x="3208338" y="2179638"/>
          <p14:tracePt t="63932" x="3222625" y="2079625"/>
          <p14:tracePt t="63949" x="3352800" y="1951038"/>
          <p14:tracePt t="63965" x="3505200" y="1905000"/>
          <p14:tracePt t="63982" x="3703638" y="1882775"/>
          <p14:tracePt t="64000" x="3916363" y="1882775"/>
          <p14:tracePt t="64015" x="4114800" y="1882775"/>
          <p14:tracePt t="64032" x="4397375" y="1882775"/>
          <p14:tracePt t="64049" x="4754563" y="1981200"/>
          <p14:tracePt t="64065" x="5165725" y="2103438"/>
          <p14:tracePt t="64082" x="5508625" y="2225675"/>
          <p14:tracePt t="64099" x="5883275" y="2392363"/>
          <p14:tracePt t="64115" x="6302375" y="2522538"/>
          <p14:tracePt t="64132" x="6713538" y="2644775"/>
          <p14:tracePt t="64149" x="7185025" y="2713038"/>
          <p14:tracePt t="64165" x="7399338" y="2743200"/>
          <p14:tracePt t="64182" x="7535863" y="2743200"/>
          <p14:tracePt t="64200" x="7620000" y="2743200"/>
          <p14:tracePt t="64215" x="7650163" y="2727325"/>
          <p14:tracePt t="64232" x="7673975" y="2713038"/>
          <p14:tracePt t="64249" x="7680325" y="2713038"/>
          <p14:tracePt t="64265" x="7704138" y="2705100"/>
          <p14:tracePt t="64282" x="7742238" y="2697163"/>
          <p14:tracePt t="64299" x="7802563" y="2682875"/>
          <p14:tracePt t="64315" x="7832725" y="2674938"/>
          <p14:tracePt t="64332" x="7856538" y="2667000"/>
          <p14:tracePt t="64349" x="7870825" y="2667000"/>
          <p14:tracePt t="64390" x="7856538" y="2659063"/>
          <p14:tracePt t="64401" x="7818438" y="2651125"/>
          <p14:tracePt t="64406" x="7764463" y="2644775"/>
          <p14:tracePt t="64415" x="7696200" y="2636838"/>
          <p14:tracePt t="64432" x="7527925" y="2613025"/>
          <p14:tracePt t="64449" x="7331075" y="2613025"/>
          <p14:tracePt t="64466" x="7200900" y="2613025"/>
          <p14:tracePt t="64482" x="7132638" y="2598738"/>
          <p14:tracePt t="64499" x="7094538" y="2574925"/>
          <p14:tracePt t="64516" x="7078663" y="2530475"/>
          <p14:tracePt t="64532" x="7078663" y="2476500"/>
          <p14:tracePt t="64549" x="7078663" y="2370138"/>
          <p14:tracePt t="64565" x="7078663" y="2332038"/>
          <p14:tracePt t="64582" x="7078663" y="2301875"/>
          <p14:tracePt t="64599" x="7078663" y="2293938"/>
          <p14:tracePt t="64663" x="7078663" y="2286000"/>
          <p14:tracePt t="64670" x="7064375" y="2286000"/>
          <p14:tracePt t="64682" x="7056438" y="2278063"/>
          <p14:tracePt t="64700" x="7040563" y="2278063"/>
          <p14:tracePt t="64703" x="7032625" y="2278063"/>
          <p14:tracePt t="64716" x="7026275" y="2286000"/>
          <p14:tracePt t="64732" x="7018338" y="2301875"/>
          <p14:tracePt t="64814" x="7032625" y="2301875"/>
          <p14:tracePt t="64830" x="7056438" y="2301875"/>
          <p14:tracePt t="64838" x="7070725" y="2301875"/>
          <p14:tracePt t="64849" x="7086600" y="2301875"/>
          <p14:tracePt t="64866" x="7108825" y="2301875"/>
          <p14:tracePt t="64882" x="7116763" y="2301875"/>
          <p14:tracePt t="64899" x="7124700" y="2301875"/>
          <p14:tracePt t="64915" x="7140575" y="2301875"/>
          <p14:tracePt t="64932" x="7154863" y="2316163"/>
          <p14:tracePt t="64949" x="7185025" y="2316163"/>
          <p14:tracePt t="64965" x="7200900" y="2332038"/>
          <p14:tracePt t="64982" x="7208838" y="2332038"/>
          <p14:tracePt t="64999" x="7216775" y="2332038"/>
          <p14:tracePt t="65070" x="7223125" y="2332038"/>
          <p14:tracePt t="65254" x="7239000" y="2316163"/>
          <p14:tracePt t="65262" x="7261225" y="2308225"/>
          <p14:tracePt t="65270" x="7299325" y="2301875"/>
          <p14:tracePt t="65282" x="7337425" y="2293938"/>
          <p14:tracePt t="65299" x="7375525" y="2278063"/>
          <p14:tracePt t="65316" x="7399338" y="2270125"/>
          <p14:tracePt t="65398" x="7407275" y="2270125"/>
          <p14:tracePt t="65582" x="7421563" y="2270125"/>
          <p14:tracePt t="65590" x="7429500" y="2270125"/>
          <p14:tracePt t="65599" x="7451725" y="2270125"/>
          <p14:tracePt t="65616" x="7467600" y="2278063"/>
          <p14:tracePt t="65633" x="7475538" y="2278063"/>
          <p14:tracePt t="65649" x="7497763" y="2278063"/>
          <p14:tracePt t="65666" x="7505700" y="2278063"/>
          <p14:tracePt t="65758" x="7513638" y="2278063"/>
          <p14:tracePt t="65767" x="7521575" y="2278063"/>
          <p14:tracePt t="65783" x="7535863" y="2278063"/>
          <p14:tracePt t="65790" x="7551738" y="2278063"/>
          <p14:tracePt t="65799" x="7566025" y="2278063"/>
          <p14:tracePt t="65816" x="7597775" y="2278063"/>
          <p14:tracePt t="65833" x="7650163" y="2278063"/>
          <p14:tracePt t="65850" x="7680325" y="2278063"/>
          <p14:tracePt t="65866" x="7704138" y="2278063"/>
          <p14:tracePt t="65974" x="7712075" y="2278063"/>
          <p14:tracePt t="65983" x="7718425" y="2278063"/>
          <p14:tracePt t="65990" x="7726363" y="2278063"/>
          <p14:tracePt t="66030" x="7734300" y="2278063"/>
          <p14:tracePt t="66550" x="7742238" y="2286000"/>
          <p14:tracePt t="66630" x="7734300" y="2286000"/>
          <p14:tracePt t="66646" x="7726363" y="2286000"/>
          <p14:tracePt t="66654" x="7718425" y="2286000"/>
          <p14:tracePt t="66666" x="7712075" y="2286000"/>
          <p14:tracePt t="66683" x="7688263" y="2286000"/>
          <p14:tracePt t="66701" x="7551738" y="2339975"/>
          <p14:tracePt t="66703" x="7459663" y="2384425"/>
          <p14:tracePt t="66717" x="7185025" y="2498725"/>
          <p14:tracePt t="66733" x="7010400" y="2568575"/>
          <p14:tracePt t="66750" x="6180138" y="2911475"/>
          <p14:tracePt t="66766" x="5516563" y="3146425"/>
          <p14:tracePt t="66783" x="4914900" y="3314700"/>
          <p14:tracePt t="66800" x="4465638" y="3413125"/>
          <p14:tracePt t="66817" x="4054475" y="3467100"/>
          <p14:tracePt t="66833" x="3756025" y="3467100"/>
          <p14:tracePt t="66850" x="3581400" y="3467100"/>
          <p14:tracePt t="66866" x="3444875" y="3436938"/>
          <p14:tracePt t="66883" x="3360738" y="3390900"/>
          <p14:tracePt t="66900" x="3322638" y="3375025"/>
          <p14:tracePt t="66942" x="3322638" y="3368675"/>
          <p14:tracePt t="66950" x="3322638" y="3360738"/>
          <p14:tracePt t="66966" x="3322638" y="3344863"/>
          <p14:tracePt t="66983" x="3314700" y="3330575"/>
          <p14:tracePt t="67000" x="3306763" y="3306763"/>
          <p14:tracePt t="67017" x="3298825" y="3298825"/>
          <p14:tracePt t="67033" x="3298825" y="3292475"/>
          <p14:tracePt t="67050" x="3298825" y="3284538"/>
          <p14:tracePt t="67066" x="3306763" y="3268663"/>
          <p14:tracePt t="67083" x="3322638" y="3246438"/>
          <p14:tracePt t="67100" x="3336925" y="3222625"/>
          <p14:tracePt t="67117" x="3413125" y="3192463"/>
          <p14:tracePt t="67133" x="3489325" y="3170238"/>
          <p14:tracePt t="67150" x="3543300" y="3154363"/>
          <p14:tracePt t="67167" x="3559175" y="3140075"/>
          <p14:tracePt t="67183" x="3573463" y="3132138"/>
          <p14:tracePt t="67230" x="3581400" y="3132138"/>
          <p14:tracePt t="67246" x="3589338" y="3132138"/>
          <p14:tracePt t="67303" x="3597275" y="3132138"/>
          <p14:tracePt t="67319" x="3603625" y="3132138"/>
          <p14:tracePt t="67327" x="3619500" y="3132138"/>
          <p14:tracePt t="67334" x="3627438" y="3132138"/>
          <p14:tracePt t="67350" x="3649663" y="3132138"/>
          <p14:tracePt t="67367" x="3665538" y="3132138"/>
          <p14:tracePt t="67383" x="3673475" y="3124200"/>
          <p14:tracePt t="67417" x="3679825" y="3116263"/>
          <p14:tracePt t="67830" x="3687763" y="3116263"/>
          <p14:tracePt t="67838" x="3711575" y="3116263"/>
          <p14:tracePt t="67850" x="3749675" y="3116263"/>
          <p14:tracePt t="67867" x="3984625" y="3116263"/>
          <p14:tracePt t="67883" x="4206875" y="3116263"/>
          <p14:tracePt t="67900" x="4427538" y="3116263"/>
          <p14:tracePt t="67917" x="4610100" y="3078163"/>
          <p14:tracePt t="67933" x="4625975" y="3070225"/>
          <p14:tracePt t="67950" x="4625975" y="3048000"/>
          <p14:tracePt t="67966" x="4625975" y="3009900"/>
          <p14:tracePt t="67983" x="4618038" y="2971800"/>
          <p14:tracePt t="68000" x="4587875" y="2933700"/>
          <p14:tracePt t="68017" x="4564063" y="2911475"/>
          <p14:tracePt t="68034" x="4564063" y="2895600"/>
          <p14:tracePt t="68050" x="4556125" y="2887663"/>
          <p14:tracePt t="68110" x="4549775" y="2887663"/>
          <p14:tracePt t="68127" x="4533900" y="2879725"/>
          <p14:tracePt t="68134" x="4525963" y="2879725"/>
          <p14:tracePt t="68143" x="4518025" y="2873375"/>
          <p14:tracePt t="68150" x="4487863" y="2857500"/>
          <p14:tracePt t="68167" x="4457700" y="2835275"/>
          <p14:tracePt t="68183" x="4427538" y="2819400"/>
          <p14:tracePt t="68200" x="4411663" y="2803525"/>
          <p14:tracePt t="68217" x="4397375" y="2803525"/>
          <p14:tracePt t="68237" x="4389438" y="2797175"/>
          <p14:tracePt t="68253" x="4381500" y="2789238"/>
          <p14:tracePt t="68267" x="4373563" y="2789238"/>
          <p14:tracePt t="68283" x="4365625" y="2789238"/>
          <p14:tracePt t="68301" x="4343400" y="2789238"/>
          <p14:tracePt t="68317" x="4321175" y="2789238"/>
          <p14:tracePt t="68334" x="4289425" y="2879725"/>
          <p14:tracePt t="68350" x="4275138" y="3009900"/>
          <p14:tracePt t="68367" x="4275138" y="3070225"/>
          <p14:tracePt t="68384" x="4275138" y="3101975"/>
          <p14:tracePt t="68400" x="4283075" y="3140075"/>
          <p14:tracePt t="68417" x="4305300" y="3162300"/>
          <p14:tracePt t="68434" x="4335463" y="3184525"/>
          <p14:tracePt t="68450" x="4351338" y="3192463"/>
          <p14:tracePt t="68467" x="4359275" y="3192463"/>
          <p14:tracePt t="68484" x="4381500" y="3192463"/>
          <p14:tracePt t="68501" x="4427538" y="3170238"/>
          <p14:tracePt t="68518" x="4449763" y="3132138"/>
          <p14:tracePt t="68534" x="4465638" y="3101975"/>
          <p14:tracePt t="68550" x="4473575" y="3094038"/>
          <p14:tracePt t="68567" x="4479925" y="3094038"/>
          <p14:tracePt t="68584" x="4487863" y="3078163"/>
          <p14:tracePt t="68600" x="4511675" y="3078163"/>
          <p14:tracePt t="68617" x="4533900" y="3070225"/>
          <p14:tracePt t="68634" x="4564063" y="3055938"/>
          <p14:tracePt t="68651" x="4579938" y="3048000"/>
          <p14:tracePt t="68667" x="4587875" y="3048000"/>
          <p14:tracePt t="68684" x="4594225" y="3032125"/>
          <p14:tracePt t="68701" x="4602163" y="3009900"/>
          <p14:tracePt t="68717" x="4610100" y="2987675"/>
          <p14:tracePt t="68734" x="4618038" y="2955925"/>
          <p14:tracePt t="68750" x="4618038" y="2949575"/>
          <p14:tracePt t="68784" x="4618038" y="2933700"/>
          <p14:tracePt t="68822" x="4625975" y="2933700"/>
          <p14:tracePt t="68838" x="4640263" y="2933700"/>
          <p14:tracePt t="68847" x="4664075" y="2933700"/>
          <p14:tracePt t="68854" x="4686300" y="2933700"/>
          <p14:tracePt t="68867" x="4746625" y="2933700"/>
          <p14:tracePt t="68884" x="4914900" y="2949575"/>
          <p14:tracePt t="68900" x="5143500" y="2949575"/>
          <p14:tracePt t="68918" x="5478463" y="2949575"/>
          <p14:tracePt t="68934" x="5676900" y="2917825"/>
          <p14:tracePt t="68951" x="5845175" y="2857500"/>
          <p14:tracePt t="68967" x="5973763" y="2759075"/>
          <p14:tracePt t="68984" x="6057900" y="2682875"/>
          <p14:tracePt t="69001" x="6118225" y="2590800"/>
          <p14:tracePt t="69017" x="6172200" y="2530475"/>
          <p14:tracePt t="69034" x="6210300" y="2468563"/>
          <p14:tracePt t="69051" x="6240463" y="2430463"/>
          <p14:tracePt t="69067" x="6278563" y="2392363"/>
          <p14:tracePt t="69084" x="6316663" y="2362200"/>
          <p14:tracePt t="69101" x="6400800" y="2332038"/>
          <p14:tracePt t="69117" x="6469063" y="2308225"/>
          <p14:tracePt t="69134" x="6537325" y="2301875"/>
          <p14:tracePt t="69151" x="6613525" y="2293938"/>
          <p14:tracePt t="69167" x="6689725" y="2270125"/>
          <p14:tracePt t="69184" x="6743700" y="2270125"/>
          <p14:tracePt t="69201" x="6773863" y="2263775"/>
          <p14:tracePt t="69218" x="6804025" y="2263775"/>
          <p14:tracePt t="69221" x="6804025" y="2255838"/>
          <p14:tracePt t="69247" x="6811963" y="2247900"/>
          <p14:tracePt t="69254" x="6819900" y="2247900"/>
          <p14:tracePt t="69267" x="6827838" y="2247900"/>
          <p14:tracePt t="69284" x="6842125" y="2247900"/>
          <p14:tracePt t="69301" x="6850063" y="2247900"/>
          <p14:tracePt t="69406" x="6858000" y="2247900"/>
          <p14:tracePt t="69518" x="6865938" y="2247900"/>
          <p14:tracePt t="69526" x="6873875" y="2247900"/>
          <p14:tracePt t="69542" x="6880225" y="2247900"/>
          <p14:tracePt t="69551" x="6888163" y="2247900"/>
          <p14:tracePt t="69567" x="6904038" y="2247900"/>
          <p14:tracePt t="69584" x="6942138" y="2247900"/>
          <p14:tracePt t="69601" x="6972300" y="2247900"/>
          <p14:tracePt t="69618" x="7002463" y="2247900"/>
          <p14:tracePt t="69634" x="7026275" y="2247900"/>
          <p14:tracePt t="69651" x="7064375" y="2247900"/>
          <p14:tracePt t="69667" x="7094538" y="2247900"/>
          <p14:tracePt t="69685" x="7124700" y="2247900"/>
          <p14:tracePt t="69701" x="7154863" y="2247900"/>
          <p14:tracePt t="69717" x="7178675" y="2247900"/>
          <p14:tracePt t="69734" x="7200900" y="2247900"/>
          <p14:tracePt t="69751" x="7223125" y="2247900"/>
          <p14:tracePt t="69768" x="7231063" y="2247900"/>
          <p14:tracePt t="69784" x="7239000" y="2247900"/>
          <p14:tracePt t="69801" x="7261225" y="2247900"/>
          <p14:tracePt t="69818" x="7292975" y="2247900"/>
          <p14:tracePt t="69834" x="7361238" y="2247900"/>
          <p14:tracePt t="69851" x="7437438" y="2247900"/>
          <p14:tracePt t="69868" x="7559675" y="2247900"/>
          <p14:tracePt t="69884" x="7627938" y="2239963"/>
          <p14:tracePt t="69901" x="7696200" y="2232025"/>
          <p14:tracePt t="70151" x="7658100" y="2232025"/>
          <p14:tracePt t="70158" x="7581900" y="2217738"/>
          <p14:tracePt t="70169" x="7513638" y="2209800"/>
          <p14:tracePt t="70184" x="7285038" y="2255838"/>
          <p14:tracePt t="70201" x="6964363" y="2454275"/>
          <p14:tracePt t="70218" x="6607175" y="2628900"/>
          <p14:tracePt t="70234" x="6278563" y="2759075"/>
          <p14:tracePt t="70251" x="6049963" y="2803525"/>
          <p14:tracePt t="70268" x="5875338" y="2835275"/>
          <p14:tracePt t="70285" x="5730875" y="2841625"/>
          <p14:tracePt t="70301" x="5707063" y="2857500"/>
          <p14:tracePt t="70318" x="5699125" y="2857500"/>
          <p14:tracePt t="70351" x="5692775" y="2857500"/>
          <p14:tracePt t="70368" x="5676900" y="2873375"/>
          <p14:tracePt t="70384" x="5661025" y="2903538"/>
          <p14:tracePt t="70401" x="5654675" y="2941638"/>
          <p14:tracePt t="70418" x="5654675" y="2971800"/>
          <p14:tracePt t="70434" x="5654675" y="3017838"/>
          <p14:tracePt t="70452" x="5654675" y="3040063"/>
          <p14:tracePt t="70468" x="5661025" y="3070225"/>
          <p14:tracePt t="70485" x="5722938" y="3146425"/>
          <p14:tracePt t="70501" x="5829300" y="3216275"/>
          <p14:tracePt t="70518" x="6019800" y="3260725"/>
          <p14:tracePt t="70534" x="6218238" y="3260725"/>
          <p14:tracePt t="70551" x="6400800" y="3246438"/>
          <p14:tracePt t="70568" x="6561138" y="3208338"/>
          <p14:tracePt t="70585" x="6645275" y="3162300"/>
          <p14:tracePt t="70601" x="6689725" y="3132138"/>
          <p14:tracePt t="70618" x="6697663" y="3116263"/>
          <p14:tracePt t="70635" x="6697663" y="3108325"/>
          <p14:tracePt t="70651" x="6713538" y="3086100"/>
          <p14:tracePt t="70668" x="6727825" y="3070225"/>
          <p14:tracePt t="70684" x="6727825" y="3063875"/>
          <p14:tracePt t="70701" x="6735763" y="3048000"/>
          <p14:tracePt t="70734" x="6743700" y="3040063"/>
          <p14:tracePt t="70758" x="6751638" y="3032125"/>
          <p14:tracePt t="70774" x="6751638" y="3025775"/>
          <p14:tracePt t="70782" x="6765925" y="3017838"/>
          <p14:tracePt t="70799" x="6765925" y="3001963"/>
          <p14:tracePt t="70862" x="6765925" y="2994025"/>
          <p14:tracePt t="70878" x="6759575" y="2994025"/>
          <p14:tracePt t="70886" x="6751638" y="2994025"/>
          <p14:tracePt t="70903" x="6735763" y="2994025"/>
          <p14:tracePt t="70910" x="6727825" y="3001963"/>
          <p14:tracePt t="70918" x="6721475" y="3009900"/>
          <p14:tracePt t="70935" x="6697663" y="3032125"/>
          <p14:tracePt t="70951" x="6683375" y="3048000"/>
          <p14:tracePt t="71222" x="6683375" y="3055938"/>
          <p14:tracePt t="71255" x="6689725" y="3055938"/>
          <p14:tracePt t="71302" x="6705600" y="3055938"/>
          <p14:tracePt t="71310" x="6713538" y="3048000"/>
          <p14:tracePt t="71319" x="6735763" y="3048000"/>
          <p14:tracePt t="71335" x="6765925" y="3048000"/>
          <p14:tracePt t="71352" x="6797675" y="3048000"/>
          <p14:tracePt t="71368" x="6827838" y="3048000"/>
          <p14:tracePt t="71385" x="6850063" y="3048000"/>
          <p14:tracePt t="71418" x="6827838" y="3048000"/>
          <p14:tracePt t="71687" x="6842125" y="3040063"/>
          <p14:tracePt t="71694" x="6850063" y="3017838"/>
          <p14:tracePt t="71704" x="6865938" y="3017838"/>
          <p14:tracePt t="71720" x="6865938" y="3009900"/>
          <p14:tracePt t="71735" x="6880225" y="2994025"/>
          <p14:tracePt t="71752" x="6904038" y="2971800"/>
          <p14:tracePt t="71768" x="6988175" y="2925763"/>
          <p14:tracePt t="71785" x="7070725" y="2903538"/>
          <p14:tracePt t="71802" x="7140575" y="2887663"/>
          <p14:tracePt t="71818" x="7170738" y="2873375"/>
          <p14:tracePt t="71835" x="7178675" y="2873375"/>
          <p14:tracePt t="71909" x="7185025" y="2873375"/>
          <p14:tracePt t="71917" x="7192963" y="2873375"/>
          <p14:tracePt t="71943" x="7200900" y="2873375"/>
          <p14:tracePt t="71950" x="7216775" y="2879725"/>
          <p14:tracePt t="71958" x="7223125" y="2887663"/>
          <p14:tracePt t="71968" x="7231063" y="2917825"/>
          <p14:tracePt t="71985" x="7261225" y="2955925"/>
          <p14:tracePt t="72002" x="7285038" y="2979738"/>
          <p14:tracePt t="72019" x="7299325" y="2987675"/>
          <p14:tracePt t="72086" x="7285038" y="2987675"/>
          <p14:tracePt t="72094" x="7261225" y="2987675"/>
          <p14:tracePt t="72102" x="7246938" y="2987675"/>
          <p14:tracePt t="72119" x="7223125" y="2979738"/>
          <p14:tracePt t="72135" x="7162800" y="2979738"/>
          <p14:tracePt t="72152" x="7132638" y="2979738"/>
          <p14:tracePt t="72246" x="7116763" y="2979738"/>
          <p14:tracePt t="72454" x="7124700" y="2979738"/>
          <p14:tracePt t="72462" x="7140575" y="2979738"/>
          <p14:tracePt t="72470" x="7154863" y="2979738"/>
          <p14:tracePt t="72485" x="7170738" y="2987675"/>
          <p14:tracePt t="72502" x="7223125" y="2994025"/>
          <p14:tracePt t="72518" x="7239000" y="3009900"/>
          <p14:tracePt t="72537" x="7261225" y="3009900"/>
          <p14:tracePt t="72552" x="7277100" y="3017838"/>
          <p14:tracePt t="72568" x="7292975" y="3025775"/>
          <p14:tracePt t="72585" x="7299325" y="3032125"/>
          <p14:tracePt t="72942" x="7254875" y="3025775"/>
          <p14:tracePt t="72950" x="7239000" y="3025775"/>
          <p14:tracePt t="72958" x="7231063" y="3025775"/>
          <p14:tracePt t="72969" x="7223125" y="3025775"/>
          <p14:tracePt t="75015" x="7154863" y="3009900"/>
          <p14:tracePt t="75022" x="6858000" y="2925763"/>
          <p14:tracePt t="75031" x="6340475" y="2781300"/>
          <p14:tracePt t="75038" x="5913438" y="2674938"/>
          <p14:tracePt t="75054" x="5045075" y="2536825"/>
          <p14:tracePt t="75069" x="4732338" y="2492375"/>
          <p14:tracePt t="75086" x="4664075" y="2484438"/>
          <p14:tracePt t="75103" x="4572000" y="2476500"/>
          <p14:tracePt t="75119" x="4359275" y="2438400"/>
          <p14:tracePt t="75136" x="3886200" y="2378075"/>
          <p14:tracePt t="75153" x="3306763" y="2293938"/>
          <p14:tracePt t="75169" x="2911475" y="2187575"/>
          <p14:tracePt t="75186" x="2789238" y="2149475"/>
          <p14:tracePt t="75203" x="2759075" y="2141538"/>
          <p14:tracePt t="75207" x="2751138" y="2133600"/>
          <p14:tracePt t="75219" x="2735263" y="2125663"/>
          <p14:tracePt t="75236" x="2682875" y="2087563"/>
          <p14:tracePt t="75253" x="2667000" y="2073275"/>
          <p14:tracePt t="75662" x="2667000" y="2079625"/>
          <p14:tracePt t="75671" x="2705100" y="2117725"/>
          <p14:tracePt t="75678" x="2781300" y="2232025"/>
          <p14:tracePt t="75688" x="2873375" y="2400300"/>
          <p14:tracePt t="75703" x="2941638" y="2598738"/>
          <p14:tracePt t="75720" x="3025775" y="2789238"/>
          <p14:tracePt t="75736" x="3108325" y="2933700"/>
          <p14:tracePt t="75753" x="3184525" y="3032125"/>
          <p14:tracePt t="75770" x="3246438" y="3094038"/>
          <p14:tracePt t="75786" x="3314700" y="3132138"/>
          <p14:tracePt t="75803" x="3368675" y="3170238"/>
          <p14:tracePt t="75820" x="3406775" y="3192463"/>
          <p14:tracePt t="75837" x="3413125" y="3200400"/>
          <p14:tracePt t="75854" x="3429000" y="3222625"/>
          <p14:tracePt t="75870" x="3451225" y="3254375"/>
          <p14:tracePt t="75886" x="3489325" y="3306763"/>
          <p14:tracePt t="75903" x="3527425" y="3330575"/>
          <p14:tracePt t="75920" x="3543300" y="3330575"/>
          <p14:tracePt t="75936" x="3597275" y="3330575"/>
          <p14:tracePt t="75953" x="3673475" y="3330575"/>
          <p14:tracePt t="75970" x="3749675" y="3330575"/>
          <p14:tracePt t="75987" x="3825875" y="3284538"/>
          <p14:tracePt t="76004" x="3856038" y="3216275"/>
          <p14:tracePt t="76020" x="3856038" y="3132138"/>
          <p14:tracePt t="76037" x="3825875" y="2971800"/>
          <p14:tracePt t="76053" x="3763963" y="2873375"/>
          <p14:tracePt t="76070" x="3733800" y="2811463"/>
          <p14:tracePt t="76087" x="3733800" y="2781300"/>
          <p14:tracePt t="76103" x="3725863" y="2759075"/>
          <p14:tracePt t="76120" x="3717925" y="2727325"/>
          <p14:tracePt t="76136" x="3717925" y="2705100"/>
          <p14:tracePt t="76153" x="3711575" y="2682875"/>
          <p14:tracePt t="76170" x="3711575" y="2667000"/>
          <p14:tracePt t="76188" x="3703638" y="2651125"/>
          <p14:tracePt t="76205" x="3703638" y="2644775"/>
          <p14:tracePt t="76220" x="3703638" y="2636838"/>
          <p14:tracePt t="76238" x="3703638" y="2620963"/>
          <p14:tracePt t="76262" x="3703638" y="2613025"/>
          <p14:tracePt t="76278" x="3703638" y="2598738"/>
          <p14:tracePt t="76294" x="3703638" y="2590800"/>
          <p14:tracePt t="76304" x="3703638" y="2574925"/>
          <p14:tracePt t="76320" x="3703638" y="2568575"/>
          <p14:tracePt t="76390" x="3703638" y="2574925"/>
          <p14:tracePt t="76398" x="3703638" y="2636838"/>
          <p14:tracePt t="76406" x="3703638" y="2713038"/>
          <p14:tracePt t="76420" x="3703638" y="2781300"/>
          <p14:tracePt t="76437" x="3703638" y="2971800"/>
          <p14:tracePt t="76453" x="3703638" y="3048000"/>
          <p14:tracePt t="76470" x="3703638" y="3070225"/>
          <p14:tracePt t="76487" x="3703638" y="3086100"/>
          <p14:tracePt t="76662" x="3703638" y="3108325"/>
          <p14:tracePt t="76670" x="3703638" y="3140075"/>
          <p14:tracePt t="76678" x="3695700" y="3170238"/>
          <p14:tracePt t="76686" x="3679825" y="3216275"/>
          <p14:tracePt t="76703" x="3627438" y="3336925"/>
          <p14:tracePt t="76720" x="3581400" y="3451225"/>
          <p14:tracePt t="76737" x="3521075" y="3581400"/>
          <p14:tracePt t="76754" x="3467100" y="3641725"/>
          <p14:tracePt t="76770" x="3436938" y="3673475"/>
          <p14:tracePt t="76787" x="3413125" y="3687763"/>
          <p14:tracePt t="76803" x="3398838" y="3695700"/>
          <p14:tracePt t="76821" x="3368675" y="3695700"/>
          <p14:tracePt t="76837" x="3360738" y="3695700"/>
          <p14:tracePt t="76901" x="3360738" y="3687763"/>
          <p14:tracePt t="76966" x="3352800" y="3687763"/>
          <p14:tracePt t="76982" x="3344863" y="3687763"/>
          <p14:tracePt t="76990" x="3322638" y="3687763"/>
          <p14:tracePt t="76998" x="3306763" y="3703638"/>
          <p14:tracePt t="77008" x="3292475" y="3711575"/>
          <p14:tracePt t="77020" x="3268663" y="3741738"/>
          <p14:tracePt t="77038" x="3170238" y="3810000"/>
          <p14:tracePt t="77054" x="3124200" y="3840163"/>
          <p14:tracePt t="77070" x="3094038" y="3856038"/>
          <p14:tracePt t="77087" x="3070225" y="3863975"/>
          <p14:tracePt t="77256" x="3086100" y="3863975"/>
          <p14:tracePt t="77262" x="3094038" y="3863975"/>
          <p14:tracePt t="77278" x="3094038" y="3856038"/>
          <p14:tracePt t="77287" x="3094038" y="3848100"/>
          <p14:tracePt t="77304" x="3094038" y="3825875"/>
          <p14:tracePt t="77320" x="3086100" y="3794125"/>
          <p14:tracePt t="77806" x="3086100" y="3787775"/>
          <p14:tracePt t="82894" x="3078163" y="3787775"/>
          <p14:tracePt t="83062" x="3055938" y="3779838"/>
          <p14:tracePt t="83070" x="3025775" y="3779838"/>
          <p14:tracePt t="83078" x="2994025" y="3771900"/>
          <p14:tracePt t="83089" x="2971800" y="3756025"/>
          <p14:tracePt t="83106" x="2949575" y="3756025"/>
          <p14:tracePt t="83302" x="2955925" y="3756025"/>
          <p14:tracePt t="83310" x="2979738" y="3787775"/>
          <p14:tracePt t="83318" x="3001963" y="3794125"/>
          <p14:tracePt t="83326" x="3001963" y="3802063"/>
          <p14:tracePt t="83342" x="3009900" y="3810000"/>
          <p14:tracePt t="83356" x="3025775" y="3817938"/>
          <p14:tracePt t="83374" x="3108325" y="3886200"/>
          <p14:tracePt t="83389" x="3146425" y="3924300"/>
          <p14:tracePt t="83406" x="3162300" y="3932238"/>
          <p14:tracePt t="83439" x="3178175" y="3962400"/>
          <p14:tracePt t="83456" x="3216275" y="4030663"/>
          <p14:tracePt t="83472" x="3268663" y="4122738"/>
          <p14:tracePt t="83489" x="3306763" y="4191000"/>
          <p14:tracePt t="83506" x="3352800" y="4251325"/>
          <p14:tracePt t="83522" x="3360738" y="4267200"/>
          <p14:tracePt t="84719" x="3368675" y="4267200"/>
          <p14:tracePt t="84726" x="3390900" y="4267200"/>
          <p14:tracePt t="84740" x="3467100" y="4244975"/>
          <p14:tracePt t="84757" x="3756025" y="4198938"/>
          <p14:tracePt t="84773" x="3940175" y="4183063"/>
          <p14:tracePt t="84790" x="4137025" y="4160838"/>
          <p14:tracePt t="84806" x="4297363" y="4144963"/>
          <p14:tracePt t="84823" x="4411663" y="4114800"/>
          <p14:tracePt t="84840" x="4441825" y="4114800"/>
          <p14:tracePt t="84856" x="4449763" y="4114800"/>
          <p14:tracePt t="84968" x="4495800" y="4084638"/>
          <p14:tracePt t="84974" x="4549775" y="4076700"/>
          <p14:tracePt t="84982" x="4594225" y="4060825"/>
          <p14:tracePt t="84990" x="4664075" y="4054475"/>
          <p14:tracePt t="85006" x="4830763" y="4038600"/>
          <p14:tracePt t="85023" x="4960938" y="4038600"/>
          <p14:tracePt t="85040" x="5021263" y="4022725"/>
          <p14:tracePt t="85056" x="5037138" y="4016375"/>
          <p14:tracePt t="85118" x="5045075" y="4016375"/>
          <p14:tracePt t="85126" x="5067300" y="4016375"/>
          <p14:tracePt t="85135" x="5097463" y="4016375"/>
          <p14:tracePt t="85142" x="5151438" y="4022725"/>
          <p14:tracePt t="85157" x="5364163" y="4076700"/>
          <p14:tracePt t="85173" x="5464175" y="4106863"/>
          <p14:tracePt t="85190" x="5737225" y="4160838"/>
          <p14:tracePt t="85206" x="5807075" y="4168775"/>
          <p14:tracePt t="85223" x="5837238" y="4183063"/>
          <p14:tracePt t="85374" x="5859463" y="4183063"/>
          <p14:tracePt t="85382" x="5867400" y="4183063"/>
          <p14:tracePt t="85390" x="5883275" y="4183063"/>
          <p14:tracePt t="85406" x="5905500" y="4183063"/>
          <p14:tracePt t="85423" x="5943600" y="4183063"/>
          <p14:tracePt t="85440" x="5989638" y="4183063"/>
          <p14:tracePt t="85456" x="6065838" y="4183063"/>
          <p14:tracePt t="85473" x="6194425" y="4144963"/>
          <p14:tracePt t="85490" x="6286500" y="4137025"/>
          <p14:tracePt t="85507" x="6324600" y="4114800"/>
          <p14:tracePt t="85523" x="6340475" y="4114800"/>
          <p14:tracePt t="85558" x="6340475" y="4106863"/>
          <p14:tracePt t="85573" x="6346825" y="4098925"/>
          <p14:tracePt t="85750" x="6346825" y="4092575"/>
          <p14:tracePt t="85830" x="6340475" y="4092575"/>
          <p14:tracePt t="85839" x="6324600" y="4092575"/>
          <p14:tracePt t="85856" x="6316663" y="4092575"/>
          <p14:tracePt t="85862" x="6308725" y="4084638"/>
          <p14:tracePt t="85873" x="6302375" y="4084638"/>
          <p14:tracePt t="87617" x="6264275" y="4068763"/>
          <p14:tracePt t="87622" x="6194425" y="4060825"/>
          <p14:tracePt t="87630" x="6126163" y="4046538"/>
          <p14:tracePt t="87641" x="6065838" y="4046538"/>
          <p14:tracePt t="87657" x="5867400" y="4046538"/>
          <p14:tracePt t="87674" x="5600700" y="4130675"/>
          <p14:tracePt t="87691" x="5303838" y="4191000"/>
          <p14:tracePt t="87707" x="5029200" y="4267200"/>
          <p14:tracePt t="87711" x="4930775" y="4297363"/>
          <p14:tracePt t="87724" x="4822825" y="4327525"/>
          <p14:tracePt t="87741" x="4487863" y="4419600"/>
          <p14:tracePt t="87757" x="4251325" y="4495800"/>
          <p14:tracePt t="87774" x="4084638" y="4556125"/>
          <p14:tracePt t="87791" x="3946525" y="4610100"/>
          <p14:tracePt t="87807" x="3886200" y="4640263"/>
          <p14:tracePt t="87824" x="3863975" y="4656138"/>
          <p14:tracePt t="87870" x="3840163" y="4656138"/>
          <p14:tracePt t="87878" x="3832225" y="4656138"/>
          <p14:tracePt t="87891" x="3802063" y="4664075"/>
          <p14:tracePt t="87907" x="3725863" y="4670425"/>
          <p14:tracePt t="87925" x="3619500" y="4670425"/>
          <p14:tracePt t="87941" x="3429000" y="4670425"/>
          <p14:tracePt t="87957" x="3336925" y="4670425"/>
          <p14:tracePt t="87974" x="3322638" y="4670425"/>
          <p14:tracePt t="87990" x="3314700" y="4670425"/>
          <p14:tracePt t="88063" x="3314700" y="4664075"/>
          <p14:tracePt t="88079" x="3306763" y="4648200"/>
          <p14:tracePt t="88086" x="3298825" y="4640263"/>
          <p14:tracePt t="88102" x="3298825" y="4632325"/>
          <p14:tracePt t="88126" x="3292475" y="4625975"/>
          <p14:tracePt t="88134" x="3292475" y="4618038"/>
          <p14:tracePt t="88142" x="3284538" y="4610100"/>
          <p14:tracePt t="88158" x="3276600" y="4602163"/>
          <p14:tracePt t="88182" x="3276600" y="4594225"/>
          <p14:tracePt t="88222" x="3268663" y="4587875"/>
          <p14:tracePt t="88454" x="3268663" y="4579938"/>
          <p14:tracePt t="88486" x="3268663" y="4572000"/>
          <p14:tracePt t="88502" x="3268663" y="4564063"/>
          <p14:tracePt t="90606" x="3276600" y="4564063"/>
          <p14:tracePt t="90614" x="3413125" y="4564063"/>
          <p14:tracePt t="90625" x="3603625" y="4564063"/>
          <p14:tracePt t="90642" x="4000500" y="4564063"/>
          <p14:tracePt t="90658" x="4495800" y="4564063"/>
          <p14:tracePt t="90675" x="4999038" y="4549775"/>
          <p14:tracePt t="90692" x="5448300" y="4503738"/>
          <p14:tracePt t="90710" x="5761038" y="4449763"/>
          <p14:tracePt t="90725" x="5821363" y="4419600"/>
          <p14:tracePt t="90742" x="5851525" y="4403725"/>
          <p14:tracePt t="90758" x="5859463" y="4397375"/>
          <p14:tracePt t="90775" x="5889625" y="4373563"/>
          <p14:tracePt t="90792" x="5921375" y="4351338"/>
          <p14:tracePt t="90809" x="5981700" y="4313238"/>
          <p14:tracePt t="90825" x="6096000" y="4275138"/>
          <p14:tracePt t="90842" x="6202363" y="4259263"/>
          <p14:tracePt t="90859" x="6294438" y="4237038"/>
          <p14:tracePt t="90875" x="6346825" y="4237038"/>
          <p14:tracePt t="90892" x="6362700" y="4237038"/>
          <p14:tracePt t="91094" x="6362700" y="4259263"/>
          <p14:tracePt t="91102" x="6362700" y="4283075"/>
          <p14:tracePt t="91111" x="6362700" y="4297363"/>
          <p14:tracePt t="91125" x="6362700" y="4335463"/>
          <p14:tracePt t="91142" x="6362700" y="4359275"/>
          <p14:tracePt t="91159" x="6362700" y="4373563"/>
          <p14:tracePt t="91175" x="6354763" y="4381500"/>
          <p14:tracePt t="91192" x="6346825" y="4389438"/>
          <p14:tracePt t="91210" x="6340475" y="4389438"/>
          <p14:tracePt t="91226" x="6332538" y="4389438"/>
          <p14:tracePt t="91311" x="6324600" y="4389438"/>
          <p14:tracePt t="93925" x="6316663" y="4389438"/>
          <p14:tracePt t="93933" x="6302375" y="4389438"/>
          <p14:tracePt t="93942" x="6286500" y="4389438"/>
          <p14:tracePt t="93959" x="6264275" y="4381500"/>
          <p14:tracePt t="93976" x="6202363" y="4365625"/>
          <p14:tracePt t="93992" x="6149975" y="4365625"/>
          <p14:tracePt t="94009" x="6088063" y="4365625"/>
          <p14:tracePt t="94026" x="6042025" y="4373563"/>
          <p14:tracePt t="94043" x="5973763" y="4381500"/>
          <p14:tracePt t="94059" x="5921375" y="4381500"/>
          <p14:tracePt t="94077" x="5829300" y="4381500"/>
          <p14:tracePt t="94093" x="5783263" y="4381500"/>
          <p14:tracePt t="94111" x="5699125" y="4381500"/>
          <p14:tracePt t="94126" x="5646738" y="4381500"/>
          <p14:tracePt t="94143" x="5608638" y="4381500"/>
          <p14:tracePt t="94160" x="5562600" y="4381500"/>
          <p14:tracePt t="94176" x="5524500" y="4381500"/>
          <p14:tracePt t="94193" x="5478463" y="4381500"/>
          <p14:tracePt t="94210" x="5448300" y="4381500"/>
          <p14:tracePt t="94226" x="5410200" y="4381500"/>
          <p14:tracePt t="94230" x="5394325" y="4381500"/>
          <p14:tracePt t="94243" x="5387975" y="4381500"/>
          <p14:tracePt t="94260" x="5380038" y="4381500"/>
          <p14:tracePt t="94276" x="5372100" y="4381500"/>
          <p14:tracePt t="94742" x="5364163" y="4381500"/>
          <p14:tracePt t="94750" x="5349875" y="4381500"/>
          <p14:tracePt t="94766" x="5341938" y="4365625"/>
          <p14:tracePt t="94777" x="5334000" y="4365625"/>
          <p14:tracePt t="94793" x="5326063" y="4335463"/>
          <p14:tracePt t="94810" x="5318125" y="4321175"/>
          <p14:tracePt t="94827" x="5318125" y="4297363"/>
          <p14:tracePt t="94843" x="5318125" y="4289425"/>
          <p14:tracePt t="94860" x="5318125" y="4275138"/>
          <p14:tracePt t="94877" x="5318125" y="4267200"/>
          <p14:tracePt t="94893" x="5318125" y="4259263"/>
          <p14:tracePt t="94910" x="5318125" y="4251325"/>
          <p14:tracePt t="94927" x="5318125" y="4244975"/>
          <p14:tracePt t="94960" x="5318125" y="4237038"/>
          <p14:tracePt t="94982" x="5334000" y="4237038"/>
          <p14:tracePt t="94993" x="5349875" y="4237038"/>
          <p14:tracePt t="95010" x="5372100" y="4237038"/>
          <p14:tracePt t="95027" x="5387975" y="4237038"/>
          <p14:tracePt t="95043" x="5426075" y="4251325"/>
          <p14:tracePt t="95060" x="5456238" y="4259263"/>
          <p14:tracePt t="95077" x="5516563" y="4275138"/>
          <p14:tracePt t="95093" x="5540375" y="4283075"/>
          <p14:tracePt t="95110" x="5554663" y="4283075"/>
          <p14:tracePt t="95127" x="5562600" y="4289425"/>
          <p14:tracePt t="95143" x="5570538" y="4289425"/>
          <p14:tracePt t="95160" x="5584825" y="4297363"/>
          <p14:tracePt t="95177" x="5584825" y="4305300"/>
          <p14:tracePt t="95193" x="5600700" y="4313238"/>
          <p14:tracePt t="95211" x="5608638" y="4313238"/>
          <p14:tracePt t="95254" x="5616575" y="4321175"/>
          <p14:tracePt t="95262" x="5622925" y="4321175"/>
          <p14:tracePt t="95270" x="5630863" y="4327525"/>
          <p14:tracePt t="95302" x="5630863" y="4335463"/>
          <p14:tracePt t="95318" x="5638800" y="4343400"/>
          <p14:tracePt t="95334" x="5638800" y="4351338"/>
          <p14:tracePt t="95345" x="5646738" y="4359275"/>
          <p14:tracePt t="95350" x="5646738" y="4365625"/>
          <p14:tracePt t="95366" x="5654675" y="4373563"/>
          <p14:tracePt t="95390" x="5654675" y="4381500"/>
          <p14:tracePt t="95407" x="5654675" y="4389438"/>
          <p14:tracePt t="95430" x="5654675" y="4403725"/>
          <p14:tracePt t="95454" x="5646738" y="4411663"/>
          <p14:tracePt t="95462" x="5622925" y="4419600"/>
          <p14:tracePt t="95470" x="5600700" y="4419600"/>
          <p14:tracePt t="95479" x="5584825" y="4419600"/>
          <p14:tracePt t="95493" x="5524500" y="4419600"/>
          <p14:tracePt t="95510" x="5464175" y="4419600"/>
          <p14:tracePt t="95527" x="5402263" y="4419600"/>
          <p14:tracePt t="95544" x="5356225" y="4427538"/>
          <p14:tracePt t="95560" x="5318125" y="4427538"/>
          <p14:tracePt t="95577" x="5287963" y="4427538"/>
          <p14:tracePt t="95594" x="5257800" y="4435475"/>
          <p14:tracePt t="95610" x="5235575" y="4441825"/>
          <p14:tracePt t="95627" x="5219700" y="4441825"/>
          <p14:tracePt t="95644" x="5211763" y="4441825"/>
          <p14:tracePt t="95759" x="5203825" y="4441825"/>
          <p14:tracePt t="95991" x="5219700" y="4441825"/>
          <p14:tracePt t="95998" x="5249863" y="4441825"/>
          <p14:tracePt t="96010" x="5287963" y="4441825"/>
          <p14:tracePt t="96028" x="5380038" y="4441825"/>
          <p14:tracePt t="96045" x="5546725" y="4441825"/>
          <p14:tracePt t="96061" x="5630863" y="4441825"/>
          <p14:tracePt t="96077" x="5661025" y="4441825"/>
          <p14:tracePt t="96094" x="5699125" y="4441825"/>
          <p14:tracePt t="96166" x="5707063" y="4441825"/>
          <p14:tracePt t="96206" x="5707063" y="4449763"/>
          <p14:tracePt t="96223" x="5707063" y="4465638"/>
          <p14:tracePt t="96232" x="5707063" y="4473575"/>
          <p14:tracePt t="96238" x="5707063" y="4487863"/>
          <p14:tracePt t="96246" x="5699125" y="4495800"/>
          <p14:tracePt t="96261" x="5676900" y="4525963"/>
          <p14:tracePt t="96277" x="5638800" y="4541838"/>
          <p14:tracePt t="96294" x="5570538" y="4564063"/>
          <p14:tracePt t="96310" x="5464175" y="4602163"/>
          <p14:tracePt t="96327" x="5349875" y="4625975"/>
          <p14:tracePt t="96344" x="5241925" y="4632325"/>
          <p14:tracePt t="96362" x="5151438" y="4656138"/>
          <p14:tracePt t="96377" x="5051425" y="4664075"/>
          <p14:tracePt t="96394" x="4975225" y="4678363"/>
          <p14:tracePt t="96411" x="4914900" y="4678363"/>
          <p14:tracePt t="96428" x="4876800" y="4670425"/>
          <p14:tracePt t="96663" x="4800600" y="4670425"/>
          <p14:tracePt t="96670" x="4708525" y="4670425"/>
          <p14:tracePt t="96679" x="4610100" y="4670425"/>
          <p14:tracePt t="96694" x="4465638" y="4610100"/>
          <p14:tracePt t="96711" x="4313238" y="4525963"/>
          <p14:tracePt t="96728" x="4084638" y="4435475"/>
          <p14:tracePt t="96744" x="3894138" y="4343400"/>
          <p14:tracePt t="96761" x="3802063" y="4275138"/>
          <p14:tracePt t="96778" x="3749675" y="4229100"/>
          <p14:tracePt t="96794" x="3703638" y="4191000"/>
          <p14:tracePt t="96811" x="3657600" y="4144963"/>
          <p14:tracePt t="96827" x="3611563" y="4122738"/>
          <p14:tracePt t="96844" x="3535363" y="4084638"/>
          <p14:tracePt t="96861" x="3390900" y="4038600"/>
          <p14:tracePt t="96877" x="3306763" y="4022725"/>
          <p14:tracePt t="96894" x="3254375" y="4000500"/>
          <p14:tracePt t="96911" x="3230563" y="3992563"/>
          <p14:tracePt t="96928" x="3208338" y="3984625"/>
          <p14:tracePt t="96944" x="3208338" y="3978275"/>
          <p14:tracePt t="96961" x="3192463" y="3978275"/>
          <p14:tracePt t="96978" x="3146425" y="3978275"/>
          <p14:tracePt t="96994" x="3078163" y="3978275"/>
          <p14:tracePt t="97011" x="2987675" y="4008438"/>
          <p14:tracePt t="97027" x="2925763" y="4054475"/>
          <p14:tracePt t="97044" x="2887663" y="4106863"/>
          <p14:tracePt t="97061" x="2857500" y="4168775"/>
          <p14:tracePt t="97078" x="2849563" y="4183063"/>
          <p14:tracePt t="97094" x="2849563" y="4198938"/>
          <p14:tracePt t="97166" x="2849563" y="4206875"/>
          <p14:tracePt t="97174" x="2857500" y="4206875"/>
          <p14:tracePt t="97182" x="2879725" y="4206875"/>
          <p14:tracePt t="97194" x="2887663" y="4198938"/>
          <p14:tracePt t="97211" x="2917825" y="4191000"/>
          <p14:tracePt t="97227" x="2955925" y="4168775"/>
          <p14:tracePt t="97244" x="2994025" y="4144963"/>
          <p14:tracePt t="97248" x="2994025" y="4137025"/>
          <p14:tracePt t="97261" x="3009900" y="4137025"/>
          <p14:tracePt t="97277" x="3040063" y="4106863"/>
          <p14:tracePt t="97296" x="3055938" y="4092575"/>
          <p14:tracePt t="97311" x="3078163" y="4084638"/>
          <p14:tracePt t="97327" x="3116263" y="4084638"/>
          <p14:tracePt t="97344" x="3154363" y="4068763"/>
          <p14:tracePt t="97361" x="3184525" y="4068763"/>
          <p14:tracePt t="97377" x="3238500" y="4068763"/>
          <p14:tracePt t="97394" x="3322638" y="4068763"/>
          <p14:tracePt t="97411" x="3444875" y="4068763"/>
          <p14:tracePt t="97430" x="3627438" y="4076700"/>
          <p14:tracePt t="97445" x="3717925" y="4076700"/>
          <p14:tracePt t="97461" x="3756025" y="4076700"/>
          <p14:tracePt t="97478" x="3771900" y="4076700"/>
          <p14:tracePt t="97494" x="3779838" y="4076700"/>
          <p14:tracePt t="97511" x="3787775" y="4076700"/>
          <p14:tracePt t="97528" x="3794125" y="4076700"/>
          <p14:tracePt t="97544" x="3794125" y="4068763"/>
          <p14:tracePt t="97561" x="3802063" y="4068763"/>
          <p14:tracePt t="97578" x="3817938" y="4068763"/>
          <p14:tracePt t="97594" x="3856038" y="4046538"/>
          <p14:tracePt t="97612" x="3940175" y="4038600"/>
          <p14:tracePt t="97630" x="4076700" y="4000500"/>
          <p14:tracePt t="97645" x="4122738" y="3984625"/>
          <p14:tracePt t="97661" x="4130675" y="3984625"/>
          <p14:tracePt t="97806" x="4130675" y="4000500"/>
          <p14:tracePt t="97815" x="4130675" y="4008438"/>
          <p14:tracePt t="97822" x="4130675" y="4022725"/>
          <p14:tracePt t="97830" x="4130675" y="4030663"/>
          <p14:tracePt t="97845" x="4130675" y="4046538"/>
          <p14:tracePt t="97861" x="4137025" y="4060825"/>
          <p14:tracePt t="97878" x="4206875" y="4098925"/>
          <p14:tracePt t="97894" x="4251325" y="4122738"/>
          <p14:tracePt t="97911" x="4321175" y="4130675"/>
          <p14:tracePt t="97929" x="4389438" y="4144963"/>
          <p14:tracePt t="97944" x="4435475" y="4144963"/>
          <p14:tracePt t="97961" x="4465638" y="4137025"/>
          <p14:tracePt t="97977" x="4495800" y="4122738"/>
          <p14:tracePt t="97994" x="4503738" y="4114800"/>
          <p14:tracePt t="98011" x="4518025" y="4106863"/>
          <p14:tracePt t="98028" x="4525963" y="4098925"/>
          <p14:tracePt t="98045" x="4556125" y="4068763"/>
          <p14:tracePt t="98061" x="4572000" y="4068763"/>
          <p14:tracePt t="98078" x="4618038" y="4046538"/>
          <p14:tracePt t="98095" x="4656138" y="4030663"/>
          <p14:tracePt t="98111" x="4708525" y="4016375"/>
          <p14:tracePt t="98128" x="4762500" y="4016375"/>
          <p14:tracePt t="98145" x="4800600" y="4016375"/>
          <p14:tracePt t="98161" x="4816475" y="4016375"/>
          <p14:tracePt t="98178" x="4830763" y="4022725"/>
          <p14:tracePt t="98494" x="4854575" y="4030663"/>
          <p14:tracePt t="98502" x="4884738" y="4046538"/>
          <p14:tracePt t="98511" x="4953000" y="4076700"/>
          <p14:tracePt t="98528" x="5181600" y="4144963"/>
          <p14:tracePt t="98545" x="5387975" y="4175125"/>
          <p14:tracePt t="98561" x="5616575" y="4213225"/>
          <p14:tracePt t="98578" x="5753100" y="4213225"/>
          <p14:tracePt t="98595" x="5783263" y="4213225"/>
          <p14:tracePt t="98611" x="5791200" y="4213225"/>
          <p14:tracePt t="98628" x="5799138" y="4191000"/>
          <p14:tracePt t="98645" x="5799138" y="4152900"/>
          <p14:tracePt t="98661" x="5799138" y="4122738"/>
          <p14:tracePt t="98678" x="5799138" y="4114800"/>
          <p14:tracePt t="98806" x="5799138" y="4106863"/>
          <p14:tracePt t="98814" x="5783263" y="4106863"/>
          <p14:tracePt t="98822" x="5768975" y="4092575"/>
          <p14:tracePt t="98830" x="5745163" y="4092575"/>
          <p14:tracePt t="98845" x="5722938" y="4092575"/>
          <p14:tracePt t="98861" x="5676900" y="4092575"/>
          <p14:tracePt t="98878" x="5646738" y="4092575"/>
          <p14:tracePt t="98895" x="5630863" y="4098925"/>
          <p14:tracePt t="98911" x="5622925" y="4098925"/>
          <p14:tracePt t="100902" x="5654675" y="4092575"/>
          <p14:tracePt t="100910" x="5730875" y="4084638"/>
          <p14:tracePt t="100918" x="5821363" y="4076700"/>
          <p14:tracePt t="100929" x="5913438" y="4076700"/>
          <p14:tracePt t="100946" x="6149975" y="4038600"/>
          <p14:tracePt t="100962" x="6362700" y="4016375"/>
          <p14:tracePt t="100979" x="6492875" y="3984625"/>
          <p14:tracePt t="100995" x="6530975" y="3978275"/>
          <p14:tracePt t="101102" x="6530975" y="3970338"/>
          <p14:tracePt t="101134" x="6523038" y="3962400"/>
          <p14:tracePt t="101142" x="6515100" y="3962400"/>
          <p14:tracePt t="101150" x="6499225" y="3962400"/>
          <p14:tracePt t="101166" x="6492875" y="3962400"/>
          <p14:tracePt t="101179" x="6477000" y="3962400"/>
          <p14:tracePt t="101195" x="6454775" y="3978275"/>
          <p14:tracePt t="101213" x="6416675" y="4022725"/>
          <p14:tracePt t="101229" x="6384925" y="4038600"/>
          <p14:tracePt t="101246" x="6332538" y="4054475"/>
          <p14:tracePt t="101263" x="6270625" y="4054475"/>
          <p14:tracePt t="101279" x="6210300" y="4054475"/>
          <p14:tracePt t="101295" x="6134100" y="4054475"/>
          <p14:tracePt t="101312" x="6080125" y="4054475"/>
          <p14:tracePt t="101329" x="6042025" y="4054475"/>
          <p14:tracePt t="101346" x="6035675" y="4046538"/>
          <p14:tracePt t="101440" x="6035675" y="4054475"/>
          <p14:tracePt t="101446" x="6035675" y="4060825"/>
          <p14:tracePt t="101454" x="6035675" y="4068763"/>
          <p14:tracePt t="101470" x="6035675" y="4076700"/>
          <p14:tracePt t="101479" x="6042025" y="4084638"/>
          <p14:tracePt t="101496" x="6049963" y="4092575"/>
          <p14:tracePt t="101512" x="6049963" y="4106863"/>
          <p14:tracePt t="101529" x="6049963" y="4114800"/>
          <p14:tracePt t="102431" x="6065838" y="4114800"/>
          <p14:tracePt t="102438" x="6073775" y="4114800"/>
          <p14:tracePt t="102446" x="6103938" y="4114800"/>
          <p14:tracePt t="102463" x="6218238" y="4114800"/>
          <p14:tracePt t="102479" x="6370638" y="4114800"/>
          <p14:tracePt t="102496" x="6515100" y="4106863"/>
          <p14:tracePt t="102514" x="6613525" y="4084638"/>
          <p14:tracePt t="102530" x="6659563" y="4076700"/>
          <p14:tracePt t="102546" x="6689725" y="4068763"/>
          <p14:tracePt t="102563" x="6705600" y="4054475"/>
          <p14:tracePt t="102579" x="6735763" y="4054475"/>
          <p14:tracePt t="102596" x="6804025" y="4046538"/>
          <p14:tracePt t="102614" x="7010400" y="4046538"/>
          <p14:tracePt t="102630" x="7192963" y="4046538"/>
          <p14:tracePt t="102647" x="7361238" y="4046538"/>
          <p14:tracePt t="102663" x="7483475" y="4046538"/>
          <p14:tracePt t="102679" x="7551738" y="4030663"/>
          <p14:tracePt t="102696" x="7573963" y="4022725"/>
          <p14:tracePt t="102713" x="7581900" y="4022725"/>
          <p14:tracePt t="102730" x="7604125" y="4016375"/>
          <p14:tracePt t="102746" x="7627938" y="4000500"/>
          <p14:tracePt t="102763" x="7658100" y="4000500"/>
          <p14:tracePt t="102766" x="7688263" y="4000500"/>
          <p14:tracePt t="102779" x="7712075" y="4000500"/>
          <p14:tracePt t="102797" x="7772400" y="3992563"/>
          <p14:tracePt t="102813" x="7802563" y="3984625"/>
          <p14:tracePt t="102830" x="7832725" y="3984625"/>
          <p14:tracePt t="102847" x="7864475" y="3984625"/>
          <p14:tracePt t="102863" x="7886700" y="3984625"/>
          <p14:tracePt t="102880" x="7894638" y="3984625"/>
          <p14:tracePt t="103126" x="7886700" y="3984625"/>
          <p14:tracePt t="103143" x="7878763" y="3984625"/>
          <p14:tracePt t="103294" x="7886700" y="3984625"/>
          <p14:tracePt t="103304" x="7924800" y="3984625"/>
          <p14:tracePt t="103313" x="7962900" y="3984625"/>
          <p14:tracePt t="103330" x="8099425" y="3984625"/>
          <p14:tracePt t="103347" x="8245475" y="3954463"/>
          <p14:tracePt t="103363" x="8389938" y="3940175"/>
          <p14:tracePt t="103380" x="8450263" y="3924300"/>
          <p14:tracePt t="103396" x="8458200" y="3924300"/>
          <p14:tracePt t="103552" x="8458200" y="3946525"/>
          <p14:tracePt t="103558" x="8458200" y="3954463"/>
          <p14:tracePt t="103566" x="8458200" y="3962400"/>
          <p14:tracePt t="103580" x="8458200" y="3978275"/>
          <p14:tracePt t="103597" x="8458200" y="4000500"/>
          <p14:tracePt t="103613" x="8458200" y="4016375"/>
          <p14:tracePt t="103630" x="8458200" y="4022725"/>
          <p14:tracePt t="103663" x="8458200" y="4030663"/>
          <p14:tracePt t="103680" x="8458200" y="4038600"/>
          <p14:tracePt t="103696" x="8458200" y="4046538"/>
          <p14:tracePt t="103713" x="8450263" y="4046538"/>
          <p14:tracePt t="103730" x="8412163" y="4046538"/>
          <p14:tracePt t="103747" x="8389938" y="4046538"/>
          <p14:tracePt t="103763" x="8374063" y="4046538"/>
          <p14:tracePt t="103766" x="8366125" y="4038600"/>
          <p14:tracePt t="103780" x="8351838" y="4038600"/>
          <p14:tracePt t="103798" x="8343900" y="4038600"/>
          <p14:tracePt t="103813" x="8297863" y="4016375"/>
          <p14:tracePt t="103830" x="8245475" y="4016375"/>
          <p14:tracePt t="103847" x="8039100" y="4016375"/>
          <p14:tracePt t="103863" x="7627938" y="4076700"/>
          <p14:tracePt t="103880" x="6988175" y="4175125"/>
          <p14:tracePt t="103897" x="6340475" y="4275138"/>
          <p14:tracePt t="103913" x="5761038" y="4351338"/>
          <p14:tracePt t="103930" x="5326063" y="4397375"/>
          <p14:tracePt t="103946" x="5045075" y="4419600"/>
          <p14:tracePt t="103963" x="4876800" y="4419600"/>
          <p14:tracePt t="103979" x="4732338" y="4419600"/>
          <p14:tracePt t="103996" x="4564063" y="4411663"/>
          <p14:tracePt t="104013" x="4473575" y="4403725"/>
          <p14:tracePt t="104029" x="4397375" y="4397375"/>
          <p14:tracePt t="104048" x="4365625" y="4389438"/>
          <p14:tracePt t="104063" x="4351338" y="4381500"/>
          <p14:tracePt t="104126" x="4343400" y="4381500"/>
          <p14:tracePt t="104142" x="4335463" y="4381500"/>
          <p14:tracePt t="104150" x="4321175" y="4381500"/>
          <p14:tracePt t="104159" x="4313238" y="4381500"/>
          <p14:tracePt t="104166" x="4297363" y="4381500"/>
          <p14:tracePt t="104180" x="4289425" y="4381500"/>
          <p14:tracePt t="104197" x="4275138" y="4381500"/>
          <p14:tracePt t="104213" x="4267200" y="4381500"/>
          <p14:tracePt t="104257" x="4259263" y="4381500"/>
          <p14:tracePt t="104270" x="4251325" y="4381500"/>
          <p14:tracePt t="104294" x="4244975" y="4381500"/>
          <p14:tracePt t="104438" x="4244975" y="4389438"/>
          <p14:tracePt t="104446" x="4244975" y="4403725"/>
          <p14:tracePt t="104454" x="4267200" y="4411663"/>
          <p14:tracePt t="104464" x="4289425" y="4411663"/>
          <p14:tracePt t="104480" x="4351338" y="4411663"/>
          <p14:tracePt t="104497" x="4457700" y="4411663"/>
          <p14:tracePt t="104513" x="4572000" y="4411663"/>
          <p14:tracePt t="104530" x="4686300" y="4411663"/>
          <p14:tracePt t="104548" x="4800600" y="4389438"/>
          <p14:tracePt t="104563" x="4884738" y="4381500"/>
          <p14:tracePt t="104581" x="4937125" y="4351338"/>
          <p14:tracePt t="104597" x="4953000" y="4343400"/>
          <p14:tracePt t="104613" x="4968875" y="4335463"/>
          <p14:tracePt t="104630" x="4983163" y="4327525"/>
          <p14:tracePt t="104647" x="4999038" y="4327525"/>
          <p14:tracePt t="104663" x="5037138" y="4327525"/>
          <p14:tracePt t="104680" x="5075238" y="4327525"/>
          <p14:tracePt t="104697" x="5089525" y="4327525"/>
          <p14:tracePt t="104714" x="5097463" y="4327525"/>
          <p14:tracePt t="104748" x="5105400" y="4327525"/>
          <p14:tracePt t="104764" x="5121275" y="4327525"/>
          <p14:tracePt t="104780" x="5135563" y="4335463"/>
          <p14:tracePt t="104797" x="5143500" y="4343400"/>
          <p14:tracePt t="104886" x="5159375" y="4343400"/>
          <p14:tracePt t="104894" x="5165725" y="4343400"/>
          <p14:tracePt t="104902" x="5173663" y="4343400"/>
          <p14:tracePt t="104914" x="5197475" y="4343400"/>
          <p14:tracePt t="104930" x="5265738" y="4359275"/>
          <p14:tracePt t="104947" x="5318125" y="4359275"/>
          <p14:tracePt t="104963" x="5402263" y="4359275"/>
          <p14:tracePt t="104980" x="5516563" y="4351338"/>
          <p14:tracePt t="104996" x="5638800" y="4327525"/>
          <p14:tracePt t="105013" x="5851525" y="4321175"/>
          <p14:tracePt t="105030" x="5973763" y="4321175"/>
          <p14:tracePt t="105046" x="6126163" y="4321175"/>
          <p14:tracePt t="105063" x="6286500" y="4321175"/>
          <p14:tracePt t="105080" x="6430963" y="4321175"/>
          <p14:tracePt t="105096" x="6583363" y="4321175"/>
          <p14:tracePt t="105113" x="6727825" y="4321175"/>
          <p14:tracePt t="105130" x="6850063" y="4321175"/>
          <p14:tracePt t="105146" x="6972300" y="4321175"/>
          <p14:tracePt t="105163" x="7086600" y="4321175"/>
          <p14:tracePt t="105180" x="7154863" y="4321175"/>
          <p14:tracePt t="105196" x="7307263" y="4335463"/>
          <p14:tracePt t="105213" x="7413625" y="4343400"/>
          <p14:tracePt t="105230" x="7573963" y="4365625"/>
          <p14:tracePt t="105248" x="7734300" y="4381500"/>
          <p14:tracePt t="105264" x="7902575" y="4397375"/>
          <p14:tracePt t="105280" x="8039100" y="4397375"/>
          <p14:tracePt t="105297" x="8123238" y="4397375"/>
          <p14:tracePt t="105314" x="8199438" y="4397375"/>
          <p14:tracePt t="105330" x="8221663" y="4397375"/>
          <p14:tracePt t="105347" x="8245475" y="4397375"/>
          <p14:tracePt t="105364" x="8275638" y="4397375"/>
          <p14:tracePt t="105381" x="8321675" y="4381500"/>
          <p14:tracePt t="105397" x="8343900" y="4373563"/>
          <p14:tracePt t="105414" x="8351838" y="4373563"/>
          <p14:tracePt t="105430" x="8366125" y="4373563"/>
          <p14:tracePt t="105448" x="8374063" y="4365625"/>
          <p14:tracePt t="105464" x="8397875" y="4365625"/>
          <p14:tracePt t="105480" x="8450263" y="4365625"/>
          <p14:tracePt t="105497" x="8504238" y="4365625"/>
          <p14:tracePt t="105514" x="8534400" y="4365625"/>
          <p14:tracePt t="105630" x="8518525" y="4365625"/>
          <p14:tracePt t="105638" x="8496300" y="4351338"/>
          <p14:tracePt t="105648" x="8474075" y="4343400"/>
          <p14:tracePt t="105664" x="8435975" y="4305300"/>
          <p14:tracePt t="105681" x="8412163" y="4283075"/>
          <p14:tracePt t="105965" x="8404225" y="4283075"/>
          <p14:tracePt t="105998" x="8382000" y="4283075"/>
          <p14:tracePt t="106006" x="8321675" y="4283075"/>
          <p14:tracePt t="106014" x="8213725" y="4283075"/>
          <p14:tracePt t="106031" x="8008938" y="4237038"/>
          <p14:tracePt t="106047" x="7666038" y="4237038"/>
          <p14:tracePt t="106064" x="7108825" y="4237038"/>
          <p14:tracePt t="106081" x="6637338" y="4237038"/>
          <p14:tracePt t="106097" x="6156325" y="4237038"/>
          <p14:tracePt t="106114" x="5761038" y="4237038"/>
          <p14:tracePt t="106131" x="5448300" y="4237038"/>
          <p14:tracePt t="106147" x="5189538" y="4237038"/>
          <p14:tracePt t="106166" x="4860925" y="4229100"/>
          <p14:tracePt t="106181" x="4625975" y="4221163"/>
          <p14:tracePt t="106197" x="4351338" y="4183063"/>
          <p14:tracePt t="106214" x="4060825" y="4137025"/>
          <p14:tracePt t="106231" x="3741738" y="4084638"/>
          <p14:tracePt t="106247" x="3451225" y="4046538"/>
          <p14:tracePt t="106265" x="3132138" y="3984625"/>
          <p14:tracePt t="106281" x="2955925" y="3940175"/>
          <p14:tracePt t="106297" x="2827338" y="3908425"/>
          <p14:tracePt t="106314" x="2773363" y="3878263"/>
          <p14:tracePt t="106331" x="2759075" y="3840163"/>
          <p14:tracePt t="106347" x="2751138" y="3749675"/>
          <p14:tracePt t="106366" x="2751138" y="3535363"/>
          <p14:tracePt t="106381" x="2751138" y="3413125"/>
          <p14:tracePt t="106398" x="2811463" y="3276600"/>
          <p14:tracePt t="106414" x="2879725" y="3162300"/>
          <p14:tracePt t="106431" x="2971800" y="3048000"/>
          <p14:tracePt t="106447" x="3116263" y="2963863"/>
          <p14:tracePt t="106465" x="3284538" y="2903538"/>
          <p14:tracePt t="106481" x="3497263" y="2857500"/>
          <p14:tracePt t="106497" x="3763963" y="2835275"/>
          <p14:tracePt t="106514" x="4160838" y="2835275"/>
          <p14:tracePt t="106531" x="4632325" y="2835275"/>
          <p14:tracePt t="106548" x="5135563" y="2835275"/>
          <p14:tracePt t="106566" x="5883275" y="2917825"/>
          <p14:tracePt t="106582" x="6362700" y="2987675"/>
          <p14:tracePt t="106598" x="6797675" y="3055938"/>
          <p14:tracePt t="106614" x="7292975" y="3124200"/>
          <p14:tracePt t="106631" x="7848600" y="3184525"/>
          <p14:tracePt t="106648" x="8275638" y="3216275"/>
          <p14:tracePt t="106665" x="8610600" y="3216275"/>
          <p14:tracePt t="106681" x="8869363" y="3216275"/>
          <p14:tracePt t="106697" x="9045575" y="3216275"/>
          <p14:tracePt t="106714" x="9190038" y="3216275"/>
          <p14:tracePt t="106731" x="9342438" y="3216275"/>
          <p14:tracePt t="106748" x="9502775" y="3216275"/>
          <p14:tracePt t="106751" x="9585325" y="3216275"/>
          <p14:tracePt t="106765" x="9783763" y="3216275"/>
          <p14:tracePt t="106781" x="9875838" y="3216275"/>
          <p14:tracePt t="106798" x="10080625" y="3216275"/>
          <p14:tracePt t="106814" x="10134600" y="3230563"/>
          <p14:tracePt t="106831" x="10150475" y="3230563"/>
          <p14:tracePt t="106848" x="10150475" y="3268663"/>
          <p14:tracePt t="106865" x="10180638" y="3413125"/>
          <p14:tracePt t="106881" x="10188575" y="3603625"/>
          <p14:tracePt t="106898" x="10194925" y="3825875"/>
          <p14:tracePt t="106914" x="10194925" y="4008438"/>
          <p14:tracePt t="106931" x="10172700" y="4152900"/>
          <p14:tracePt t="106948" x="10088563" y="4267200"/>
          <p14:tracePt t="106965" x="9982200" y="4351338"/>
          <p14:tracePt t="106981" x="9936163" y="4365625"/>
          <p14:tracePt t="106998" x="9791700" y="4435475"/>
          <p14:tracePt t="107014" x="9669463" y="4479925"/>
          <p14:tracePt t="107031" x="9502775" y="4549775"/>
          <p14:tracePt t="107048" x="9182100" y="4648200"/>
          <p14:tracePt t="107064" x="8709025" y="4792663"/>
          <p14:tracePt t="107081" x="8039100" y="4899025"/>
          <p14:tracePt t="107098" x="7277100" y="5006975"/>
          <p14:tracePt t="107115" x="6408738" y="5051425"/>
          <p14:tracePt t="107131" x="5578475" y="5051425"/>
          <p14:tracePt t="107148" x="4860925" y="5051425"/>
          <p14:tracePt t="107166" x="3992563" y="5051425"/>
          <p14:tracePt t="107181" x="3619500" y="5029200"/>
          <p14:tracePt t="107198" x="3314700" y="4953000"/>
          <p14:tracePt t="107215" x="3055938" y="4899025"/>
          <p14:tracePt t="107231" x="2865438" y="4854575"/>
          <p14:tracePt t="107248" x="2689225" y="4792663"/>
          <p14:tracePt t="107264" x="2574925" y="4770438"/>
          <p14:tracePt t="107281" x="2438400" y="4708525"/>
          <p14:tracePt t="107298" x="2293938" y="4664075"/>
          <p14:tracePt t="107315" x="2179638" y="4618038"/>
          <p14:tracePt t="107331" x="2087563" y="4579938"/>
          <p14:tracePt t="107347" x="2057400" y="4556125"/>
          <p14:tracePt t="107364" x="2049463" y="4549775"/>
          <p14:tracePt t="107380" x="2049463" y="4533900"/>
          <p14:tracePt t="107397" x="2049463" y="4487863"/>
          <p14:tracePt t="107415" x="2049463" y="4419600"/>
          <p14:tracePt t="107431" x="2049463" y="4343400"/>
          <p14:tracePt t="107448" x="2049463" y="4221163"/>
          <p14:tracePt t="107464" x="2049463" y="4106863"/>
          <p14:tracePt t="107481" x="2073275" y="4008438"/>
          <p14:tracePt t="107498" x="2111375" y="3940175"/>
          <p14:tracePt t="107515" x="2171700" y="3878263"/>
          <p14:tracePt t="107531" x="2286000" y="3856038"/>
          <p14:tracePt t="107548" x="2530475" y="3856038"/>
          <p14:tracePt t="107566" x="3146425" y="3856038"/>
          <p14:tracePt t="107581" x="3398838" y="3856038"/>
          <p14:tracePt t="107598" x="4244975" y="3856038"/>
          <p14:tracePt t="107615" x="4822825" y="3856038"/>
          <p14:tracePt t="107632" x="5341938" y="3856038"/>
          <p14:tracePt t="107648" x="5837238" y="3856038"/>
          <p14:tracePt t="107665" x="6278563" y="3856038"/>
          <p14:tracePt t="107681" x="6637338" y="3848100"/>
          <p14:tracePt t="107698" x="7010400" y="3848100"/>
          <p14:tracePt t="107715" x="7285038" y="3848100"/>
          <p14:tracePt t="107734" x="7704138" y="3794125"/>
          <p14:tracePt t="107750" x="7940675" y="3794125"/>
          <p14:tracePt t="107765" x="8153400" y="3794125"/>
          <p14:tracePt t="107781" x="8321675" y="3794125"/>
          <p14:tracePt t="107798" x="8435975" y="3794125"/>
          <p14:tracePt t="107815" x="8496300" y="3794125"/>
          <p14:tracePt t="107831" x="8534400" y="3802063"/>
          <p14:tracePt t="107848" x="8564563" y="3810000"/>
          <p14:tracePt t="107865" x="8626475" y="3848100"/>
          <p14:tracePt t="107881" x="8664575" y="3870325"/>
          <p14:tracePt t="107898" x="8709025" y="3908425"/>
          <p14:tracePt t="107915" x="8740775" y="3940175"/>
          <p14:tracePt t="107931" x="8747125" y="3978275"/>
          <p14:tracePt t="107949" x="8755063" y="4046538"/>
          <p14:tracePt t="107965" x="8755063" y="4092575"/>
          <p14:tracePt t="107981" x="8755063" y="4144963"/>
          <p14:tracePt t="107998" x="8755063" y="4183063"/>
          <p14:tracePt t="108015" x="8747125" y="4244975"/>
          <p14:tracePt t="108031" x="8702675" y="4305300"/>
          <p14:tracePt t="108049" x="8626475" y="4365625"/>
          <p14:tracePt t="108065" x="8526463" y="4427538"/>
          <p14:tracePt t="108081" x="8389938" y="4479925"/>
          <p14:tracePt t="108098" x="8213725" y="4533900"/>
          <p14:tracePt t="108115" x="7932738" y="4572000"/>
          <p14:tracePt t="108131" x="7535863" y="4625975"/>
          <p14:tracePt t="108150" x="6865938" y="4640263"/>
          <p14:tracePt t="108165" x="6354763" y="4678363"/>
          <p14:tracePt t="108181" x="5913438" y="4694238"/>
          <p14:tracePt t="108198" x="5540375" y="4694238"/>
          <p14:tracePt t="108215" x="5249863" y="4694238"/>
          <p14:tracePt t="108231" x="4999038" y="4694238"/>
          <p14:tracePt t="108248" x="4754563" y="4664075"/>
          <p14:tracePt t="108265" x="4473575" y="4610100"/>
          <p14:tracePt t="108281" x="4244975" y="4556125"/>
          <p14:tracePt t="108298" x="4022725" y="4495800"/>
          <p14:tracePt t="108315" x="3733800" y="4411663"/>
          <p14:tracePt t="108332" x="3467100" y="4335463"/>
          <p14:tracePt t="108349" x="3108325" y="4267200"/>
          <p14:tracePt t="108367" x="2895600" y="4229100"/>
          <p14:tracePt t="108381" x="2720975" y="4206875"/>
          <p14:tracePt t="108398" x="2590800" y="4191000"/>
          <p14:tracePt t="108415" x="2514600" y="4160838"/>
          <p14:tracePt t="108431" x="2460625" y="4152900"/>
          <p14:tracePt t="108448" x="2430463" y="4130675"/>
          <p14:tracePt t="108465" x="2422525" y="4130675"/>
          <p14:tracePt t="108482" x="2422525" y="4084638"/>
          <p14:tracePt t="108498" x="2422525" y="4022725"/>
          <p14:tracePt t="108515" x="2422525" y="3954463"/>
          <p14:tracePt t="108532" x="2454275" y="3840163"/>
          <p14:tracePt t="108549" x="2498725" y="3641725"/>
          <p14:tracePt t="108567" x="2536825" y="3527425"/>
          <p14:tracePt t="108582" x="2574925" y="3459163"/>
          <p14:tracePt t="108598" x="2644775" y="3398838"/>
          <p14:tracePt t="108615" x="2789238" y="3344863"/>
          <p14:tracePt t="108632" x="3009900" y="3314700"/>
          <p14:tracePt t="108648" x="3322638" y="3276600"/>
          <p14:tracePt t="108665" x="3695700" y="3276600"/>
          <p14:tracePt t="108682" x="4054475" y="3276600"/>
          <p14:tracePt t="108698" x="4403725" y="3276600"/>
          <p14:tracePt t="108715" x="4716463" y="3276600"/>
          <p14:tracePt t="108732" x="5013325" y="3276600"/>
          <p14:tracePt t="108749" x="5630863" y="3276600"/>
          <p14:tracePt t="108767" x="6111875" y="3276600"/>
          <p14:tracePt t="108782" x="6583363" y="3276600"/>
          <p14:tracePt t="108798" x="6980238" y="3276600"/>
          <p14:tracePt t="108815" x="7315200" y="3276600"/>
          <p14:tracePt t="108832" x="7589838" y="3276600"/>
          <p14:tracePt t="108848" x="7794625" y="3276600"/>
          <p14:tracePt t="108865" x="8023225" y="3276600"/>
          <p14:tracePt t="108882" x="8183563" y="3298825"/>
          <p14:tracePt t="108898" x="8382000" y="3344863"/>
          <p14:tracePt t="108915" x="8526463" y="3382963"/>
          <p14:tracePt t="108932" x="8626475" y="3421063"/>
          <p14:tracePt t="108949" x="8732838" y="3489325"/>
          <p14:tracePt t="108965" x="8763000" y="3513138"/>
          <p14:tracePt t="108982" x="8823325" y="3611563"/>
          <p14:tracePt t="108999" x="8855075" y="3703638"/>
          <p14:tracePt t="109015" x="8885238" y="3810000"/>
          <p14:tracePt t="109032" x="8885238" y="3878263"/>
          <p14:tracePt t="109048" x="8885238" y="3954463"/>
          <p14:tracePt t="109065" x="8869363" y="4016375"/>
          <p14:tracePt t="109082" x="8793163" y="4076700"/>
          <p14:tracePt t="109099" x="8678863" y="4137025"/>
          <p14:tracePt t="109115" x="8488363" y="4183063"/>
          <p14:tracePt t="109133" x="8123238" y="4267200"/>
          <p14:tracePt t="109149" x="7750175" y="4305300"/>
          <p14:tracePt t="109165" x="7246938" y="4327525"/>
          <p14:tracePt t="109182" x="6629400" y="4327525"/>
          <p14:tracePt t="109198" x="6027738" y="4327525"/>
          <p14:tracePt t="109215" x="5508625" y="4327525"/>
          <p14:tracePt t="109232" x="5097463" y="4327525"/>
          <p14:tracePt t="109249" x="4656138" y="4327525"/>
          <p14:tracePt t="109265" x="4206875" y="4327525"/>
          <p14:tracePt t="109269" x="4016375" y="4327525"/>
          <p14:tracePt t="109282" x="3848100" y="4327525"/>
          <p14:tracePt t="109299" x="3475038" y="4327525"/>
          <p14:tracePt t="109315" x="3184525" y="4327525"/>
          <p14:tracePt t="109332" x="2971800" y="4321175"/>
          <p14:tracePt t="109349" x="2765425" y="4259263"/>
          <p14:tracePt t="109365" x="2659063" y="4229100"/>
          <p14:tracePt t="109382" x="2606675" y="4206875"/>
          <p14:tracePt t="109399" x="2536825" y="4183063"/>
          <p14:tracePt t="109415" x="2492375" y="4168775"/>
          <p14:tracePt t="109432" x="2476500" y="4168775"/>
          <p14:tracePt t="109449" x="2460625" y="4160838"/>
          <p14:tracePt t="109646" x="2454275" y="4160838"/>
          <p14:tracePt t="109654" x="2430463" y="4191000"/>
          <p14:tracePt t="109665" x="2400300" y="4259263"/>
          <p14:tracePt t="109682" x="2346325" y="4403725"/>
          <p14:tracePt t="109699" x="2278063" y="4572000"/>
          <p14:tracePt t="109715" x="2201863" y="4740275"/>
          <p14:tracePt t="109733" x="2117725" y="4953000"/>
          <p14:tracePt t="109749" x="2103438" y="5051425"/>
          <p14:tracePt t="109765" x="2095500" y="5135563"/>
          <p14:tracePt t="109782" x="2079625" y="5189538"/>
          <p14:tracePt t="109799" x="2079625" y="5235575"/>
          <p14:tracePt t="109816" x="2079625" y="5273675"/>
          <p14:tracePt t="109832" x="2079625" y="5295900"/>
          <p14:tracePt t="109849" x="2079625" y="5318125"/>
          <p14:tracePt t="109865" x="2079625" y="5356225"/>
          <p14:tracePt t="109882" x="2079625" y="5402263"/>
          <p14:tracePt t="109899" x="2079625" y="5464175"/>
          <p14:tracePt t="109915" x="2095500" y="5554663"/>
          <p14:tracePt t="109932" x="2125663" y="5654675"/>
          <p14:tracePt t="109949" x="2149475" y="5737225"/>
          <p14:tracePt t="109965" x="2155825" y="5768975"/>
          <p14:tracePt t="110086" x="2155825" y="5761038"/>
          <p14:tracePt t="110127" x="2155825" y="5753100"/>
          <p14:tracePt t="110134" x="2155825" y="5730875"/>
          <p14:tracePt t="110142" x="2155825" y="5715000"/>
          <p14:tracePt t="110150" x="2155825" y="5699125"/>
          <p14:tracePt t="110166" x="2163763" y="5646738"/>
          <p14:tracePt t="110182" x="2201863" y="5554663"/>
          <p14:tracePt t="110199" x="2232025" y="5478463"/>
          <p14:tracePt t="110216" x="2255838" y="5426075"/>
          <p14:tracePt t="110232" x="2293938" y="5356225"/>
          <p14:tracePt t="110249" x="2316163" y="5287963"/>
          <p14:tracePt t="110265" x="2316163" y="5280025"/>
          <p14:tracePt t="110566" x="2324100" y="5273675"/>
          <p14:tracePt t="110574" x="2332038" y="5227638"/>
          <p14:tracePt t="110582" x="2339975" y="5159375"/>
          <p14:tracePt t="110599" x="2339975" y="5089525"/>
          <p14:tracePt t="110616" x="2339975" y="5059363"/>
          <p14:tracePt t="110632" x="2339975" y="5021263"/>
          <p14:tracePt t="110649" x="2339975" y="5006975"/>
          <p14:tracePt t="110666" x="2339975" y="4983163"/>
          <p14:tracePt t="110766" x="2354263" y="4975225"/>
          <p14:tracePt t="110774" x="2392363" y="4975225"/>
          <p14:tracePt t="110783" x="2438400" y="4975225"/>
          <p14:tracePt t="110799" x="2568575" y="4991100"/>
          <p14:tracePt t="110816" x="2682875" y="5006975"/>
          <p14:tracePt t="110832" x="2765425" y="5013325"/>
          <p14:tracePt t="110849" x="2789238" y="5029200"/>
          <p14:tracePt t="110918" x="2789238" y="5037138"/>
          <p14:tracePt t="110934" x="2781300" y="5059363"/>
          <p14:tracePt t="110942" x="2759075" y="5097463"/>
          <p14:tracePt t="110950" x="2743200" y="5113338"/>
          <p14:tracePt t="110966" x="2674938" y="5189538"/>
          <p14:tracePt t="110982" x="2568575" y="5273675"/>
          <p14:tracePt t="110999" x="2422525" y="5349875"/>
          <p14:tracePt t="111016" x="2239963" y="5402263"/>
          <p14:tracePt t="111033" x="2095500" y="5448300"/>
          <p14:tracePt t="111049" x="1981200" y="5486400"/>
          <p14:tracePt t="111066" x="1905000" y="5516563"/>
          <p14:tracePt t="111082" x="1889125" y="5524500"/>
          <p14:tracePt t="111116" x="1889125" y="5532438"/>
          <p14:tracePt t="111133" x="1927225" y="5600700"/>
          <p14:tracePt t="111149" x="1973263" y="5638800"/>
          <p14:tracePt t="111167" x="2041525" y="5661025"/>
          <p14:tracePt t="111182" x="2171700" y="5668963"/>
          <p14:tracePt t="111199" x="2301875" y="5668963"/>
          <p14:tracePt t="111216" x="2416175" y="5654675"/>
          <p14:tracePt t="111233" x="2476500" y="5616575"/>
          <p14:tracePt t="111249" x="2492375" y="5592763"/>
          <p14:tracePt t="111266" x="2492375" y="5570538"/>
          <p14:tracePt t="111283" x="2492375" y="5524500"/>
          <p14:tracePt t="111299" x="2492375" y="5494338"/>
          <p14:tracePt t="111316" x="2468563" y="5464175"/>
          <p14:tracePt t="111333" x="2422525" y="5410200"/>
          <p14:tracePt t="111349" x="2416175" y="5402263"/>
          <p14:tracePt t="111366" x="2408238" y="5402263"/>
          <p14:tracePt t="111847" x="2408238" y="5387975"/>
          <p14:tracePt t="111854" x="2408238" y="5380038"/>
          <p14:tracePt t="111902" x="2408238" y="5364163"/>
          <p14:tracePt t="112590" x="2392363" y="5356225"/>
          <p14:tracePt t="112598" x="2362200" y="5356225"/>
          <p14:tracePt t="112606" x="2324100" y="5356225"/>
          <p14:tracePt t="112616" x="2301875" y="5356225"/>
          <p14:tracePt t="114054" x="2324100" y="5341938"/>
          <p14:tracePt t="114062" x="2332038" y="5326063"/>
          <p14:tracePt t="114070" x="2339975" y="5303838"/>
          <p14:tracePt t="114084" x="2346325" y="5295900"/>
          <p14:tracePt t="114100" x="2354263" y="5280025"/>
          <p14:tracePt t="114350" x="2370138" y="5280025"/>
          <p14:tracePt t="114359" x="2384425" y="5280025"/>
          <p14:tracePt t="114367" x="2400300" y="5280025"/>
          <p14:tracePt t="114384" x="2430463" y="5280025"/>
          <p14:tracePt t="114400" x="2454275" y="5280025"/>
          <p14:tracePt t="114417" x="2460625" y="5280025"/>
          <p14:tracePt t="114434" x="2476500" y="5273675"/>
          <p14:tracePt t="114450" x="2484438" y="5265738"/>
          <p14:tracePt t="114467" x="2506663" y="5249863"/>
          <p14:tracePt t="114485" x="2590800" y="5211763"/>
          <p14:tracePt t="114501" x="2697163" y="5189538"/>
          <p14:tracePt t="114517" x="2819400" y="5173663"/>
          <p14:tracePt t="114534" x="2917825" y="5143500"/>
          <p14:tracePt t="114550" x="2987675" y="5121275"/>
          <p14:tracePt t="114567" x="3009900" y="5113338"/>
          <p14:tracePt t="114798" x="3009900" y="5121275"/>
          <p14:tracePt t="114806" x="3009900" y="5127625"/>
          <p14:tracePt t="114817" x="3009900" y="5135563"/>
          <p14:tracePt t="114834" x="3009900" y="5151438"/>
          <p14:tracePt t="114851" x="3009900" y="5165725"/>
          <p14:tracePt t="114943" x="3009900" y="5159375"/>
          <p14:tracePt t="114950" x="3009900" y="5121275"/>
          <p14:tracePt t="114959" x="3009900" y="5089525"/>
          <p14:tracePt t="114967" x="3009900" y="5059363"/>
          <p14:tracePt t="114984" x="2994025" y="4968875"/>
          <p14:tracePt t="115001" x="2987675" y="4922838"/>
          <p14:tracePt t="115017" x="2987675" y="4884738"/>
          <p14:tracePt t="115034" x="2987675" y="4868863"/>
          <p14:tracePt t="115051" x="2987675" y="4854575"/>
          <p14:tracePt t="115206" x="2987675" y="4868863"/>
          <p14:tracePt t="115214" x="2987675" y="4892675"/>
          <p14:tracePt t="115222" x="2987675" y="4906963"/>
          <p14:tracePt t="115234" x="2987675" y="4937125"/>
          <p14:tracePt t="115251" x="2987675" y="5006975"/>
          <p14:tracePt t="115255" x="2994025" y="5029200"/>
          <p14:tracePt t="115267" x="3009900" y="5051425"/>
          <p14:tracePt t="115285" x="3048000" y="5105400"/>
          <p14:tracePt t="115301" x="3070225" y="5121275"/>
          <p14:tracePt t="115317" x="3108325" y="5127625"/>
          <p14:tracePt t="115334" x="3184525" y="5127625"/>
          <p14:tracePt t="115351" x="3306763" y="5127625"/>
          <p14:tracePt t="115367" x="3436938" y="5127625"/>
          <p14:tracePt t="115385" x="3527425" y="5127625"/>
          <p14:tracePt t="115401" x="3597275" y="5121275"/>
          <p14:tracePt t="115417" x="3603625" y="5113338"/>
          <p14:tracePt t="115582" x="3589338" y="5121275"/>
          <p14:tracePt t="115598" x="3589338" y="5135563"/>
          <p14:tracePt t="115606" x="3581400" y="5135563"/>
          <p14:tracePt t="115618" x="3581400" y="5143500"/>
          <p14:tracePt t="115638" x="3573463" y="5143500"/>
          <p14:tracePt t="115651" x="3565525" y="5143500"/>
          <p14:tracePt t="115668" x="3559175" y="5143500"/>
          <p14:tracePt t="115685" x="3543300" y="5143500"/>
          <p14:tracePt t="115717" x="3535363" y="5135563"/>
          <p14:tracePt t="115734" x="3527425" y="5127625"/>
          <p14:tracePt t="115751" x="3527425" y="5121275"/>
          <p14:tracePt t="115798" x="3527425" y="5113338"/>
          <p14:tracePt t="115822" x="3527425" y="5105400"/>
          <p14:tracePt t="115838" x="3527425" y="5097463"/>
          <p14:tracePt t="115863" x="3527425" y="5089525"/>
          <p14:tracePt t="115887" x="3527425" y="5083175"/>
          <p14:tracePt t="115894" x="3527425" y="5075238"/>
          <p14:tracePt t="115903" x="3535363" y="5075238"/>
          <p14:tracePt t="115918" x="3543300" y="5051425"/>
          <p14:tracePt t="115934" x="3551238" y="5037138"/>
          <p14:tracePt t="115951" x="3559175" y="4999038"/>
          <p14:tracePt t="115967" x="3573463" y="4960938"/>
          <p14:tracePt t="115984" x="3573463" y="4945063"/>
          <p14:tracePt t="116001" x="3573463" y="4930775"/>
          <p14:tracePt t="116017" x="3573463" y="4922838"/>
          <p14:tracePt t="116095" x="3581400" y="4922838"/>
          <p14:tracePt t="116103" x="3581400" y="4937125"/>
          <p14:tracePt t="116110" x="3581400" y="4983163"/>
          <p14:tracePt t="116119" x="3589338" y="5013325"/>
          <p14:tracePt t="116134" x="3611563" y="5059363"/>
          <p14:tracePt t="116168" x="3619500" y="5075238"/>
          <p14:tracePt t="116190" x="3627438" y="5075238"/>
          <p14:tracePt t="116222" x="3635375" y="5075238"/>
          <p14:tracePt t="116230" x="3641725" y="5075238"/>
          <p14:tracePt t="116238" x="3649663" y="5075238"/>
          <p14:tracePt t="116254" x="3657600" y="5075238"/>
          <p14:tracePt t="116268" x="3665538" y="5075238"/>
          <p14:tracePt t="116285" x="3695700" y="5089525"/>
          <p14:tracePt t="116301" x="3725863" y="5089525"/>
          <p14:tracePt t="116318" x="3802063" y="5089525"/>
          <p14:tracePt t="116335" x="3870325" y="5089525"/>
          <p14:tracePt t="116351" x="3954463" y="5089525"/>
          <p14:tracePt t="116368" x="4008438" y="5089525"/>
          <p14:tracePt t="116385" x="4054475" y="5089525"/>
          <p14:tracePt t="116401" x="4068763" y="5089525"/>
          <p14:tracePt t="116470" x="4076700" y="5089525"/>
          <p14:tracePt t="116520" x="4060825" y="5089525"/>
          <p14:tracePt t="116566" x="4054475" y="5089525"/>
          <p14:tracePt t="116574" x="4054475" y="5097463"/>
          <p14:tracePt t="116584" x="4054475" y="5105400"/>
          <p14:tracePt t="116602" x="4054475" y="5113338"/>
          <p14:tracePt t="116662" x="4046538" y="5113338"/>
          <p14:tracePt t="116678" x="4030663" y="5113338"/>
          <p14:tracePt t="116694" x="4016375" y="5113338"/>
          <p14:tracePt t="116726" x="4008438" y="5105400"/>
          <p14:tracePt t="116990" x="4030663" y="5105400"/>
          <p14:tracePt t="116998" x="4046538" y="5105400"/>
          <p14:tracePt t="117006" x="4068763" y="5105400"/>
          <p14:tracePt t="117018" x="4106863" y="5105400"/>
          <p14:tracePt t="117035" x="4198938" y="5105400"/>
          <p14:tracePt t="117051" x="4244975" y="5075238"/>
          <p14:tracePt t="117068" x="4275138" y="5059363"/>
          <p14:tracePt t="117085" x="4283075" y="5045075"/>
          <p14:tracePt t="117103" x="4283075" y="5037138"/>
          <p14:tracePt t="117206" x="4297363" y="5037138"/>
          <p14:tracePt t="117214" x="4297363" y="5045075"/>
          <p14:tracePt t="117222" x="4313238" y="5083175"/>
          <p14:tracePt t="117235" x="4321175" y="5097463"/>
          <p14:tracePt t="117251" x="4327525" y="5127625"/>
          <p14:tracePt t="117268" x="4335463" y="5127625"/>
          <p14:tracePt t="117326" x="4351338" y="5127625"/>
          <p14:tracePt t="117334" x="4359275" y="5121275"/>
          <p14:tracePt t="117342" x="4365625" y="5121275"/>
          <p14:tracePt t="117352" x="4373563" y="5113338"/>
          <p14:tracePt t="117368" x="4397375" y="5097463"/>
          <p14:tracePt t="117385" x="4411663" y="5089525"/>
          <p14:tracePt t="117402" x="4435475" y="5083175"/>
          <p14:tracePt t="117418" x="4457700" y="5075238"/>
          <p14:tracePt t="117435" x="4503738" y="5075238"/>
          <p14:tracePt t="117452" x="4564063" y="5075238"/>
          <p14:tracePt t="117469" x="4678363" y="5075238"/>
          <p14:tracePt t="117485" x="4708525" y="5075238"/>
          <p14:tracePt t="117501" x="4732338" y="5075238"/>
          <p14:tracePt t="117535" x="4740275" y="5075238"/>
          <p14:tracePt t="117558" x="4746625" y="5075238"/>
          <p14:tracePt t="117568" x="4754563" y="5075238"/>
          <p14:tracePt t="117585" x="4784725" y="5075238"/>
          <p14:tracePt t="117603" x="4816475" y="5075238"/>
          <p14:tracePt t="117618" x="4830763" y="5075238"/>
          <p14:tracePt t="117635" x="4846638" y="5083175"/>
          <p14:tracePt t="117669" x="4868863" y="5083175"/>
          <p14:tracePt t="117685" x="4884738" y="5083175"/>
          <p14:tracePt t="117702" x="4914900" y="5097463"/>
          <p14:tracePt t="117718" x="4930775" y="5105400"/>
          <p14:tracePt t="117735" x="4937125" y="5105400"/>
          <p14:tracePt t="117752" x="4945063" y="5105400"/>
          <p14:tracePt t="117769" x="4953000" y="5105400"/>
          <p14:tracePt t="117785" x="4960938" y="5113338"/>
          <p14:tracePt t="117802" x="4975225" y="5113338"/>
          <p14:tracePt t="117818" x="4991100" y="5113338"/>
          <p14:tracePt t="117835" x="5006975" y="5113338"/>
          <p14:tracePt t="117852" x="5037138" y="5113338"/>
          <p14:tracePt t="117870" x="5105400" y="5127625"/>
          <p14:tracePt t="117885" x="5181600" y="5135563"/>
          <p14:tracePt t="117902" x="5273675" y="5143500"/>
          <p14:tracePt t="117918" x="5380038" y="5165725"/>
          <p14:tracePt t="117935" x="5494338" y="5181600"/>
          <p14:tracePt t="117952" x="5584825" y="5181600"/>
          <p14:tracePt t="117968" x="5638800" y="5181600"/>
          <p14:tracePt t="117985" x="5676900" y="5181600"/>
          <p14:tracePt t="118002" x="5699125" y="5181600"/>
          <p14:tracePt t="118018" x="5737225" y="5181600"/>
          <p14:tracePt t="118035" x="5799138" y="5181600"/>
          <p14:tracePt t="118052" x="5905500" y="5181600"/>
          <p14:tracePt t="118070" x="6065838" y="5151438"/>
          <p14:tracePt t="118086" x="6134100" y="5127625"/>
          <p14:tracePt t="118102" x="6202363" y="5113338"/>
          <p14:tracePt t="118118" x="6240463" y="5097463"/>
          <p14:tracePt t="118135" x="6264275" y="5089525"/>
          <p14:tracePt t="118168" x="6264275" y="5083175"/>
          <p14:tracePt t="118246" x="6270625" y="5083175"/>
          <p14:tracePt t="118255" x="6278563" y="5083175"/>
          <p14:tracePt t="118262" x="6302375" y="5083175"/>
          <p14:tracePt t="118271" x="6316663" y="5067300"/>
          <p14:tracePt t="118285" x="6408738" y="5067300"/>
          <p14:tracePt t="118302" x="6507163" y="5067300"/>
          <p14:tracePt t="118318" x="6530975" y="5067300"/>
          <p14:tracePt t="118352" x="6469063" y="5045075"/>
          <p14:tracePt t="118368" x="6240463" y="5029200"/>
          <p14:tracePt t="118385" x="5464175" y="5113338"/>
          <p14:tracePt t="118402" x="4289425" y="5280025"/>
          <p14:tracePt t="118418" x="3017838" y="5456238"/>
          <p14:tracePt t="118435" x="2087563" y="5600700"/>
          <p14:tracePt t="118452" x="1562100" y="5608638"/>
          <p14:tracePt t="118469" x="1393825" y="5608638"/>
          <p14:tracePt t="118510" x="1393825" y="5592763"/>
          <p14:tracePt t="118518" x="1401763" y="5584825"/>
          <p14:tracePt t="118535" x="1417638" y="5570538"/>
          <p14:tracePt t="118552" x="1417638" y="5554663"/>
          <p14:tracePt t="118569" x="1431925" y="5540375"/>
          <p14:tracePt t="118585" x="1447800" y="5516563"/>
          <p14:tracePt t="118602" x="1485900" y="5502275"/>
          <p14:tracePt t="118619" x="1592263" y="5486400"/>
          <p14:tracePt t="118635" x="1768475" y="5464175"/>
          <p14:tracePt t="118652" x="1973263" y="5432425"/>
          <p14:tracePt t="118669" x="2255838" y="5394325"/>
          <p14:tracePt t="118685" x="2354263" y="5380038"/>
          <p14:tracePt t="118703" x="2392363" y="5364163"/>
          <p14:tracePt t="118718" x="2408238" y="5364163"/>
          <p14:tracePt t="118751" x="2416175" y="5364163"/>
          <p14:tracePt t="118768" x="2454275" y="5356225"/>
          <p14:tracePt t="118785" x="2568575" y="5356225"/>
          <p14:tracePt t="118801" x="2773363" y="5356225"/>
          <p14:tracePt t="118818" x="2994025" y="5356225"/>
          <p14:tracePt t="118835" x="3292475" y="5356225"/>
          <p14:tracePt t="118851" x="3603625" y="5356225"/>
          <p14:tracePt t="118868" x="4144963" y="5356225"/>
          <p14:tracePt t="118885" x="4435475" y="5356225"/>
          <p14:tracePt t="118901" x="4694238" y="5349875"/>
          <p14:tracePt t="118918" x="4945063" y="5334000"/>
          <p14:tracePt t="118935" x="5402263" y="5334000"/>
          <p14:tracePt t="118951" x="5921375" y="5334000"/>
          <p14:tracePt t="118969" x="6384925" y="5318125"/>
          <p14:tracePt t="118985" x="6765925" y="5295900"/>
          <p14:tracePt t="119002" x="6988175" y="5257800"/>
          <p14:tracePt t="119019" x="7086600" y="5235575"/>
          <p14:tracePt t="119035" x="7102475" y="5235575"/>
          <p14:tracePt t="119053" x="7102475" y="5227638"/>
          <p14:tracePt t="119069" x="7078663" y="5211763"/>
          <p14:tracePt t="119085" x="7048500" y="5203825"/>
          <p14:tracePt t="119102" x="7026275" y="5197475"/>
          <p14:tracePt t="119119" x="6994525" y="5197475"/>
          <p14:tracePt t="119135" x="6980238" y="5197475"/>
          <p14:tracePt t="119152" x="6950075" y="5197475"/>
          <p14:tracePt t="119169" x="6926263" y="5203825"/>
          <p14:tracePt t="119302" x="6911975" y="5203825"/>
          <p14:tracePt t="119310" x="6896100" y="5203825"/>
          <p14:tracePt t="119319" x="6858000" y="5203825"/>
          <p14:tracePt t="119336" x="6842125" y="5197475"/>
          <p14:tracePt t="119352" x="6827838" y="5197475"/>
          <p14:tracePt t="119386" x="6819900" y="5197475"/>
          <p14:tracePt t="119462" x="6819900" y="5189538"/>
          <p14:tracePt t="119478" x="6827838" y="5181600"/>
          <p14:tracePt t="119486" x="6842125" y="5173663"/>
          <p14:tracePt t="119494" x="6873875" y="5173663"/>
          <p14:tracePt t="119503" x="6896100" y="5159375"/>
          <p14:tracePt t="119519" x="6994525" y="5143500"/>
          <p14:tracePt t="119536" x="7086600" y="5135563"/>
          <p14:tracePt t="119552" x="7146925" y="5121275"/>
          <p14:tracePt t="119569" x="7170738" y="5121275"/>
          <p14:tracePt t="119586" x="7200900" y="5121275"/>
          <p14:tracePt t="119602" x="7223125" y="5121275"/>
          <p14:tracePt t="119619" x="7231063" y="5121275"/>
          <p14:tracePt t="119653" x="7254875" y="5127625"/>
          <p14:tracePt t="119669" x="7269163" y="5127625"/>
          <p14:tracePt t="119686" x="7375525" y="5151438"/>
          <p14:tracePt t="119703" x="7475538" y="5189538"/>
          <p14:tracePt t="119719" x="7527925" y="5189538"/>
          <p14:tracePt t="119736" x="7543800" y="5189538"/>
          <p14:tracePt t="119854" x="7543800" y="5181600"/>
          <p14:tracePt t="119949" x="7535863" y="5173663"/>
          <p14:tracePt t="119957" x="7527925" y="5173663"/>
          <p14:tracePt t="119965" x="7521575" y="5165725"/>
          <p14:tracePt t="119973" x="7505700" y="5159375"/>
          <p14:tracePt t="119985" x="7497763" y="5159375"/>
          <p14:tracePt t="120002" x="7437438" y="5151438"/>
          <p14:tracePt t="120019" x="7375525" y="5127625"/>
          <p14:tracePt t="120037" x="7345363" y="5121275"/>
          <p14:tracePt t="120052" x="7337425" y="5121275"/>
          <p14:tracePt t="120430" x="7345363" y="5121275"/>
          <p14:tracePt t="120438" x="7345363" y="5127625"/>
          <p14:tracePt t="120446" x="7353300" y="5127625"/>
          <p14:tracePt t="120454" x="7375525" y="5127625"/>
          <p14:tracePt t="120469" x="7399338" y="5127625"/>
          <p14:tracePt t="120486" x="7445375" y="5135563"/>
          <p14:tracePt t="120503" x="7489825" y="5143500"/>
          <p14:tracePt t="120519" x="7581900" y="5143500"/>
          <p14:tracePt t="120536" x="7712075" y="5143500"/>
          <p14:tracePt t="120553" x="7802563" y="5143500"/>
          <p14:tracePt t="120569" x="7894638" y="5143500"/>
          <p14:tracePt t="120586" x="8001000" y="5121275"/>
          <p14:tracePt t="120604" x="8115300" y="5089525"/>
          <p14:tracePt t="120619" x="8267700" y="5083175"/>
          <p14:tracePt t="120637" x="8480425" y="5067300"/>
          <p14:tracePt t="120653" x="8618538" y="5067300"/>
          <p14:tracePt t="120669" x="8670925" y="5067300"/>
          <p14:tracePt t="120774" x="8664575" y="5067300"/>
          <p14:tracePt t="120782" x="8640763" y="5067300"/>
          <p14:tracePt t="120790" x="8610600" y="5067300"/>
          <p14:tracePt t="120803" x="8556625" y="5067300"/>
          <p14:tracePt t="120819" x="8442325" y="5105400"/>
          <p14:tracePt t="120837" x="8283575" y="5135563"/>
          <p14:tracePt t="120853" x="8229600" y="5135563"/>
          <p14:tracePt t="120869" x="8213725" y="5135563"/>
          <p14:tracePt t="120919" x="8207375" y="5135563"/>
          <p14:tracePt t="121094" x="8207375" y="5127625"/>
          <p14:tracePt t="121294" x="8199438" y="5127625"/>
          <p14:tracePt t="121312" x="8183563" y="5127625"/>
          <p14:tracePt t="121318" x="8169275" y="5127625"/>
          <p14:tracePt t="121326" x="8153400" y="5127625"/>
          <p14:tracePt t="121336" x="8093075" y="5143500"/>
          <p14:tracePt t="121353" x="7750175" y="5257800"/>
          <p14:tracePt t="121370" x="7223125" y="5448300"/>
          <p14:tracePt t="121386" x="6461125" y="5661025"/>
          <p14:tracePt t="121403" x="5661025" y="5851525"/>
          <p14:tracePt t="121420" x="4999038" y="5951538"/>
          <p14:tracePt t="121437" x="4327525" y="6042025"/>
          <p14:tracePt t="121453" x="4137025" y="6049963"/>
          <p14:tracePt t="121470" x="3902075" y="6049963"/>
          <p14:tracePt t="121486" x="3856038" y="6049963"/>
          <p14:tracePt t="121503" x="3848100" y="6049963"/>
          <p14:tracePt t="121542" x="3825875" y="6042025"/>
          <p14:tracePt t="121558" x="3817938" y="6042025"/>
          <p14:tracePt t="121570" x="3810000" y="6042025"/>
          <p14:tracePt t="121586" x="3763963" y="6027738"/>
          <p14:tracePt t="121603" x="3711575" y="6011863"/>
          <p14:tracePt t="121622" x="3581400" y="5973763"/>
          <p14:tracePt t="121637" x="3513138" y="5943600"/>
          <p14:tracePt t="121653" x="3421063" y="5897563"/>
          <p14:tracePt t="121670" x="3390900" y="5875338"/>
          <p14:tracePt t="121686" x="3368675" y="5851525"/>
          <p14:tracePt t="121703" x="3352800" y="5837238"/>
          <p14:tracePt t="121720" x="3352800" y="5821363"/>
          <p14:tracePt t="121737" x="3344863" y="5791200"/>
          <p14:tracePt t="121753" x="3336925" y="5761038"/>
          <p14:tracePt t="121770" x="3330575" y="5737225"/>
          <p14:tracePt t="121786" x="3322638" y="5707063"/>
          <p14:tracePt t="121803" x="3314700" y="5699125"/>
          <p14:tracePt t="121820" x="3314700" y="5692775"/>
          <p14:tracePt t="121838" x="3306763" y="5668963"/>
          <p14:tracePt t="121853" x="3306763" y="5661025"/>
          <p14:tracePt t="121869" x="3298825" y="5654675"/>
          <p14:tracePt t="121909" x="3292475" y="5646738"/>
          <p14:tracePt t="121925" x="3292475" y="5638800"/>
          <p14:tracePt t="121936" x="3292475" y="5622925"/>
          <p14:tracePt t="121953" x="3292475" y="5600700"/>
          <p14:tracePt t="121970" x="3284538" y="5570538"/>
          <p14:tracePt t="121986" x="3284538" y="5540375"/>
          <p14:tracePt t="122003" x="3284538" y="5524500"/>
          <p14:tracePt t="122054" x="3276600" y="5516563"/>
          <p14:tracePt t="122062" x="3268663" y="5516563"/>
          <p14:tracePt t="122071" x="3260725" y="5554663"/>
          <p14:tracePt t="122087" x="3222625" y="5821363"/>
          <p14:tracePt t="122104" x="3154363" y="6142038"/>
          <p14:tracePt t="122121" x="3132138" y="6278563"/>
          <p14:tracePt t="122137" x="3132138" y="6286500"/>
          <p14:tracePt t="122170" x="3132138" y="6240463"/>
          <p14:tracePt t="122187" x="3132138" y="6027738"/>
          <p14:tracePt t="122203" x="3132138" y="5807075"/>
          <p14:tracePt t="122220" x="3132138" y="5638800"/>
          <p14:tracePt t="122238" x="3140075" y="5402263"/>
          <p14:tracePt t="122253" x="3162300" y="5311775"/>
          <p14:tracePt t="122270" x="3178175" y="5287963"/>
          <p14:tracePt t="122287" x="3192463" y="5273675"/>
          <p14:tracePt t="122303" x="3254375" y="5273675"/>
          <p14:tracePt t="122321" x="3330575" y="5280025"/>
          <p14:tracePt t="122338" x="3482975" y="5341938"/>
          <p14:tracePt t="122353" x="3649663" y="5410200"/>
          <p14:tracePt t="122370" x="3763963" y="5470525"/>
          <p14:tracePt t="122387" x="3810000" y="5478463"/>
          <p14:tracePt t="122403" x="3810000" y="5486400"/>
          <p14:tracePt t="122423" x="3794125" y="5494338"/>
          <p14:tracePt t="122438" x="3741738" y="5502275"/>
          <p14:tracePt t="122453" x="3635375" y="5532438"/>
          <p14:tracePt t="122470" x="3551238" y="5570538"/>
          <p14:tracePt t="122487" x="3489325" y="5608638"/>
          <p14:tracePt t="122504" x="3444875" y="5646738"/>
          <p14:tracePt t="122520" x="3429000" y="5676900"/>
          <p14:tracePt t="122537" x="3406775" y="5722938"/>
          <p14:tracePt t="122553" x="3398838" y="5745163"/>
          <p14:tracePt t="122570" x="3390900" y="5753100"/>
          <p14:tracePt t="122587" x="3390900" y="5768975"/>
          <p14:tracePt t="122604" x="3390900" y="5775325"/>
          <p14:tracePt t="122620" x="3390900" y="5783263"/>
          <p14:tracePt t="122637" x="3390900" y="5791200"/>
          <p14:tracePt t="122695" x="3390900" y="5799138"/>
          <p14:tracePt t="122718" x="3390900" y="5813425"/>
          <p14:tracePt t="122734" x="3390900" y="5821363"/>
          <p14:tracePt t="122862" x="3390900" y="5813425"/>
          <p14:tracePt t="122870" x="3390900" y="5807075"/>
          <p14:tracePt t="122878" x="3390900" y="5799138"/>
          <p14:tracePt t="122903" x="3390900" y="5791200"/>
          <p14:tracePt t="122910" x="3390900" y="5783263"/>
          <p14:tracePt t="122926" x="3390900" y="5775325"/>
          <p14:tracePt t="122942" x="3390900" y="5768975"/>
          <p14:tracePt t="122953" x="3390900" y="5761038"/>
          <p14:tracePt t="122970" x="3390900" y="5753100"/>
          <p14:tracePt t="122998" x="3390900" y="5745163"/>
          <p14:tracePt t="123070" x="3390900" y="5737225"/>
          <p14:tracePt t="123103" x="3375025" y="5730875"/>
          <p14:tracePt t="123158" x="3368675" y="5722938"/>
          <p14:tracePt t="123190" x="3360738" y="5722938"/>
          <p14:tracePt t="123270" x="3352800" y="5722938"/>
          <p14:tracePt t="125614" x="3360738" y="5722938"/>
          <p14:tracePt t="125623" x="3413125" y="5722938"/>
          <p14:tracePt t="125630" x="3475038" y="5737225"/>
          <p14:tracePt t="125638" x="3611563" y="5737225"/>
          <p14:tracePt t="125655" x="4054475" y="5753100"/>
          <p14:tracePt t="125671" x="4572000" y="5753100"/>
          <p14:tracePt t="125688" x="4968875" y="5753100"/>
          <p14:tracePt t="125705" x="5280025" y="5753100"/>
          <p14:tracePt t="125721" x="5470525" y="5745163"/>
          <p14:tracePt t="125738" x="5638800" y="5722938"/>
          <p14:tracePt t="125755" x="5753100" y="5707063"/>
          <p14:tracePt t="125758" x="5821363" y="5692775"/>
          <p14:tracePt t="125771" x="5913438" y="5684838"/>
          <p14:tracePt t="125789" x="6180138" y="5654675"/>
          <p14:tracePt t="125805" x="6362700" y="5646738"/>
          <p14:tracePt t="125821" x="6545263" y="5630863"/>
          <p14:tracePt t="125838" x="6683375" y="5622925"/>
          <p14:tracePt t="125855" x="6727825" y="5616575"/>
          <p14:tracePt t="125902" x="6743700" y="5616575"/>
          <p14:tracePt t="125910" x="6759575" y="5616575"/>
          <p14:tracePt t="125922" x="6789738" y="5616575"/>
          <p14:tracePt t="125938" x="6880225" y="5616575"/>
          <p14:tracePt t="125955" x="7002463" y="5616575"/>
          <p14:tracePt t="125971" x="7064375" y="5616575"/>
          <p14:tracePt t="125988" x="7086600" y="5616575"/>
          <p14:tracePt t="126062" x="7094538" y="5616575"/>
          <p14:tracePt t="126374" x="7102475" y="5616575"/>
          <p14:tracePt t="126382" x="7116763" y="5616575"/>
          <p14:tracePt t="126399" x="7124700" y="5622925"/>
          <p14:tracePt t="126406" x="7132638" y="5622925"/>
          <p14:tracePt t="126421" x="7154863" y="5630863"/>
          <p14:tracePt t="126438" x="7208838" y="5646738"/>
          <p14:tracePt t="126455" x="7292975" y="5654675"/>
          <p14:tracePt t="126471" x="7361238" y="5661025"/>
          <p14:tracePt t="126488" x="7375525" y="5661025"/>
          <p14:tracePt t="127278" x="7369175" y="5661025"/>
          <p14:tracePt t="127288" x="7361238" y="5661025"/>
          <p14:tracePt t="127294" x="7331075" y="5661025"/>
          <p14:tracePt t="127305" x="7292975" y="5654675"/>
          <p14:tracePt t="127322" x="7162800" y="5638800"/>
          <p14:tracePt t="127339" x="6858000" y="5654675"/>
          <p14:tracePt t="127357" x="6118225" y="5715000"/>
          <p14:tracePt t="127372" x="5821363" y="5730875"/>
          <p14:tracePt t="127389" x="4975225" y="5730875"/>
          <p14:tracePt t="127405" x="4770438" y="5730875"/>
          <p14:tracePt t="127422" x="4321175" y="5730875"/>
          <p14:tracePt t="127438" x="4213225" y="5715000"/>
          <p14:tracePt t="127456" x="4168775" y="5692775"/>
          <p14:tracePt t="127472" x="4152900" y="5684838"/>
          <p14:tracePt t="127526" x="4137025" y="5676900"/>
          <p14:tracePt t="127534" x="4122738" y="5676900"/>
          <p14:tracePt t="127543" x="4084638" y="5654675"/>
          <p14:tracePt t="127556" x="4008438" y="5622925"/>
          <p14:tracePt t="127574" x="3771900" y="5540375"/>
          <p14:tracePt t="127589" x="3581400" y="5486400"/>
          <p14:tracePt t="127605" x="3429000" y="5448300"/>
          <p14:tracePt t="127622" x="3382963" y="5426075"/>
          <p14:tracePt t="127662" x="3382963" y="5418138"/>
          <p14:tracePt t="127673" x="3398838" y="5418138"/>
          <p14:tracePt t="127689" x="3429000" y="5418138"/>
          <p14:tracePt t="127705" x="3467100" y="5410200"/>
          <p14:tracePt t="127722" x="3521075" y="5394325"/>
          <p14:tracePt t="127740" x="3565525" y="5380038"/>
          <p14:tracePt t="127755" x="3603625" y="5364163"/>
          <p14:tracePt t="127759" x="3619500" y="5364163"/>
          <p14:tracePt t="127773" x="3627438" y="5364163"/>
          <p14:tracePt t="127806" x="3641725" y="5364163"/>
          <p14:tracePt t="127830" x="3657600" y="5364163"/>
          <p14:tracePt t="127838" x="3673475" y="5372100"/>
          <p14:tracePt t="127846" x="3725863" y="5402263"/>
          <p14:tracePt t="127855" x="3771900" y="5464175"/>
          <p14:tracePt t="127872" x="3932238" y="5600700"/>
          <p14:tracePt t="127889" x="4244975" y="5737225"/>
          <p14:tracePt t="127905" x="4579938" y="5791200"/>
          <p14:tracePt t="127922" x="4975225" y="5799138"/>
          <p14:tracePt t="127939" x="5394325" y="5799138"/>
          <p14:tracePt t="127955" x="5821363" y="5699125"/>
          <p14:tracePt t="127972" x="6172200" y="5562600"/>
          <p14:tracePt t="127990" x="6553200" y="5356225"/>
          <p14:tracePt t="128006" x="6697663" y="5249863"/>
          <p14:tracePt t="128022" x="6819900" y="5173663"/>
          <p14:tracePt t="128039" x="6934200" y="5127625"/>
          <p14:tracePt t="128055" x="7048500" y="5097463"/>
          <p14:tracePt t="128072" x="7154863" y="5083175"/>
          <p14:tracePt t="128089" x="7239000" y="5075238"/>
          <p14:tracePt t="128106" x="7331075" y="5075238"/>
          <p14:tracePt t="128122" x="7399338" y="5075238"/>
          <p14:tracePt t="128139" x="7497763" y="5089525"/>
          <p14:tracePt t="128155" x="7581900" y="5113338"/>
          <p14:tracePt t="128173" x="7718425" y="5181600"/>
          <p14:tracePt t="128189" x="7742238" y="5181600"/>
          <p14:tracePt t="128240" x="7726363" y="5181600"/>
          <p14:tracePt t="128247" x="7696200" y="5181600"/>
          <p14:tracePt t="128255" x="7688263" y="5173663"/>
          <p14:tracePt t="128278" x="7680325" y="5173663"/>
          <p14:tracePt t="128334" x="7673975" y="5173663"/>
          <p14:tracePt t="128350" x="7666038" y="5181600"/>
          <p14:tracePt t="128366" x="7642225" y="5241925"/>
          <p14:tracePt t="128374" x="7627938" y="5295900"/>
          <p14:tracePt t="128382" x="7604125" y="5394325"/>
          <p14:tracePt t="128391" x="7573963" y="5486400"/>
          <p14:tracePt t="128406" x="7535863" y="5646738"/>
          <p14:tracePt t="128422" x="7505700" y="5730875"/>
          <p14:tracePt t="128439" x="7497763" y="5761038"/>
          <p14:tracePt t="128456" x="7497763" y="5775325"/>
          <p14:tracePt t="128494" x="7521575" y="5768975"/>
          <p14:tracePt t="128507" x="7551738" y="5737225"/>
          <p14:tracePt t="128522" x="7673975" y="5600700"/>
          <p14:tracePt t="128539" x="7718425" y="5494338"/>
          <p14:tracePt t="128556" x="7734300" y="5394325"/>
          <p14:tracePt t="128573" x="7734300" y="5326063"/>
          <p14:tracePt t="128589" x="7734300" y="5311775"/>
          <p14:tracePt t="128606" x="7704138" y="5280025"/>
          <p14:tracePt t="128622" x="7688263" y="5280025"/>
          <p14:tracePt t="128639" x="7666038" y="5280025"/>
          <p14:tracePt t="128656" x="7627938" y="5318125"/>
          <p14:tracePt t="128672" x="7612063" y="5372100"/>
          <p14:tracePt t="128689" x="7612063" y="5410200"/>
          <p14:tracePt t="128706" x="7612063" y="5432425"/>
          <p14:tracePt t="128723" x="7620000" y="5432425"/>
          <p14:tracePt t="128740" x="7650163" y="5432425"/>
          <p14:tracePt t="128756" x="7696200" y="5432425"/>
          <p14:tracePt t="128758" x="7726363" y="5402263"/>
          <p14:tracePt t="128773" x="7742238" y="5334000"/>
          <p14:tracePt t="128789" x="7742238" y="5273675"/>
          <p14:tracePt t="128806" x="7726363" y="5227638"/>
          <p14:tracePt t="128823" x="7704138" y="5219700"/>
          <p14:tracePt t="128839" x="7673975" y="5211763"/>
          <p14:tracePt t="128856" x="7642225" y="5211763"/>
          <p14:tracePt t="128872" x="7573963" y="5227638"/>
          <p14:tracePt t="128889" x="7437438" y="5372100"/>
          <p14:tracePt t="128906" x="7323138" y="5616575"/>
          <p14:tracePt t="128923" x="7299325" y="5775325"/>
          <p14:tracePt t="128939" x="7315200" y="5889625"/>
          <p14:tracePt t="128956" x="7383463" y="5943600"/>
          <p14:tracePt t="128973" x="7673975" y="5951538"/>
          <p14:tracePt t="128989" x="8039100" y="5807075"/>
          <p14:tracePt t="129006" x="8237538" y="5684838"/>
          <p14:tracePt t="129022" x="8335963" y="5570538"/>
          <p14:tracePt t="129039" x="8366125" y="5494338"/>
          <p14:tracePt t="129056" x="8374063" y="5456238"/>
          <p14:tracePt t="129112" x="8382000" y="5456238"/>
          <p14:tracePt t="129126" x="8397875" y="5456238"/>
          <p14:tracePt t="129142" x="8404225" y="5456238"/>
          <p14:tracePt t="129158" x="8412163" y="5456238"/>
          <p14:tracePt t="129174" x="8428038" y="5456238"/>
          <p14:tracePt t="129190" x="8435975" y="5456238"/>
          <p14:tracePt t="129198" x="8458200" y="5456238"/>
          <p14:tracePt t="129206" x="8466138" y="5440363"/>
          <p14:tracePt t="129222" x="8480425" y="5410200"/>
          <p14:tracePt t="129240" x="8480425" y="5372100"/>
          <p14:tracePt t="129256" x="8480425" y="5356225"/>
          <p14:tracePt t="129273" x="8458200" y="5349875"/>
          <p14:tracePt t="129289" x="8404225" y="5334000"/>
          <p14:tracePt t="129306" x="8374063" y="5334000"/>
          <p14:tracePt t="129323" x="8351838" y="5334000"/>
          <p14:tracePt t="129339" x="8343900" y="5334000"/>
          <p14:tracePt t="129356" x="8328025" y="5334000"/>
          <p14:tracePt t="129398" x="8321675" y="5326063"/>
          <p14:tracePt t="129414" x="8305800" y="5326063"/>
          <p14:tracePt t="129422" x="8297863" y="5326063"/>
          <p14:tracePt t="129447" x="8283575" y="5326063"/>
          <p14:tracePt t="129486" x="8275638" y="5326063"/>
          <p14:tracePt t="129494" x="8245475" y="5356225"/>
          <p14:tracePt t="129506" x="8213725" y="5410200"/>
          <p14:tracePt t="129523" x="8161338" y="5524500"/>
          <p14:tracePt t="129539" x="8161338" y="5646738"/>
          <p14:tracePt t="129557" x="8161338" y="5761038"/>
          <p14:tracePt t="129573" x="8161338" y="5775325"/>
          <p14:tracePt t="129589" x="8161338" y="5783263"/>
          <p14:tracePt t="129640" x="8169275" y="5783263"/>
          <p14:tracePt t="129694" x="8183563" y="5783263"/>
          <p14:tracePt t="129702" x="8191500" y="5783263"/>
          <p14:tracePt t="129711" x="8213725" y="5783263"/>
          <p14:tracePt t="129723" x="8237538" y="5783263"/>
          <p14:tracePt t="129739" x="8283575" y="5783263"/>
          <p14:tracePt t="129756" x="8343900" y="5783263"/>
          <p14:tracePt t="129759" x="8374063" y="5783263"/>
          <p14:tracePt t="129773" x="8428038" y="5783263"/>
          <p14:tracePt t="129789" x="8458200" y="5783263"/>
          <p14:tracePt t="129806" x="8480425" y="5783263"/>
          <p14:tracePt t="129823" x="8496300" y="5783263"/>
          <p14:tracePt t="129839" x="8512175" y="5783263"/>
          <p14:tracePt t="129856" x="8550275" y="5783263"/>
          <p14:tracePt t="129873" x="8594725" y="5768975"/>
          <p14:tracePt t="129889" x="8648700" y="5753100"/>
          <p14:tracePt t="129906" x="8670925" y="5730875"/>
          <p14:tracePt t="129923" x="8716963" y="5730875"/>
          <p14:tracePt t="129940" x="8755063" y="5707063"/>
          <p14:tracePt t="129957" x="8801100" y="5692775"/>
          <p14:tracePt t="129973" x="8823325" y="5676900"/>
          <p14:tracePt t="129989" x="8831263" y="5661025"/>
          <p14:tracePt t="130006" x="8839200" y="5646738"/>
          <p14:tracePt t="130086" x="8839200" y="5638800"/>
          <p14:tracePt t="130102" x="8831263" y="5616575"/>
          <p14:tracePt t="130110" x="8785225" y="5592763"/>
          <p14:tracePt t="130123" x="8740775" y="5570538"/>
          <p14:tracePt t="130431" x="8740775" y="5562600"/>
          <p14:tracePt t="130438" x="8740775" y="5546725"/>
          <p14:tracePt t="130446" x="8740775" y="5524500"/>
          <p14:tracePt t="130456" x="8740775" y="5494338"/>
          <p14:tracePt t="130473" x="8747125" y="5432425"/>
          <p14:tracePt t="130490" x="8747125" y="5387975"/>
          <p14:tracePt t="130506" x="8747125" y="5372100"/>
          <p14:tracePt t="130523" x="8747125" y="5364163"/>
          <p14:tracePt t="130598" x="8747125" y="5418138"/>
          <p14:tracePt t="130606" x="8740775" y="5470525"/>
          <p14:tracePt t="130615" x="8732838" y="5516563"/>
          <p14:tracePt t="130623" x="8686800" y="5592763"/>
          <p14:tracePt t="130641" x="8664575" y="5684838"/>
          <p14:tracePt t="130656" x="8640763" y="5715000"/>
          <p14:tracePt t="130673" x="8618538" y="5730875"/>
          <p14:tracePt t="130690" x="8564563" y="5730875"/>
          <p14:tracePt t="130706" x="8442325" y="5730875"/>
          <p14:tracePt t="130723" x="8245475" y="5737225"/>
          <p14:tracePt t="130740" x="7780338" y="5753100"/>
          <p14:tracePt t="130757" x="6683375" y="5791200"/>
          <p14:tracePt t="130773" x="5981700" y="5883275"/>
          <p14:tracePt t="130790" x="5257800" y="5965825"/>
          <p14:tracePt t="130806" x="4533900" y="6065838"/>
          <p14:tracePt t="130823" x="4016375" y="6096000"/>
          <p14:tracePt t="130840" x="3703638" y="6096000"/>
          <p14:tracePt t="130856" x="3489325" y="6103938"/>
          <p14:tracePt t="130873" x="3336925" y="6103938"/>
          <p14:tracePt t="130890" x="3170238" y="6103938"/>
          <p14:tracePt t="130906" x="3009900" y="6103938"/>
          <p14:tracePt t="130923" x="2841625" y="6103938"/>
          <p14:tracePt t="130940" x="2659063" y="6126163"/>
          <p14:tracePt t="130957" x="2416175" y="6172200"/>
          <p14:tracePt t="130973" x="2286000" y="6188075"/>
          <p14:tracePt t="130990" x="2209800" y="6202363"/>
          <p14:tracePt t="131007" x="2155825" y="6202363"/>
          <p14:tracePt t="131023" x="2125663" y="6202363"/>
          <p14:tracePt t="131040" x="2117725" y="6202363"/>
          <p14:tracePt t="131057" x="2111375" y="6194425"/>
          <p14:tracePt t="131073" x="2103438" y="6188075"/>
          <p14:tracePt t="131090" x="2095500" y="6156325"/>
          <p14:tracePt t="131106" x="2087563" y="6118225"/>
          <p14:tracePt t="131123" x="2087563" y="6065838"/>
          <p14:tracePt t="131142" x="2125663" y="5935663"/>
          <p14:tracePt t="131157" x="2225675" y="5829300"/>
          <p14:tracePt t="131173" x="2408238" y="5745163"/>
          <p14:tracePt t="131190" x="2773363" y="5676900"/>
          <p14:tracePt t="131207" x="3178175" y="5654675"/>
          <p14:tracePt t="131223" x="3467100" y="5654675"/>
          <p14:tracePt t="131240" x="3771900" y="5722938"/>
          <p14:tracePt t="131257" x="3970338" y="5813425"/>
          <p14:tracePt t="131273" x="4068763" y="5921375"/>
          <p14:tracePt t="131290" x="4098925" y="6027738"/>
          <p14:tracePt t="131306" x="4106863" y="6149975"/>
          <p14:tracePt t="131323" x="4092575" y="6278563"/>
          <p14:tracePt t="131342" x="3924300" y="6454775"/>
          <p14:tracePt t="131357" x="3749675" y="6484938"/>
          <p14:tracePt t="131373" x="3551238" y="6484938"/>
          <p14:tracePt t="131390" x="3246438" y="6384925"/>
          <p14:tracePt t="131407" x="2865438" y="6164263"/>
          <p14:tracePt t="131423" x="2613025" y="5951538"/>
          <p14:tracePt t="131440" x="2454275" y="5753100"/>
          <p14:tracePt t="131457" x="2446338" y="5630863"/>
          <p14:tracePt t="131473" x="2468563" y="5524500"/>
          <p14:tracePt t="131490" x="2606675" y="5470525"/>
          <p14:tracePt t="131507" x="2873375" y="5440363"/>
          <p14:tracePt t="131523" x="3375025" y="5440363"/>
          <p14:tracePt t="131543" x="3848100" y="5546725"/>
          <p14:tracePt t="131557" x="3940175" y="5622925"/>
          <p14:tracePt t="131573" x="3954463" y="5707063"/>
          <p14:tracePt t="131590" x="3940175" y="5859463"/>
          <p14:tracePt t="131607" x="3779838" y="6073775"/>
          <p14:tracePt t="131623" x="3573463" y="6194425"/>
          <p14:tracePt t="131640" x="3306763" y="6240463"/>
          <p14:tracePt t="131657" x="3048000" y="6240463"/>
          <p14:tracePt t="131673" x="2628900" y="6103938"/>
          <p14:tracePt t="131690" x="2286000" y="5913438"/>
          <p14:tracePt t="131707" x="2163763" y="5807075"/>
          <p14:tracePt t="131723" x="2163763" y="5745163"/>
          <p14:tracePt t="131741" x="2316163" y="5668963"/>
          <p14:tracePt t="131757" x="2568575" y="5668963"/>
          <p14:tracePt t="131773" x="2925763" y="5684838"/>
          <p14:tracePt t="131790" x="3162300" y="5730875"/>
          <p14:tracePt t="131807" x="3216275" y="5761038"/>
          <p14:tracePt t="131935" x="3216275" y="5775325"/>
          <p14:tracePt t="131950" x="3208338" y="5799138"/>
          <p14:tracePt t="131960" x="3200400" y="5807075"/>
          <p14:tracePt t="131966" x="3192463" y="5829300"/>
          <p14:tracePt t="131974" x="3178175" y="5845175"/>
          <p14:tracePt t="131990" x="3140075" y="5905500"/>
          <p14:tracePt t="132007" x="3086100" y="5989638"/>
          <p14:tracePt t="132024" x="2987675" y="6118225"/>
          <p14:tracePt t="132040" x="2841625" y="6264275"/>
          <p14:tracePt t="132057" x="2689225" y="6461125"/>
          <p14:tracePt t="132074" x="2574925" y="6599238"/>
          <p14:tracePt t="132090" x="2506663" y="6689725"/>
          <p14:tracePt t="132107" x="2484438" y="6735763"/>
          <p14:tracePt t="132350" x="2476500" y="6735763"/>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77484" y="443071"/>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2044344" y="1493952"/>
            <a:ext cx="8641118" cy="4761264"/>
          </a:xfrm>
          <a:prstGeom prst="rect">
            <a:avLst/>
          </a:prstGeom>
        </p:spPr>
      </p:pic>
    </p:spTree>
    <p:extLst>
      <p:ext uri="{BB962C8B-B14F-4D97-AF65-F5344CB8AC3E}">
        <p14:creationId xmlns:p14="http://schemas.microsoft.com/office/powerpoint/2010/main" val="623712277"/>
      </p:ext>
    </p:extLst>
  </p:cSld>
  <p:clrMapOvr>
    <a:masterClrMapping/>
  </p:clrMapOvr>
  <mc:AlternateContent xmlns:mc="http://schemas.openxmlformats.org/markup-compatibility/2006" xmlns:p14="http://schemas.microsoft.com/office/powerpoint/2010/main">
    <mc:Choice Requires="p14">
      <p:transition p14:dur="10" advTm="85237"/>
    </mc:Choice>
    <mc:Fallback xmlns="">
      <p:transition advTm="85237"/>
    </mc:Fallback>
  </mc:AlternateContent>
  <p:timing>
    <p:tnLst>
      <p:par>
        <p:cTn id="1" dur="indefinite" restart="never" nodeType="tmRoot"/>
      </p:par>
    </p:tnLst>
  </p:timing>
  <p:extLst mod="1">
    <p:ext uri="{3A86A75C-4F4B-4683-9AE1-C65F6400EC91}">
      <p14:laserTraceLst xmlns:p14="http://schemas.microsoft.com/office/powerpoint/2010/main">
        <p14:tracePtLst>
          <p14:tracePt t="1182" x="2460625" y="6735763"/>
          <p14:tracePt t="1190" x="2430463" y="6735763"/>
          <p14:tracePt t="1197" x="2392363" y="6735763"/>
          <p14:tracePt t="1213" x="2073275" y="6781800"/>
          <p14:tracePt t="1230" x="1463675" y="6850063"/>
          <p14:tracePt t="1357" x="0" y="6499225"/>
          <p14:tracePt t="1366" x="0" y="6477000"/>
          <p14:tracePt t="1380" x="0" y="6423025"/>
          <p14:tracePt t="1398" x="0" y="6340475"/>
          <p14:tracePt t="1414" x="0" y="6232525"/>
          <p14:tracePt t="1430" x="0" y="6156325"/>
          <p14:tracePt t="1447" x="0" y="6126163"/>
          <p14:tracePt t="1933" x="38100" y="6080125"/>
          <p14:tracePt t="1941" x="92075" y="6027738"/>
          <p14:tracePt t="1949" x="168275" y="5935663"/>
          <p14:tracePt t="1964" x="296863" y="5661025"/>
          <p14:tracePt t="1980" x="517525" y="5203825"/>
          <p14:tracePt t="1997" x="808038" y="4664075"/>
          <p14:tracePt t="2014" x="1020763" y="4259263"/>
          <p14:tracePt t="2030" x="1287463" y="3794125"/>
          <p14:tracePt t="2047" x="1554163" y="3330575"/>
          <p14:tracePt t="2064" x="1736725" y="2879725"/>
          <p14:tracePt t="2081" x="1905000" y="2492375"/>
          <p14:tracePt t="2097" x="2035175" y="2201863"/>
          <p14:tracePt t="2114" x="2117725" y="2003425"/>
          <p14:tracePt t="2130" x="2133600" y="1951038"/>
          <p14:tracePt t="2301" x="2141538" y="1943100"/>
          <p14:tracePt t="2317" x="2149475" y="1943100"/>
          <p14:tracePt t="2333" x="2163763" y="1951038"/>
          <p14:tracePt t="2341" x="2193925" y="1965325"/>
          <p14:tracePt t="2349" x="2239963" y="1973263"/>
          <p14:tracePt t="2364" x="2278063" y="1981200"/>
          <p14:tracePt t="2381" x="2460625" y="2011363"/>
          <p14:tracePt t="2398" x="2598738" y="2019300"/>
          <p14:tracePt t="2414" x="2682875" y="2041525"/>
          <p14:tracePt t="2431" x="2697163" y="2041525"/>
          <p14:tracePt t="2447" x="2705100" y="2049463"/>
          <p14:tracePt t="2512" x="2713038" y="2049463"/>
          <p14:tracePt t="2517" x="2735263" y="2073275"/>
          <p14:tracePt t="2531" x="2781300" y="2111375"/>
          <p14:tracePt t="2548" x="2941638" y="2232025"/>
          <p14:tracePt t="2564" x="3048000" y="2316163"/>
          <p14:tracePt t="2581" x="3208338" y="2408238"/>
          <p14:tracePt t="2598" x="3382963" y="2484438"/>
          <p14:tracePt t="2614" x="3497263" y="2514600"/>
          <p14:tracePt t="2631" x="3527425" y="2514600"/>
          <p14:tracePt t="2647" x="3551238" y="2506663"/>
          <p14:tracePt t="2664" x="3559175" y="2498725"/>
          <p14:tracePt t="2681" x="3559175" y="2484438"/>
          <p14:tracePt t="2697" x="3559175" y="2438400"/>
          <p14:tracePt t="2714" x="3559175" y="2430463"/>
          <p14:tracePt t="2731" x="3559175" y="2422525"/>
          <p14:tracePt t="3293" x="3565525" y="2416175"/>
          <p14:tracePt t="3300" x="3573463" y="2416175"/>
          <p14:tracePt t="3309" x="3581400" y="2408238"/>
          <p14:tracePt t="3317" x="3597275" y="2400300"/>
          <p14:tracePt t="3332" x="3641725" y="2384425"/>
          <p14:tracePt t="3348" x="3725863" y="2378075"/>
          <p14:tracePt t="3364" x="3810000" y="2378075"/>
          <p14:tracePt t="3381" x="3886200" y="2370138"/>
          <p14:tracePt t="3398" x="3954463" y="2354263"/>
          <p14:tracePt t="3414" x="3992563" y="2346325"/>
          <p14:tracePt t="3509" x="4000500" y="2346325"/>
          <p14:tracePt t="3517" x="4008438" y="2346325"/>
          <p14:tracePt t="3525" x="4022725" y="2346325"/>
          <p14:tracePt t="3533" x="4030663" y="2346325"/>
          <p14:tracePt t="3548" x="4068763" y="2346325"/>
          <p14:tracePt t="3564" x="4144963" y="2362200"/>
          <p14:tracePt t="3581" x="4267200" y="2408238"/>
          <p14:tracePt t="3598" x="4335463" y="2422525"/>
          <p14:tracePt t="3614" x="4365625" y="2430463"/>
          <p14:tracePt t="4165" x="4343400" y="2430463"/>
          <p14:tracePt t="4173" x="4313238" y="2422525"/>
          <p14:tracePt t="4181" x="4283075" y="2416175"/>
          <p14:tracePt t="4198" x="4221163" y="2392363"/>
          <p14:tracePt t="4215" x="4183063" y="2384425"/>
          <p14:tracePt t="4231" x="4144963" y="2378075"/>
          <p14:tracePt t="4248" x="4122738" y="2362200"/>
          <p14:tracePt t="4265" x="4098925" y="2362200"/>
          <p14:tracePt t="4298" x="4068763" y="2354263"/>
          <p14:tracePt t="4332" x="4022725" y="2354263"/>
          <p14:tracePt t="4348" x="3984625" y="2354263"/>
          <p14:tracePt t="4365" x="3908425" y="2400300"/>
          <p14:tracePt t="4381" x="3825875" y="2430463"/>
          <p14:tracePt t="4398" x="3733800" y="2446338"/>
          <p14:tracePt t="4415" x="3627438" y="2460625"/>
          <p14:tracePt t="4431" x="3573463" y="2468563"/>
          <p14:tracePt t="4448" x="3535363" y="2468563"/>
          <p14:tracePt t="4465" x="3505200" y="2468563"/>
          <p14:tracePt t="4481" x="3497263" y="2468563"/>
          <p14:tracePt t="4498" x="3489325" y="2468563"/>
          <p14:tracePt t="4517" x="3475038" y="2468563"/>
          <p14:tracePt t="4532" x="3451225" y="2460625"/>
          <p14:tracePt t="4548" x="3382963" y="2438400"/>
          <p14:tracePt t="4565" x="3322638" y="2416175"/>
          <p14:tracePt t="4582" x="3254375" y="2400300"/>
          <p14:tracePt t="4598" x="3200400" y="2378075"/>
          <p14:tracePt t="4615" x="3170238" y="2362200"/>
          <p14:tracePt t="4648" x="3162300" y="2362200"/>
          <p14:tracePt t="4732" x="3146425" y="2354263"/>
          <p14:tracePt t="4756" x="3132138" y="2346325"/>
          <p14:tracePt t="4773" x="3124200" y="2346325"/>
          <p14:tracePt t="4781" x="3108325" y="2346325"/>
          <p14:tracePt t="4789" x="3101975" y="2339975"/>
          <p14:tracePt t="4798" x="3094038" y="2339975"/>
          <p14:tracePt t="4815" x="3078163" y="2339975"/>
          <p14:tracePt t="4832" x="3048000" y="2339975"/>
          <p14:tracePt t="4848" x="3025775" y="2339975"/>
          <p14:tracePt t="4864" x="3009900" y="2339975"/>
          <p14:tracePt t="4881" x="3001963" y="2339975"/>
          <p14:tracePt t="4898" x="2987675" y="2332038"/>
          <p14:tracePt t="4914" x="2971800" y="2332038"/>
          <p14:tracePt t="4934" x="2949575" y="2332038"/>
          <p14:tracePt t="4949" x="2941638" y="2332038"/>
          <p14:tracePt t="5054" x="2925763" y="2332038"/>
          <p14:tracePt t="5078" x="2925763" y="2339975"/>
          <p14:tracePt t="5084" x="2917825" y="2346325"/>
          <p14:tracePt t="5094" x="2917825" y="2362200"/>
          <p14:tracePt t="5101" x="2911475" y="2384425"/>
          <p14:tracePt t="5116" x="2911475" y="2408238"/>
          <p14:tracePt t="5134" x="2895600" y="2446338"/>
          <p14:tracePt t="5148" x="2887663" y="2476500"/>
          <p14:tracePt t="5165" x="2887663" y="2498725"/>
          <p14:tracePt t="5182" x="2879725" y="2536825"/>
          <p14:tracePt t="5198" x="2879725" y="2560638"/>
          <p14:tracePt t="5215" x="2873375" y="2582863"/>
          <p14:tracePt t="5232" x="2865438" y="2613025"/>
          <p14:tracePt t="5248" x="2865438" y="2644775"/>
          <p14:tracePt t="5265" x="2841625" y="2674938"/>
          <p14:tracePt t="5397" x="2841625" y="2689225"/>
          <p14:tracePt t="5413" x="2841625" y="2697163"/>
          <p14:tracePt t="5429" x="2841625" y="2705100"/>
          <p14:tracePt t="5437" x="2841625" y="2713038"/>
          <p14:tracePt t="5453" x="2841625" y="2720975"/>
          <p14:tracePt t="5470" x="2841625" y="2727325"/>
          <p14:tracePt t="5482" x="2841625" y="2735263"/>
          <p14:tracePt t="5669" x="2841625" y="2743200"/>
          <p14:tracePt t="5677" x="2841625" y="2759075"/>
          <p14:tracePt t="5693" x="2841625" y="2765425"/>
          <p14:tracePt t="5718" x="2841625" y="2781300"/>
          <p14:tracePt t="5910" x="2841625" y="2773363"/>
          <p14:tracePt t="5917" x="2849563" y="2773363"/>
          <p14:tracePt t="5925" x="2857500" y="2765425"/>
          <p14:tracePt t="5933" x="2873375" y="2765425"/>
          <p14:tracePt t="5949" x="2933700" y="2759075"/>
          <p14:tracePt t="5965" x="3040063" y="2759075"/>
          <p14:tracePt t="5982" x="3184525" y="2759075"/>
          <p14:tracePt t="5998" x="3330575" y="2759075"/>
          <p14:tracePt t="6015" x="3429000" y="2759075"/>
          <p14:tracePt t="6032" x="3489325" y="2759075"/>
          <p14:tracePt t="6037" x="3497263" y="2759075"/>
          <p14:tracePt t="6125" x="3497263" y="2751138"/>
          <p14:tracePt t="6133" x="3497263" y="2735263"/>
          <p14:tracePt t="6149" x="3482975" y="2720975"/>
          <p14:tracePt t="6157" x="3475038" y="2713038"/>
          <p14:tracePt t="6165" x="3467100" y="2713038"/>
          <p14:tracePt t="6182" x="3467100" y="2705100"/>
          <p14:tracePt t="6309" x="3459163" y="2705100"/>
          <p14:tracePt t="6333" x="3444875" y="2713038"/>
          <p14:tracePt t="6341" x="3444875" y="2735263"/>
          <p14:tracePt t="6349" x="3444875" y="2743200"/>
          <p14:tracePt t="6366" x="3436938" y="2759075"/>
          <p14:tracePt t="6382" x="3436938" y="2765425"/>
          <p14:tracePt t="6399" x="3436938" y="2773363"/>
          <p14:tracePt t="6432" x="3444875" y="2773363"/>
          <p14:tracePt t="6449" x="3475038" y="2773363"/>
          <p14:tracePt t="6466" x="3527425" y="2720975"/>
          <p14:tracePt t="6482" x="3573463" y="2667000"/>
          <p14:tracePt t="6501" x="3627438" y="2606675"/>
          <p14:tracePt t="6516" x="3641725" y="2590800"/>
          <p14:tracePt t="6532" x="3649663" y="2574925"/>
          <p14:tracePt t="6549" x="3657600" y="2574925"/>
          <p14:tracePt t="6581" x="3657600" y="2568575"/>
          <p14:tracePt t="6589" x="3665538" y="2568575"/>
          <p14:tracePt t="6645" x="3673475" y="2568575"/>
          <p14:tracePt t="6653" x="3679825" y="2568575"/>
          <p14:tracePt t="6661" x="3695700" y="2568575"/>
          <p14:tracePt t="6669" x="3703638" y="2568575"/>
          <p14:tracePt t="6682" x="3717925" y="2568575"/>
          <p14:tracePt t="6699" x="3741738" y="2574925"/>
          <p14:tracePt t="6716" x="3817938" y="2628900"/>
          <p14:tracePt t="6732" x="3886200" y="2659063"/>
          <p14:tracePt t="6749" x="3924300" y="2674938"/>
          <p14:tracePt t="6766" x="3940175" y="2682875"/>
          <p14:tracePt t="6957" x="3954463" y="2689225"/>
          <p14:tracePt t="6965" x="3970338" y="2713038"/>
          <p14:tracePt t="6973" x="3978275" y="2720975"/>
          <p14:tracePt t="6982" x="3978275" y="2727325"/>
          <p14:tracePt t="6999" x="3992563" y="2759075"/>
          <p14:tracePt t="7032" x="3992563" y="2789238"/>
          <p14:tracePt t="7036" x="3992563" y="2803525"/>
          <p14:tracePt t="7049" x="3992563" y="2811463"/>
          <p14:tracePt t="7066" x="3984625" y="2841625"/>
          <p14:tracePt t="7082" x="3916363" y="2873375"/>
          <p14:tracePt t="7100" x="3749675" y="2941638"/>
          <p14:tracePt t="7117" x="3657600" y="2994025"/>
          <p14:tracePt t="7132" x="3565525" y="3063875"/>
          <p14:tracePt t="7149" x="3489325" y="3132138"/>
          <p14:tracePt t="7166" x="3436938" y="3178175"/>
          <p14:tracePt t="7182" x="3390900" y="3246438"/>
          <p14:tracePt t="7199" x="3352800" y="3314700"/>
          <p14:tracePt t="7216" x="3322638" y="3352800"/>
          <p14:tracePt t="7232" x="3298825" y="3375025"/>
          <p14:tracePt t="7249" x="3292475" y="3382963"/>
          <p14:tracePt t="7266" x="3276600" y="3398838"/>
          <p14:tracePt t="7282" x="3254375" y="3398838"/>
          <p14:tracePt t="7300" x="3216275" y="3398838"/>
          <p14:tracePt t="7316" x="3200400" y="3398838"/>
          <p14:tracePt t="7332" x="3132138" y="3382963"/>
          <p14:tracePt t="7349" x="3101975" y="3375025"/>
          <p14:tracePt t="7366" x="3063875" y="3360738"/>
          <p14:tracePt t="7382" x="3048000" y="3352800"/>
          <p14:tracePt t="7399" x="3032125" y="3344863"/>
          <p14:tracePt t="7416" x="3017838" y="3336925"/>
          <p14:tracePt t="7432" x="3001963" y="3330575"/>
          <p14:tracePt t="7449" x="2987675" y="3322638"/>
          <p14:tracePt t="7466" x="2955925" y="3314700"/>
          <p14:tracePt t="7482" x="2941638" y="3314700"/>
          <p14:tracePt t="7526" x="2933700" y="3314700"/>
          <p14:tracePt t="7575" x="2917825" y="3314700"/>
          <p14:tracePt t="7669" x="2917825" y="3322638"/>
          <p14:tracePt t="7677" x="2933700" y="3336925"/>
          <p14:tracePt t="7685" x="2955925" y="3336925"/>
          <p14:tracePt t="7700" x="2994025" y="3336925"/>
          <p14:tracePt t="7716" x="3025775" y="3336925"/>
          <p14:tracePt t="7733" x="3146425" y="3336925"/>
          <p14:tracePt t="7749" x="3246438" y="3336925"/>
          <p14:tracePt t="7766" x="3352800" y="3314700"/>
          <p14:tracePt t="7783" x="3421063" y="3292475"/>
          <p14:tracePt t="7799" x="3482975" y="3276600"/>
          <p14:tracePt t="7816" x="3497263" y="3268663"/>
          <p14:tracePt t="7833" x="3505200" y="3268663"/>
          <p14:tracePt t="7849" x="3521075" y="3260725"/>
          <p14:tracePt t="7866" x="3535363" y="3254375"/>
          <p14:tracePt t="7883" x="3543300" y="3254375"/>
          <p14:tracePt t="7900" x="3573463" y="3238500"/>
          <p14:tracePt t="7916" x="3581400" y="3238500"/>
          <p14:tracePt t="7933" x="3603625" y="3238500"/>
          <p14:tracePt t="7949" x="3627438" y="3238500"/>
          <p14:tracePt t="7966" x="3641725" y="3238500"/>
          <p14:tracePt t="8053" x="3649663" y="3246438"/>
          <p14:tracePt t="8061" x="3657600" y="3246438"/>
          <p14:tracePt t="8069" x="3657600" y="3260725"/>
          <p14:tracePt t="8083" x="3673475" y="3268663"/>
          <p14:tracePt t="8100" x="3679825" y="3284538"/>
          <p14:tracePt t="8116" x="3687763" y="3292475"/>
          <p14:tracePt t="8301" x="3687763" y="3298825"/>
          <p14:tracePt t="8309" x="3687763" y="3306763"/>
          <p14:tracePt t="8319" x="3687763" y="3314700"/>
          <p14:tracePt t="8333" x="3673475" y="3368675"/>
          <p14:tracePt t="8349" x="3627438" y="3421063"/>
          <p14:tracePt t="8366" x="3565525" y="3475038"/>
          <p14:tracePt t="8383" x="3513138" y="3513138"/>
          <p14:tracePt t="8399" x="3459163" y="3543300"/>
          <p14:tracePt t="8416" x="3390900" y="3565525"/>
          <p14:tracePt t="8433" x="3306763" y="3573463"/>
          <p14:tracePt t="8449" x="3246438" y="3581400"/>
          <p14:tracePt t="8466" x="3208338" y="3597275"/>
          <p14:tracePt t="8483" x="3178175" y="3603625"/>
          <p14:tracePt t="8500" x="3146425" y="3603625"/>
          <p14:tracePt t="8517" x="3094038" y="3619500"/>
          <p14:tracePt t="8533" x="3063875" y="3627438"/>
          <p14:tracePt t="8550" x="3032125" y="3641725"/>
          <p14:tracePt t="8566" x="2994025" y="3649663"/>
          <p14:tracePt t="8583" x="2979738" y="3665538"/>
          <p14:tracePt t="8600" x="2941638" y="3679825"/>
          <p14:tracePt t="8616" x="2895600" y="3711575"/>
          <p14:tracePt t="8633" x="2873375" y="3725863"/>
          <p14:tracePt t="8650" x="2841625" y="3749675"/>
          <p14:tracePt t="8666" x="2835275" y="3756025"/>
          <p14:tracePt t="8725" x="2827338" y="3756025"/>
          <p14:tracePt t="8749" x="2827338" y="3763963"/>
          <p14:tracePt t="8773" x="2827338" y="3771900"/>
          <p14:tracePt t="8781" x="2827338" y="3779838"/>
          <p14:tracePt t="8789" x="2827338" y="3787775"/>
          <p14:tracePt t="8805" x="2841625" y="3802063"/>
          <p14:tracePt t="8817" x="2841625" y="3810000"/>
          <p14:tracePt t="8833" x="2849563" y="3817938"/>
          <p14:tracePt t="8850" x="2865438" y="3832225"/>
          <p14:tracePt t="8866" x="2873375" y="3840163"/>
          <p14:tracePt t="8884" x="2887663" y="3840163"/>
          <p14:tracePt t="8900" x="2903538" y="3840163"/>
          <p14:tracePt t="8916" x="2933700" y="3840163"/>
          <p14:tracePt t="8933" x="2971800" y="3825875"/>
          <p14:tracePt t="8950" x="3017838" y="3794125"/>
          <p14:tracePt t="8966" x="3055938" y="3771900"/>
          <p14:tracePt t="8983" x="3094038" y="3749675"/>
          <p14:tracePt t="9000" x="3116263" y="3741738"/>
          <p14:tracePt t="9017" x="3140075" y="3733800"/>
          <p14:tracePt t="9033" x="3154363" y="3725863"/>
          <p14:tracePt t="9050" x="3192463" y="3725863"/>
          <p14:tracePt t="9066" x="3246438" y="3725863"/>
          <p14:tracePt t="9084" x="3413125" y="3756025"/>
          <p14:tracePt t="9100" x="3497263" y="3771900"/>
          <p14:tracePt t="9116" x="3703638" y="3848100"/>
          <p14:tracePt t="9133" x="3902075" y="3863975"/>
          <p14:tracePt t="9150" x="4060825" y="3886200"/>
          <p14:tracePt t="9166" x="4198938" y="3894138"/>
          <p14:tracePt t="9183" x="4289425" y="3894138"/>
          <p14:tracePt t="9200" x="4343400" y="3894138"/>
          <p14:tracePt t="9216" x="4373563" y="3878263"/>
          <p14:tracePt t="9233" x="4389438" y="3863975"/>
          <p14:tracePt t="9250" x="4397375" y="3856038"/>
          <p14:tracePt t="9284" x="4411663" y="3848100"/>
          <p14:tracePt t="9300" x="4427538" y="3840163"/>
          <p14:tracePt t="9317" x="4435475" y="3840163"/>
          <p14:tracePt t="9333" x="4457700" y="3832225"/>
          <p14:tracePt t="9350" x="4479925" y="3832225"/>
          <p14:tracePt t="9366" x="4511675" y="3825875"/>
          <p14:tracePt t="9383" x="4541838" y="3817938"/>
          <p14:tracePt t="9701" x="4541838" y="3832225"/>
          <p14:tracePt t="9709" x="4533900" y="3840163"/>
          <p14:tracePt t="9717" x="4525963" y="3863975"/>
          <p14:tracePt t="9733" x="4495800" y="3894138"/>
          <p14:tracePt t="9750" x="4427538" y="3962400"/>
          <p14:tracePt t="9767" x="4351338" y="4038600"/>
          <p14:tracePt t="9783" x="4259263" y="4114800"/>
          <p14:tracePt t="9800" x="4144963" y="4213225"/>
          <p14:tracePt t="9817" x="4022725" y="4289425"/>
          <p14:tracePt t="9834" x="3908425" y="4359275"/>
          <p14:tracePt t="9850" x="3794125" y="4411663"/>
          <p14:tracePt t="9867" x="3703638" y="4465638"/>
          <p14:tracePt t="9884" x="3559175" y="4525963"/>
          <p14:tracePt t="9900" x="3489325" y="4549775"/>
          <p14:tracePt t="9917" x="3444875" y="4556125"/>
          <p14:tracePt t="9934" x="3382963" y="4556125"/>
          <p14:tracePt t="9950" x="3330575" y="4556125"/>
          <p14:tracePt t="9967" x="3254375" y="4533900"/>
          <p14:tracePt t="9983" x="3178175" y="4503738"/>
          <p14:tracePt t="10000" x="3094038" y="4487863"/>
          <p14:tracePt t="10017" x="3040063" y="4473575"/>
          <p14:tracePt t="10034" x="3009900" y="4465638"/>
          <p14:tracePt t="10038" x="3001963" y="4465638"/>
          <p14:tracePt t="10050" x="2994025" y="4465638"/>
          <p14:tracePt t="10067" x="2987675" y="4449763"/>
          <p14:tracePt t="10133" x="2979738" y="4449763"/>
          <p14:tracePt t="10477" x="2994025" y="4449763"/>
          <p14:tracePt t="10485" x="3017838" y="4449763"/>
          <p14:tracePt t="10493" x="3025775" y="4457700"/>
          <p14:tracePt t="10502" x="3048000" y="4457700"/>
          <p14:tracePt t="10517" x="3116263" y="4479925"/>
          <p14:tracePt t="10534" x="3216275" y="4487863"/>
          <p14:tracePt t="10550" x="3382963" y="4487863"/>
          <p14:tracePt t="10568" x="3551238" y="4495800"/>
          <p14:tracePt t="10583" x="3741738" y="4495800"/>
          <p14:tracePt t="10600" x="3894138" y="4495800"/>
          <p14:tracePt t="10617" x="4030663" y="4495800"/>
          <p14:tracePt t="10634" x="4106863" y="4495800"/>
          <p14:tracePt t="10650" x="4168775" y="4495800"/>
          <p14:tracePt t="10668" x="4206875" y="4495800"/>
          <p14:tracePt t="10684" x="4237038" y="4495800"/>
          <p14:tracePt t="10700" x="4267200" y="4479925"/>
          <p14:tracePt t="10717" x="4297363" y="4479925"/>
          <p14:tracePt t="10734" x="4327525" y="4473575"/>
          <p14:tracePt t="10750" x="4359275" y="4457700"/>
          <p14:tracePt t="10767" x="4373563" y="4441825"/>
          <p14:tracePt t="10784" x="4403725" y="4427538"/>
          <p14:tracePt t="10800" x="4411663" y="4419600"/>
          <p14:tracePt t="10817" x="4435475" y="4403725"/>
          <p14:tracePt t="10834" x="4441825" y="4389438"/>
          <p14:tracePt t="10850" x="4465638" y="4351338"/>
          <p14:tracePt t="10867" x="4465638" y="4321175"/>
          <p14:tracePt t="10885" x="4465638" y="4267200"/>
          <p14:tracePt t="10900" x="4465638" y="4221163"/>
          <p14:tracePt t="10917" x="4465638" y="4213225"/>
          <p14:tracePt t="10934" x="4465638" y="4183063"/>
          <p14:tracePt t="11053" x="4465638" y="4198938"/>
          <p14:tracePt t="11061" x="4465638" y="4221163"/>
          <p14:tracePt t="11070" x="4465638" y="4229100"/>
          <p14:tracePt t="11084" x="4465638" y="4251325"/>
          <p14:tracePt t="11117" x="4465638" y="4259263"/>
          <p14:tracePt t="11134" x="4465638" y="4267200"/>
          <p14:tracePt t="11150" x="4465638" y="4275138"/>
          <p14:tracePt t="11167" x="4465638" y="4289425"/>
          <p14:tracePt t="11184" x="4479925" y="4305300"/>
          <p14:tracePt t="11200" x="4479925" y="4321175"/>
          <p14:tracePt t="11217" x="4479925" y="4327525"/>
          <p14:tracePt t="11234" x="4487863" y="4343400"/>
          <p14:tracePt t="11325" x="4479925" y="4343400"/>
          <p14:tracePt t="11333" x="4465638" y="4343400"/>
          <p14:tracePt t="11341" x="4449763" y="4343400"/>
          <p14:tracePt t="11350" x="4435475" y="4343400"/>
          <p14:tracePt t="11367" x="4411663" y="4335463"/>
          <p14:tracePt t="11401" x="4403725" y="4335463"/>
          <p14:tracePt t="11461" x="4389438" y="4335463"/>
          <p14:tracePt t="11469" x="4389438" y="4343400"/>
          <p14:tracePt t="11476" x="4389438" y="4365625"/>
          <p14:tracePt t="11485" x="4381500" y="4403725"/>
          <p14:tracePt t="11501" x="4381500" y="4449763"/>
          <p14:tracePt t="11517" x="4381500" y="4479925"/>
          <p14:tracePt t="11534" x="4381500" y="4495800"/>
          <p14:tracePt t="11605" x="4381500" y="4503738"/>
          <p14:tracePt t="11621" x="4389438" y="4503738"/>
          <p14:tracePt t="11629" x="4403725" y="4487863"/>
          <p14:tracePt t="11637" x="4411663" y="4473575"/>
          <p14:tracePt t="11650" x="4441825" y="4449763"/>
          <p14:tracePt t="11667" x="4479925" y="4419600"/>
          <p14:tracePt t="11683" x="4495800" y="4411663"/>
          <p14:tracePt t="11700" x="4511675" y="4403725"/>
          <p14:tracePt t="11734" x="4518025" y="4403725"/>
          <p14:tracePt t="11772" x="4533900" y="4403725"/>
          <p14:tracePt t="11780" x="4541838" y="4411663"/>
          <p14:tracePt t="11788" x="4549775" y="4427538"/>
          <p14:tracePt t="11800" x="4572000" y="4449763"/>
          <p14:tracePt t="11817" x="4594225" y="4479925"/>
          <p14:tracePt t="11833" x="4610100" y="4503738"/>
          <p14:tracePt t="11908" x="4610100" y="4495800"/>
          <p14:tracePt t="11916" x="4610100" y="4473575"/>
          <p14:tracePt t="11924" x="4610100" y="4457700"/>
          <p14:tracePt t="11934" x="4610100" y="4449763"/>
          <p14:tracePt t="11950" x="4610100" y="4427538"/>
          <p14:tracePt t="12069" x="4618038" y="4419600"/>
          <p14:tracePt t="12101" x="4625975" y="4419600"/>
          <p14:tracePt t="12117" x="4648200" y="4403725"/>
          <p14:tracePt t="12135" x="4656138" y="4403725"/>
          <p14:tracePt t="12141" x="4664075" y="4397375"/>
          <p14:tracePt t="12151" x="4670425" y="4397375"/>
          <p14:tracePt t="12167" x="4678363" y="4397375"/>
          <p14:tracePt t="12184" x="4686300" y="4397375"/>
          <p14:tracePt t="12201" x="4694238" y="4397375"/>
          <p14:tracePt t="12245" x="4702175" y="4397375"/>
          <p14:tracePt t="12261" x="4716463" y="4403725"/>
          <p14:tracePt t="12277" x="4724400" y="4411663"/>
          <p14:tracePt t="12285" x="4740275" y="4419600"/>
          <p14:tracePt t="12293" x="4746625" y="4427538"/>
          <p14:tracePt t="12301" x="4762500" y="4427538"/>
          <p14:tracePt t="12318" x="4808538" y="4427538"/>
          <p14:tracePt t="12335" x="4854575" y="4427538"/>
          <p14:tracePt t="12351" x="4914900" y="4427538"/>
          <p14:tracePt t="12368" x="4945063" y="4419600"/>
          <p14:tracePt t="12384" x="4960938" y="4411663"/>
          <p14:tracePt t="12401" x="4968875" y="4403725"/>
          <p14:tracePt t="12493" x="4975225" y="4403725"/>
          <p14:tracePt t="12517" x="4983163" y="4403725"/>
          <p14:tracePt t="12524" x="4991100" y="4403725"/>
          <p14:tracePt t="12549" x="4999038" y="4403725"/>
          <p14:tracePt t="12557" x="5006975" y="4403725"/>
          <p14:tracePt t="12573" x="5021263" y="4403725"/>
          <p14:tracePt t="12589" x="5029200" y="4403725"/>
          <p14:tracePt t="12601" x="5037138" y="4403725"/>
          <p14:tracePt t="12618" x="5067300" y="4411663"/>
          <p14:tracePt t="12634" x="5113338" y="4427538"/>
          <p14:tracePt t="12652" x="5173663" y="4457700"/>
          <p14:tracePt t="12668" x="5219700" y="4473575"/>
          <p14:tracePt t="12684" x="5265738" y="4487863"/>
          <p14:tracePt t="12701" x="5295900" y="4487863"/>
          <p14:tracePt t="12718" x="5318125" y="4495800"/>
          <p14:tracePt t="12734" x="5356225" y="4495800"/>
          <p14:tracePt t="12751" x="5380038" y="4495800"/>
          <p14:tracePt t="12768" x="5410200" y="4495800"/>
          <p14:tracePt t="12784" x="5440363" y="4495800"/>
          <p14:tracePt t="12801" x="5464175" y="4487863"/>
          <p14:tracePt t="12818" x="5478463" y="4473575"/>
          <p14:tracePt t="12835" x="5516563" y="4457700"/>
          <p14:tracePt t="12852" x="5562600" y="4457700"/>
          <p14:tracePt t="12868" x="5584825" y="4457700"/>
          <p14:tracePt t="12884" x="5646738" y="4449763"/>
          <p14:tracePt t="12901" x="5684838" y="4449763"/>
          <p14:tracePt t="12918" x="5715000" y="4449763"/>
          <p14:tracePt t="12934" x="5730875" y="4449763"/>
          <p14:tracePt t="12968" x="5737225" y="4441825"/>
          <p14:tracePt t="13021" x="5753100" y="4441825"/>
          <p14:tracePt t="13040" x="5761038" y="4441825"/>
          <p14:tracePt t="13046" x="5775325" y="4441825"/>
          <p14:tracePt t="13064" x="5791200" y="4441825"/>
          <p14:tracePt t="13069" x="5799138" y="4435475"/>
          <p14:tracePt t="13084" x="5813425" y="4427538"/>
          <p14:tracePt t="13101" x="5829300" y="4411663"/>
          <p14:tracePt t="13118" x="5837238" y="4403725"/>
          <p14:tracePt t="13135" x="5845175" y="4403725"/>
          <p14:tracePt t="13253" x="5851525" y="4403725"/>
          <p14:tracePt t="13263" x="5875338" y="4411663"/>
          <p14:tracePt t="13269" x="5883275" y="4427538"/>
          <p14:tracePt t="13285" x="5889625" y="4427538"/>
          <p14:tracePt t="13301" x="5913438" y="4435475"/>
          <p14:tracePt t="13318" x="5927725" y="4435475"/>
          <p14:tracePt t="13335" x="5965825" y="4435475"/>
          <p14:tracePt t="13351" x="5997575" y="4435475"/>
          <p14:tracePt t="13368" x="6003925" y="4435475"/>
          <p14:tracePt t="13385" x="6011863" y="4435475"/>
          <p14:tracePt t="13401" x="6019800" y="4435475"/>
          <p14:tracePt t="13418" x="6027738" y="4435475"/>
          <p14:tracePt t="13437" x="6035675" y="4435475"/>
          <p14:tracePt t="13452" x="6057900" y="4435475"/>
          <p14:tracePt t="13468" x="6080125" y="4435475"/>
          <p14:tracePt t="13485" x="6118225" y="4435475"/>
          <p14:tracePt t="13501" x="6134100" y="4435475"/>
          <p14:tracePt t="13518" x="6156325" y="4435475"/>
          <p14:tracePt t="13535" x="6164263" y="4427538"/>
          <p14:tracePt t="13551" x="6188075" y="4419600"/>
          <p14:tracePt t="13568" x="6194425" y="4419600"/>
          <p14:tracePt t="13585" x="6202363" y="4419600"/>
          <p14:tracePt t="13601" x="6232525" y="4419600"/>
          <p14:tracePt t="13618" x="6256338" y="4419600"/>
          <p14:tracePt t="13635" x="6270625" y="4419600"/>
          <p14:tracePt t="13669" x="6278563" y="4419600"/>
          <p14:tracePt t="13685" x="6286500" y="4419600"/>
          <p14:tracePt t="13805" x="6270625" y="4441825"/>
          <p14:tracePt t="13813" x="6264275" y="4449763"/>
          <p14:tracePt t="13821" x="6232525" y="4479925"/>
          <p14:tracePt t="13834" x="6194425" y="4518025"/>
          <p14:tracePt t="13851" x="6042025" y="4610100"/>
          <p14:tracePt t="13868" x="5897563" y="4694238"/>
          <p14:tracePt t="13884" x="5730875" y="4778375"/>
          <p14:tracePt t="13901" x="5532438" y="4860925"/>
          <p14:tracePt t="13918" x="5326063" y="4945063"/>
          <p14:tracePt t="13934" x="5151438" y="5029200"/>
          <p14:tracePt t="13951" x="4983163" y="5083175"/>
          <p14:tracePt t="13968" x="4838700" y="5121275"/>
          <p14:tracePt t="13984" x="4716463" y="5159375"/>
          <p14:tracePt t="14001" x="4618038" y="5189538"/>
          <p14:tracePt t="14018" x="4503738" y="5219700"/>
          <p14:tracePt t="14035" x="4397375" y="5249863"/>
          <p14:tracePt t="14036" x="4335463" y="5257800"/>
          <p14:tracePt t="14051" x="4213225" y="5257800"/>
          <p14:tracePt t="14068" x="4054475" y="5257800"/>
          <p14:tracePt t="14084" x="3878263" y="5257800"/>
          <p14:tracePt t="14101" x="3711575" y="5257800"/>
          <p14:tracePt t="14118" x="3543300" y="5257800"/>
          <p14:tracePt t="14134" x="3406775" y="5257800"/>
          <p14:tracePt t="14151" x="3298825" y="5257800"/>
          <p14:tracePt t="14168" x="3216275" y="5257800"/>
          <p14:tracePt t="14184" x="3162300" y="5257800"/>
          <p14:tracePt t="14201" x="3086100" y="5241925"/>
          <p14:tracePt t="14218" x="3032125" y="5219700"/>
          <p14:tracePt t="14236" x="2963863" y="5181600"/>
          <p14:tracePt t="14252" x="2933700" y="5159375"/>
          <p14:tracePt t="14268" x="2925763" y="5127625"/>
          <p14:tracePt t="14285" x="2911475" y="5083175"/>
          <p14:tracePt t="14302" x="2903538" y="5045075"/>
          <p14:tracePt t="14318" x="2903538" y="5006975"/>
          <p14:tracePt t="14335" x="2903538" y="4968875"/>
          <p14:tracePt t="14352" x="2917825" y="4922838"/>
          <p14:tracePt t="14368" x="2987675" y="4892675"/>
          <p14:tracePt t="14385" x="3101975" y="4876800"/>
          <p14:tracePt t="14402" x="3284538" y="4876800"/>
          <p14:tracePt t="14418" x="3505200" y="4876800"/>
          <p14:tracePt t="14436" x="3856038" y="4960938"/>
          <p14:tracePt t="14452" x="3940175" y="4975225"/>
          <p14:tracePt t="14468" x="4130675" y="5067300"/>
          <p14:tracePt t="14485" x="4175125" y="5143500"/>
          <p14:tracePt t="14502" x="4206875" y="5235575"/>
          <p14:tracePt t="14518" x="4206875" y="5341938"/>
          <p14:tracePt t="14536" x="4191000" y="5470525"/>
          <p14:tracePt t="14552" x="4137025" y="5578475"/>
          <p14:tracePt t="14568" x="4046538" y="5668963"/>
          <p14:tracePt t="14585" x="3940175" y="5745163"/>
          <p14:tracePt t="14602" x="3787775" y="5799138"/>
          <p14:tracePt t="14618" x="3611563" y="5859463"/>
          <p14:tracePt t="14636" x="3268663" y="5913438"/>
          <p14:tracePt t="14652" x="3170238" y="5913438"/>
          <p14:tracePt t="14668" x="2887663" y="5905500"/>
          <p14:tracePt t="14685" x="2759075" y="5859463"/>
          <p14:tracePt t="14702" x="2674938" y="5807075"/>
          <p14:tracePt t="14719" x="2628900" y="5753100"/>
          <p14:tracePt t="14735" x="2606675" y="5699125"/>
          <p14:tracePt t="14752" x="2598738" y="5638800"/>
          <p14:tracePt t="14768" x="2590800" y="5554663"/>
          <p14:tracePt t="14785" x="2590800" y="5440363"/>
          <p14:tracePt t="14802" x="2644775" y="5303838"/>
          <p14:tracePt t="14818" x="2735263" y="5165725"/>
          <p14:tracePt t="14835" x="2849563" y="5075238"/>
          <p14:tracePt t="14852" x="3032125" y="4975225"/>
          <p14:tracePt t="14868" x="3192463" y="4930775"/>
          <p14:tracePt t="14885" x="3352800" y="4906963"/>
          <p14:tracePt t="14902" x="3535363" y="4906963"/>
          <p14:tracePt t="14919" x="3749675" y="4945063"/>
          <p14:tracePt t="14936" x="3940175" y="5021263"/>
          <p14:tracePt t="14952" x="4098925" y="5135563"/>
          <p14:tracePt t="14969" x="4244975" y="5273675"/>
          <p14:tracePt t="14985" x="4359275" y="5440363"/>
          <p14:tracePt t="15001" x="4427538" y="5600700"/>
          <p14:tracePt t="15018" x="4449763" y="5715000"/>
          <p14:tracePt t="15035" x="4457700" y="5829300"/>
          <p14:tracePt t="15037" x="4457700" y="5889625"/>
          <p14:tracePt t="15051" x="4419600" y="5989638"/>
          <p14:tracePt t="15068" x="4289425" y="6103938"/>
          <p14:tracePt t="15085" x="4130675" y="6164263"/>
          <p14:tracePt t="15101" x="3932238" y="6194425"/>
          <p14:tracePt t="15118" x="3703638" y="6226175"/>
          <p14:tracePt t="15135" x="3451225" y="6226175"/>
          <p14:tracePt t="15151" x="3216275" y="6226175"/>
          <p14:tracePt t="15168" x="2987675" y="6172200"/>
          <p14:tracePt t="15185" x="2835275" y="6096000"/>
          <p14:tracePt t="15201" x="2720975" y="5989638"/>
          <p14:tracePt t="15218" x="2659063" y="5867400"/>
          <p14:tracePt t="15235" x="2620963" y="5661025"/>
          <p14:tracePt t="15252" x="2613025" y="5508625"/>
          <p14:tracePt t="15268" x="2651125" y="5334000"/>
          <p14:tracePt t="15285" x="2781300" y="5151438"/>
          <p14:tracePt t="15302" x="2949575" y="5013325"/>
          <p14:tracePt t="15319" x="3222625" y="4892675"/>
          <p14:tracePt t="15335" x="3475038" y="4800600"/>
          <p14:tracePt t="15352" x="3756025" y="4792663"/>
          <p14:tracePt t="15369" x="4008438" y="4792663"/>
          <p14:tracePt t="15385" x="4229100" y="4846638"/>
          <p14:tracePt t="15402" x="4373563" y="4937125"/>
          <p14:tracePt t="15419" x="4487863" y="5105400"/>
          <p14:tracePt t="15436" x="4625975" y="5470525"/>
          <p14:tracePt t="15452" x="4640263" y="5676900"/>
          <p14:tracePt t="15469" x="4640263" y="5821363"/>
          <p14:tracePt t="15485" x="4640263" y="5883275"/>
          <p14:tracePt t="15503" x="4594225" y="5943600"/>
          <p14:tracePt t="15519" x="4495800" y="5981700"/>
          <p14:tracePt t="15535" x="4351338" y="6003925"/>
          <p14:tracePt t="15552" x="4144963" y="6003925"/>
          <p14:tracePt t="15569" x="3924300" y="6003925"/>
          <p14:tracePt t="15585" x="3711575" y="5989638"/>
          <p14:tracePt t="15602" x="3505200" y="5943600"/>
          <p14:tracePt t="15619" x="3368675" y="5897563"/>
          <p14:tracePt t="15636" x="3276600" y="5837238"/>
          <p14:tracePt t="15652" x="3238500" y="5799138"/>
          <p14:tracePt t="15669" x="3230563" y="5737225"/>
          <p14:tracePt t="15685" x="3230563" y="5654675"/>
          <p14:tracePt t="15702" x="3230563" y="5570538"/>
          <p14:tracePt t="15719" x="3268663" y="5432425"/>
          <p14:tracePt t="15735" x="3375025" y="5280025"/>
          <p14:tracePt t="15752" x="3497263" y="5143500"/>
          <p14:tracePt t="15769" x="3665538" y="5059363"/>
          <p14:tracePt t="15786" x="3856038" y="5021263"/>
          <p14:tracePt t="15802" x="4076700" y="5021263"/>
          <p14:tracePt t="15819" x="4251325" y="5021263"/>
          <p14:tracePt t="15836" x="4435475" y="5075238"/>
          <p14:tracePt t="15852" x="4487863" y="5121275"/>
          <p14:tracePt t="15869" x="4541838" y="5219700"/>
          <p14:tracePt t="15886" x="4587875" y="5349875"/>
          <p14:tracePt t="15902" x="4602163" y="5486400"/>
          <p14:tracePt t="15919" x="4610100" y="5608638"/>
          <p14:tracePt t="15935" x="4610100" y="5707063"/>
          <p14:tracePt t="15953" x="4602163" y="5813425"/>
          <p14:tracePt t="15969" x="4556125" y="5935663"/>
          <p14:tracePt t="15986" x="4449763" y="6042025"/>
          <p14:tracePt t="16002" x="4259263" y="6111875"/>
          <p14:tracePt t="16020" x="3825875" y="6134100"/>
          <p14:tracePt t="16036" x="3513138" y="6134100"/>
          <p14:tracePt t="16052" x="3222625" y="6118225"/>
          <p14:tracePt t="16069" x="2911475" y="6019800"/>
          <p14:tracePt t="16086" x="2682875" y="5913438"/>
          <p14:tracePt t="16102" x="2514600" y="5775325"/>
          <p14:tracePt t="16119" x="2454275" y="5684838"/>
          <p14:tracePt t="16136" x="2438400" y="5578475"/>
          <p14:tracePt t="16153" x="2438400" y="5448300"/>
          <p14:tracePt t="16169" x="2484438" y="5295900"/>
          <p14:tracePt t="16186" x="2590800" y="5173663"/>
          <p14:tracePt t="16202" x="2773363" y="5075238"/>
          <p14:tracePt t="16220" x="3146425" y="5006975"/>
          <p14:tracePt t="16236" x="3505200" y="4983163"/>
          <p14:tracePt t="16252" x="3946525" y="4991100"/>
          <p14:tracePt t="16269" x="4305300" y="5089525"/>
          <p14:tracePt t="16286" x="4533900" y="5197475"/>
          <p14:tracePt t="16302" x="4648200" y="5318125"/>
          <p14:tracePt t="16319" x="4708525" y="5478463"/>
          <p14:tracePt t="16336" x="4716463" y="5668963"/>
          <p14:tracePt t="16352" x="4716463" y="5875338"/>
          <p14:tracePt t="16369" x="4602163" y="6042025"/>
          <p14:tracePt t="16386" x="4427538" y="6156325"/>
          <p14:tracePt t="16403" x="4168775" y="6218238"/>
          <p14:tracePt t="16420" x="3527425" y="6172200"/>
          <p14:tracePt t="16436" x="3200400" y="6073775"/>
          <p14:tracePt t="16453" x="2454275" y="5699125"/>
          <p14:tracePt t="16469" x="2286000" y="5516563"/>
          <p14:tracePt t="16486" x="2247900" y="5349875"/>
          <p14:tracePt t="16504" x="2247900" y="5189538"/>
          <p14:tracePt t="16519" x="2346325" y="5013325"/>
          <p14:tracePt t="16536" x="2522538" y="4930775"/>
          <p14:tracePt t="16553" x="2879725" y="4830763"/>
          <p14:tracePt t="16569" x="3292475" y="4830763"/>
          <p14:tracePt t="16586" x="3687763" y="4830763"/>
          <p14:tracePt t="16604" x="4092575" y="4945063"/>
          <p14:tracePt t="16620" x="4221163" y="5051425"/>
          <p14:tracePt t="16636" x="4267200" y="5113338"/>
          <p14:tracePt t="16653" x="4327525" y="5402263"/>
          <p14:tracePt t="16669" x="4313238" y="5616575"/>
          <p14:tracePt t="16686" x="4183063" y="5791200"/>
          <p14:tracePt t="16702" x="4008438" y="5875338"/>
          <p14:tracePt t="16720" x="3787775" y="5889625"/>
          <p14:tracePt t="16736" x="3459163" y="5889625"/>
          <p14:tracePt t="16753" x="3048000" y="5730875"/>
          <p14:tracePt t="16769" x="2773363" y="5600700"/>
          <p14:tracePt t="16786" x="2689225" y="5508625"/>
          <p14:tracePt t="16803" x="2689225" y="5387975"/>
          <p14:tracePt t="16821" x="2827338" y="5165725"/>
          <p14:tracePt t="16835" x="3094038" y="5021263"/>
          <p14:tracePt t="16852" x="3505200" y="4914900"/>
          <p14:tracePt t="16869" x="3863975" y="4899025"/>
          <p14:tracePt t="16886" x="4114800" y="4930775"/>
          <p14:tracePt t="16902" x="4259263" y="5021263"/>
          <p14:tracePt t="16921" x="4365625" y="5189538"/>
          <p14:tracePt t="16936" x="4389438" y="5394325"/>
          <p14:tracePt t="16953" x="4359275" y="5646738"/>
          <p14:tracePt t="16969" x="4198938" y="5859463"/>
          <p14:tracePt t="16986" x="4016375" y="5959475"/>
          <p14:tracePt t="17003" x="3771900" y="6011863"/>
          <p14:tracePt t="17021" x="3292475" y="5973763"/>
          <p14:tracePt t="17037" x="2835275" y="5737225"/>
          <p14:tracePt t="17053" x="2430463" y="5440363"/>
          <p14:tracePt t="17069" x="2293938" y="5280025"/>
          <p14:tracePt t="17086" x="2270125" y="5159375"/>
          <p14:tracePt t="17102" x="2316163" y="5029200"/>
          <p14:tracePt t="17119" x="2514600" y="4914900"/>
          <p14:tracePt t="17137" x="2835275" y="4846638"/>
          <p14:tracePt t="17153" x="3336925" y="4838700"/>
          <p14:tracePt t="17169" x="3832225" y="4892675"/>
          <p14:tracePt t="17186" x="4114800" y="5037138"/>
          <p14:tracePt t="17203" x="4221163" y="5197475"/>
          <p14:tracePt t="17220" x="4259263" y="5540375"/>
          <p14:tracePt t="17236" x="4130675" y="5799138"/>
          <p14:tracePt t="17253" x="3870325" y="5997575"/>
          <p14:tracePt t="17269" x="3543300" y="6080125"/>
          <p14:tracePt t="17286" x="3146425" y="6080125"/>
          <p14:tracePt t="17303" x="2689225" y="5867400"/>
          <p14:tracePt t="17319" x="2217738" y="5570538"/>
          <p14:tracePt t="17337" x="2011363" y="5356225"/>
          <p14:tracePt t="17353" x="1965325" y="5181600"/>
          <p14:tracePt t="17369" x="1997075" y="5029200"/>
          <p14:tracePt t="17386" x="2155825" y="4906963"/>
          <p14:tracePt t="17403" x="2492375" y="4816475"/>
          <p14:tracePt t="17420" x="3078163" y="4822825"/>
          <p14:tracePt t="17436" x="3444875" y="4914900"/>
          <p14:tracePt t="17453" x="3635375" y="5051425"/>
          <p14:tracePt t="17469" x="3717925" y="5211763"/>
          <p14:tracePt t="17486" x="3725863" y="5418138"/>
          <p14:tracePt t="17503" x="3665538" y="5699125"/>
          <p14:tracePt t="17520" x="3497263" y="5897563"/>
          <p14:tracePt t="17536" x="3284538" y="5989638"/>
          <p14:tracePt t="17553" x="3063875" y="5997575"/>
          <p14:tracePt t="17556" x="2933700" y="5997575"/>
          <p14:tracePt t="17570" x="2781300" y="5927725"/>
          <p14:tracePt t="17586" x="2560638" y="5775325"/>
          <p14:tracePt t="17603" x="2492375" y="5646738"/>
          <p14:tracePt t="17620" x="2514600" y="5440363"/>
          <p14:tracePt t="17636" x="2713038" y="5280025"/>
          <p14:tracePt t="17653" x="3001963" y="5203825"/>
          <p14:tracePt t="17670" x="3429000" y="5165725"/>
          <p14:tracePt t="17686" x="3787775" y="5165725"/>
          <p14:tracePt t="17703" x="3946525" y="5227638"/>
          <p14:tracePt t="17720" x="3984625" y="5287963"/>
          <p14:tracePt t="17736" x="3992563" y="5432425"/>
          <p14:tracePt t="17753" x="3940175" y="5616575"/>
          <p14:tracePt t="17770" x="3794125" y="5745163"/>
          <p14:tracePt t="17786" x="3603625" y="5799138"/>
          <p14:tracePt t="17804" x="3314700" y="5807075"/>
          <p14:tracePt t="17820" x="3184525" y="5783263"/>
          <p14:tracePt t="17836" x="3146425" y="5737225"/>
          <p14:tracePt t="17853" x="3140075" y="5684838"/>
          <p14:tracePt t="17870" x="3140075" y="5616575"/>
          <p14:tracePt t="17886" x="3184525" y="5540375"/>
          <p14:tracePt t="17903" x="3292475" y="5470525"/>
          <p14:tracePt t="17920" x="3406775" y="5456238"/>
          <p14:tracePt t="17936" x="3482975" y="5456238"/>
          <p14:tracePt t="17953" x="3497263" y="5456238"/>
          <p14:tracePt t="18063" x="3513138" y="5456238"/>
          <p14:tracePt t="18405" x="3513138" y="5464175"/>
          <p14:tracePt t="18413" x="3497263" y="5494338"/>
          <p14:tracePt t="18421" x="3459163" y="5554663"/>
          <p14:tracePt t="18436" x="3398838" y="5715000"/>
          <p14:tracePt t="18453" x="3360738" y="5813425"/>
          <p14:tracePt t="18470" x="3344863" y="5883275"/>
          <p14:tracePt t="18486" x="3330575" y="5897563"/>
          <p14:tracePt t="18582" x="3330575" y="5889625"/>
          <p14:tracePt t="18589" x="3330575" y="5867400"/>
          <p14:tracePt t="18597" x="3330575" y="5845175"/>
          <p14:tracePt t="18605" x="3330575" y="5829300"/>
          <p14:tracePt t="18620" x="3344863" y="5799138"/>
          <p14:tracePt t="18636" x="3360738" y="5775325"/>
          <p14:tracePt t="18670" x="3368675" y="5761038"/>
          <p14:tracePt t="18687" x="3390900" y="5730875"/>
          <p14:tracePt t="18703" x="3406775" y="5707063"/>
          <p14:tracePt t="18720" x="3429000" y="5692775"/>
          <p14:tracePt t="18737" x="3451225" y="5668963"/>
          <p14:tracePt t="18754" x="3459163" y="5668963"/>
          <p14:tracePt t="18770" x="3467100" y="5661025"/>
          <p14:tracePt t="18804" x="3475038" y="5654675"/>
          <p14:tracePt t="18821" x="3475038" y="5646738"/>
          <p14:tracePt t="18829" x="3482975" y="5638800"/>
          <p14:tracePt t="18845" x="3489325" y="5622925"/>
          <p14:tracePt t="18933" x="3505200" y="5622925"/>
          <p14:tracePt t="18941" x="3513138" y="5622925"/>
          <p14:tracePt t="18949" x="3535363" y="5630863"/>
          <p14:tracePt t="18957" x="3543300" y="5638800"/>
          <p14:tracePt t="18970" x="3581400" y="5684838"/>
          <p14:tracePt t="18987" x="3649663" y="5761038"/>
          <p14:tracePt t="19004" x="3703638" y="5807075"/>
          <p14:tracePt t="19020" x="3711575" y="5807075"/>
          <p14:tracePt t="19077" x="3717925" y="5799138"/>
          <p14:tracePt t="19085" x="3725863" y="5791200"/>
          <p14:tracePt t="19093" x="3733800" y="5768975"/>
          <p14:tracePt t="19103" x="3733800" y="5761038"/>
          <p14:tracePt t="19120" x="3741738" y="5737225"/>
          <p14:tracePt t="19137" x="3741738" y="5730875"/>
          <p14:tracePt t="19153" x="3749675" y="5715000"/>
          <p14:tracePt t="19170" x="3749675" y="5707063"/>
          <p14:tracePt t="19187" x="3756025" y="5707063"/>
          <p14:tracePt t="20789" x="3756025" y="5699125"/>
          <p14:tracePt t="20797" x="3787775" y="5699125"/>
          <p14:tracePt t="20807" x="3817938" y="5699125"/>
          <p14:tracePt t="20820" x="3908425" y="5707063"/>
          <p14:tracePt t="20837" x="4016375" y="5707063"/>
          <p14:tracePt t="20853" x="4106863" y="5707063"/>
          <p14:tracePt t="20870" x="4191000" y="5707063"/>
          <p14:tracePt t="20887" x="4237038" y="5707063"/>
          <p14:tracePt t="20904" x="4259263" y="5707063"/>
          <p14:tracePt t="20921" x="4267200" y="5707063"/>
          <p14:tracePt t="20965" x="4275138" y="5707063"/>
          <p14:tracePt t="20981" x="4283075" y="5707063"/>
          <p14:tracePt t="20990" x="4297363" y="5699125"/>
          <p14:tracePt t="21004" x="4335463" y="5692775"/>
          <p14:tracePt t="21020" x="4389438" y="5668963"/>
          <p14:tracePt t="21037" x="4479925" y="5668963"/>
          <p14:tracePt t="21054" x="4618038" y="5616575"/>
          <p14:tracePt t="21071" x="4792663" y="5554663"/>
          <p14:tracePt t="21088" x="5045075" y="5486400"/>
          <p14:tracePt t="21104" x="5326063" y="5372100"/>
          <p14:tracePt t="21121" x="5737225" y="5181600"/>
          <p14:tracePt t="21137" x="6188075" y="4922838"/>
          <p14:tracePt t="21154" x="6599238" y="4648200"/>
          <p14:tracePt t="21171" x="6918325" y="4403725"/>
          <p14:tracePt t="21188" x="7223125" y="4092575"/>
          <p14:tracePt t="21205" x="7391400" y="3886200"/>
          <p14:tracePt t="21221" x="7483475" y="3749675"/>
          <p14:tracePt t="21237" x="7527925" y="3649663"/>
          <p14:tracePt t="21254" x="7559675" y="3559175"/>
          <p14:tracePt t="21271" x="7589838" y="3482975"/>
          <p14:tracePt t="21287" x="7604125" y="3413125"/>
          <p14:tracePt t="21306" x="7627938" y="3344863"/>
          <p14:tracePt t="21321" x="7635875" y="3298825"/>
          <p14:tracePt t="21338" x="7658100" y="3254375"/>
          <p14:tracePt t="21354" x="7666038" y="3200400"/>
          <p14:tracePt t="21370" x="7688263" y="3162300"/>
          <p14:tracePt t="21387" x="7726363" y="3078163"/>
          <p14:tracePt t="21404" x="7742238" y="3040063"/>
          <p14:tracePt t="21420" x="7750175" y="3017838"/>
          <p14:tracePt t="21437" x="7756525" y="3001963"/>
          <p14:tracePt t="21453" x="7764463" y="2994025"/>
          <p14:tracePt t="21470" x="7772400" y="2987675"/>
          <p14:tracePt t="21507" x="7780338" y="2979738"/>
          <p14:tracePt t="21781" x="7772400" y="2987675"/>
          <p14:tracePt t="21789" x="7772400" y="3009900"/>
          <p14:tracePt t="21797" x="7756525" y="3032125"/>
          <p14:tracePt t="21805" x="7756525" y="3040063"/>
          <p14:tracePt t="21821" x="7750175" y="3063875"/>
          <p14:tracePt t="21837" x="7742238" y="3070225"/>
          <p14:tracePt t="22070" x="7726363" y="3070225"/>
          <p14:tracePt t="22077" x="7718425" y="3063875"/>
          <p14:tracePt t="22093" x="7712075" y="3063875"/>
          <p14:tracePt t="22104" x="7696200" y="3055938"/>
          <p14:tracePt t="22121" x="7680325" y="3040063"/>
          <p14:tracePt t="22138" x="7673975" y="3032125"/>
          <p14:tracePt t="22205" x="7666038" y="3032125"/>
          <p14:tracePt t="22213" x="7650163" y="3032125"/>
          <p14:tracePt t="22221" x="7635875" y="3017838"/>
          <p14:tracePt t="22238" x="7612063" y="3017838"/>
          <p14:tracePt t="22255" x="7597775" y="3017838"/>
          <p14:tracePt t="22271" x="7581900" y="3017838"/>
          <p14:tracePt t="22653" x="7573963" y="3009900"/>
          <p14:tracePt t="22677" x="7597775" y="2994025"/>
          <p14:tracePt t="22685" x="7604125" y="2994025"/>
          <p14:tracePt t="22692" x="7612063" y="2987675"/>
          <p14:tracePt t="22705" x="7627938" y="2979738"/>
          <p14:tracePt t="22721" x="7642225" y="2971800"/>
          <p14:tracePt t="22738" x="7650163" y="2963863"/>
          <p14:tracePt t="23117" x="7666038" y="2963863"/>
          <p14:tracePt t="23125" x="7680325" y="2963863"/>
          <p14:tracePt t="23133" x="7704138" y="2963863"/>
          <p14:tracePt t="23141" x="7712075" y="2971800"/>
          <p14:tracePt t="23156" x="7718425" y="2971800"/>
          <p14:tracePt t="23172" x="7726363" y="2971800"/>
          <p14:tracePt t="23188" x="7734300" y="2979738"/>
          <p14:tracePt t="23205" x="7734300" y="2987675"/>
          <p14:tracePt t="23222" x="7750175" y="3001963"/>
          <p14:tracePt t="23350" x="7742238" y="3001963"/>
          <p14:tracePt t="23357" x="7726363" y="3001963"/>
          <p14:tracePt t="23365" x="7712075" y="2994025"/>
          <p14:tracePt t="23373" x="7688263" y="2979738"/>
          <p14:tracePt t="23388" x="7627938" y="2949575"/>
          <p14:tracePt t="23405" x="7597775" y="2941638"/>
          <p14:tracePt t="23421" x="7551738" y="2933700"/>
          <p14:tracePt t="23438" x="7527925" y="2933700"/>
          <p14:tracePt t="23455" x="7505700" y="2933700"/>
          <p14:tracePt t="23471" x="7467600" y="2955925"/>
          <p14:tracePt t="23488" x="7451725" y="2979738"/>
          <p14:tracePt t="23505" x="7437438" y="3009900"/>
          <p14:tracePt t="23521" x="7437438" y="3032125"/>
          <p14:tracePt t="23538" x="7437438" y="3055938"/>
          <p14:tracePt t="23555" x="7437438" y="3078163"/>
          <p14:tracePt t="23556" x="7437438" y="3086100"/>
          <p14:tracePt t="23572" x="7437438" y="3094038"/>
          <p14:tracePt t="23588" x="7445375" y="3101975"/>
          <p14:tracePt t="23789" x="7451725" y="3101975"/>
          <p14:tracePt t="23805" x="7459663" y="3101975"/>
          <p14:tracePt t="23821" x="7467600" y="3101975"/>
          <p14:tracePt t="23829" x="7475538" y="3101975"/>
          <p14:tracePt t="23839" x="7489825" y="3101975"/>
          <p14:tracePt t="23855" x="7505700" y="3086100"/>
          <p14:tracePt t="23872" x="7527925" y="3086100"/>
          <p14:tracePt t="23889" x="7543800" y="3078163"/>
          <p14:tracePt t="23906" x="7559675" y="3070225"/>
          <p14:tracePt t="23989" x="7566025" y="3063875"/>
          <p14:tracePt t="24077" x="7566025" y="3055938"/>
          <p14:tracePt t="24085" x="7573963" y="3048000"/>
          <p14:tracePt t="25077" x="7573963" y="3040063"/>
          <p14:tracePt t="25085" x="7573963" y="3009900"/>
          <p14:tracePt t="25092" x="7581900" y="3009900"/>
          <p14:tracePt t="25106" x="7589838" y="2994025"/>
          <p14:tracePt t="25122" x="7589838" y="2979738"/>
          <p14:tracePt t="25139" x="7589838" y="2963863"/>
          <p14:tracePt t="25174" x="7597775" y="2963863"/>
          <p14:tracePt t="25277" x="7604125" y="2963863"/>
          <p14:tracePt t="25285" x="7604125" y="2971800"/>
          <p14:tracePt t="25293" x="7604125" y="3009900"/>
          <p14:tracePt t="25306" x="7604125" y="3025775"/>
          <p14:tracePt t="25322" x="7604125" y="3032125"/>
          <p14:tracePt t="25391" x="7604125" y="3009900"/>
          <p14:tracePt t="25397" x="7604125" y="2979738"/>
          <p14:tracePt t="25406" x="7604125" y="2955925"/>
          <p14:tracePt t="25422" x="7604125" y="2917825"/>
          <p14:tracePt t="25439" x="7604125" y="2903538"/>
          <p14:tracePt t="25525" x="7604125" y="2917825"/>
          <p14:tracePt t="25533" x="7604125" y="2925763"/>
          <p14:tracePt t="26685" x="7604125" y="2941638"/>
          <p14:tracePt t="26693" x="7612063" y="2987675"/>
          <p14:tracePt t="26701" x="7620000" y="3032125"/>
          <p14:tracePt t="26709" x="7658100" y="3116263"/>
          <p14:tracePt t="26725" x="7756525" y="3276600"/>
          <p14:tracePt t="26740" x="7924800" y="3459163"/>
          <p14:tracePt t="26756" x="8061325" y="3597275"/>
          <p14:tracePt t="26773" x="8175625" y="3673475"/>
          <p14:tracePt t="26790" x="8221663" y="3703638"/>
          <p14:tracePt t="26807" x="8245475" y="3711575"/>
          <p14:tracePt t="26823" x="8251825" y="3711575"/>
          <p14:tracePt t="26840" x="8275638" y="3725863"/>
          <p14:tracePt t="26856" x="8275638" y="3741738"/>
          <p14:tracePt t="26873" x="8229600" y="3749675"/>
          <p14:tracePt t="26890" x="8077200" y="3679825"/>
          <p14:tracePt t="26906" x="8047038" y="3673475"/>
          <p14:tracePt t="27389" x="8047038" y="3665538"/>
          <p14:tracePt t="27405" x="8061325" y="3665538"/>
          <p14:tracePt t="27421" x="8077200" y="3657600"/>
          <p14:tracePt t="27805" x="8077200" y="3695700"/>
          <p14:tracePt t="27813" x="8077200" y="3787775"/>
          <p14:tracePt t="27823" x="8039100" y="3940175"/>
          <p14:tracePt t="27840" x="7954963" y="4191000"/>
          <p14:tracePt t="27856" x="7856538" y="4473575"/>
          <p14:tracePt t="27874" x="7772400" y="4648200"/>
          <p14:tracePt t="27890" x="7688263" y="4778375"/>
          <p14:tracePt t="27906" x="7612063" y="4876800"/>
          <p14:tracePt t="27924" x="7459663" y="4983163"/>
          <p14:tracePt t="27940" x="7369175" y="5021263"/>
          <p14:tracePt t="27956" x="7254875" y="5037138"/>
          <p14:tracePt t="27973" x="7192963" y="5045075"/>
          <p14:tracePt t="27990" x="7146925" y="5045075"/>
          <p14:tracePt t="28007" x="7132638" y="5037138"/>
          <p14:tracePt t="28023" x="7116763" y="5029200"/>
          <p14:tracePt t="28040" x="7102475" y="4999038"/>
          <p14:tracePt t="28057" x="7078663" y="4960938"/>
          <p14:tracePt t="28062" x="7070725" y="4945063"/>
          <p14:tracePt t="28074" x="7056438" y="4930775"/>
          <p14:tracePt t="28090" x="7048500" y="4914900"/>
          <p14:tracePt t="28109" x="7048500" y="4906963"/>
          <p14:tracePt t="28149" x="7048500" y="4892675"/>
          <p14:tracePt t="28157" x="7048500" y="4884738"/>
          <p14:tracePt t="28165" x="7048500" y="4868863"/>
          <p14:tracePt t="28173" x="7048500" y="4854575"/>
          <p14:tracePt t="28190" x="7102475" y="4792663"/>
          <p14:tracePt t="28207" x="7185025" y="4740275"/>
          <p14:tracePt t="28223" x="7299325" y="4670425"/>
          <p14:tracePt t="28240" x="7421563" y="4610100"/>
          <p14:tracePt t="28257" x="7475538" y="4564063"/>
          <p14:tracePt t="28273" x="7483475" y="4549775"/>
          <p14:tracePt t="28290" x="7483475" y="4541838"/>
          <p14:tracePt t="28773" x="7483475" y="4518025"/>
          <p14:tracePt t="28781" x="7489825" y="4479925"/>
          <p14:tracePt t="28790" x="7521575" y="4441825"/>
          <p14:tracePt t="28807" x="7581900" y="4397375"/>
          <p14:tracePt t="28824" x="7712075" y="4335463"/>
          <p14:tracePt t="28840" x="7810500" y="4297363"/>
          <p14:tracePt t="28857" x="7878763" y="4275138"/>
          <p14:tracePt t="28874" x="7886700" y="4259263"/>
          <p14:tracePt t="29093" x="7886700" y="4267200"/>
          <p14:tracePt t="29117" x="7886700" y="4275138"/>
          <p14:tracePt t="29125" x="7886700" y="4283075"/>
          <p14:tracePt t="29141" x="7886700" y="4289425"/>
          <p14:tracePt t="29157" x="7886700" y="4297363"/>
          <p14:tracePt t="29166" x="7886700" y="4313238"/>
          <p14:tracePt t="29174" x="7886700" y="4327525"/>
          <p14:tracePt t="29191" x="7886700" y="4351338"/>
          <p14:tracePt t="29207" x="7878763" y="4381500"/>
          <p14:tracePt t="29224" x="7864475" y="4397375"/>
          <p14:tracePt t="29240" x="7856538" y="4403725"/>
          <p14:tracePt t="29257" x="7848600" y="4403725"/>
          <p14:tracePt t="29318" x="7848600" y="4411663"/>
          <p14:tracePt t="29709" x="7856538" y="4411663"/>
          <p14:tracePt t="29717" x="7924800" y="4411663"/>
          <p14:tracePt t="29725" x="8001000" y="4411663"/>
          <p14:tracePt t="29741" x="8145463" y="4397375"/>
          <p14:tracePt t="29757" x="8328025" y="4359275"/>
          <p14:tracePt t="29774" x="8518525" y="4343400"/>
          <p14:tracePt t="29791" x="8716963" y="4321175"/>
          <p14:tracePt t="29807" x="8855075" y="4305300"/>
          <p14:tracePt t="29823" x="8915400" y="4283075"/>
          <p14:tracePt t="29840" x="8923338" y="4283075"/>
          <p14:tracePt t="30109" x="8937625" y="4283075"/>
          <p14:tracePt t="30117" x="8969375" y="4283075"/>
          <p14:tracePt t="30125" x="9013825" y="4283075"/>
          <p14:tracePt t="30141" x="9144000" y="4275138"/>
          <p14:tracePt t="30157" x="9220200" y="4251325"/>
          <p14:tracePt t="30174" x="9242425" y="4251325"/>
          <p14:tracePt t="30245" x="9250363" y="4275138"/>
          <p14:tracePt t="30253" x="9242425" y="4313238"/>
          <p14:tracePt t="30261" x="9212263" y="4359275"/>
          <p14:tracePt t="30274" x="9174163" y="4427538"/>
          <p14:tracePt t="30291" x="9075738" y="4533900"/>
          <p14:tracePt t="30308" x="8809038" y="4648200"/>
          <p14:tracePt t="30324" x="8626475" y="4702175"/>
          <p14:tracePt t="30341" x="8420100" y="4740275"/>
          <p14:tracePt t="30357" x="8199438" y="4762500"/>
          <p14:tracePt t="30374" x="8039100" y="4784725"/>
          <p14:tracePt t="30391" x="7924800" y="4792663"/>
          <p14:tracePt t="30407" x="7878763" y="4792663"/>
          <p14:tracePt t="30424" x="7864475" y="4792663"/>
          <p14:tracePt t="30441" x="7848600" y="4792663"/>
          <p14:tracePt t="30457" x="7840663" y="4792663"/>
          <p14:tracePt t="30491" x="7832725" y="4792663"/>
          <p14:tracePt t="30508" x="7818438" y="4808538"/>
          <p14:tracePt t="30524" x="7802563" y="4808538"/>
          <p14:tracePt t="30541" x="7772400" y="4808538"/>
          <p14:tracePt t="30558" x="7734300" y="4808538"/>
          <p14:tracePt t="30574" x="7704138" y="4816475"/>
          <p14:tracePt t="30591" x="7680325" y="4816475"/>
          <p14:tracePt t="30608" x="7673975" y="4816475"/>
          <p14:tracePt t="30624" x="7666038" y="4816475"/>
          <p14:tracePt t="30641" x="7658100" y="4816475"/>
          <p14:tracePt t="65797" x="7650163" y="4792663"/>
          <p14:tracePt t="65805" x="7627938" y="4465638"/>
          <p14:tracePt t="65813" x="7627938" y="3665538"/>
          <p14:tracePt t="65821" x="7756525" y="2797175"/>
          <p14:tracePt t="65837" x="8023225" y="1066800"/>
          <p14:tracePt t="65854" x="8207375" y="106363"/>
          <p14:tracePt t="65870" x="8221663" y="0"/>
          <p14:tracePt t="66021" x="8161338" y="0"/>
          <p14:tracePt t="66029" x="8107363" y="0"/>
          <p14:tracePt t="66037" x="8093075" y="0"/>
          <p14:tracePt t="66085" x="8093075" y="15875"/>
          <p14:tracePt t="66093" x="8093075" y="122238"/>
          <p14:tracePt t="66104" x="8093075" y="350838"/>
          <p14:tracePt t="66121" x="8093075" y="968375"/>
          <p14:tracePt t="66138" x="8221663" y="1698625"/>
          <p14:tracePt t="66154" x="8442325" y="2476500"/>
          <p14:tracePt t="66159" x="8534400" y="2827338"/>
          <p14:tracePt t="66171" x="8648700" y="3184525"/>
          <p14:tracePt t="66188" x="8869363" y="3932238"/>
          <p14:tracePt t="66205" x="8975725" y="4283075"/>
          <p14:tracePt t="66220" x="9051925" y="4518025"/>
          <p14:tracePt t="66237" x="9113838" y="4664075"/>
          <p14:tracePt t="66254" x="9144000" y="4708525"/>
          <p14:tracePt t="66271" x="9144000" y="4716463"/>
          <p14:tracePt t="66533" x="9083675" y="4762500"/>
          <p14:tracePt t="66540" x="8945563" y="4830763"/>
          <p14:tracePt t="66549" x="8755063" y="4876800"/>
          <p14:tracePt t="66557" x="8588375" y="4876800"/>
          <p14:tracePt t="66573" x="8137525" y="4876800"/>
          <p14:tracePt t="66588" x="7666038" y="4838700"/>
          <p14:tracePt t="66604" x="7407275" y="4746625"/>
          <p14:tracePt t="66621" x="7337425" y="4702175"/>
          <p14:tracePt t="66638" x="7323138" y="4694238"/>
          <p14:tracePt t="66654" x="7323138" y="4678363"/>
          <p14:tracePt t="66671" x="7323138" y="4632325"/>
          <p14:tracePt t="66687" x="7345363" y="4572000"/>
          <p14:tracePt t="66705" x="7421563" y="4487863"/>
          <p14:tracePt t="66721" x="7527925" y="4411663"/>
          <p14:tracePt t="66737" x="7604125" y="4373563"/>
          <p14:tracePt t="66754" x="7627938" y="4365625"/>
          <p14:tracePt t="67013" x="7627938" y="4343400"/>
          <p14:tracePt t="67022" x="7589838" y="4275138"/>
          <p14:tracePt t="67029" x="7535863" y="4198938"/>
          <p14:tracePt t="67037" x="7513638" y="4152900"/>
          <p14:tracePt t="67054" x="7505700" y="4098925"/>
          <p14:tracePt t="67071" x="7505700" y="4046538"/>
          <p14:tracePt t="67087" x="7505700" y="4000500"/>
          <p14:tracePt t="67104" x="7527925" y="3940175"/>
          <p14:tracePt t="67121" x="7589838" y="3863975"/>
          <p14:tracePt t="67137" x="7658100" y="3810000"/>
          <p14:tracePt t="67154" x="7734300" y="3749675"/>
          <p14:tracePt t="67158" x="7756525" y="3717925"/>
          <p14:tracePt t="67172" x="7780338" y="3703638"/>
          <p14:tracePt t="67188" x="7788275" y="3687763"/>
          <p14:tracePt t="67357" x="7780338" y="3687763"/>
          <p14:tracePt t="67373" x="7772400" y="3687763"/>
          <p14:tracePt t="67381" x="7764463" y="3687763"/>
          <p14:tracePt t="67405" x="7756525" y="3687763"/>
          <p14:tracePt t="67413" x="7750175" y="3687763"/>
          <p14:tracePt t="67421" x="7742238" y="3695700"/>
          <p14:tracePt t="67438" x="7718425" y="3741738"/>
          <p14:tracePt t="67454" x="7696200" y="3779838"/>
          <p14:tracePt t="67471" x="7673975" y="3794125"/>
          <p14:tracePt t="67488" x="7666038" y="3794125"/>
          <p14:tracePt t="67996" x="7620000" y="3794125"/>
          <p14:tracePt t="68004" x="7559675" y="3763963"/>
          <p14:tracePt t="68012" x="7483475" y="3733800"/>
          <p14:tracePt t="68021" x="7407275" y="3703638"/>
          <p14:tracePt t="68038" x="7277100" y="3611563"/>
          <p14:tracePt t="68054" x="7192963" y="3527425"/>
          <p14:tracePt t="68071" x="7170738" y="3482975"/>
          <p14:tracePt t="68087" x="7162800" y="3421063"/>
          <p14:tracePt t="68104" x="7162800" y="3298825"/>
          <p14:tracePt t="68121" x="7162800" y="3116263"/>
          <p14:tracePt t="68137" x="7216775" y="2895600"/>
          <p14:tracePt t="68154" x="7331075" y="2628900"/>
          <p14:tracePt t="68158" x="7407275" y="2492375"/>
          <p14:tracePt t="68172" x="7642225" y="2201863"/>
          <p14:tracePt t="68188" x="7962900" y="2019300"/>
          <p14:tracePt t="68205" x="8404225" y="1882775"/>
          <p14:tracePt t="68221" x="8869363" y="1844675"/>
          <p14:tracePt t="68239" x="9288463" y="1844675"/>
          <p14:tracePt t="68255" x="9578975" y="1912938"/>
          <p14:tracePt t="68271" x="9769475" y="2065338"/>
          <p14:tracePt t="68288" x="9974263" y="2544763"/>
          <p14:tracePt t="68305" x="10118725" y="3192463"/>
          <p14:tracePt t="68321" x="10118725" y="3733800"/>
          <p14:tracePt t="68338" x="9952038" y="4144963"/>
          <p14:tracePt t="68356" x="9655175" y="4365625"/>
          <p14:tracePt t="68372" x="9432925" y="4365625"/>
          <p14:tracePt t="68388" x="9097963" y="4206875"/>
          <p14:tracePt t="68405" x="8610600" y="3787775"/>
          <p14:tracePt t="68421" x="8123238" y="3192463"/>
          <p14:tracePt t="68438" x="7780338" y="2667000"/>
          <p14:tracePt t="68455" x="7688263" y="2384425"/>
          <p14:tracePt t="68471" x="7688263" y="2225675"/>
          <p14:tracePt t="68488" x="7840663" y="2095500"/>
          <p14:tracePt t="68505" x="8213725" y="2065338"/>
          <p14:tracePt t="68521" x="8534400" y="2133600"/>
          <p14:tracePt t="68538" x="8809038" y="2255838"/>
          <p14:tracePt t="68555" x="9083675" y="2659063"/>
          <p14:tracePt t="68572" x="9220200" y="3559175"/>
          <p14:tracePt t="68588" x="9090025" y="4038600"/>
          <p14:tracePt t="68605" x="8877300" y="4335463"/>
          <p14:tracePt t="68621" x="8670925" y="4373563"/>
          <p14:tracePt t="68638" x="8313738" y="4259263"/>
          <p14:tracePt t="68655" x="7712075" y="3787775"/>
          <p14:tracePt t="68671" x="7124700" y="3132138"/>
          <p14:tracePt t="68688" x="6858000" y="2628900"/>
          <p14:tracePt t="68705" x="6819900" y="2378075"/>
          <p14:tracePt t="68721" x="6880225" y="2209800"/>
          <p14:tracePt t="68739" x="7170738" y="2095500"/>
          <p14:tracePt t="68756" x="7780338" y="2095500"/>
          <p14:tracePt t="68772" x="8085138" y="2217738"/>
          <p14:tracePt t="68788" x="8275638" y="2484438"/>
          <p14:tracePt t="68805" x="8343900" y="2949575"/>
          <p14:tracePt t="68821" x="8275638" y="3444875"/>
          <p14:tracePt t="68838" x="8054975" y="3717925"/>
          <p14:tracePt t="68855" x="7788275" y="3771900"/>
          <p14:tracePt t="68872" x="7521575" y="3725863"/>
          <p14:tracePt t="68888" x="6994525" y="3421063"/>
          <p14:tracePt t="68905" x="6492875" y="2949575"/>
          <p14:tracePt t="68922" x="6370638" y="2552700"/>
          <p14:tracePt t="68938" x="6378575" y="2239963"/>
          <p14:tracePt t="68955" x="7010400" y="1882775"/>
          <p14:tracePt t="68972" x="7780338" y="1858963"/>
          <p14:tracePt t="68988" x="8526463" y="1951038"/>
          <p14:tracePt t="69005" x="9090025" y="2263775"/>
          <p14:tracePt t="69022" x="9342438" y="2797175"/>
          <p14:tracePt t="69038" x="9372600" y="3444875"/>
          <p14:tracePt t="69055" x="9136063" y="3962400"/>
          <p14:tracePt t="69072" x="8923338" y="4114800"/>
          <p14:tracePt t="69088" x="8686800" y="4122738"/>
          <p14:tracePt t="69105" x="8259763" y="3970338"/>
          <p14:tracePt t="69122" x="7551738" y="3573463"/>
          <p14:tracePt t="69138" x="7048500" y="3086100"/>
          <p14:tracePt t="69156" x="6827838" y="2506663"/>
          <p14:tracePt t="69172" x="6827838" y="2392363"/>
          <p14:tracePt t="69188" x="7116763" y="2179638"/>
          <p14:tracePt t="69205" x="7513638" y="2163763"/>
          <p14:tracePt t="69222" x="7864475" y="2201863"/>
          <p14:tracePt t="69239" x="8085138" y="2370138"/>
          <p14:tracePt t="69255" x="8283575" y="2765425"/>
          <p14:tracePt t="69272" x="8328025" y="3078163"/>
          <p14:tracePt t="69288" x="8283575" y="3222625"/>
          <p14:tracePt t="69305" x="8153400" y="3292475"/>
          <p14:tracePt t="69322" x="7932738" y="3292475"/>
          <p14:tracePt t="69338" x="7635875" y="3170238"/>
          <p14:tracePt t="69356" x="7200900" y="2827338"/>
          <p14:tracePt t="69372" x="7170738" y="2751138"/>
          <p14:tracePt t="69388" x="7162800" y="2568575"/>
          <p14:tracePt t="69405" x="7369175" y="2438400"/>
          <p14:tracePt t="69422" x="7772400" y="2354263"/>
          <p14:tracePt t="69439" x="8183563" y="2354263"/>
          <p14:tracePt t="69455" x="8496300" y="2378075"/>
          <p14:tracePt t="69472" x="8648700" y="2484438"/>
          <p14:tracePt t="69488" x="8709025" y="2659063"/>
          <p14:tracePt t="69505" x="8709025" y="2857500"/>
          <p14:tracePt t="69522" x="8610600" y="3017838"/>
          <p14:tracePt t="69538" x="8442325" y="3048000"/>
          <p14:tracePt t="69556" x="8115300" y="3009900"/>
          <p14:tracePt t="69572" x="7954963" y="2911475"/>
          <p14:tracePt t="69588" x="7864475" y="2789238"/>
          <p14:tracePt t="69605" x="7864475" y="2667000"/>
          <p14:tracePt t="69622" x="8016875" y="2476500"/>
          <p14:tracePt t="69638" x="8512175" y="2362200"/>
          <p14:tracePt t="69655" x="9075738" y="2346325"/>
          <p14:tracePt t="69672" x="9525000" y="2392363"/>
          <p14:tracePt t="69688" x="9761538" y="2544763"/>
          <p14:tracePt t="69705" x="9845675" y="2789238"/>
          <p14:tracePt t="69722" x="9813925" y="3216275"/>
          <p14:tracePt t="69740" x="9464675" y="3649663"/>
          <p14:tracePt t="69756" x="9280525" y="3687763"/>
          <p14:tracePt t="69772" x="9045575" y="3665538"/>
          <p14:tracePt t="69788" x="8740775" y="3482975"/>
          <p14:tracePt t="69805" x="8420100" y="3170238"/>
          <p14:tracePt t="69822" x="8237538" y="2819400"/>
          <p14:tracePt t="69839" x="8199438" y="2590800"/>
          <p14:tracePt t="69855" x="8237538" y="2460625"/>
          <p14:tracePt t="69872" x="8389938" y="2370138"/>
          <p14:tracePt t="69888" x="8618538" y="2346325"/>
          <p14:tracePt t="69905" x="8877300" y="2384425"/>
          <p14:tracePt t="69922" x="9045575" y="2506663"/>
          <p14:tracePt t="69940" x="9236075" y="3086100"/>
          <p14:tracePt t="69955" x="9220200" y="3429000"/>
          <p14:tracePt t="69972" x="9097963" y="3565525"/>
          <p14:tracePt t="69989" x="8931275" y="3581400"/>
          <p14:tracePt t="70005" x="8626475" y="3543300"/>
          <p14:tracePt t="70022" x="8199438" y="3352800"/>
          <p14:tracePt t="70039" x="7658100" y="2987675"/>
          <p14:tracePt t="70055" x="7285038" y="2590800"/>
          <p14:tracePt t="70072" x="7178675" y="2339975"/>
          <p14:tracePt t="70089" x="7208838" y="2201863"/>
          <p14:tracePt t="70105" x="7467600" y="2049463"/>
          <p14:tracePt t="70122" x="8039100" y="2011363"/>
          <p14:tracePt t="70140" x="8983663" y="2087563"/>
          <p14:tracePt t="70156" x="9448800" y="2339975"/>
          <p14:tracePt t="70172" x="9737725" y="2735263"/>
          <p14:tracePt t="70189" x="9799638" y="3184525"/>
          <p14:tracePt t="70205" x="9677400" y="3565525"/>
          <p14:tracePt t="70222" x="9356725" y="3787775"/>
          <p14:tracePt t="70239" x="8945563" y="3840163"/>
          <p14:tracePt t="70255" x="8328025" y="3741738"/>
          <p14:tracePt t="70272" x="7673975" y="3467100"/>
          <p14:tracePt t="70289" x="7192963" y="3124200"/>
          <p14:tracePt t="70305" x="7026275" y="2841625"/>
          <p14:tracePt t="70322" x="7018338" y="2682875"/>
          <p14:tracePt t="70339" x="7489825" y="2498725"/>
          <p14:tracePt t="70356" x="7826375" y="2498725"/>
          <p14:tracePt t="70372" x="8763000" y="2514600"/>
          <p14:tracePt t="70389" x="9136063" y="2697163"/>
          <p14:tracePt t="70405" x="9250363" y="2865438"/>
          <p14:tracePt t="70422" x="9250363" y="3078163"/>
          <p14:tracePt t="70439" x="9166225" y="3246438"/>
          <p14:tracePt t="70456" x="8953500" y="3344863"/>
          <p14:tracePt t="70472" x="8580438" y="3375025"/>
          <p14:tracePt t="70489" x="8213725" y="3344863"/>
          <p14:tracePt t="70506" x="7916863" y="3254375"/>
          <p14:tracePt t="70522" x="7794625" y="3170238"/>
          <p14:tracePt t="70539" x="7780338" y="3094038"/>
          <p14:tracePt t="70557" x="7826375" y="3040063"/>
          <p14:tracePt t="70572" x="7932738" y="3025775"/>
          <p14:tracePt t="70589" x="8001000" y="3025775"/>
          <p14:tracePt t="70622" x="8008938" y="3025775"/>
          <p14:tracePt t="70660" x="7993063" y="3040063"/>
          <p14:tracePt t="70669" x="7970838" y="3040063"/>
          <p14:tracePt t="70676" x="7932738" y="3048000"/>
          <p14:tracePt t="70689" x="7894638" y="3055938"/>
          <p14:tracePt t="70705" x="7826375" y="3055938"/>
          <p14:tracePt t="70722" x="7810500" y="3055938"/>
          <p14:tracePt t="70965" x="7802563" y="3055938"/>
          <p14:tracePt t="70973" x="7780338" y="3055938"/>
          <p14:tracePt t="70981" x="7635875" y="3055938"/>
          <p14:tracePt t="70991" x="7383463" y="3086100"/>
          <p14:tracePt t="71005" x="6850063" y="3216275"/>
          <p14:tracePt t="71022" x="6446838" y="3284538"/>
          <p14:tracePt t="71039" x="6035675" y="3344863"/>
          <p14:tracePt t="71056" x="5524500" y="3398838"/>
          <p14:tracePt t="71072" x="5006975" y="3398838"/>
          <p14:tracePt t="71089" x="4549775" y="3398838"/>
          <p14:tracePt t="71106" x="4297363" y="3398838"/>
          <p14:tracePt t="71123" x="4144963" y="3398838"/>
          <p14:tracePt t="71139" x="4122738" y="3398838"/>
          <p14:tracePt t="71189" x="4122738" y="3406775"/>
          <p14:tracePt t="71205" x="4122738" y="3429000"/>
          <p14:tracePt t="71213" x="4144963" y="3467100"/>
          <p14:tracePt t="71222" x="4168775" y="3489325"/>
          <p14:tracePt t="71239" x="4191000" y="3535363"/>
          <p14:tracePt t="71256" x="4191000" y="3543300"/>
          <p14:tracePt t="71272" x="4183063" y="3551238"/>
          <p14:tracePt t="71654" x="4191000" y="3551238"/>
          <p14:tracePt t="71663" x="4198938" y="3551238"/>
          <p14:tracePt t="71673" x="4206875" y="3551238"/>
          <p14:tracePt t="71689" x="4237038" y="3559175"/>
          <p14:tracePt t="71707" x="4283075" y="3581400"/>
          <p14:tracePt t="71722" x="4289425" y="3589338"/>
          <p14:tracePt t="71739" x="4297363" y="3589338"/>
          <p14:tracePt t="72869" x="4305300" y="3589338"/>
          <p14:tracePt t="72876" x="4305300" y="3551238"/>
          <p14:tracePt t="72885" x="4305300" y="3489325"/>
          <p14:tracePt t="72893" x="4305300" y="3451225"/>
          <p14:tracePt t="72906" x="4289425" y="3413125"/>
          <p14:tracePt t="72924" x="4229100" y="3268663"/>
          <p14:tracePt t="72940" x="4198938" y="3208338"/>
          <p14:tracePt t="72956" x="4152900" y="3063875"/>
          <p14:tracePt t="72972" x="4130675" y="2971800"/>
          <p14:tracePt t="72989" x="4098925" y="2895600"/>
          <p14:tracePt t="73006" x="4068763" y="2827338"/>
          <p14:tracePt t="73022" x="4046538" y="2765425"/>
          <p14:tracePt t="73039" x="4030663" y="2727325"/>
          <p14:tracePt t="73056" x="4000500" y="2674938"/>
          <p14:tracePt t="73073" x="3984625" y="2628900"/>
          <p14:tracePt t="73089" x="3940175" y="2560638"/>
          <p14:tracePt t="73106" x="3878263" y="2506663"/>
          <p14:tracePt t="73124" x="3825875" y="2454275"/>
          <p14:tracePt t="73140" x="3802063" y="2438400"/>
          <p14:tracePt t="73237" x="3794125" y="2438400"/>
          <p14:tracePt t="73246" x="3787775" y="2438400"/>
          <p14:tracePt t="73256" x="3779838" y="2438400"/>
          <p14:tracePt t="73273" x="3756025" y="2438400"/>
          <p14:tracePt t="73290" x="3717925" y="2430463"/>
          <p14:tracePt t="73307" x="3619500" y="2408238"/>
          <p14:tracePt t="73324" x="3436938" y="2408238"/>
          <p14:tracePt t="73340" x="3260725" y="2408238"/>
          <p14:tracePt t="73356" x="3101975" y="2408238"/>
          <p14:tracePt t="73373" x="2949575" y="2408238"/>
          <p14:tracePt t="73390" x="2803525" y="2416175"/>
          <p14:tracePt t="73406" x="2720975" y="2422525"/>
          <p14:tracePt t="73423" x="2659063" y="2460625"/>
          <p14:tracePt t="73440" x="2628900" y="2492375"/>
          <p14:tracePt t="73457" x="2590800" y="2552700"/>
          <p14:tracePt t="73473" x="2590800" y="2628900"/>
          <p14:tracePt t="73490" x="2590800" y="2743200"/>
          <p14:tracePt t="73507" x="2682875" y="2873375"/>
          <p14:tracePt t="73524" x="2949575" y="3009900"/>
          <p14:tracePt t="73540" x="3276600" y="3032125"/>
          <p14:tracePt t="73557" x="3665538" y="3032125"/>
          <p14:tracePt t="73573" x="4046538" y="2971800"/>
          <p14:tracePt t="73590" x="4373563" y="2835275"/>
          <p14:tracePt t="73607" x="4503738" y="2735263"/>
          <p14:tracePt t="73623" x="4511675" y="2689225"/>
          <p14:tracePt t="73640" x="4511675" y="2628900"/>
          <p14:tracePt t="73657" x="4411663" y="2544763"/>
          <p14:tracePt t="73673" x="4237038" y="2498725"/>
          <p14:tracePt t="73676" x="4106863" y="2460625"/>
          <p14:tracePt t="73690" x="3932238" y="2446338"/>
          <p14:tracePt t="73707" x="3573463" y="2438400"/>
          <p14:tracePt t="73724" x="3238500" y="2498725"/>
          <p14:tracePt t="73740" x="3116263" y="2574925"/>
          <p14:tracePt t="73757" x="3078163" y="2674938"/>
          <p14:tracePt t="73773" x="3078163" y="2759075"/>
          <p14:tracePt t="73790" x="3216275" y="2841625"/>
          <p14:tracePt t="73807" x="3467100" y="2887663"/>
          <p14:tracePt t="73823" x="3946525" y="2887663"/>
          <p14:tracePt t="73840" x="4229100" y="2873375"/>
          <p14:tracePt t="73857" x="4321175" y="2827338"/>
          <p14:tracePt t="73890" x="4321175" y="2819400"/>
          <p14:tracePt t="73908" x="4016375" y="2789238"/>
          <p14:tracePt t="73924" x="3603625" y="2789238"/>
          <p14:tracePt t="73940" x="3260725" y="2835275"/>
          <p14:tracePt t="73958" x="3132138" y="2895600"/>
          <p14:tracePt t="73973" x="3132138" y="2911475"/>
          <p14:tracePt t="73990" x="3170238" y="2955925"/>
          <p14:tracePt t="74007" x="3382963" y="2971800"/>
          <p14:tracePt t="74023" x="3802063" y="2971800"/>
          <p14:tracePt t="74040" x="4106863" y="2941638"/>
          <p14:tracePt t="74057" x="4198938" y="2887663"/>
          <p14:tracePt t="74073" x="4206875" y="2887663"/>
          <p14:tracePt t="74090" x="4114800" y="2857500"/>
          <p14:tracePt t="74108" x="3551238" y="2789238"/>
          <p14:tracePt t="74124" x="2925763" y="2789238"/>
          <p14:tracePt t="74140" x="2651125" y="2789238"/>
          <p14:tracePt t="74157" x="2598738" y="2789238"/>
          <p14:tracePt t="74181" x="2628900" y="2789238"/>
          <p14:tracePt t="74190" x="2713038" y="2789238"/>
          <p14:tracePt t="74207" x="2971800" y="2727325"/>
          <p14:tracePt t="74223" x="3178175" y="2667000"/>
          <p14:tracePt t="74240" x="3208338" y="2651125"/>
          <p14:tracePt t="74273" x="3140075" y="2644775"/>
          <p14:tracePt t="74290" x="2819400" y="2628900"/>
          <p14:tracePt t="74308" x="2324100" y="2705100"/>
          <p14:tracePt t="74324" x="2163763" y="2765425"/>
          <p14:tracePt t="74357" x="2293938" y="2797175"/>
          <p14:tracePt t="74373" x="2697163" y="2797175"/>
          <p14:tracePt t="74390" x="3260725" y="2781300"/>
          <p14:tracePt t="74407" x="3497263" y="2727325"/>
          <p14:tracePt t="74424" x="3527425" y="2720975"/>
          <p14:tracePt t="74458" x="3406775" y="2713038"/>
          <p14:tracePt t="74473" x="3094038" y="2713038"/>
          <p14:tracePt t="74490" x="2887663" y="2713038"/>
          <p14:tracePt t="74507" x="2841625" y="2727325"/>
          <p14:tracePt t="74524" x="2865438" y="2751138"/>
          <p14:tracePt t="74540" x="3238500" y="2797175"/>
          <p14:tracePt t="74557" x="3856038" y="2797175"/>
          <p14:tracePt t="74574" x="4275138" y="2849563"/>
          <p14:tracePt t="74590" x="4351338" y="2857500"/>
          <p14:tracePt t="74624" x="4327525" y="2873375"/>
          <p14:tracePt t="74640" x="4137025" y="2873375"/>
          <p14:tracePt t="74657" x="3840163" y="2873375"/>
          <p14:tracePt t="74661" x="3741738" y="2873375"/>
          <p14:tracePt t="74674" x="3725863" y="2873375"/>
          <p14:tracePt t="74709" x="3733800" y="2873375"/>
          <p14:tracePt t="74717" x="3771900" y="2873375"/>
          <p14:tracePt t="74725" x="3832225" y="2873375"/>
          <p14:tracePt t="74740" x="3954463" y="2873375"/>
          <p14:tracePt t="74757" x="4008438" y="2873375"/>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024591" y="302149"/>
            <a:ext cx="5784183"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Example</a:t>
            </a:r>
            <a:r>
              <a:rPr lang="en-US" dirty="0"/>
              <a:t>: Testing the Difference Between Proportions</a:t>
            </a:r>
            <a:r>
              <a:rPr lang="en-US" altLang="en-US" dirty="0"/>
              <a:t> </a:t>
            </a:r>
          </a:p>
        </p:txBody>
      </p:sp>
      <p:sp>
        <p:nvSpPr>
          <p:cNvPr id="5" name="Rectangle 4"/>
          <p:cNvSpPr/>
          <p:nvPr/>
        </p:nvSpPr>
        <p:spPr>
          <a:xfrm>
            <a:off x="839482" y="1440867"/>
            <a:ext cx="5098474" cy="3139321"/>
          </a:xfrm>
          <a:prstGeom prst="rect">
            <a:avLst/>
          </a:prstGeom>
        </p:spPr>
        <p:txBody>
          <a:bodyPr wrap="square">
            <a:spAutoFit/>
          </a:bodyPr>
          <a:lstStyle/>
          <a:p>
            <a:pPr algn="just">
              <a:defRPr/>
            </a:pPr>
            <a:r>
              <a:rPr lang="en-US" dirty="0">
                <a:latin typeface="Times New Roman" panose="02020603050405020304" pitchFamily="18" charset="0"/>
                <a:cs typeface="Times New Roman" panose="02020603050405020304" pitchFamily="18" charset="0"/>
              </a:rPr>
              <a:t>A medical research team conducted a study to test the effect of a cholesterol reducing medication. At the end of the study, the researchers found that of the 4700 randomly selected subjects who took the medication, 301 died of heart disease. Of the 4300 randomly selected subjects who took a placebo, 357 died of heart disease. At </a:t>
            </a:r>
            <a:r>
              <a:rPr lang="el-GR" dirty="0">
                <a:latin typeface="Times New Roman" panose="02020603050405020304" pitchFamily="18" charset="0"/>
                <a:cs typeface="Times New Roman" panose="02020603050405020304" pitchFamily="18" charset="0"/>
              </a:rPr>
              <a:t>α</a:t>
            </a:r>
            <a:r>
              <a:rPr lang="en-US" dirty="0">
                <a:latin typeface="Times New Roman" panose="02020603050405020304" pitchFamily="18" charset="0"/>
                <a:cs typeface="Times New Roman" panose="02020603050405020304" pitchFamily="18" charset="0"/>
              </a:rPr>
              <a:t> = 0.01 can you conclude that the death rate due to heart disease is lower for those who took the medication than for those who took the placebo? </a:t>
            </a:r>
            <a:r>
              <a:rPr lang="en-US" i="1" dirty="0">
                <a:solidFill>
                  <a:schemeClr val="tx2"/>
                </a:solidFill>
                <a:latin typeface="Times New Roman" panose="02020603050405020304" pitchFamily="18" charset="0"/>
                <a:cs typeface="Times New Roman" panose="02020603050405020304" pitchFamily="18" charset="0"/>
              </a:rPr>
              <a:t>(Adapted from New England Journal of Medicine)</a:t>
            </a:r>
          </a:p>
        </p:txBody>
      </p:sp>
      <p:sp>
        <p:nvSpPr>
          <p:cNvPr id="6" name="Rectangle 5"/>
          <p:cNvSpPr/>
          <p:nvPr/>
        </p:nvSpPr>
        <p:spPr>
          <a:xfrm>
            <a:off x="2194382" y="5026520"/>
            <a:ext cx="6096000" cy="830997"/>
          </a:xfrm>
          <a:prstGeom prst="rect">
            <a:avLst/>
          </a:prstGeom>
        </p:spPr>
        <p:txBody>
          <a:bodyPr>
            <a:spAutoFit/>
          </a:bodyPr>
          <a:lstStyle/>
          <a:p>
            <a:pPr>
              <a:defRPr/>
            </a:pPr>
            <a:r>
              <a:rPr lang="en-US" sz="2400" b="1" dirty="0">
                <a:solidFill>
                  <a:schemeClr val="accent3"/>
                </a:solidFill>
                <a:latin typeface="Times New Roman" panose="02020603050405020304" pitchFamily="18" charset="0"/>
                <a:cs typeface="Times New Roman" panose="02020603050405020304" pitchFamily="18" charset="0"/>
              </a:rPr>
              <a:t>Solution: </a:t>
            </a:r>
          </a:p>
          <a:p>
            <a:pPr>
              <a:defRPr/>
            </a:pPr>
            <a:r>
              <a:rPr lang="en-US" sz="2400" dirty="0">
                <a:latin typeface="Times New Roman" panose="02020603050405020304" pitchFamily="18" charset="0"/>
                <a:cs typeface="Times New Roman" panose="02020603050405020304" pitchFamily="18" charset="0"/>
              </a:rPr>
              <a:t>1 = Medication	2 = Placebo</a:t>
            </a:r>
          </a:p>
        </p:txBody>
      </p:sp>
      <p:sp>
        <p:nvSpPr>
          <p:cNvPr id="8" name="Rectangle 7"/>
          <p:cNvSpPr/>
          <p:nvPr/>
        </p:nvSpPr>
        <p:spPr>
          <a:xfrm>
            <a:off x="6572826" y="1440866"/>
            <a:ext cx="5098474" cy="2308324"/>
          </a:xfrm>
          <a:prstGeom prst="rect">
            <a:avLst/>
          </a:prstGeom>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أجرى فريق بحث طبي دراسة لاختبار تأثير دواء مخفض للكوليسترول. وفي نهاية الدراسة، وجد الباحثون أنه من بين 4700 شخص تم اختيارهم عشوائيًا والذين تناولوا الدواء، توفي 301 منهم بسبب أمراض القلب. ومن بين 4300 شخص تم اختيارهم عشوائيًا والذين تناولوا الدواء الوهمي، توفي 357 منهم بسبب أمراض القلب. هل يمكنك أن تستنتج أن معدل الوفيات بسبب أمراض القلب أقل لدى أولئك الذين تناولوا الدواء مقارنة بمن تناولوا الدواء الوهمي؟ (مقتبس من مجلة نيو إنغلاند الطبية)</a:t>
            </a:r>
            <a:endParaRPr lang="en-US"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873702"/>
      </p:ext>
    </p:extLst>
  </p:cSld>
  <p:clrMapOvr>
    <a:masterClrMapping/>
  </p:clrMapOvr>
  <mc:AlternateContent xmlns:mc="http://schemas.openxmlformats.org/markup-compatibility/2006" xmlns:p14="http://schemas.microsoft.com/office/powerpoint/2010/main">
    <mc:Choice Requires="p14">
      <p:transition p14:dur="10" advTm="194952"/>
    </mc:Choice>
    <mc:Fallback xmlns="">
      <p:transition advTm="194952"/>
    </mc:Fallback>
  </mc:AlternateContent>
  <p:timing>
    <p:tnLst>
      <p:par>
        <p:cTn id="1" dur="indefinite" restart="never" nodeType="tmRoot"/>
      </p:par>
    </p:tnLst>
  </p:timing>
  <p:extLst mod="1">
    <p:ext uri="{3A86A75C-4F4B-4683-9AE1-C65F6400EC91}">
      <p14:laserTraceLst xmlns:p14="http://schemas.microsoft.com/office/powerpoint/2010/main">
        <p14:tracePtLst>
          <p14:tracePt t="4006" x="3984625" y="2873375"/>
          <p14:tracePt t="4015" x="3902075" y="2873375"/>
          <p14:tracePt t="4024" x="3817938" y="2835275"/>
          <p14:tracePt t="4041" x="3794125" y="2819400"/>
          <p14:tracePt t="4058" x="3802063" y="2765425"/>
          <p14:tracePt t="4074" x="3946525" y="2308225"/>
          <p14:tracePt t="4091" x="4098925" y="1616075"/>
          <p14:tracePt t="4108" x="4321175" y="754063"/>
          <p14:tracePt t="4124" x="4457700" y="0"/>
          <p14:tracePt t="4142" x="4473575" y="0"/>
          <p14:tracePt t="4159" x="4479925" y="0"/>
          <p14:tracePt t="4487" x="4441825" y="98425"/>
          <p14:tracePt t="4495" x="4327525" y="282575"/>
          <p14:tracePt t="4508" x="4275138" y="434975"/>
          <p14:tracePt t="4524" x="4213225" y="685800"/>
          <p14:tracePt t="4542" x="4267200" y="944563"/>
          <p14:tracePt t="4558" x="4351338" y="990600"/>
          <p14:tracePt t="4575" x="4648200" y="1089025"/>
          <p14:tracePt t="4591" x="4770438" y="1096963"/>
          <p14:tracePt t="4608" x="4830763" y="1096963"/>
          <p14:tracePt t="4624" x="4846638" y="1096963"/>
          <p14:tracePt t="4641" x="4846638" y="1082675"/>
          <p14:tracePt t="4658" x="4846638" y="1074738"/>
          <p14:tracePt t="4674" x="4830763" y="1050925"/>
          <p14:tracePt t="4691" x="4762500" y="1012825"/>
          <p14:tracePt t="4708" x="4610100" y="952500"/>
          <p14:tracePt t="4725" x="4419600" y="892175"/>
          <p14:tracePt t="4742" x="3932238" y="822325"/>
          <p14:tracePt t="4758" x="3749675" y="822325"/>
          <p14:tracePt t="4774" x="3260725" y="930275"/>
          <p14:tracePt t="4791" x="2949575" y="1066800"/>
          <p14:tracePt t="4808" x="2689225" y="1173163"/>
          <p14:tracePt t="4825" x="2506663" y="1257300"/>
          <p14:tracePt t="4841" x="2378075" y="1311275"/>
          <p14:tracePt t="4858" x="2278063" y="1371600"/>
          <p14:tracePt t="4874" x="2225675" y="1417638"/>
          <p14:tracePt t="4891" x="2209800" y="1431925"/>
          <p14:tracePt t="4908" x="2209800" y="1439863"/>
          <p14:tracePt t="4924" x="2232025" y="1425575"/>
          <p14:tracePt t="5215" x="2239963" y="1425575"/>
          <p14:tracePt t="5224" x="2263775" y="1431925"/>
          <p14:tracePt t="5231" x="2316163" y="1447800"/>
          <p14:tracePt t="5241" x="2370138" y="1463675"/>
          <p14:tracePt t="5258" x="2492375" y="1508125"/>
          <p14:tracePt t="5275" x="2628900" y="1546225"/>
          <p14:tracePt t="5291" x="2841625" y="1562100"/>
          <p14:tracePt t="5308" x="3078163" y="1562100"/>
          <p14:tracePt t="5325" x="3330575" y="1562100"/>
          <p14:tracePt t="5342" x="3459163" y="1546225"/>
          <p14:tracePt t="5358" x="3513138" y="1524000"/>
          <p14:tracePt t="10104" x="3497263" y="1524000"/>
          <p14:tracePt t="10112" x="3482975" y="1524000"/>
          <p14:tracePt t="10126" x="3276600" y="1622425"/>
          <p14:tracePt t="10143" x="2720975" y="2103438"/>
          <p14:tracePt t="10160" x="2133600" y="2430463"/>
          <p14:tracePt t="10176" x="1958975" y="2476500"/>
          <p14:tracePt t="10193" x="1889125" y="2476500"/>
          <p14:tracePt t="10671" x="1889125" y="2484438"/>
          <p14:tracePt t="10678" x="1897063" y="2492375"/>
          <p14:tracePt t="10687" x="1920875" y="2492375"/>
          <p14:tracePt t="10695" x="1951038" y="2492375"/>
          <p14:tracePt t="10711" x="2019300" y="2492375"/>
          <p14:tracePt t="10727" x="2049463" y="2454275"/>
          <p14:tracePt t="10743" x="2103438" y="2324100"/>
          <p14:tracePt t="10760" x="2103438" y="2301875"/>
          <p14:tracePt t="10777" x="2103438" y="2293938"/>
          <p14:tracePt t="10810" x="2095500" y="2286000"/>
          <p14:tracePt t="10827" x="2087563" y="2278063"/>
          <p14:tracePt t="11016" x="2225675" y="2263775"/>
          <p14:tracePt t="11032" x="2987675" y="2179638"/>
          <p14:tracePt t="11043" x="3238500" y="2179638"/>
          <p14:tracePt t="11060" x="3551238" y="2217738"/>
          <p14:tracePt t="11076" x="3733800" y="2263775"/>
          <p14:tracePt t="11093" x="4060825" y="2263775"/>
          <p14:tracePt t="11110" x="4259263" y="2263775"/>
          <p14:tracePt t="11126" x="4411663" y="2263775"/>
          <p14:tracePt t="11143" x="4473575" y="2263775"/>
          <p14:tracePt t="11160" x="4479925" y="2263775"/>
          <p14:tracePt t="11359" x="4487863" y="2263775"/>
          <p14:tracePt t="11367" x="4541838" y="2263775"/>
          <p14:tracePt t="11377" x="4610100" y="2263775"/>
          <p14:tracePt t="11394" x="4754563" y="2263775"/>
          <p14:tracePt t="11410" x="4884738" y="2263775"/>
          <p14:tracePt t="11427" x="5006975" y="2263775"/>
          <p14:tracePt t="11447" x="5151438" y="2270125"/>
          <p14:tracePt t="11460" x="5197475" y="2278063"/>
          <p14:tracePt t="11478" x="5249863" y="2286000"/>
          <p14:tracePt t="11494" x="5257800" y="2286000"/>
          <p14:tracePt t="11558" x="5265738" y="2286000"/>
          <p14:tracePt t="11567" x="5280025" y="2293938"/>
          <p14:tracePt t="11582" x="5287963" y="2293938"/>
          <p14:tracePt t="11594" x="5295900" y="2293938"/>
          <p14:tracePt t="11610" x="5303838" y="2293938"/>
          <p14:tracePt t="11627" x="5318125" y="2308225"/>
          <p14:tracePt t="11644" x="5341938" y="2308225"/>
          <p14:tracePt t="11662" x="5410200" y="2324100"/>
          <p14:tracePt t="11678" x="5456238" y="2339975"/>
          <p14:tracePt t="11694" x="5508625" y="2346325"/>
          <p14:tracePt t="11712" x="5562600" y="2354263"/>
          <p14:tracePt t="11727" x="5608638" y="2370138"/>
          <p14:tracePt t="11744" x="5646738" y="2370138"/>
          <p14:tracePt t="11761" x="5676900" y="2370138"/>
          <p14:tracePt t="11777" x="5707063" y="2378075"/>
          <p14:tracePt t="11794" x="5737225" y="2384425"/>
          <p14:tracePt t="11810" x="5753100" y="2384425"/>
          <p14:tracePt t="42375" x="5722938" y="2384425"/>
          <p14:tracePt t="42428" x="4778375" y="2117725"/>
          <p14:tracePt t="42438" x="4762500" y="2117725"/>
          <p14:tracePt t="42454" x="4754563" y="2111375"/>
          <p14:tracePt t="42742" x="4860925" y="2111375"/>
          <p14:tracePt t="42750" x="5051425" y="2171700"/>
          <p14:tracePt t="42758" x="5203825" y="2225675"/>
          <p14:tracePt t="42772" x="5364163" y="2270125"/>
          <p14:tracePt t="42788" x="5654675" y="2354263"/>
          <p14:tracePt t="42805" x="5981700" y="2400300"/>
          <p14:tracePt t="42822" x="6202363" y="2438400"/>
          <p14:tracePt t="42838" x="6354763" y="2454275"/>
          <p14:tracePt t="42855" x="6423025" y="2460625"/>
          <p14:tracePt t="43262" x="6370638" y="2460625"/>
          <p14:tracePt t="43274" x="6302375" y="2454275"/>
          <p14:tracePt t="43288" x="6202363" y="2438400"/>
          <p14:tracePt t="43305" x="6065838" y="2438400"/>
          <p14:tracePt t="43322" x="5951538" y="2446338"/>
          <p14:tracePt t="43339" x="5837238" y="2460625"/>
          <p14:tracePt t="43355" x="5745163" y="2476500"/>
          <p14:tracePt t="43372" x="5638800" y="2476500"/>
          <p14:tracePt t="43389" x="5494338" y="2476500"/>
          <p14:tracePt t="43406" x="5426075" y="2476500"/>
          <p14:tracePt t="43422" x="5387975" y="2476500"/>
          <p14:tracePt t="43439" x="5380038" y="2476500"/>
          <p14:tracePt t="43486" x="5372100" y="2476500"/>
          <p14:tracePt t="43494" x="5356225" y="2476500"/>
          <p14:tracePt t="43505" x="5349875" y="2476500"/>
          <p14:tracePt t="43522" x="5287963" y="2498725"/>
          <p14:tracePt t="43539" x="5241925" y="2514600"/>
          <p14:tracePt t="43555" x="5189538" y="2536825"/>
          <p14:tracePt t="43572" x="5151438" y="2560638"/>
          <p14:tracePt t="43589" x="5127625" y="2574925"/>
          <p14:tracePt t="56886" x="5143500" y="2590800"/>
          <p14:tracePt t="56895" x="5280025" y="2620963"/>
          <p14:tracePt t="56910" x="5981700" y="2841625"/>
          <p14:tracePt t="56927" x="6721475" y="3040063"/>
          <p14:tracePt t="56944" x="7010400" y="3048000"/>
          <p14:tracePt t="56961" x="7078663" y="3048000"/>
          <p14:tracePt t="56977" x="7132638" y="3025775"/>
          <p14:tracePt t="56994" x="7299325" y="2903538"/>
          <p14:tracePt t="57010" x="7483475" y="2773363"/>
          <p14:tracePt t="57027" x="7604125" y="2682875"/>
          <p14:tracePt t="57044" x="7688263" y="2606675"/>
          <p14:tracePt t="57060" x="7764463" y="2544763"/>
          <p14:tracePt t="57077" x="7802563" y="2514600"/>
          <p14:tracePt t="57175" x="7826375" y="2522538"/>
          <p14:tracePt t="57183" x="7856538" y="2590800"/>
          <p14:tracePt t="57194" x="7916863" y="2751138"/>
          <p14:tracePt t="57210" x="8023225" y="2979738"/>
          <p14:tracePt t="57227" x="8069263" y="3063875"/>
          <p14:tracePt t="57244" x="8085138" y="3086100"/>
          <p14:tracePt t="57260" x="8123238" y="3140075"/>
          <p14:tracePt t="57277" x="8145463" y="3170238"/>
          <p14:tracePt t="57294" x="8153400" y="3178175"/>
          <p14:tracePt t="57334" x="8153400" y="3184525"/>
          <p14:tracePt t="57344" x="8123238" y="3184525"/>
          <p14:tracePt t="57360" x="8054975" y="3178175"/>
          <p14:tracePt t="57379" x="8001000" y="3178175"/>
          <p14:tracePt t="57394" x="7962900" y="3178175"/>
          <p14:tracePt t="57410" x="7916863" y="3178175"/>
          <p14:tracePt t="57427" x="7878763" y="3208338"/>
          <p14:tracePt t="57444" x="7840663" y="3238500"/>
          <p14:tracePt t="57461" x="7802563" y="3284538"/>
          <p14:tracePt t="57558" x="7802563" y="3292475"/>
          <p14:tracePt t="57567" x="7802563" y="3298825"/>
          <p14:tracePt t="57577" x="7802563" y="3306763"/>
          <p14:tracePt t="57594" x="7802563" y="3314700"/>
          <p14:tracePt t="57610" x="7802563" y="3322638"/>
          <p14:tracePt t="57646" x="7802563" y="3330575"/>
          <p14:tracePt t="57654" x="7802563" y="3336925"/>
          <p14:tracePt t="57672" x="7802563" y="3344863"/>
          <p14:tracePt t="57888" x="7802563" y="3360738"/>
          <p14:tracePt t="57896" x="7802563" y="3368675"/>
          <p14:tracePt t="57920" x="7802563" y="3375025"/>
          <p14:tracePt t="57928" x="7802563" y="3390900"/>
          <p14:tracePt t="57944" x="7794625" y="3398838"/>
          <p14:tracePt t="57974" x="7794625" y="3406775"/>
          <p14:tracePt t="57990" x="7788275" y="3413125"/>
          <p14:tracePt t="58006" x="7780338" y="3444875"/>
          <p14:tracePt t="58022" x="7764463" y="3451225"/>
          <p14:tracePt t="58030" x="7756525" y="3475038"/>
          <p14:tracePt t="58044" x="7750175" y="3482975"/>
          <p14:tracePt t="58062" x="7688263" y="3535363"/>
          <p14:tracePt t="58077" x="7642225" y="3589338"/>
          <p14:tracePt t="58094" x="7612063" y="3635375"/>
          <p14:tracePt t="58110" x="7581900" y="3695700"/>
          <p14:tracePt t="58127" x="7559675" y="3733800"/>
          <p14:tracePt t="58144" x="7535863" y="3763963"/>
          <p14:tracePt t="58160" x="7527925" y="3779838"/>
          <p14:tracePt t="58565" x="7521575" y="3771900"/>
          <p14:tracePt t="58573" x="7483475" y="3763963"/>
          <p14:tracePt t="58581" x="7391400" y="3711575"/>
          <p14:tracePt t="58593" x="7391400" y="3703638"/>
          <p14:tracePt t="99199" x="7383463" y="3703638"/>
          <p14:tracePt t="99248" x="8640763" y="3162300"/>
          <p14:tracePt t="99258" x="8899525" y="3108325"/>
          <p14:tracePt t="99275" x="9121775" y="3086100"/>
          <p14:tracePt t="99291" x="9136063" y="2994025"/>
          <p14:tracePt t="99894" x="9159875" y="2994025"/>
          <p14:tracePt t="99903" x="9220200" y="3017838"/>
          <p14:tracePt t="99910" x="9266238" y="3040063"/>
          <p14:tracePt t="99926" x="9364663" y="3070225"/>
          <p14:tracePt t="99943" x="9410700" y="3070225"/>
          <p14:tracePt t="99959" x="9432925" y="3078163"/>
          <p14:tracePt t="118982" x="9426575" y="3078163"/>
          <p14:tracePt t="118992" x="9318625" y="3048000"/>
          <p14:tracePt t="119000" x="9228138" y="3032125"/>
          <p14:tracePt t="119016" x="9159875" y="3009900"/>
          <p14:tracePt t="119390" x="9151938" y="2979738"/>
          <p14:tracePt t="119401" x="9151938" y="2941638"/>
          <p14:tracePt t="119416" x="9174163" y="2841625"/>
          <p14:tracePt t="119433" x="9190038" y="2803525"/>
          <p14:tracePt t="119449" x="9197975" y="2789238"/>
          <p14:tracePt t="121270" x="9197975" y="2827338"/>
          <p14:tracePt t="121278" x="9136063" y="2879725"/>
          <p14:tracePt t="121286" x="8983663" y="2941638"/>
          <p14:tracePt t="121301" x="8480425" y="2971800"/>
          <p14:tracePt t="121317" x="7940675" y="2971800"/>
          <p14:tracePt t="121334" x="7521575" y="3040063"/>
          <p14:tracePt t="121350" x="7345363" y="3063875"/>
          <p14:tracePt t="121367" x="7277100" y="3063875"/>
          <p14:tracePt t="121384" x="7185025" y="3063875"/>
          <p14:tracePt t="121400" x="7140575" y="3040063"/>
          <p14:tracePt t="121417" x="7124700" y="3032125"/>
          <p14:tracePt t="121454" x="7116763" y="3032125"/>
          <p14:tracePt t="121467" x="7086600" y="3025775"/>
          <p14:tracePt t="121484" x="6964363" y="2987675"/>
          <p14:tracePt t="121501" x="6689725" y="2911475"/>
          <p14:tracePt t="121517" x="6537325" y="2865438"/>
          <p14:tracePt t="121534" x="6346825" y="2827338"/>
          <p14:tracePt t="121550" x="6111875" y="2819400"/>
          <p14:tracePt t="121567" x="5753100" y="2819400"/>
          <p14:tracePt t="121584" x="5387975" y="2841625"/>
          <p14:tracePt t="121600" x="5121275" y="2873375"/>
          <p14:tracePt t="121618" x="4854575" y="2941638"/>
          <p14:tracePt t="121634" x="4716463" y="3001963"/>
          <p14:tracePt t="121651" x="4648200" y="3040063"/>
          <p14:tracePt t="121667" x="4632325" y="3063875"/>
          <p14:tracePt t="121686" x="4632325" y="3078163"/>
          <p14:tracePt t="121701" x="4632325" y="3101975"/>
          <p14:tracePt t="121717" x="4656138" y="3140075"/>
          <p14:tracePt t="121734" x="4800600" y="3192463"/>
          <p14:tracePt t="121751" x="4922838" y="3222625"/>
          <p14:tracePt t="121767" x="5029200" y="3230563"/>
          <p14:tracePt t="121784" x="5037138" y="3238500"/>
          <p14:tracePt t="121800" x="5051425" y="3238500"/>
          <p14:tracePt t="122358" x="5045075" y="3238500"/>
          <p14:tracePt t="122366" x="5037138" y="3230563"/>
          <p14:tracePt t="122374" x="4999038" y="3208338"/>
          <p14:tracePt t="122384" x="4975225" y="3192463"/>
          <p14:tracePt t="122401" x="4945063" y="3178175"/>
          <p14:tracePt t="123918" x="4953000" y="3178175"/>
          <p14:tracePt t="123926" x="5029200" y="3178175"/>
          <p14:tracePt t="123935" x="5127625" y="3178175"/>
          <p14:tracePt t="123951" x="5418138" y="3178175"/>
          <p14:tracePt t="123968" x="5745163" y="3086100"/>
          <p14:tracePt t="123984" x="5981700" y="3017838"/>
          <p14:tracePt t="124001" x="6149975" y="2873375"/>
          <p14:tracePt t="124018" x="6156325" y="2841625"/>
          <p14:tracePt t="124246" x="6194425" y="2841625"/>
          <p14:tracePt t="124254" x="6270625" y="2873375"/>
          <p14:tracePt t="124269" x="6346825" y="2895600"/>
          <p14:tracePt t="124285" x="6484938" y="2895600"/>
          <p14:tracePt t="124301" x="6743700" y="2873375"/>
          <p14:tracePt t="124318" x="7048500" y="2797175"/>
          <p14:tracePt t="124334" x="7170738" y="2743200"/>
          <p14:tracePt t="124351" x="7254875" y="2674938"/>
          <p14:tracePt t="124368" x="7292975" y="2620963"/>
          <p14:tracePt t="124384" x="7345363" y="2544763"/>
          <p14:tracePt t="124401" x="7353300" y="2514600"/>
          <p14:tracePt t="124418" x="7361238" y="2484438"/>
          <p14:tracePt t="124421" x="7369175" y="2476500"/>
          <p14:tracePt t="124694" x="7429500" y="2476500"/>
          <p14:tracePt t="124702" x="7742238" y="2476500"/>
          <p14:tracePt t="124710" x="8107363" y="2476500"/>
          <p14:tracePt t="124719" x="8275638" y="2476500"/>
          <p14:tracePt t="124735" x="8389938" y="2484438"/>
          <p14:tracePt t="124752" x="8488363" y="2492375"/>
          <p14:tracePt t="124769" x="8618538" y="2492375"/>
          <p14:tracePt t="124785" x="8763000" y="2498725"/>
          <p14:tracePt t="124801" x="8831263" y="2498725"/>
          <p14:tracePt t="124818" x="8869363" y="2498725"/>
          <p14:tracePt t="124903" x="8885238" y="2498725"/>
          <p14:tracePt t="124909" x="8907463" y="2492375"/>
          <p14:tracePt t="124918" x="8937625" y="2476500"/>
          <p14:tracePt t="124934" x="8983663" y="2476500"/>
          <p14:tracePt t="124951" x="9075738" y="2446338"/>
          <p14:tracePt t="124968" x="9212263" y="2438400"/>
          <p14:tracePt t="124985" x="9372600" y="2408238"/>
          <p14:tracePt t="125002" x="9540875" y="2378075"/>
          <p14:tracePt t="125018" x="9693275" y="2362200"/>
          <p14:tracePt t="125035" x="9745663" y="2354263"/>
          <p14:tracePt t="125052" x="9761538" y="2354263"/>
          <p14:tracePt t="125190" x="9769475" y="2354263"/>
          <p14:tracePt t="125198" x="9791700" y="2354263"/>
          <p14:tracePt t="125206" x="9837738" y="2354263"/>
          <p14:tracePt t="125218" x="9883775" y="2354263"/>
          <p14:tracePt t="125235" x="10058400" y="2384425"/>
          <p14:tracePt t="125251" x="10210800" y="2384425"/>
          <p14:tracePt t="125269" x="10439400" y="2384425"/>
          <p14:tracePt t="125285" x="10499725" y="2384425"/>
          <p14:tracePt t="125301" x="10561638" y="2384425"/>
          <p14:tracePt t="125366" x="10569575" y="2384425"/>
          <p14:tracePt t="125567" x="10561638" y="2378075"/>
          <p14:tracePt t="125574" x="10537825" y="2378075"/>
          <p14:tracePt t="125585" x="10499725" y="2378075"/>
          <p14:tracePt t="125602" x="10385425" y="2378075"/>
          <p14:tracePt t="125619" x="10150475" y="2392363"/>
          <p14:tracePt t="125635" x="9593263" y="2484438"/>
          <p14:tracePt t="125653" x="8877300" y="2536825"/>
          <p14:tracePt t="125669" x="7712075" y="2705100"/>
          <p14:tracePt t="125685" x="7331075" y="2751138"/>
          <p14:tracePt t="125702" x="6080125" y="2819400"/>
          <p14:tracePt t="125719" x="5273675" y="2819400"/>
          <p14:tracePt t="125736" x="4511675" y="2819400"/>
          <p14:tracePt t="125752" x="3894138" y="2819400"/>
          <p14:tracePt t="125769" x="3535363" y="2819400"/>
          <p14:tracePt t="125785" x="3292475" y="2819400"/>
          <p14:tracePt t="125802" x="3132138" y="2819400"/>
          <p14:tracePt t="125819" x="3040063" y="2819400"/>
          <p14:tracePt t="125835" x="2994025" y="2819400"/>
          <p14:tracePt t="125852" x="2971800" y="2819400"/>
          <p14:tracePt t="125869" x="2955925" y="2819400"/>
          <p14:tracePt t="125886" x="2917825" y="2819400"/>
          <p14:tracePt t="125902" x="2865438" y="2835275"/>
          <p14:tracePt t="125919" x="2751138" y="2873375"/>
          <p14:tracePt t="125936" x="2667000" y="2903538"/>
          <p14:tracePt t="125941" x="2620963" y="2911475"/>
          <p14:tracePt t="125952" x="2568575" y="2941638"/>
          <p14:tracePt t="125969" x="2492375" y="2955925"/>
          <p14:tracePt t="125985" x="2468563" y="2971800"/>
          <p14:tracePt t="126486" x="2484438" y="2971800"/>
          <p14:tracePt t="126494" x="2522538" y="2971800"/>
          <p14:tracePt t="126503" x="2582863" y="2971800"/>
          <p14:tracePt t="126519" x="2751138" y="2917825"/>
          <p14:tracePt t="126535" x="2917825" y="2849563"/>
          <p14:tracePt t="126552" x="3063875" y="2797175"/>
          <p14:tracePt t="126569" x="3216275" y="2720975"/>
          <p14:tracePt t="126585" x="3284538" y="2674938"/>
          <p14:tracePt t="126602" x="3322638" y="2636838"/>
          <p14:tracePt t="126619" x="3344863" y="2613025"/>
          <p14:tracePt t="126635" x="3352800" y="2613025"/>
          <p14:tracePt t="126709" x="3375025" y="2613025"/>
          <p14:tracePt t="126719" x="3421063" y="2636838"/>
          <p14:tracePt t="126725" x="3497263" y="2667000"/>
          <p14:tracePt t="126735" x="3573463" y="2689225"/>
          <p14:tracePt t="126752" x="3787775" y="2789238"/>
          <p14:tracePt t="126769" x="4160838" y="2949575"/>
          <p14:tracePt t="126785" x="4495800" y="3048000"/>
          <p14:tracePt t="126802" x="4762500" y="3108325"/>
          <p14:tracePt t="126819" x="4914900" y="3140075"/>
          <p14:tracePt t="126835" x="4937125" y="3140075"/>
          <p14:tracePt t="126869" x="4945063" y="3140075"/>
          <p14:tracePt t="126885" x="4876800" y="3070225"/>
          <p14:tracePt t="126902" x="4816475" y="3032125"/>
          <p14:tracePt t="126919" x="4778375" y="3001963"/>
          <p14:tracePt t="126935" x="4770438" y="2994025"/>
          <p14:tracePt t="127021" x="4770438" y="3009900"/>
          <p14:tracePt t="127087" x="4762500" y="3009900"/>
          <p14:tracePt t="127109" x="4754563" y="3009900"/>
          <p14:tracePt t="127126" x="4754563" y="2987675"/>
          <p14:tracePt t="127133" x="4754563" y="2979738"/>
          <p14:tracePt t="127141" x="4754563" y="2963863"/>
          <p14:tracePt t="127152" x="4754563" y="2941638"/>
          <p14:tracePt t="127168" x="4770438" y="2887663"/>
          <p14:tracePt t="127185" x="4784725" y="2841625"/>
          <p14:tracePt t="127202" x="4800600" y="2811463"/>
          <p14:tracePt t="127219" x="4822825" y="2789238"/>
          <p14:tracePt t="127236" x="4830763" y="2781300"/>
          <p14:tracePt t="127253" x="4884738" y="2773363"/>
          <p14:tracePt t="127269" x="4937125" y="2773363"/>
          <p14:tracePt t="127286" x="5029200" y="2789238"/>
          <p14:tracePt t="127303" x="5151438" y="2803525"/>
          <p14:tracePt t="127319" x="5295900" y="2827338"/>
          <p14:tracePt t="127337" x="5432425" y="2841625"/>
          <p14:tracePt t="127352" x="5570538" y="2857500"/>
          <p14:tracePt t="127369" x="5630863" y="2857500"/>
          <p14:tracePt t="127386" x="5668963" y="2857500"/>
          <p14:tracePt t="127403" x="5676900" y="2857500"/>
          <p14:tracePt t="127438" x="5692775" y="2835275"/>
          <p14:tracePt t="127462" x="5692775" y="2827338"/>
          <p14:tracePt t="127471" x="5692775" y="2811463"/>
          <p14:tracePt t="127486" x="5692775" y="2803525"/>
          <p14:tracePt t="127503" x="5692775" y="2797175"/>
          <p14:tracePt t="127606" x="5692775" y="2789238"/>
          <p14:tracePt t="127614" x="5699125" y="2789238"/>
          <p14:tracePt t="127622" x="5707063" y="2789238"/>
          <p14:tracePt t="127637" x="5737225" y="2789238"/>
          <p14:tracePt t="127653" x="5745163" y="2789238"/>
          <p14:tracePt t="127669" x="5761038" y="2789238"/>
          <p14:tracePt t="127686" x="5775325" y="2789238"/>
          <p14:tracePt t="127702" x="5783263" y="2781300"/>
          <p14:tracePt t="127719" x="5807075" y="2773363"/>
          <p14:tracePt t="127736" x="5829300" y="2765425"/>
          <p14:tracePt t="127752" x="5837238" y="2765425"/>
          <p14:tracePt t="127769" x="5851525" y="2765425"/>
          <p14:tracePt t="127786" x="5851525" y="2759075"/>
          <p14:tracePt t="127862" x="5867400" y="2759075"/>
          <p14:tracePt t="127870" x="5875338" y="2759075"/>
          <p14:tracePt t="127878" x="5889625" y="2759075"/>
          <p14:tracePt t="127886" x="5913438" y="2759075"/>
          <p14:tracePt t="127903" x="5997575" y="2743200"/>
          <p14:tracePt t="127919" x="6088063" y="2735263"/>
          <p14:tracePt t="127936" x="6194425" y="2705100"/>
          <p14:tracePt t="127953" x="6264275" y="2689225"/>
          <p14:tracePt t="127969" x="6294438" y="2659063"/>
          <p14:tracePt t="127986" x="6302375" y="2659063"/>
          <p14:tracePt t="128003" x="6308725" y="2651125"/>
          <p14:tracePt t="128019" x="6308725" y="2644775"/>
          <p14:tracePt t="128038" x="6308725" y="2613025"/>
          <p14:tracePt t="128053" x="6302375" y="2613025"/>
          <p14:tracePt t="128069" x="6294438" y="2613025"/>
          <p14:tracePt t="128086" x="6278563" y="2613025"/>
          <p14:tracePt t="128102" x="6240463" y="2636838"/>
          <p14:tracePt t="128119" x="6202363" y="2751138"/>
          <p14:tracePt t="128136" x="6172200" y="2849563"/>
          <p14:tracePt t="128152" x="6164263" y="2887663"/>
          <p14:tracePt t="128169" x="6164263" y="2911475"/>
          <p14:tracePt t="128222" x="6164263" y="2903538"/>
          <p14:tracePt t="128230" x="6164263" y="2879725"/>
          <p14:tracePt t="128237" x="6172200" y="2849563"/>
          <p14:tracePt t="128253" x="6180138" y="2789238"/>
          <p14:tracePt t="128269" x="6188075" y="2727325"/>
          <p14:tracePt t="128286" x="6194425" y="2689225"/>
          <p14:tracePt t="128302" x="6194425" y="2667000"/>
          <p14:tracePt t="128319" x="6210300" y="2651125"/>
          <p14:tracePt t="128454" x="6210300" y="2674938"/>
          <p14:tracePt t="128462" x="6210300" y="2697163"/>
          <p14:tracePt t="128470" x="6210300" y="2720975"/>
          <p14:tracePt t="128486" x="6210300" y="2743200"/>
          <p14:tracePt t="128503" x="6210300" y="2751138"/>
          <p14:tracePt t="128598" x="6210300" y="2735263"/>
          <p14:tracePt t="128607" x="6210300" y="2720975"/>
          <p14:tracePt t="128620" x="6210300" y="2697163"/>
          <p14:tracePt t="128637" x="6210300" y="2674938"/>
          <p14:tracePt t="128726" x="6210300" y="2667000"/>
          <p14:tracePt t="128736" x="6226175" y="2667000"/>
          <p14:tracePt t="128742" x="6232525" y="2667000"/>
          <p14:tracePt t="128753" x="6248400" y="2667000"/>
          <p14:tracePt t="128769" x="6264275" y="2667000"/>
          <p14:tracePt t="128786" x="6270625" y="2667000"/>
          <p14:tracePt t="128803" x="6278563" y="2667000"/>
          <p14:tracePt t="128862" x="6286500" y="2667000"/>
          <p14:tracePt t="128869" x="6294438" y="2667000"/>
          <p14:tracePt t="128878" x="6308725" y="2682875"/>
          <p14:tracePt t="128886" x="6324600" y="2682875"/>
          <p14:tracePt t="128903" x="6354763" y="2689225"/>
          <p14:tracePt t="128919" x="6423025" y="2720975"/>
          <p14:tracePt t="128936" x="6523038" y="2751138"/>
          <p14:tracePt t="128953" x="6637338" y="2773363"/>
          <p14:tracePt t="128969" x="6713538" y="2773363"/>
          <p14:tracePt t="128986" x="6765925" y="2773363"/>
          <p14:tracePt t="129003" x="6789738" y="2773363"/>
          <p14:tracePt t="129020" x="6797675" y="2773363"/>
          <p14:tracePt t="129064" x="6811963" y="2773363"/>
          <p14:tracePt t="129070" x="6819900" y="2759075"/>
          <p14:tracePt t="129086" x="6842125" y="2751138"/>
          <p14:tracePt t="129103" x="6865938" y="2751138"/>
          <p14:tracePt t="129120" x="6918325" y="2751138"/>
          <p14:tracePt t="129137" x="6988175" y="2751138"/>
          <p14:tracePt t="129153" x="7094538" y="2765425"/>
          <p14:tracePt t="129170" x="7185025" y="2797175"/>
          <p14:tracePt t="129187" x="7246938" y="2803525"/>
          <p14:tracePt t="129203" x="7277100" y="2811463"/>
          <p14:tracePt t="129382" x="7285038" y="2811463"/>
          <p14:tracePt t="129390" x="7285038" y="2819400"/>
          <p14:tracePt t="129406" x="7277100" y="2827338"/>
          <p14:tracePt t="129420" x="7269163" y="2827338"/>
          <p14:tracePt t="129710" x="7269163" y="2835275"/>
          <p14:tracePt t="129727" x="7277100" y="2835275"/>
          <p14:tracePt t="129736" x="7299325" y="2835275"/>
          <p14:tracePt t="129742" x="7307263" y="2827338"/>
          <p14:tracePt t="129753" x="7323138" y="2827338"/>
          <p14:tracePt t="129770" x="7399338" y="2811463"/>
          <p14:tracePt t="129787" x="7497763" y="2781300"/>
          <p14:tracePt t="129803" x="7620000" y="2751138"/>
          <p14:tracePt t="129820" x="7802563" y="2743200"/>
          <p14:tracePt t="129837" x="8131175" y="2743200"/>
          <p14:tracePt t="129853" x="8328025" y="2743200"/>
          <p14:tracePt t="129870" x="8504238" y="2743200"/>
          <p14:tracePt t="129887" x="8656638" y="2743200"/>
          <p14:tracePt t="129904" x="8778875" y="2743200"/>
          <p14:tracePt t="129920" x="8855075" y="2743200"/>
          <p14:tracePt t="129937" x="8937625" y="2743200"/>
          <p14:tracePt t="129941" x="8975725" y="2743200"/>
          <p14:tracePt t="129953" x="9007475" y="2743200"/>
          <p14:tracePt t="129970" x="9090025" y="2759075"/>
          <p14:tracePt t="129987" x="9190038" y="2781300"/>
          <p14:tracePt t="130003" x="9304338" y="2797175"/>
          <p14:tracePt t="130021" x="9478963" y="2819400"/>
          <p14:tracePt t="130037" x="9593263" y="2819400"/>
          <p14:tracePt t="130053" x="9685338" y="2819400"/>
          <p14:tracePt t="130070" x="9723438" y="2819400"/>
          <p14:tracePt t="130087" x="9745663" y="2819400"/>
          <p14:tracePt t="130104" x="9753600" y="2819400"/>
          <p14:tracePt t="130334" x="9723438" y="2819400"/>
          <p14:tracePt t="130342" x="9655175" y="2789238"/>
          <p14:tracePt t="130353" x="9540875" y="2773363"/>
          <p14:tracePt t="130370" x="9182100" y="2720975"/>
          <p14:tracePt t="130387" x="8488363" y="2674938"/>
          <p14:tracePt t="130404" x="7764463" y="2674938"/>
          <p14:tracePt t="130421" x="7078663" y="2667000"/>
          <p14:tracePt t="130438" x="6896100" y="2667000"/>
          <p14:tracePt t="130453" x="6842125" y="2667000"/>
          <p14:tracePt t="130510" x="6858000" y="2667000"/>
          <p14:tracePt t="130518" x="6896100" y="2667000"/>
          <p14:tracePt t="130526" x="6942138" y="2667000"/>
          <p14:tracePt t="130537" x="7026275" y="2667000"/>
          <p14:tracePt t="130554" x="7208838" y="2667000"/>
          <p14:tracePt t="130570" x="7375525" y="2667000"/>
          <p14:tracePt t="130587" x="7451725" y="2667000"/>
          <p14:tracePt t="130604" x="7459663" y="2667000"/>
          <p14:tracePt t="130631" x="7445375" y="2667000"/>
          <p14:tracePt t="130640" x="7369175" y="2667000"/>
          <p14:tracePt t="130654" x="7162800" y="2667000"/>
          <p14:tracePt t="130670" x="6950075" y="2667000"/>
          <p14:tracePt t="130687" x="6888163" y="2667000"/>
          <p14:tracePt t="130704" x="6880225" y="2667000"/>
          <p14:tracePt t="130721" x="6934200" y="2705100"/>
          <p14:tracePt t="130737" x="7102475" y="2743200"/>
          <p14:tracePt t="130754" x="7299325" y="2751138"/>
          <p14:tracePt t="130771" x="7597775" y="2751138"/>
          <p14:tracePt t="130787" x="7726363" y="2751138"/>
          <p14:tracePt t="130804" x="7742238" y="2759075"/>
          <p14:tracePt t="130822" x="7712075" y="2759075"/>
          <p14:tracePt t="130837" x="7635875" y="2759075"/>
          <p14:tracePt t="130854" x="7475538" y="2727325"/>
          <p14:tracePt t="130894" x="7513638" y="2727325"/>
          <p14:tracePt t="130904" x="7573963" y="2743200"/>
          <p14:tracePt t="130920" x="7742238" y="2789238"/>
          <p14:tracePt t="130937" x="7902575" y="2797175"/>
          <p14:tracePt t="130954" x="7985125" y="2797175"/>
          <p14:tracePt t="130998" x="7970838" y="2797175"/>
          <p14:tracePt t="131006" x="7954963" y="2797175"/>
          <p14:tracePt t="131021" x="7947025" y="2797175"/>
          <p14:tracePt t="131910" x="7916863" y="2797175"/>
          <p14:tracePt t="131921" x="7848600" y="2797175"/>
          <p14:tracePt t="131937" x="7696200" y="2759075"/>
          <p14:tracePt t="131941" x="7597775" y="2735263"/>
          <p14:tracePt t="131954" x="7437438" y="2720975"/>
          <p14:tracePt t="131971" x="7026275" y="2720975"/>
          <p14:tracePt t="131989" x="6569075" y="2720975"/>
          <p14:tracePt t="132004" x="6218238" y="2720975"/>
          <p14:tracePt t="132022" x="5600700" y="2797175"/>
          <p14:tracePt t="132037" x="5311775" y="2827338"/>
          <p14:tracePt t="132055" x="5075238" y="2849563"/>
          <p14:tracePt t="132071" x="4899025" y="2857500"/>
          <p14:tracePt t="132087" x="4754563" y="2857500"/>
          <p14:tracePt t="132105" x="4656138" y="2865438"/>
          <p14:tracePt t="132121" x="4594225" y="2873375"/>
          <p14:tracePt t="132138" x="4549775" y="2895600"/>
          <p14:tracePt t="132154" x="4487863" y="2903538"/>
          <p14:tracePt t="132171" x="4381500" y="2917825"/>
          <p14:tracePt t="132188" x="4237038" y="2933700"/>
          <p14:tracePt t="132205" x="4000500" y="2963863"/>
          <p14:tracePt t="132221" x="3932238" y="2971800"/>
          <p14:tracePt t="132238" x="3695700" y="2994025"/>
          <p14:tracePt t="132254" x="3589338" y="3001963"/>
          <p14:tracePt t="132271" x="3521075" y="3001963"/>
          <p14:tracePt t="132288" x="3482975" y="3001963"/>
          <p14:tracePt t="132305" x="3467100" y="3001963"/>
          <p14:tracePt t="132320" x="3436938" y="3001963"/>
          <p14:tracePt t="132337" x="3398838" y="3001963"/>
          <p14:tracePt t="132354" x="3344863" y="3001963"/>
          <p14:tracePt t="132371" x="3292475" y="3001963"/>
          <p14:tracePt t="132387" x="3184525" y="3001963"/>
          <p14:tracePt t="132405" x="3048000" y="3017838"/>
          <p14:tracePt t="132422" x="2971800" y="3032125"/>
          <p14:tracePt t="132437" x="2933700" y="3048000"/>
          <p14:tracePt t="132454" x="2917825" y="3048000"/>
          <p14:tracePt t="132590" x="2911475" y="3048000"/>
          <p14:tracePt t="132598" x="2911475" y="3055938"/>
          <p14:tracePt t="132607" x="2895600" y="3063875"/>
          <p14:tracePt t="132623" x="2873375" y="3078163"/>
          <p14:tracePt t="132638" x="2841625" y="3094038"/>
          <p14:tracePt t="132655" x="2811463" y="3116263"/>
          <p14:tracePt t="132671" x="2797175" y="3124200"/>
          <p14:tracePt t="132704" x="2797175" y="3162300"/>
          <p14:tracePt t="132722" x="2803525" y="3200400"/>
          <p14:tracePt t="132738" x="2865438" y="3254375"/>
          <p14:tracePt t="132755" x="2949575" y="3276600"/>
          <p14:tracePt t="132771" x="3070225" y="3322638"/>
          <p14:tracePt t="132788" x="3192463" y="3322638"/>
          <p14:tracePt t="132805" x="3459163" y="3322638"/>
          <p14:tracePt t="132821" x="3559175" y="3322638"/>
          <p14:tracePt t="132838" x="3817938" y="3246438"/>
          <p14:tracePt t="132855" x="3924300" y="3216275"/>
          <p14:tracePt t="132871" x="3992563" y="3178175"/>
          <p14:tracePt t="132888" x="4030663" y="3162300"/>
          <p14:tracePt t="132905" x="4054475" y="3146425"/>
          <p14:tracePt t="132921" x="4084638" y="3140075"/>
          <p14:tracePt t="132939" x="4130675" y="3132138"/>
          <p14:tracePt t="132943" x="4160838" y="3132138"/>
          <p14:tracePt t="132954" x="4191000" y="3132138"/>
          <p14:tracePt t="132971" x="4267200" y="3132138"/>
          <p14:tracePt t="132988" x="4359275" y="3132138"/>
          <p14:tracePt t="133005" x="4518025" y="3132138"/>
          <p14:tracePt t="133021" x="4594225" y="3132138"/>
          <p14:tracePt t="133040" x="4648200" y="3132138"/>
          <p14:tracePt t="133055" x="4656138" y="3132138"/>
          <p14:tracePt t="133248" x="4664075" y="3132138"/>
          <p14:tracePt t="133254" x="4702175" y="3124200"/>
          <p14:tracePt t="133263" x="4754563" y="3108325"/>
          <p14:tracePt t="133271" x="4770438" y="3094038"/>
          <p14:tracePt t="133288" x="4792663" y="3063875"/>
          <p14:tracePt t="133574" x="4792663" y="3070225"/>
          <p14:tracePt t="133582" x="4792663" y="3078163"/>
          <p14:tracePt t="133590" x="4792663" y="3086100"/>
          <p14:tracePt t="133638" x="4800600" y="3086100"/>
          <p14:tracePt t="133648" x="4808538" y="3094038"/>
          <p14:tracePt t="133663" x="4816475" y="3094038"/>
          <p14:tracePt t="133671" x="4838700" y="3094038"/>
          <p14:tracePt t="133688" x="4884738" y="3101975"/>
          <p14:tracePt t="133705" x="4983163" y="3101975"/>
          <p14:tracePt t="133721" x="5105400" y="3101975"/>
          <p14:tracePt t="133738" x="5227638" y="3101975"/>
          <p14:tracePt t="133756" x="5341938" y="3101975"/>
          <p14:tracePt t="133772" x="5387975" y="3101975"/>
          <p14:tracePt t="133788" x="5410200" y="3086100"/>
          <p14:tracePt t="133879" x="5418138" y="3086100"/>
          <p14:tracePt t="133886" x="5432425" y="3086100"/>
          <p14:tracePt t="133895" x="5456238" y="3086100"/>
          <p14:tracePt t="133905" x="5486400" y="3086100"/>
          <p14:tracePt t="133921" x="5546725" y="3116263"/>
          <p14:tracePt t="133938" x="5684838" y="3170238"/>
          <p14:tracePt t="133955" x="5783263" y="3208338"/>
          <p14:tracePt t="133957" x="5813425" y="3216275"/>
          <p14:tracePt t="133971" x="5859463" y="3230563"/>
          <p14:tracePt t="133988" x="5943600" y="3246438"/>
          <p14:tracePt t="134004" x="5981700" y="3246438"/>
          <p14:tracePt t="134021" x="5989638" y="3246438"/>
          <p14:tracePt t="134045" x="5997575" y="3246438"/>
          <p14:tracePt t="134069" x="6003925" y="3246438"/>
          <p14:tracePt t="134085" x="6011863" y="3230563"/>
          <p14:tracePt t="134093" x="6027738" y="3216275"/>
          <p14:tracePt t="134105" x="6027738" y="3208338"/>
          <p14:tracePt t="134121" x="6042025" y="3184525"/>
          <p14:tracePt t="134138" x="6057900" y="3162300"/>
          <p14:tracePt t="134155" x="6065838" y="3154363"/>
          <p14:tracePt t="134171" x="6088063" y="3140075"/>
          <p14:tracePt t="134188" x="6103938" y="3132138"/>
          <p14:tracePt t="134205" x="6134100" y="3124200"/>
          <p14:tracePt t="134221" x="6156325" y="3116263"/>
          <p14:tracePt t="134238" x="6180138" y="3116263"/>
          <p14:tracePt t="134256" x="6188075" y="3116263"/>
          <p14:tracePt t="134271" x="6202363" y="3116263"/>
          <p14:tracePt t="134631" x="6210300" y="3116263"/>
          <p14:tracePt t="134734" x="6202363" y="3116263"/>
          <p14:tracePt t="134783" x="6194425" y="3116263"/>
          <p14:tracePt t="134910" x="6188075" y="3116263"/>
          <p14:tracePt t="134926" x="6180138" y="3116263"/>
          <p14:tracePt t="134934" x="6172200" y="3116263"/>
          <p14:tracePt t="134950" x="6156325" y="3116263"/>
          <p14:tracePt t="134966" x="6149975" y="3116263"/>
          <p14:tracePt t="134974" x="6142038" y="3108325"/>
          <p14:tracePt t="134989" x="6126163" y="3108325"/>
          <p14:tracePt t="135005" x="6111875" y="3108325"/>
          <p14:tracePt t="135022" x="6088063" y="3108325"/>
          <p14:tracePt t="135039" x="6065838" y="3108325"/>
          <p14:tracePt t="135055" x="6049963" y="3108325"/>
          <p14:tracePt t="135072" x="6042025" y="3108325"/>
          <p14:tracePt t="135278" x="6035675" y="3108325"/>
          <p14:tracePt t="136326" x="6042025" y="3108325"/>
          <p14:tracePt t="136334" x="6073775" y="3101975"/>
          <p14:tracePt t="136341" x="6103938" y="3101975"/>
          <p14:tracePt t="136355" x="6134100" y="3086100"/>
          <p14:tracePt t="136373" x="6278563" y="3055938"/>
          <p14:tracePt t="136390" x="6430963" y="3032125"/>
          <p14:tracePt t="136406" x="6583363" y="3025775"/>
          <p14:tracePt t="136422" x="6727825" y="2994025"/>
          <p14:tracePt t="136439" x="6811963" y="2994025"/>
          <p14:tracePt t="136456" x="6896100" y="2994025"/>
          <p14:tracePt t="136473" x="6972300" y="2994025"/>
          <p14:tracePt t="136489" x="7048500" y="2994025"/>
          <p14:tracePt t="136506" x="7146925" y="2994025"/>
          <p14:tracePt t="136522" x="7246938" y="2994025"/>
          <p14:tracePt t="136539" x="7361238" y="3009900"/>
          <p14:tracePt t="136556" x="7497763" y="3017838"/>
          <p14:tracePt t="136574" x="7696200" y="3017838"/>
          <p14:tracePt t="136589" x="7788275" y="3017838"/>
          <p14:tracePt t="136606" x="7886700" y="3017838"/>
          <p14:tracePt t="136623" x="7962900" y="3017838"/>
          <p14:tracePt t="136639" x="8016875" y="3017838"/>
          <p14:tracePt t="136656" x="8061325" y="3017838"/>
          <p14:tracePt t="136673" x="8085138" y="3017838"/>
          <p14:tracePt t="136690" x="8093075" y="3017838"/>
          <p14:tracePt t="136707" x="8099425" y="3017838"/>
          <p14:tracePt t="136742" x="8123238" y="3017838"/>
          <p14:tracePt t="136756" x="8137525" y="3017838"/>
          <p14:tracePt t="136774" x="8237538" y="3017838"/>
          <p14:tracePt t="136790" x="8297863" y="3017838"/>
          <p14:tracePt t="136806" x="8366125" y="3017838"/>
          <p14:tracePt t="136823" x="8450263" y="3017838"/>
          <p14:tracePt t="136839" x="8496300" y="3017838"/>
          <p14:tracePt t="136856" x="8512175" y="3017838"/>
          <p14:tracePt t="136873" x="8518525" y="3017838"/>
          <p14:tracePt t="137079" x="8504238" y="3017838"/>
          <p14:tracePt t="137086" x="8458200" y="3017838"/>
          <p14:tracePt t="137094" x="8412163" y="3017838"/>
          <p14:tracePt t="137108" x="8343900" y="3017838"/>
          <p14:tracePt t="137123" x="8175625" y="2994025"/>
          <p14:tracePt t="137139" x="7947025" y="2994025"/>
          <p14:tracePt t="137156" x="7597775" y="2994025"/>
          <p14:tracePt t="137173" x="6972300" y="2994025"/>
          <p14:tracePt t="137189" x="6499225" y="2994025"/>
          <p14:tracePt t="137206" x="6103938" y="2994025"/>
          <p14:tracePt t="137223" x="5722938" y="3001963"/>
          <p14:tracePt t="137239" x="5516563" y="3032125"/>
          <p14:tracePt t="137256" x="5380038" y="3048000"/>
          <p14:tracePt t="137274" x="5280025" y="3048000"/>
          <p14:tracePt t="137289" x="5249863" y="3048000"/>
          <p14:tracePt t="137306" x="5235575" y="3048000"/>
          <p14:tracePt t="137358" x="5219700" y="3048000"/>
          <p14:tracePt t="137374" x="5219700" y="3040063"/>
          <p14:tracePt t="137390" x="5219700" y="3032125"/>
          <p14:tracePt t="137398" x="5219700" y="3025775"/>
          <p14:tracePt t="137406" x="5219700" y="3017838"/>
          <p14:tracePt t="137423" x="5219700" y="2994025"/>
          <p14:tracePt t="137439" x="5219700" y="2979738"/>
          <p14:tracePt t="137456" x="5219700" y="2955925"/>
          <p14:tracePt t="137473" x="5227638" y="2933700"/>
          <p14:tracePt t="137490" x="5303838" y="2911475"/>
          <p14:tracePt t="137506" x="5464175" y="2887663"/>
          <p14:tracePt t="137526" x="5897563" y="2865438"/>
          <p14:tracePt t="137539" x="6080125" y="2865438"/>
          <p14:tracePt t="137557" x="6583363" y="2865438"/>
          <p14:tracePt t="137574" x="6896100" y="2865438"/>
          <p14:tracePt t="137590" x="7102475" y="2917825"/>
          <p14:tracePt t="137606" x="7223125" y="3001963"/>
          <p14:tracePt t="137623" x="7246938" y="3040063"/>
          <p14:tracePt t="137640" x="7246938" y="3116263"/>
          <p14:tracePt t="137656" x="7140575" y="3200400"/>
          <p14:tracePt t="137673" x="7010400" y="3254375"/>
          <p14:tracePt t="137690" x="6873875" y="3260725"/>
          <p14:tracePt t="137706" x="6735763" y="3254375"/>
          <p14:tracePt t="137723" x="6523038" y="3192463"/>
          <p14:tracePt t="137741" x="6270625" y="3063875"/>
          <p14:tracePt t="137757" x="6240463" y="3032125"/>
          <p14:tracePt t="137774" x="6240463" y="3017838"/>
          <p14:tracePt t="137790" x="6240463" y="2971800"/>
          <p14:tracePt t="137806" x="6324600" y="2963863"/>
          <p14:tracePt t="137823" x="6469063" y="2963863"/>
          <p14:tracePt t="137840" x="6621463" y="2963863"/>
          <p14:tracePt t="137856" x="6751638" y="2979738"/>
          <p14:tracePt t="137873" x="6827838" y="3009900"/>
          <p14:tracePt t="137890" x="6827838" y="3032125"/>
          <p14:tracePt t="137907" x="6797675" y="3078163"/>
          <p14:tracePt t="137923" x="6637338" y="3132138"/>
          <p14:tracePt t="137940" x="6454775" y="3146425"/>
          <p14:tracePt t="137945" x="6362700" y="3146425"/>
          <p14:tracePt t="137957" x="6180138" y="3146425"/>
          <p14:tracePt t="137973" x="6049963" y="3124200"/>
          <p14:tracePt t="137990" x="6035675" y="3124200"/>
          <p14:tracePt t="138006" x="6035675" y="3116263"/>
          <p14:tracePt t="138023" x="6057900" y="3094038"/>
          <p14:tracePt t="138040" x="6142038" y="3078163"/>
          <p14:tracePt t="138057" x="6232525" y="3070225"/>
          <p14:tracePt t="138073" x="6302375" y="3063875"/>
          <p14:tracePt t="138090" x="6340475" y="3055938"/>
          <p14:tracePt t="138106" x="6346825" y="3055938"/>
          <p14:tracePt t="138638" x="6346825" y="3048000"/>
          <p14:tracePt t="138654" x="6354763" y="3025775"/>
          <p14:tracePt t="138662" x="6400800" y="3001963"/>
          <p14:tracePt t="138673" x="6454775" y="2979738"/>
          <p14:tracePt t="138690" x="6561138" y="2949575"/>
          <p14:tracePt t="138707" x="6683375" y="2925763"/>
          <p14:tracePt t="138723" x="6797675" y="2911475"/>
          <p14:tracePt t="138741" x="6942138" y="2903538"/>
          <p14:tracePt t="138757" x="6972300" y="2903538"/>
          <p14:tracePt t="140542" x="7002463" y="2903538"/>
          <p14:tracePt t="140551" x="7086600" y="2911475"/>
          <p14:tracePt t="140559" x="7208838" y="2955925"/>
          <p14:tracePt t="140575" x="7573963" y="3048000"/>
          <p14:tracePt t="140591" x="7818438" y="3078163"/>
          <p14:tracePt t="140607" x="7993063" y="3078163"/>
          <p14:tracePt t="140624" x="8131175" y="3078163"/>
          <p14:tracePt t="140641" x="8229600" y="3078163"/>
          <p14:tracePt t="140657" x="8251825" y="3078163"/>
          <p14:tracePt t="140902" x="8267700" y="3086100"/>
          <p14:tracePt t="140910" x="8328025" y="3108325"/>
          <p14:tracePt t="140924" x="8397875" y="3140075"/>
          <p14:tracePt t="140941" x="8512175" y="3146425"/>
          <p14:tracePt t="140957" x="8518525" y="3146425"/>
          <p14:tracePt t="141325" x="8526463" y="3146425"/>
          <p14:tracePt t="141333" x="8534400" y="3146425"/>
          <p14:tracePt t="142726" x="8512175" y="3146425"/>
          <p14:tracePt t="142734" x="8488363" y="3146425"/>
          <p14:tracePt t="142743" x="8474075" y="3146425"/>
          <p14:tracePt t="142760" x="8450263" y="3140075"/>
          <p14:tracePt t="142775" x="8442325" y="3132138"/>
          <p14:tracePt t="142792" x="8428038" y="3132138"/>
          <p14:tracePt t="142808" x="8420100" y="3132138"/>
          <p14:tracePt t="142825" x="8412163" y="3124200"/>
          <p14:tracePt t="142862" x="8404225" y="3124200"/>
          <p14:tracePt t="142875" x="8397875" y="3116263"/>
          <p14:tracePt t="142902" x="8389938" y="3116263"/>
          <p14:tracePt t="142926" x="8382000" y="3116263"/>
          <p14:tracePt t="142975" x="8374063" y="3116263"/>
          <p14:tracePt t="143054" x="8366125" y="3116263"/>
          <p14:tracePt t="144166" x="8359775" y="3116263"/>
          <p14:tracePt t="144182" x="8359775" y="3124200"/>
          <p14:tracePt t="144190" x="8389938" y="3124200"/>
          <p14:tracePt t="144198" x="8412163" y="3124200"/>
          <p14:tracePt t="144209" x="8428038" y="3124200"/>
          <p14:tracePt t="144225" x="8442325" y="3116263"/>
          <p14:tracePt t="144470" x="8450263" y="3116263"/>
          <p14:tracePt t="144478" x="8458200" y="3116263"/>
          <p14:tracePt t="144519" x="8458200" y="3108325"/>
          <p14:tracePt t="144526" x="8466138" y="3086100"/>
          <p14:tracePt t="144536" x="8496300" y="3078163"/>
          <p14:tracePt t="144545" x="8534400" y="3078163"/>
          <p14:tracePt t="144558" x="8588375" y="3063875"/>
          <p14:tracePt t="144575" x="8632825" y="3055938"/>
          <p14:tracePt t="144592" x="8724900" y="3055938"/>
          <p14:tracePt t="144608" x="8816975" y="3055938"/>
          <p14:tracePt t="144625" x="8923338" y="3040063"/>
          <p14:tracePt t="144642" x="9045575" y="3040063"/>
          <p14:tracePt t="144658" x="9159875" y="3040063"/>
          <p14:tracePt t="144675" x="9242425" y="3025775"/>
          <p14:tracePt t="144692" x="9296400" y="3025775"/>
          <p14:tracePt t="144709" x="9326563" y="3017838"/>
          <p14:tracePt t="144725" x="9334500" y="3017838"/>
          <p14:tracePt t="144742" x="9342438" y="3017838"/>
          <p14:tracePt t="144758" x="9356725" y="3017838"/>
          <p14:tracePt t="144775" x="9388475" y="3009900"/>
          <p14:tracePt t="144792" x="9426575" y="3009900"/>
          <p14:tracePt t="144808" x="9478963" y="3009900"/>
          <p14:tracePt t="144825" x="9532938" y="3009900"/>
          <p14:tracePt t="144842" x="9571038" y="3009900"/>
          <p14:tracePt t="144858" x="9617075" y="3009900"/>
          <p14:tracePt t="144875" x="9647238" y="3009900"/>
          <p14:tracePt t="144892" x="9677400" y="3009900"/>
          <p14:tracePt t="144909" x="9715500" y="3009900"/>
          <p14:tracePt t="144925" x="9745663" y="3009900"/>
          <p14:tracePt t="144942" x="9783763" y="3009900"/>
          <p14:tracePt t="144959" x="9829800" y="3009900"/>
          <p14:tracePt t="144975" x="9875838" y="3009900"/>
          <p14:tracePt t="144992" x="9952038" y="3009900"/>
          <p14:tracePt t="145009" x="10012363" y="3009900"/>
          <p14:tracePt t="145025" x="10050463" y="3009900"/>
          <p14:tracePt t="145042" x="10088563" y="3009900"/>
          <p14:tracePt t="145059" x="10118725" y="3009900"/>
          <p14:tracePt t="145075" x="10134600" y="3009900"/>
          <p14:tracePt t="145093" x="10150475" y="3009900"/>
          <p14:tracePt t="145109" x="10156825" y="3009900"/>
          <p14:tracePt t="145125" x="10172700" y="3009900"/>
          <p14:tracePt t="145142" x="10180638" y="3009900"/>
          <p14:tracePt t="145223" x="10156825" y="3009900"/>
          <p14:tracePt t="145231" x="10088563" y="3040063"/>
          <p14:tracePt t="145242" x="9998075" y="3055938"/>
          <p14:tracePt t="145259" x="9685338" y="3124200"/>
          <p14:tracePt t="145275" x="9197975" y="3162300"/>
          <p14:tracePt t="145292" x="8504238" y="3208338"/>
          <p14:tracePt t="145309" x="7764463" y="3208338"/>
          <p14:tracePt t="145325" x="6713538" y="3208338"/>
          <p14:tracePt t="145342" x="6134100" y="3208338"/>
          <p14:tracePt t="145359" x="5761038" y="3208338"/>
          <p14:tracePt t="145375" x="5448300" y="3208338"/>
          <p14:tracePt t="145392" x="5265738" y="3208338"/>
          <p14:tracePt t="145409" x="5127625" y="3208338"/>
          <p14:tracePt t="145425" x="5021263" y="3208338"/>
          <p14:tracePt t="145442" x="4914900" y="3216275"/>
          <p14:tracePt t="145459" x="4830763" y="3238500"/>
          <p14:tracePt t="145475" x="4716463" y="3246438"/>
          <p14:tracePt t="145492" x="4594225" y="3268663"/>
          <p14:tracePt t="145509" x="4473575" y="3284538"/>
          <p14:tracePt t="145525" x="4403725" y="3306763"/>
          <p14:tracePt t="145542" x="4335463" y="3322638"/>
          <p14:tracePt t="145559" x="4275138" y="3330575"/>
          <p14:tracePt t="145575" x="4206875" y="3352800"/>
          <p14:tracePt t="145593" x="4144963" y="3375025"/>
          <p14:tracePt t="145609" x="4098925" y="3390900"/>
          <p14:tracePt t="145625" x="4076700" y="3406775"/>
          <p14:tracePt t="145642" x="4068763" y="3406775"/>
          <p14:tracePt t="145676" x="4060825" y="3413125"/>
          <p14:tracePt t="145693" x="4038600" y="3436938"/>
          <p14:tracePt t="145709" x="4016375" y="3451225"/>
          <p14:tracePt t="145725" x="3984625" y="3475038"/>
          <p14:tracePt t="145742" x="3946525" y="3489325"/>
          <p14:tracePt t="145759" x="3916363" y="3497263"/>
          <p14:tracePt t="145775" x="3886200" y="3521075"/>
          <p14:tracePt t="145792" x="3863975" y="3521075"/>
          <p14:tracePt t="145808" x="3840163" y="3521075"/>
          <p14:tracePt t="145825" x="3802063" y="3527425"/>
          <p14:tracePt t="145842" x="3756025" y="3543300"/>
          <p14:tracePt t="145858" x="3711575" y="3543300"/>
          <p14:tracePt t="145875" x="3665538" y="3543300"/>
          <p14:tracePt t="145892" x="3635375" y="3543300"/>
          <p14:tracePt t="145909" x="3551238" y="3543300"/>
          <p14:tracePt t="145925" x="3521075" y="3543300"/>
          <p14:tracePt t="145942" x="3489325" y="3543300"/>
          <p14:tracePt t="145959" x="3459163" y="3535363"/>
          <p14:tracePt t="145975" x="3413125" y="3535363"/>
          <p14:tracePt t="145992" x="3375025" y="3535363"/>
          <p14:tracePt t="146009" x="3352800" y="3535363"/>
          <p14:tracePt t="146025" x="3322638" y="3535363"/>
          <p14:tracePt t="146042" x="3298825" y="3521075"/>
          <p14:tracePt t="146327" x="3306763" y="3521075"/>
          <p14:tracePt t="146334" x="3336925" y="3521075"/>
          <p14:tracePt t="146343" x="3368675" y="3521075"/>
          <p14:tracePt t="146359" x="3475038" y="3521075"/>
          <p14:tracePt t="146376" x="3627438" y="3521075"/>
          <p14:tracePt t="146393" x="3787775" y="3521075"/>
          <p14:tracePt t="146410" x="3940175" y="3521075"/>
          <p14:tracePt t="146426" x="4076700" y="3521075"/>
          <p14:tracePt t="146443" x="4191000" y="3521075"/>
          <p14:tracePt t="146446" x="4244975" y="3521075"/>
          <p14:tracePt t="146460" x="4283075" y="3521075"/>
          <p14:tracePt t="146476" x="4389438" y="3521075"/>
          <p14:tracePt t="146493" x="4457700" y="3521075"/>
          <p14:tracePt t="146509" x="4572000" y="3521075"/>
          <p14:tracePt t="146526" x="4664075" y="3521075"/>
          <p14:tracePt t="146543" x="4762500" y="3521075"/>
          <p14:tracePt t="146559" x="4838700" y="3521075"/>
          <p14:tracePt t="146576" x="4914900" y="3521075"/>
          <p14:tracePt t="146593" x="4968875" y="3521075"/>
          <p14:tracePt t="146609" x="5006975" y="3521075"/>
          <p14:tracePt t="146626" x="5045075" y="3521075"/>
          <p14:tracePt t="146643" x="5075238" y="3521075"/>
          <p14:tracePt t="146659" x="5089525" y="3521075"/>
          <p14:tracePt t="146676" x="5097463" y="3521075"/>
          <p14:tracePt t="146693" x="5113338" y="3521075"/>
          <p14:tracePt t="146709" x="5121275" y="3521075"/>
          <p14:tracePt t="146726" x="5143500" y="3521075"/>
          <p14:tracePt t="146743" x="5173663" y="3521075"/>
          <p14:tracePt t="146759" x="5203825" y="3521075"/>
          <p14:tracePt t="146776" x="5235575" y="3521075"/>
          <p14:tracePt t="146793" x="5257800" y="3521075"/>
          <p14:tracePt t="146809" x="5280025" y="3521075"/>
          <p14:tracePt t="146826" x="5287963" y="3521075"/>
          <p14:tracePt t="146843" x="5303838" y="3521075"/>
          <p14:tracePt t="146859" x="5326063" y="3521075"/>
          <p14:tracePt t="146876" x="5341938" y="3521075"/>
          <p14:tracePt t="146893" x="5372100" y="3521075"/>
          <p14:tracePt t="146909" x="5402263" y="3513138"/>
          <p14:tracePt t="146926" x="5440363" y="3505200"/>
          <p14:tracePt t="146944" x="5470525" y="3505200"/>
          <p14:tracePt t="146959" x="5502275" y="3497263"/>
          <p14:tracePt t="146976" x="5554663" y="3489325"/>
          <p14:tracePt t="146993" x="5578475" y="3482975"/>
          <p14:tracePt t="147010" x="5616575" y="3467100"/>
          <p14:tracePt t="147026" x="5630863" y="3467100"/>
          <p14:tracePt t="147043" x="5646738" y="3467100"/>
          <p14:tracePt t="147059" x="5654675" y="3459163"/>
          <p14:tracePt t="147077" x="5668963" y="3459163"/>
          <p14:tracePt t="147093" x="5668963" y="3451225"/>
          <p14:tracePt t="147110" x="5699125" y="3451225"/>
          <p14:tracePt t="147127" x="5722938" y="3444875"/>
          <p14:tracePt t="147143" x="5745163" y="3444875"/>
          <p14:tracePt t="147159" x="5768975" y="3436938"/>
          <p14:tracePt t="147176" x="5791200" y="3436938"/>
          <p14:tracePt t="147193" x="5799138" y="3436938"/>
          <p14:tracePt t="147209" x="5821363" y="3436938"/>
          <p14:tracePt t="147226" x="5837238" y="3436938"/>
          <p14:tracePt t="147243" x="5845175" y="3436938"/>
          <p14:tracePt t="147259" x="5867400" y="3436938"/>
          <p14:tracePt t="147276" x="5875338" y="3436938"/>
          <p14:tracePt t="147293" x="5889625" y="3436938"/>
          <p14:tracePt t="147310" x="5897563" y="3436938"/>
          <p14:tracePt t="147326" x="5913438" y="3436938"/>
          <p14:tracePt t="147343" x="5921375" y="3436938"/>
          <p14:tracePt t="147359" x="5935663" y="3436938"/>
          <p14:tracePt t="147376" x="5951538" y="3436938"/>
          <p14:tracePt t="147393" x="5959475" y="3436938"/>
          <p14:tracePt t="147410" x="5965825" y="3444875"/>
          <p14:tracePt t="147426" x="5973763" y="3444875"/>
          <p14:tracePt t="147443" x="5989638" y="3444875"/>
          <p14:tracePt t="147459" x="5997575" y="3444875"/>
          <p14:tracePt t="147476" x="6003925" y="3444875"/>
          <p14:tracePt t="147494" x="6011863" y="3444875"/>
          <p14:tracePt t="147557" x="6019800" y="3444875"/>
          <p14:tracePt t="147565" x="6027738" y="3451225"/>
          <p14:tracePt t="147670" x="6035675" y="3459163"/>
          <p14:tracePt t="147704" x="6042025" y="3467100"/>
          <p14:tracePt t="147726" x="6049963" y="3467100"/>
          <p14:tracePt t="147734" x="6057900" y="3467100"/>
          <p14:tracePt t="147743" x="6073775" y="3467100"/>
          <p14:tracePt t="147760" x="6080125" y="3451225"/>
          <p14:tracePt t="147777" x="6080125" y="3436938"/>
          <p14:tracePt t="148158" x="6088063" y="3436938"/>
          <p14:tracePt t="148166" x="6096000" y="3436938"/>
          <p14:tracePt t="148177" x="6103938" y="3436938"/>
          <p14:tracePt t="148193" x="6134100" y="3444875"/>
          <p14:tracePt t="148212" x="6156325" y="3444875"/>
          <p14:tracePt t="148227" x="6188075" y="3444875"/>
          <p14:tracePt t="148243" x="6248400" y="3444875"/>
          <p14:tracePt t="148261" x="6370638" y="3451225"/>
          <p14:tracePt t="148277" x="6454775" y="3451225"/>
          <p14:tracePt t="148295" x="6537325" y="3451225"/>
          <p14:tracePt t="148310" x="6591300" y="3451225"/>
          <p14:tracePt t="148327" x="6637338" y="3451225"/>
          <p14:tracePt t="148343" x="6659563" y="3451225"/>
          <p14:tracePt t="148360" x="6727825" y="3467100"/>
          <p14:tracePt t="148377" x="6789738" y="3475038"/>
          <p14:tracePt t="148394" x="6888163" y="3489325"/>
          <p14:tracePt t="148411" x="6972300" y="3505200"/>
          <p14:tracePt t="148427" x="7056438" y="3505200"/>
          <p14:tracePt t="148444" x="7124700" y="3513138"/>
          <p14:tracePt t="148448" x="7146925" y="3513138"/>
          <p14:tracePt t="148461" x="7192963" y="3513138"/>
          <p14:tracePt t="148477" x="7216775" y="3513138"/>
          <p14:tracePt t="148494" x="7239000" y="3521075"/>
          <p14:tracePt t="148510" x="7285038" y="3535363"/>
          <p14:tracePt t="148527" x="7315200" y="3535363"/>
          <p14:tracePt t="148543" x="7361238" y="3535363"/>
          <p14:tracePt t="148560" x="7407275" y="3535363"/>
          <p14:tracePt t="148577" x="7445375" y="3535363"/>
          <p14:tracePt t="148593" x="7483475" y="3535363"/>
          <p14:tracePt t="148610" x="7527925" y="3535363"/>
          <p14:tracePt t="148627" x="7581900" y="3535363"/>
          <p14:tracePt t="148644" x="7650163" y="3535363"/>
          <p14:tracePt t="148661" x="7742238" y="3543300"/>
          <p14:tracePt t="148677" x="7772400" y="3543300"/>
          <p14:tracePt t="148693" x="7832725" y="3543300"/>
          <p14:tracePt t="148712" x="7864475" y="3543300"/>
          <p14:tracePt t="148727" x="7894638" y="3543300"/>
          <p14:tracePt t="148744" x="7924800" y="3527425"/>
          <p14:tracePt t="148760" x="7954963" y="3527425"/>
          <p14:tracePt t="148777" x="7962900" y="3513138"/>
          <p14:tracePt t="148794" x="7978775" y="3513138"/>
          <p14:tracePt t="148810" x="7993063" y="3505200"/>
          <p14:tracePt t="148844" x="8001000" y="3505200"/>
          <p14:tracePt t="148862" x="8008938" y="3505200"/>
          <p14:tracePt t="148877" x="8016875" y="3497263"/>
          <p14:tracePt t="148894" x="8039100" y="3489325"/>
          <p14:tracePt t="148927" x="8047038" y="3489325"/>
          <p14:tracePt t="149567" x="8054975" y="3489325"/>
          <p14:tracePt t="149590" x="8054975" y="3482975"/>
          <p14:tracePt t="149598" x="8093075" y="3467100"/>
          <p14:tracePt t="149611" x="8175625" y="3444875"/>
          <p14:tracePt t="149627" x="8335963" y="3398838"/>
          <p14:tracePt t="149644" x="8420100" y="3375025"/>
          <p14:tracePt t="149661" x="8550275" y="3360738"/>
          <p14:tracePt t="149677" x="8588375" y="3360738"/>
          <p14:tracePt t="149694" x="8618538" y="3352800"/>
          <p14:tracePt t="149711" x="8626475" y="3352800"/>
          <p14:tracePt t="149727" x="8632825" y="3352800"/>
          <p14:tracePt t="149761" x="8640763" y="3352800"/>
          <p14:tracePt t="149777" x="8656638" y="3352800"/>
          <p14:tracePt t="149794" x="8709025" y="3344863"/>
          <p14:tracePt t="149811" x="8763000" y="3344863"/>
          <p14:tracePt t="149827" x="8816975" y="3322638"/>
          <p14:tracePt t="149844" x="8847138" y="3322638"/>
          <p14:tracePt t="149861" x="8855075" y="3322638"/>
          <p14:tracePt t="150006" x="8861425" y="3322638"/>
          <p14:tracePt t="150023" x="8869363" y="3322638"/>
          <p14:tracePt t="150034" x="8877300" y="3322638"/>
          <p14:tracePt t="150045" x="8885238" y="3322638"/>
          <p14:tracePt t="150061" x="8899525" y="3322638"/>
          <p14:tracePt t="150077" x="8907463" y="3322638"/>
          <p14:tracePt t="150142" x="8915400" y="3322638"/>
          <p14:tracePt t="150214" x="8931275" y="3352800"/>
          <p14:tracePt t="150223" x="8931275" y="3360738"/>
          <p14:tracePt t="150234" x="8937625" y="3368675"/>
          <p14:tracePt t="150245" x="8945563" y="3390900"/>
          <p14:tracePt t="150261" x="8953500" y="3406775"/>
          <p14:tracePt t="150278" x="8953500" y="3421063"/>
          <p14:tracePt t="150311" x="8953500" y="3436938"/>
          <p14:tracePt t="150344" x="8953500" y="3444875"/>
          <p14:tracePt t="150361" x="8961438" y="3444875"/>
          <p14:tracePt t="150414" x="8961438" y="3451225"/>
          <p14:tracePt t="150487" x="8969375" y="3451225"/>
          <p14:tracePt t="150518" x="8975725" y="3451225"/>
          <p14:tracePt t="150534" x="8999538" y="3451225"/>
          <p14:tracePt t="150542" x="9021763" y="3451225"/>
          <p14:tracePt t="150550" x="9045575" y="3451225"/>
          <p14:tracePt t="150561" x="9075738" y="3451225"/>
          <p14:tracePt t="150578" x="9128125" y="3451225"/>
          <p14:tracePt t="150594" x="9182100" y="3451225"/>
          <p14:tracePt t="150612" x="9250363" y="3451225"/>
          <p14:tracePt t="150628" x="9304338" y="3451225"/>
          <p14:tracePt t="150645" x="9402763" y="3451225"/>
          <p14:tracePt t="150661" x="9471025" y="3451225"/>
          <p14:tracePt t="150678" x="9563100" y="3451225"/>
          <p14:tracePt t="150694" x="9647238" y="3451225"/>
          <p14:tracePt t="150711" x="9731375" y="3451225"/>
          <p14:tracePt t="150728" x="9807575" y="3451225"/>
          <p14:tracePt t="150744" x="9867900" y="3451225"/>
          <p14:tracePt t="150761" x="9898063" y="3451225"/>
          <p14:tracePt t="150778" x="9921875" y="3451225"/>
          <p14:tracePt t="150811" x="9921875" y="3459163"/>
          <p14:tracePt t="150870" x="9921875" y="3475038"/>
          <p14:tracePt t="150878" x="9898063" y="3489325"/>
          <p14:tracePt t="150886" x="9845675" y="3497263"/>
          <p14:tracePt t="150894" x="9753600" y="3505200"/>
          <p14:tracePt t="150911" x="9471025" y="3535363"/>
          <p14:tracePt t="150928" x="8855075" y="3535363"/>
          <p14:tracePt t="150944" x="8085138" y="3535363"/>
          <p14:tracePt t="150961" x="7345363" y="3535363"/>
          <p14:tracePt t="150978" x="6599238" y="3535363"/>
          <p14:tracePt t="150994" x="5959475" y="3551238"/>
          <p14:tracePt t="151012" x="5372100" y="3641725"/>
          <p14:tracePt t="151028" x="4937125" y="3703638"/>
          <p14:tracePt t="151045" x="4503738" y="3771900"/>
          <p14:tracePt t="151061" x="4289425" y="3802063"/>
          <p14:tracePt t="151078" x="4076700" y="3825875"/>
          <p14:tracePt t="151094" x="3848100" y="3840163"/>
          <p14:tracePt t="151111" x="3627438" y="3840163"/>
          <p14:tracePt t="151128" x="3436938" y="3840163"/>
          <p14:tracePt t="151145" x="3284538" y="3840163"/>
          <p14:tracePt t="151161" x="3154363" y="3840163"/>
          <p14:tracePt t="151178" x="3070225" y="3840163"/>
          <p14:tracePt t="151195" x="3017838" y="3840163"/>
          <p14:tracePt t="151211" x="2979738" y="3840163"/>
          <p14:tracePt t="151228" x="2963863" y="3840163"/>
          <p14:tracePt t="151638" x="2987675" y="3856038"/>
          <p14:tracePt t="151646" x="3032125" y="3856038"/>
          <p14:tracePt t="151661" x="3184525" y="3856038"/>
          <p14:tracePt t="151678" x="3352800" y="3856038"/>
          <p14:tracePt t="151695" x="3565525" y="3856038"/>
          <p14:tracePt t="151712" x="3779838" y="3856038"/>
          <p14:tracePt t="151728" x="3946525" y="3856038"/>
          <p14:tracePt t="151745" x="4054475" y="3848100"/>
          <p14:tracePt t="151762" x="4092575" y="3825875"/>
          <p14:tracePt t="151814" x="4098925" y="3817938"/>
          <p14:tracePt t="151870" x="4098925" y="3810000"/>
          <p14:tracePt t="151886" x="4098925" y="3802063"/>
          <p14:tracePt t="151910" x="4084638" y="3794125"/>
          <p14:tracePt t="152047" x="4092575" y="3794125"/>
          <p14:tracePt t="152055" x="4114800" y="3779838"/>
          <p14:tracePt t="152065" x="4122738" y="3779838"/>
          <p14:tracePt t="152078" x="4152900" y="3763963"/>
          <p14:tracePt t="152095" x="4168775" y="3763963"/>
          <p14:tracePt t="152111" x="4183063" y="3749675"/>
          <p14:tracePt t="152128" x="4191000" y="3741738"/>
          <p14:tracePt t="152161" x="4191000" y="3725863"/>
          <p14:tracePt t="152195" x="4191000" y="3711575"/>
          <p14:tracePt t="152212" x="4175125" y="3703638"/>
          <p14:tracePt t="152230" x="4152900" y="3703638"/>
          <p14:tracePt t="152246" x="4130675" y="3703638"/>
          <p14:tracePt t="152262" x="4106863" y="3703638"/>
          <p14:tracePt t="152278" x="4068763" y="3711575"/>
          <p14:tracePt t="152295" x="4054475" y="3725863"/>
          <p14:tracePt t="152312" x="4016375" y="3733800"/>
          <p14:tracePt t="152328" x="4008438" y="3741738"/>
          <p14:tracePt t="152345" x="4000500" y="3741738"/>
          <p14:tracePt t="152362" x="3992563" y="3741738"/>
          <p14:tracePt t="152378" x="3984625" y="3741738"/>
          <p14:tracePt t="152412" x="3978275" y="3741738"/>
          <p14:tracePt t="152429" x="3962400" y="3741738"/>
          <p14:tracePt t="152446" x="3946525" y="3725863"/>
          <p14:tracePt t="152463" x="3946525" y="3711575"/>
          <p14:tracePt t="152478" x="3940175" y="3695700"/>
          <p14:tracePt t="152495" x="3940175" y="3673475"/>
          <p14:tracePt t="152512" x="3932238" y="3649663"/>
          <p14:tracePt t="152614" x="3932238" y="3673475"/>
          <p14:tracePt t="152622" x="3932238" y="3703638"/>
          <p14:tracePt t="152630" x="3946525" y="3741738"/>
          <p14:tracePt t="152645" x="3946525" y="3756025"/>
          <p14:tracePt t="152662" x="3970338" y="3810000"/>
          <p14:tracePt t="152679" x="3978275" y="3810000"/>
          <p14:tracePt t="152712" x="3992563" y="3810000"/>
          <p14:tracePt t="152729" x="4016375" y="3810000"/>
          <p14:tracePt t="152745" x="4068763" y="3810000"/>
          <p14:tracePt t="152762" x="4130675" y="3787775"/>
          <p14:tracePt t="152782" x="4275138" y="3741738"/>
          <p14:tracePt t="152795" x="4297363" y="3725863"/>
          <p14:tracePt t="152812" x="4365625" y="3717925"/>
          <p14:tracePt t="152829" x="4403725" y="3711575"/>
          <p14:tracePt t="152845" x="4411663" y="3703638"/>
          <p14:tracePt t="152862" x="4419600" y="3703638"/>
          <p14:tracePt t="152879" x="4441825" y="3703638"/>
          <p14:tracePt t="152895" x="4457700" y="3703638"/>
          <p14:tracePt t="152912" x="4495800" y="3703638"/>
          <p14:tracePt t="152929" x="4525963" y="3703638"/>
          <p14:tracePt t="152945" x="4564063" y="3703638"/>
          <p14:tracePt t="152949" x="4594225" y="3703638"/>
          <p14:tracePt t="152962" x="4602163" y="3703638"/>
          <p14:tracePt t="152981" x="4678363" y="3703638"/>
          <p14:tracePt t="152995" x="4694238" y="3711575"/>
          <p14:tracePt t="153013" x="4732338" y="3733800"/>
          <p14:tracePt t="153142" x="4724400" y="3733800"/>
          <p14:tracePt t="153151" x="4716463" y="3733800"/>
          <p14:tracePt t="153166" x="4702175" y="3733800"/>
          <p14:tracePt t="153182" x="4694238" y="3733800"/>
          <p14:tracePt t="153200" x="4678363" y="3733800"/>
          <p14:tracePt t="153224" x="4670425" y="3725863"/>
          <p14:tracePt t="153246" x="4656138" y="3725863"/>
          <p14:tracePt t="153270" x="4648200" y="3725863"/>
          <p14:tracePt t="153278" x="4632325" y="3725863"/>
          <p14:tracePt t="153294" x="4625975" y="3725863"/>
          <p14:tracePt t="153306" x="4610100" y="3725863"/>
          <p14:tracePt t="153316" x="4594225" y="3741738"/>
          <p14:tracePt t="153329" x="4579938" y="3756025"/>
          <p14:tracePt t="153345" x="4572000" y="3763963"/>
          <p14:tracePt t="153362" x="4564063" y="3763963"/>
          <p14:tracePt t="153574" x="4572000" y="3763963"/>
          <p14:tracePt t="153590" x="4587875" y="3763963"/>
          <p14:tracePt t="153601" x="4594225" y="3763963"/>
          <p14:tracePt t="153613" x="4632325" y="3787775"/>
          <p14:tracePt t="153629" x="4678363" y="3810000"/>
          <p14:tracePt t="153645" x="4702175" y="3817938"/>
          <p14:tracePt t="153662" x="4732338" y="3825875"/>
          <p14:tracePt t="153678" x="4754563" y="3825875"/>
          <p14:tracePt t="153695" x="4762500" y="3825875"/>
          <p14:tracePt t="153712" x="4778375" y="3825875"/>
          <p14:tracePt t="153745" x="4784725" y="3825875"/>
          <p14:tracePt t="153762" x="4800600" y="3825875"/>
          <p14:tracePt t="153778" x="4808538" y="3825875"/>
          <p14:tracePt t="153795" x="4822825" y="3825875"/>
          <p14:tracePt t="153812" x="4830763" y="3825875"/>
          <p14:tracePt t="153829" x="4854575" y="3825875"/>
          <p14:tracePt t="153845" x="4876800" y="3825875"/>
          <p14:tracePt t="153862" x="4899025" y="3825875"/>
          <p14:tracePt t="153878" x="4922838" y="3825875"/>
          <p14:tracePt t="153895" x="4953000" y="3825875"/>
          <p14:tracePt t="153912" x="4968875" y="3825875"/>
          <p14:tracePt t="153929" x="4983163" y="3825875"/>
          <p14:tracePt t="153945" x="5013325" y="3825875"/>
          <p14:tracePt t="153962" x="5037138" y="3825875"/>
          <p14:tracePt t="153978" x="5059363" y="3825875"/>
          <p14:tracePt t="153995" x="5075238" y="3840163"/>
          <p14:tracePt t="154012" x="5097463" y="3840163"/>
          <p14:tracePt t="154029" x="5105400" y="3840163"/>
          <p14:tracePt t="154045" x="5113338" y="3840163"/>
          <p14:tracePt t="154079" x="5121275" y="3840163"/>
          <p14:tracePt t="154095" x="5127625" y="3848100"/>
          <p14:tracePt t="154112" x="5143500" y="3848100"/>
          <p14:tracePt t="154129" x="5159375" y="3863975"/>
          <p14:tracePt t="154157" x="5151438" y="3863975"/>
          <p14:tracePt t="154165" x="5113338" y="3832225"/>
          <p14:tracePt t="154734" x="5127625" y="3832225"/>
          <p14:tracePt t="154750" x="5143500" y="3832225"/>
          <p14:tracePt t="154766" x="5151438" y="3832225"/>
          <p14:tracePt t="154782" x="5159375" y="3825875"/>
          <p14:tracePt t="154806" x="5165725" y="3825875"/>
          <p14:tracePt t="154814" x="5189538" y="3825875"/>
          <p14:tracePt t="154831" x="5203825" y="3825875"/>
          <p14:tracePt t="154839" x="5219700" y="3825875"/>
          <p14:tracePt t="154846" x="5241925" y="3825875"/>
          <p14:tracePt t="154862" x="5265738" y="3832225"/>
          <p14:tracePt t="154879" x="5326063" y="3840163"/>
          <p14:tracePt t="154913" x="5356225" y="3840163"/>
          <p14:tracePt t="154929" x="5426075" y="3832225"/>
          <p14:tracePt t="154946" x="5456238" y="3832225"/>
          <p14:tracePt t="154949" x="5502275" y="3832225"/>
          <p14:tracePt t="154962" x="5546725" y="3832225"/>
          <p14:tracePt t="154979" x="5692775" y="3832225"/>
          <p14:tracePt t="154996" x="5897563" y="3832225"/>
          <p14:tracePt t="155013" x="6226175" y="3832225"/>
          <p14:tracePt t="155029" x="6416675" y="3832225"/>
          <p14:tracePt t="155046" x="6583363" y="3832225"/>
          <p14:tracePt t="155063" x="6721475" y="3832225"/>
          <p14:tracePt t="155079" x="6797675" y="3832225"/>
          <p14:tracePt t="155096" x="6850063" y="3832225"/>
          <p14:tracePt t="155113" x="6896100" y="3832225"/>
          <p14:tracePt t="155130" x="6926263" y="3832225"/>
          <p14:tracePt t="155146" x="6950075" y="3832225"/>
          <p14:tracePt t="155163" x="6994525" y="3832225"/>
          <p14:tracePt t="155179" x="7064375" y="3832225"/>
          <p14:tracePt t="155196" x="7124700" y="3832225"/>
          <p14:tracePt t="155213" x="7239000" y="3832225"/>
          <p14:tracePt t="155229" x="7315200" y="3832225"/>
          <p14:tracePt t="155246" x="7391400" y="3832225"/>
          <p14:tracePt t="155263" x="7437438" y="3832225"/>
          <p14:tracePt t="155279" x="7497763" y="3832225"/>
          <p14:tracePt t="155296" x="7551738" y="3832225"/>
          <p14:tracePt t="155313" x="7597775" y="3832225"/>
          <p14:tracePt t="155329" x="7627938" y="3832225"/>
          <p14:tracePt t="155346" x="7635875" y="3832225"/>
          <p14:tracePt t="155363" x="7650163" y="3825875"/>
          <p14:tracePt t="155380" x="7680325" y="3825875"/>
          <p14:tracePt t="155396" x="7696200" y="3825875"/>
          <p14:tracePt t="155413" x="7772400" y="3825875"/>
          <p14:tracePt t="155429" x="7856538" y="3825875"/>
          <p14:tracePt t="155446" x="7940675" y="3825875"/>
          <p14:tracePt t="155463" x="8031163" y="3825875"/>
          <p14:tracePt t="155479" x="8085138" y="3825875"/>
          <p14:tracePt t="155496" x="8153400" y="3825875"/>
          <p14:tracePt t="155513" x="8213725" y="3825875"/>
          <p14:tracePt t="155530" x="8267700" y="3825875"/>
          <p14:tracePt t="155546" x="8313738" y="3825875"/>
          <p14:tracePt t="155563" x="8351838" y="3825875"/>
          <p14:tracePt t="155579" x="8374063" y="3817938"/>
          <p14:tracePt t="155597" x="8397875" y="3817938"/>
          <p14:tracePt t="155613" x="8404225" y="3810000"/>
          <p14:tracePt t="155629" x="8420100" y="3810000"/>
          <p14:tracePt t="155646" x="8442325" y="3802063"/>
          <p14:tracePt t="155663" x="8466138" y="3802063"/>
          <p14:tracePt t="155680" x="8526463" y="3802063"/>
          <p14:tracePt t="155696" x="8602663" y="3802063"/>
          <p14:tracePt t="155713" x="8670925" y="3802063"/>
          <p14:tracePt t="155730" x="8763000" y="3802063"/>
          <p14:tracePt t="155746" x="8847138" y="3802063"/>
          <p14:tracePt t="155763" x="8907463" y="3802063"/>
          <p14:tracePt t="155780" x="8969375" y="3802063"/>
          <p14:tracePt t="155797" x="9051925" y="3802063"/>
          <p14:tracePt t="155813" x="9121775" y="3802063"/>
          <p14:tracePt t="155831" x="9190038" y="3802063"/>
          <p14:tracePt t="155846" x="9242425" y="3802063"/>
          <p14:tracePt t="155863" x="9296400" y="3802063"/>
          <p14:tracePt t="155880" x="9334500" y="3802063"/>
          <p14:tracePt t="155896" x="9380538" y="3802063"/>
          <p14:tracePt t="155913" x="9432925" y="3794125"/>
          <p14:tracePt t="155930" x="9478963" y="3794125"/>
          <p14:tracePt t="155946" x="9525000" y="3794125"/>
          <p14:tracePt t="155949" x="9540875" y="3779838"/>
          <p14:tracePt t="155963" x="9555163" y="3779838"/>
          <p14:tracePt t="155980" x="9563100" y="3779838"/>
          <p14:tracePt t="155997" x="9585325" y="3779838"/>
          <p14:tracePt t="156032" x="9609138" y="3779838"/>
          <p14:tracePt t="156046" x="9623425" y="3779838"/>
          <p14:tracePt t="156063" x="9685338" y="3779838"/>
          <p14:tracePt t="156080" x="9723438" y="3779838"/>
          <p14:tracePt t="156096" x="9775825" y="3779838"/>
          <p14:tracePt t="156113" x="9837738" y="3779838"/>
          <p14:tracePt t="156130" x="9898063" y="3779838"/>
          <p14:tracePt t="156146" x="9966325" y="3779838"/>
          <p14:tracePt t="156163" x="10036175" y="3779838"/>
          <p14:tracePt t="156180" x="10142538" y="3779838"/>
          <p14:tracePt t="156197" x="10317163" y="3779838"/>
          <p14:tracePt t="156213" x="10355263" y="3779838"/>
          <p14:tracePt t="156231" x="10469563" y="3779838"/>
          <p14:tracePt t="156247" x="10515600" y="3779838"/>
          <p14:tracePt t="156263" x="10531475" y="3779838"/>
          <p14:tracePt t="156280" x="10537825" y="3779838"/>
          <p14:tracePt t="156486" x="10507663" y="3771900"/>
          <p14:tracePt t="156494" x="10439400" y="3763963"/>
          <p14:tracePt t="156502" x="10333038" y="3763963"/>
          <p14:tracePt t="156513" x="10210800" y="3763963"/>
          <p14:tracePt t="156531" x="9775825" y="3763963"/>
          <p14:tracePt t="156546" x="9136063" y="3763963"/>
          <p14:tracePt t="156563" x="8450263" y="3763963"/>
          <p14:tracePt t="156580" x="7794625" y="3763963"/>
          <p14:tracePt t="156597" x="6759575" y="3763963"/>
          <p14:tracePt t="156613" x="6142038" y="3763963"/>
          <p14:tracePt t="156630" x="5584825" y="3763963"/>
          <p14:tracePt t="156646" x="4983163" y="3763963"/>
          <p14:tracePt t="156663" x="4503738" y="3763963"/>
          <p14:tracePt t="156680" x="4152900" y="3763963"/>
          <p14:tracePt t="156697" x="3794125" y="3763963"/>
          <p14:tracePt t="156713" x="3521075" y="3756025"/>
          <p14:tracePt t="156730" x="3298825" y="3741738"/>
          <p14:tracePt t="156747" x="3146425" y="3733800"/>
          <p14:tracePt t="156763" x="3025775" y="3733800"/>
          <p14:tracePt t="156780" x="2903538" y="3733800"/>
          <p14:tracePt t="156797" x="2773363" y="3733800"/>
          <p14:tracePt t="156813" x="2713038" y="3733800"/>
          <p14:tracePt t="156830" x="2628900" y="3733800"/>
          <p14:tracePt t="156848" x="2560638" y="3733800"/>
          <p14:tracePt t="156863" x="2492375" y="3733800"/>
          <p14:tracePt t="156880" x="2392363" y="3779838"/>
          <p14:tracePt t="156897" x="2354263" y="3817938"/>
          <p14:tracePt t="156913" x="2324100" y="3840163"/>
          <p14:tracePt t="156930" x="2301875" y="3863975"/>
          <p14:tracePt t="156947" x="2301875" y="3886200"/>
          <p14:tracePt t="156950" x="2301875" y="3902075"/>
          <p14:tracePt t="156963" x="2301875" y="3924300"/>
          <p14:tracePt t="156980" x="2301875" y="3970338"/>
          <p14:tracePt t="156997" x="2301875" y="4030663"/>
          <p14:tracePt t="157013" x="2308225" y="4060825"/>
          <p14:tracePt t="157030" x="2316163" y="4076700"/>
          <p14:tracePt t="157048" x="2332038" y="4092575"/>
          <p14:tracePt t="157063" x="2354263" y="4092575"/>
          <p14:tracePt t="157080" x="2408238" y="4098925"/>
          <p14:tracePt t="157097" x="2492375" y="4114800"/>
          <p14:tracePt t="157113" x="2606675" y="4122738"/>
          <p14:tracePt t="157130" x="2705100" y="4122738"/>
          <p14:tracePt t="157147" x="2797175" y="4122738"/>
          <p14:tracePt t="157163" x="2895600" y="4122738"/>
          <p14:tracePt t="157180" x="2955925" y="4114800"/>
          <p14:tracePt t="157197" x="3009900" y="4106863"/>
          <p14:tracePt t="157213" x="3048000" y="4106863"/>
          <p14:tracePt t="157230" x="3063875" y="4106863"/>
          <p14:tracePt t="157249" x="3070225" y="4106863"/>
          <p14:tracePt t="157264" x="3086100" y="4106863"/>
          <p14:tracePt t="157280" x="3094038" y="4106863"/>
          <p14:tracePt t="157297" x="3101975" y="4106863"/>
          <p14:tracePt t="157342" x="3078163" y="4106863"/>
          <p14:tracePt t="157353" x="3009900" y="4106863"/>
          <p14:tracePt t="157363" x="2971800" y="4106863"/>
          <p14:tracePt t="157380" x="2949575" y="4106863"/>
          <p14:tracePt t="157702" x="2949575" y="4092575"/>
          <p14:tracePt t="157710" x="2955925" y="4092575"/>
          <p14:tracePt t="157718" x="2971800" y="4084638"/>
          <p14:tracePt t="157730" x="3001963" y="4084638"/>
          <p14:tracePt t="157747" x="3055938" y="4076700"/>
          <p14:tracePt t="157763" x="3108325" y="4076700"/>
          <p14:tracePt t="157781" x="3254375" y="4076700"/>
          <p14:tracePt t="157797" x="3314700" y="4076700"/>
          <p14:tracePt t="157813" x="3489325" y="4076700"/>
          <p14:tracePt t="157830" x="3597275" y="4076700"/>
          <p14:tracePt t="157847" x="3679825" y="4054475"/>
          <p14:tracePt t="157863" x="3733800" y="4054475"/>
          <p14:tracePt t="157880" x="3787775" y="4054475"/>
          <p14:tracePt t="157897" x="3817938" y="4054475"/>
          <p14:tracePt t="157913" x="3856038" y="4054475"/>
          <p14:tracePt t="157930" x="3908425" y="4054475"/>
          <p14:tracePt t="157947" x="3970338" y="4060825"/>
          <p14:tracePt t="157963" x="4046538" y="4068763"/>
          <p14:tracePt t="157966" x="4068763" y="4076700"/>
          <p14:tracePt t="157980" x="4106863" y="4076700"/>
          <p14:tracePt t="157997" x="4175125" y="4092575"/>
          <p14:tracePt t="158013" x="4267200" y="4098925"/>
          <p14:tracePt t="158030" x="4297363" y="4106863"/>
          <p14:tracePt t="158047" x="4327525" y="4122738"/>
          <p14:tracePt t="158063" x="4365625" y="4122738"/>
          <p14:tracePt t="158080" x="4389438" y="4130675"/>
          <p14:tracePt t="158097" x="4427538" y="4144963"/>
          <p14:tracePt t="158113" x="4465638" y="4144963"/>
          <p14:tracePt t="158130" x="4503738" y="4152900"/>
          <p14:tracePt t="158147" x="4541838" y="4160838"/>
          <p14:tracePt t="158163" x="4579938" y="4160838"/>
          <p14:tracePt t="158180" x="4618038" y="4168775"/>
          <p14:tracePt t="158197" x="4670425" y="4175125"/>
          <p14:tracePt t="158213" x="4702175" y="4183063"/>
          <p14:tracePt t="158230" x="4716463" y="4183063"/>
          <p14:tracePt t="158247" x="4732338" y="4183063"/>
          <p14:tracePt t="158263" x="4746625" y="4183063"/>
          <p14:tracePt t="158280" x="4754563" y="4183063"/>
          <p14:tracePt t="158297" x="4770438" y="4183063"/>
          <p14:tracePt t="158313" x="4784725" y="4183063"/>
          <p14:tracePt t="158330" x="4800600" y="4183063"/>
          <p14:tracePt t="158347" x="4816475" y="4183063"/>
          <p14:tracePt t="158363" x="4822825" y="4183063"/>
          <p14:tracePt t="158381" x="4854575" y="4168775"/>
          <p14:tracePt t="158397" x="4884738" y="4160838"/>
          <p14:tracePt t="158414" x="4906963" y="4160838"/>
          <p14:tracePt t="158430" x="4945063" y="4152900"/>
          <p14:tracePt t="158447" x="4983163" y="4144963"/>
          <p14:tracePt t="158463" x="5021263" y="4144963"/>
          <p14:tracePt t="158480" x="5067300" y="4144963"/>
          <p14:tracePt t="158497" x="5097463" y="4130675"/>
          <p14:tracePt t="158514" x="5127625" y="4130675"/>
          <p14:tracePt t="158530" x="5151438" y="4130675"/>
          <p14:tracePt t="158547" x="5173663" y="4130675"/>
          <p14:tracePt t="158564" x="5189538" y="4130675"/>
          <p14:tracePt t="158581" x="5197475" y="4130675"/>
          <p14:tracePt t="158597" x="5211763" y="4130675"/>
          <p14:tracePt t="158613" x="5219700" y="4130675"/>
          <p14:tracePt t="158647" x="5227638" y="4130675"/>
          <p14:tracePt t="158669" x="5235575" y="4130675"/>
          <p14:tracePt t="158680" x="5241925" y="4130675"/>
          <p14:tracePt t="158709" x="5257800" y="4130675"/>
          <p14:tracePt t="158717" x="5265738" y="4130675"/>
          <p14:tracePt t="158733" x="5273675" y="4130675"/>
          <p14:tracePt t="158749" x="5280025" y="4130675"/>
          <p14:tracePt t="158765" x="5287963" y="4130675"/>
          <p14:tracePt t="158781" x="5303838" y="4130675"/>
          <p14:tracePt t="158797" x="5318125" y="4130675"/>
          <p14:tracePt t="158814" x="5334000" y="4130675"/>
          <p14:tracePt t="158831" x="5356225" y="4137025"/>
          <p14:tracePt t="158847" x="5372100" y="4137025"/>
          <p14:tracePt t="158864" x="5372100" y="4130675"/>
          <p14:tracePt t="158880" x="5356225" y="4130675"/>
          <p14:tracePt t="159320" x="5349875" y="4130675"/>
          <p14:tracePt t="159357" x="5356225" y="4130675"/>
          <p14:tracePt t="159365" x="5364163" y="4130675"/>
          <p14:tracePt t="159381" x="5364163" y="4137025"/>
          <p14:tracePt t="159389" x="5380038" y="4137025"/>
          <p14:tracePt t="159398" x="5387975" y="4137025"/>
          <p14:tracePt t="159414" x="5410200" y="4144963"/>
          <p14:tracePt t="159431" x="5426075" y="4144963"/>
          <p14:tracePt t="159447" x="5464175" y="4144963"/>
          <p14:tracePt t="159464" x="5494338" y="4144963"/>
          <p14:tracePt t="159481" x="5540375" y="4144963"/>
          <p14:tracePt t="159497" x="5608638" y="4137025"/>
          <p14:tracePt t="159514" x="5692775" y="4122738"/>
          <p14:tracePt t="159531" x="5799138" y="4106863"/>
          <p14:tracePt t="159547" x="5921375" y="4098925"/>
          <p14:tracePt t="159564" x="6057900" y="4084638"/>
          <p14:tracePt t="159581" x="6264275" y="4076700"/>
          <p14:tracePt t="159597" x="6384925" y="4076700"/>
          <p14:tracePt t="159614" x="6454775" y="4076700"/>
          <p14:tracePt t="159631" x="6537325" y="4076700"/>
          <p14:tracePt t="159648" x="6583363" y="4076700"/>
          <p14:tracePt t="159664" x="6637338" y="4076700"/>
          <p14:tracePt t="159681" x="6683375" y="4076700"/>
          <p14:tracePt t="159697" x="6721475" y="4084638"/>
          <p14:tracePt t="159714" x="6759575" y="4092575"/>
          <p14:tracePt t="159731" x="6804025" y="4098925"/>
          <p14:tracePt t="159747" x="6842125" y="4106863"/>
          <p14:tracePt t="159765" x="6904038" y="4122738"/>
          <p14:tracePt t="159781" x="6918325" y="4130675"/>
          <p14:tracePt t="159797" x="6972300" y="4137025"/>
          <p14:tracePt t="159814" x="6988175" y="4137025"/>
          <p14:tracePt t="159831" x="7002463" y="4137025"/>
          <p14:tracePt t="159848" x="7032625" y="4144963"/>
          <p14:tracePt t="159864" x="7064375" y="4144963"/>
          <p14:tracePt t="159881" x="7086600" y="4144963"/>
          <p14:tracePt t="159897" x="7116763" y="4168775"/>
          <p14:tracePt t="159914" x="7146925" y="4168775"/>
          <p14:tracePt t="159931" x="7185025" y="4175125"/>
          <p14:tracePt t="159947" x="7200900" y="4191000"/>
          <p14:tracePt t="159964" x="7239000" y="4191000"/>
          <p14:tracePt t="159981" x="7246938" y="4191000"/>
          <p14:tracePt t="159997" x="7261225" y="4191000"/>
          <p14:tracePt t="160014" x="7269163" y="4191000"/>
          <p14:tracePt t="160031" x="7285038" y="4191000"/>
          <p14:tracePt t="160070" x="7292975" y="4191000"/>
          <p14:tracePt t="160159" x="7299325" y="4191000"/>
          <p14:tracePt t="160166" x="7307263" y="4191000"/>
          <p14:tracePt t="160181" x="7315200" y="4191000"/>
          <p14:tracePt t="160198" x="7337425" y="4191000"/>
          <p14:tracePt t="160215" x="7361238" y="4191000"/>
          <p14:tracePt t="160231" x="7391400" y="4191000"/>
          <p14:tracePt t="160248" x="7421563" y="4191000"/>
          <p14:tracePt t="160265" x="7451725" y="4191000"/>
          <p14:tracePt t="160281" x="7489825" y="4191000"/>
          <p14:tracePt t="160298" x="7527925" y="4198938"/>
          <p14:tracePt t="160315" x="7597775" y="4206875"/>
          <p14:tracePt t="160331" x="7673975" y="4221163"/>
          <p14:tracePt t="160348" x="7764463" y="4229100"/>
          <p14:tracePt t="160364" x="7908925" y="4251325"/>
          <p14:tracePt t="160381" x="8008938" y="4259263"/>
          <p14:tracePt t="160397" x="8069263" y="4259263"/>
          <p14:tracePt t="160414" x="8115300" y="4259263"/>
          <p14:tracePt t="160431" x="8169275" y="4259263"/>
          <p14:tracePt t="160447" x="8221663" y="4267200"/>
          <p14:tracePt t="160464" x="8297863" y="4267200"/>
          <p14:tracePt t="160481" x="8359775" y="4267200"/>
          <p14:tracePt t="160497" x="8450263" y="4267200"/>
          <p14:tracePt t="160514" x="8564563" y="4267200"/>
          <p14:tracePt t="160531" x="8678863" y="4267200"/>
          <p14:tracePt t="160548" x="8763000" y="4275138"/>
          <p14:tracePt t="160565" x="8907463" y="4297363"/>
          <p14:tracePt t="160581" x="8983663" y="4297363"/>
          <p14:tracePt t="160597" x="9083675" y="4297363"/>
          <p14:tracePt t="160614" x="9174163" y="4297363"/>
          <p14:tracePt t="160631" x="9250363" y="4297363"/>
          <p14:tracePt t="160647" x="9304338" y="4297363"/>
          <p14:tracePt t="160664" x="9342438" y="4297363"/>
          <p14:tracePt t="160681" x="9364663" y="4297363"/>
          <p14:tracePt t="160697" x="9394825" y="4297363"/>
          <p14:tracePt t="160714" x="9418638" y="4297363"/>
          <p14:tracePt t="160731" x="9432925" y="4297363"/>
          <p14:tracePt t="160748" x="9440863" y="4297363"/>
          <p14:tracePt t="160764" x="9464675" y="4297363"/>
          <p14:tracePt t="160781" x="9471025" y="4289425"/>
          <p14:tracePt t="160797" x="9486900" y="4289425"/>
          <p14:tracePt t="160814" x="9509125" y="4289425"/>
          <p14:tracePt t="160831" x="9532938" y="4283075"/>
          <p14:tracePt t="160848" x="9563100" y="4267200"/>
          <p14:tracePt t="160864" x="9593263" y="4267200"/>
          <p14:tracePt t="160881" x="9623425" y="4259263"/>
          <p14:tracePt t="160898" x="9661525" y="4244975"/>
          <p14:tracePt t="160914" x="9685338" y="4237038"/>
          <p14:tracePt t="160931" x="9707563" y="4221163"/>
          <p14:tracePt t="160948" x="9745663" y="4206875"/>
          <p14:tracePt t="160965" x="9829800" y="4183063"/>
          <p14:tracePt t="160981" x="9898063" y="4175125"/>
          <p14:tracePt t="160998" x="10004425" y="4144963"/>
          <p14:tracePt t="161014" x="10118725" y="4130675"/>
          <p14:tracePt t="161031" x="10233025" y="4114800"/>
          <p14:tracePt t="161048" x="10355263" y="4098925"/>
          <p14:tracePt t="161064" x="10469563" y="4092575"/>
          <p14:tracePt t="161081" x="10591800" y="4092575"/>
          <p14:tracePt t="161098" x="10668000" y="4092575"/>
          <p14:tracePt t="161114" x="10690225" y="4092575"/>
          <p14:tracePt t="161198" x="10683875" y="4084638"/>
          <p14:tracePt t="161206" x="10645775" y="4084638"/>
          <p14:tracePt t="161215" x="10561638" y="4084638"/>
          <p14:tracePt t="161231" x="10363200" y="4122738"/>
          <p14:tracePt t="161248" x="10066338" y="4191000"/>
          <p14:tracePt t="161265" x="9677400" y="4267200"/>
          <p14:tracePt t="161281" x="9288463" y="4321175"/>
          <p14:tracePt t="161298" x="8937625" y="4351338"/>
          <p14:tracePt t="161315" x="8626475" y="4351338"/>
          <p14:tracePt t="161332" x="8251825" y="4351338"/>
          <p14:tracePt t="161349" x="7627938" y="4351338"/>
          <p14:tracePt t="161365" x="7361238" y="4351338"/>
          <p14:tracePt t="161382" x="6430963" y="4351338"/>
          <p14:tracePt t="161398" x="5875338" y="4351338"/>
          <p14:tracePt t="161415" x="5372100" y="4351338"/>
          <p14:tracePt t="161432" x="4914900" y="4351338"/>
          <p14:tracePt t="161448" x="4518025" y="4373563"/>
          <p14:tracePt t="161465" x="4122738" y="4419600"/>
          <p14:tracePt t="161482" x="3878263" y="4457700"/>
          <p14:tracePt t="161498" x="3679825" y="4473575"/>
          <p14:tracePt t="161515" x="3489325" y="4473575"/>
          <p14:tracePt t="161532" x="3292475" y="4473575"/>
          <p14:tracePt t="161550" x="3032125" y="4473575"/>
          <p14:tracePt t="161565" x="2963863" y="4473575"/>
          <p14:tracePt t="161582" x="2765425" y="4473575"/>
          <p14:tracePt t="161598" x="2705100" y="4473575"/>
          <p14:tracePt t="161615" x="2651125" y="4473575"/>
          <p14:tracePt t="161632" x="2590800" y="4457700"/>
          <p14:tracePt t="161648" x="2560638" y="4449763"/>
          <p14:tracePt t="161665" x="2536825" y="4449763"/>
          <p14:tracePt t="161682" x="2522538" y="4435475"/>
          <p14:tracePt t="161698" x="2514600" y="4435475"/>
          <p14:tracePt t="161715" x="2506663" y="4435475"/>
          <p14:tracePt t="161732" x="2498725" y="4435475"/>
          <p14:tracePt t="161750" x="2492375" y="4435475"/>
          <p14:tracePt t="161766" x="2484438" y="4435475"/>
          <p14:tracePt t="161790" x="2468563" y="4435475"/>
          <p14:tracePt t="161832" x="2460625" y="4441825"/>
          <p14:tracePt t="161856" x="2460625" y="4449763"/>
          <p14:tracePt t="161886" x="2460625" y="4457700"/>
          <p14:tracePt t="161902" x="2460625" y="4473575"/>
          <p14:tracePt t="161926" x="2460625" y="4479925"/>
          <p14:tracePt t="161953" x="2460625" y="4495800"/>
          <p14:tracePt t="161966" x="2460625" y="4503738"/>
          <p14:tracePt t="161974" x="2468563" y="4503738"/>
          <p14:tracePt t="161982" x="2476500" y="4511675"/>
          <p14:tracePt t="161999" x="2514600" y="4518025"/>
          <p14:tracePt t="162015" x="2552700" y="4525963"/>
          <p14:tracePt t="162032" x="2598738" y="4533900"/>
          <p14:tracePt t="162048" x="2674938" y="4541838"/>
          <p14:tracePt t="162065" x="2751138" y="4541838"/>
          <p14:tracePt t="162082" x="2849563" y="4541838"/>
          <p14:tracePt t="162099" x="2949575" y="4541838"/>
          <p14:tracePt t="162115" x="3032125" y="4541838"/>
          <p14:tracePt t="162132" x="3094038" y="4541838"/>
          <p14:tracePt t="162149" x="3178175" y="4541838"/>
          <p14:tracePt t="162166" x="3230563" y="4541838"/>
          <p14:tracePt t="162182" x="3284538" y="4541838"/>
          <p14:tracePt t="162199" x="3336925" y="4541838"/>
          <p14:tracePt t="162215" x="3398838" y="4541838"/>
          <p14:tracePt t="162232" x="3444875" y="4541838"/>
          <p14:tracePt t="162249" x="3482975" y="4541838"/>
          <p14:tracePt t="162266" x="3505200" y="4541838"/>
          <p14:tracePt t="162282" x="3535363" y="4541838"/>
          <p14:tracePt t="162299" x="3565525" y="4549775"/>
          <p14:tracePt t="162315" x="3581400" y="4549775"/>
          <p14:tracePt t="162332" x="3603625" y="4556125"/>
          <p14:tracePt t="162349" x="3641725" y="4564063"/>
          <p14:tracePt t="162366" x="3673475" y="4579938"/>
          <p14:tracePt t="162382" x="3717925" y="4594225"/>
          <p14:tracePt t="162399" x="3787775" y="4610100"/>
          <p14:tracePt t="162415" x="3863975" y="4625975"/>
          <p14:tracePt t="162432" x="3932238" y="4625975"/>
          <p14:tracePt t="162449" x="3992563" y="4632325"/>
          <p14:tracePt t="162465" x="4046538" y="4632325"/>
          <p14:tracePt t="162482" x="4084638" y="4632325"/>
          <p14:tracePt t="162499" x="4106863" y="4632325"/>
          <p14:tracePt t="162515" x="4122738" y="4632325"/>
          <p14:tracePt t="163159" x="4130675" y="4632325"/>
          <p14:tracePt t="163174" x="4152900" y="4632325"/>
          <p14:tracePt t="163182" x="4213225" y="4618038"/>
          <p14:tracePt t="163190" x="4283075" y="4594225"/>
          <p14:tracePt t="163199" x="4351338" y="4572000"/>
          <p14:tracePt t="163215" x="4479925" y="4533900"/>
          <p14:tracePt t="163232" x="4594225" y="4503738"/>
          <p14:tracePt t="163249" x="4686300" y="4479925"/>
          <p14:tracePt t="163266" x="4716463" y="4465638"/>
          <p14:tracePt t="163438" x="4724400" y="4465638"/>
          <p14:tracePt t="163446" x="4746625" y="4465638"/>
          <p14:tracePt t="163454" x="4754563" y="4465638"/>
          <p14:tracePt t="163466" x="4762500" y="4465638"/>
          <p14:tracePt t="163482" x="4770438" y="4465638"/>
          <p14:tracePt t="163606" x="4784725" y="4465638"/>
          <p14:tracePt t="163614" x="4800600" y="4465638"/>
          <p14:tracePt t="163622" x="4822825" y="4465638"/>
          <p14:tracePt t="163632" x="4854575" y="4465638"/>
          <p14:tracePt t="163649" x="4953000" y="4495800"/>
          <p14:tracePt t="163666" x="5045075" y="4503738"/>
          <p14:tracePt t="163682" x="5151438" y="4518025"/>
          <p14:tracePt t="163699" x="5219700" y="4525963"/>
          <p14:tracePt t="163716" x="5249863" y="4533900"/>
          <p14:tracePt t="163732" x="5249863" y="4541838"/>
          <p14:tracePt t="163790" x="5257800" y="4541838"/>
          <p14:tracePt t="163798" x="5273675" y="4541838"/>
          <p14:tracePt t="163806" x="5287963" y="4541838"/>
          <p14:tracePt t="163816" x="5303838" y="4556125"/>
          <p14:tracePt t="163832" x="5318125" y="4556125"/>
          <p14:tracePt t="164950" x="5318125" y="4564063"/>
          <p14:tracePt t="164966" x="5280025" y="4602163"/>
          <p14:tracePt t="164975" x="5143500" y="4702175"/>
          <p14:tracePt t="164983" x="4960938" y="4822825"/>
          <p14:tracePt t="165000" x="4503738" y="5045075"/>
          <p14:tracePt t="165016" x="4016375" y="5219700"/>
          <p14:tracePt t="165033" x="3535363" y="5387975"/>
          <p14:tracePt t="165050" x="3132138" y="5516563"/>
          <p14:tracePt t="165067" x="2751138" y="5654675"/>
          <p14:tracePt t="165083" x="2544763" y="5707063"/>
          <p14:tracePt t="165100" x="2446338" y="5745163"/>
          <p14:tracePt t="165116" x="2438400" y="5745163"/>
          <p14:tracePt t="165150" x="2430463" y="5753100"/>
          <p14:tracePt t="165166" x="2422525" y="5761038"/>
          <p14:tracePt t="165174" x="2400300" y="5775325"/>
          <p14:tracePt t="165183" x="2392363" y="5791200"/>
          <p14:tracePt t="165200" x="2332038" y="5829300"/>
          <p14:tracePt t="165216" x="2263775" y="5889625"/>
          <p14:tracePt t="165233" x="2171700" y="5973763"/>
          <p14:tracePt t="165250" x="2103438" y="6096000"/>
          <p14:tracePt t="165267" x="2035175" y="6202363"/>
          <p14:tracePt t="165283" x="1989138" y="6264275"/>
          <p14:tracePt t="165300" x="1965325" y="6308725"/>
          <p14:tracePt t="165316" x="1958975" y="6316663"/>
          <p14:tracePt t="165350" x="1951038" y="6278563"/>
          <p14:tracePt t="165358" x="1951038" y="6202363"/>
          <p14:tracePt t="165366" x="1951038" y="6142038"/>
          <p14:tracePt t="165383" x="1951038" y="5981700"/>
          <p14:tracePt t="165400" x="1981200" y="5821363"/>
          <p14:tracePt t="165416" x="2035175" y="5654675"/>
          <p14:tracePt t="165433" x="2103438" y="5562600"/>
          <p14:tracePt t="165449" x="2286000" y="5494338"/>
          <p14:tracePt t="165466" x="2536825" y="5486400"/>
          <p14:tracePt t="165483" x="2827338" y="5524500"/>
          <p14:tracePt t="165486" x="3032125" y="5584825"/>
          <p14:tracePt t="165500" x="3216275" y="5676900"/>
          <p14:tracePt t="165517" x="3482975" y="5927725"/>
          <p14:tracePt t="165533" x="3497263" y="6035675"/>
          <p14:tracePt t="165550" x="3459163" y="6354763"/>
          <p14:tracePt t="165567" x="3260725" y="6561138"/>
          <p14:tracePt t="165583" x="3063875" y="6607175"/>
          <p14:tracePt t="165600" x="2903538" y="6599238"/>
          <p14:tracePt t="165616" x="2720975" y="6492875"/>
          <p14:tracePt t="165633" x="2536825" y="6332538"/>
          <p14:tracePt t="165650" x="2476500" y="6210300"/>
          <p14:tracePt t="165666" x="2460625" y="6096000"/>
          <p14:tracePt t="165683" x="2468563" y="5959475"/>
          <p14:tracePt t="165700" x="2574925" y="5867400"/>
          <p14:tracePt t="165717" x="2789238" y="5845175"/>
          <p14:tracePt t="165733" x="2971800" y="5875338"/>
          <p14:tracePt t="165750" x="3101975" y="5965825"/>
          <p14:tracePt t="165767" x="3162300" y="6103938"/>
          <p14:tracePt t="165783" x="3170238" y="6232525"/>
          <p14:tracePt t="165800" x="3101975" y="6346825"/>
          <p14:tracePt t="165817" x="2903538" y="6384925"/>
          <p14:tracePt t="165833" x="2651125" y="6332538"/>
          <p14:tracePt t="165850" x="2270125" y="6103938"/>
          <p14:tracePt t="165867" x="1958975" y="5845175"/>
          <p14:tracePt t="165883" x="1882775" y="5676900"/>
          <p14:tracePt t="165900" x="1866900" y="5532438"/>
          <p14:tracePt t="165917" x="2087563" y="5394325"/>
          <p14:tracePt t="165933" x="2384425" y="5380038"/>
          <p14:tracePt t="165950" x="2773363" y="5456238"/>
          <p14:tracePt t="165967" x="2987675" y="5540375"/>
          <p14:tracePt t="165983" x="3009900" y="5570538"/>
          <p14:tracePt t="166000" x="3009900" y="5654675"/>
          <p14:tracePt t="166017" x="2963863" y="5753100"/>
          <p14:tracePt t="166033" x="2789238" y="5783263"/>
          <p14:tracePt t="166050" x="2606675" y="5783263"/>
          <p14:tracePt t="166067" x="2438400" y="5722938"/>
          <p14:tracePt t="166083" x="2370138" y="5684838"/>
          <p14:tracePt t="166100" x="2362200" y="5684838"/>
          <p14:tracePt t="166117" x="2362200" y="5668963"/>
          <p14:tracePt t="166133" x="2362200" y="5661025"/>
          <p14:tracePt t="166271" x="2346325" y="5646738"/>
          <p14:tracePt t="166278" x="2324100" y="5646738"/>
          <p14:tracePt t="166286" x="2308225" y="5638800"/>
          <p14:tracePt t="166300" x="2293938" y="5630863"/>
          <p14:tracePt t="166317" x="2278063" y="5630863"/>
          <p14:tracePt t="166333" x="2270125" y="5630863"/>
          <p14:tracePt t="166350" x="2339975" y="5661025"/>
          <p14:tracePt t="166367" x="2667000" y="5737225"/>
          <p14:tracePt t="166383" x="3390900" y="5851525"/>
          <p14:tracePt t="166400" x="4251325" y="5943600"/>
          <p14:tracePt t="166417" x="4937125" y="5943600"/>
          <p14:tracePt t="166433" x="5311775" y="5943600"/>
          <p14:tracePt t="166450" x="5394325" y="5943600"/>
          <p14:tracePt t="166494" x="5387975" y="5943600"/>
          <p14:tracePt t="166502" x="5364163" y="5943600"/>
          <p14:tracePt t="166517" x="5341938" y="5935663"/>
          <p14:tracePt t="166533" x="5318125" y="5943600"/>
          <p14:tracePt t="166550" x="5235575" y="6019800"/>
          <p14:tracePt t="166567" x="5143500" y="6073775"/>
          <p14:tracePt t="166583" x="5029200" y="6126163"/>
          <p14:tracePt t="166600" x="4914900" y="6134100"/>
          <p14:tracePt t="166617" x="4800600" y="6134100"/>
          <p14:tracePt t="166633" x="4754563" y="6118225"/>
          <p14:tracePt t="166650" x="4716463" y="6088063"/>
          <p14:tracePt t="166667" x="4716463" y="6027738"/>
          <p14:tracePt t="166683" x="4724400" y="5951538"/>
          <p14:tracePt t="166701" x="4838700" y="5783263"/>
          <p14:tracePt t="166717" x="4906963" y="5737225"/>
          <p14:tracePt t="166733" x="5181600" y="5630863"/>
          <p14:tracePt t="166750" x="5380038" y="5616575"/>
          <p14:tracePt t="166768" x="5584825" y="5616575"/>
          <p14:tracePt t="166783" x="5722938" y="5616575"/>
          <p14:tracePt t="166800" x="5829300" y="5676900"/>
          <p14:tracePt t="166817" x="5935663" y="5807075"/>
          <p14:tracePt t="166833" x="5959475" y="5965825"/>
          <p14:tracePt t="166850" x="5943600" y="6156325"/>
          <p14:tracePt t="166867" x="5775325" y="6332538"/>
          <p14:tracePt t="166884" x="5608638" y="6392863"/>
          <p14:tracePt t="166901" x="5326063" y="6378575"/>
          <p14:tracePt t="166917" x="5075238" y="6248400"/>
          <p14:tracePt t="166934" x="4975225" y="6164263"/>
          <p14:tracePt t="166950" x="4937125" y="6065838"/>
          <p14:tracePt t="166968" x="4937125" y="5973763"/>
          <p14:tracePt t="166983" x="4991100" y="5889625"/>
          <p14:tracePt t="167000" x="5165725" y="5845175"/>
          <p14:tracePt t="167017" x="5410200" y="5845175"/>
          <p14:tracePt t="167034" x="5638800" y="5851525"/>
          <p14:tracePt t="167050" x="5821363" y="5935663"/>
          <p14:tracePt t="167067" x="5951538" y="6049963"/>
          <p14:tracePt t="167084" x="5989638" y="6172200"/>
          <p14:tracePt t="167101" x="5959475" y="6384925"/>
          <p14:tracePt t="167117" x="5845175" y="6438900"/>
          <p14:tracePt t="167134" x="5524500" y="6461125"/>
          <p14:tracePt t="167150" x="5235575" y="6370638"/>
          <p14:tracePt t="167167" x="5045075" y="6232525"/>
          <p14:tracePt t="167184" x="4999038" y="6149975"/>
          <p14:tracePt t="167200" x="4999038" y="6027738"/>
          <p14:tracePt t="167217" x="5059363" y="5913438"/>
          <p14:tracePt t="167234" x="5197475" y="5845175"/>
          <p14:tracePt t="167250" x="5356225" y="5837238"/>
          <p14:tracePt t="167267" x="5456238" y="5837238"/>
          <p14:tracePt t="167284" x="5502275" y="5867400"/>
          <p14:tracePt t="167301" x="5546725" y="5959475"/>
          <p14:tracePt t="167317" x="5554663" y="5997575"/>
          <p14:tracePt t="167334" x="5494338" y="6103938"/>
          <p14:tracePt t="167350" x="5394325" y="6126163"/>
          <p14:tracePt t="167367" x="5334000" y="6126163"/>
          <p14:tracePt t="167384" x="5303838" y="6126163"/>
          <p14:tracePt t="167400" x="5287963" y="6126163"/>
          <p14:tracePt t="167417" x="5280025" y="6118225"/>
          <p14:tracePt t="167434" x="5280025" y="6111875"/>
          <p14:tracePt t="167467" x="5280025" y="6096000"/>
          <p14:tracePt t="167483" x="5295900" y="6088063"/>
          <p14:tracePt t="167485" x="5303838" y="6080125"/>
          <p14:tracePt t="167501" x="5326063" y="6080125"/>
          <p14:tracePt t="167517" x="5372100" y="6073775"/>
          <p14:tracePt t="167533" x="5448300" y="6073775"/>
          <p14:tracePt t="167550" x="5546725" y="6073775"/>
          <p14:tracePt t="167567" x="5654675" y="6057900"/>
          <p14:tracePt t="167584" x="5730875" y="6049963"/>
          <p14:tracePt t="167600" x="5768975" y="6049963"/>
          <p14:tracePt t="167617" x="5783263" y="6049963"/>
          <p14:tracePt t="167710" x="5791200" y="6042025"/>
          <p14:tracePt t="167718" x="5775325" y="6035675"/>
          <p14:tracePt t="167726" x="5761038" y="6027738"/>
          <p14:tracePt t="167734" x="5737225" y="6027738"/>
          <p14:tracePt t="167751" x="5699125" y="6019800"/>
          <p14:tracePt t="167767" x="5654675" y="5989638"/>
          <p14:tracePt t="167784" x="5616575" y="5989638"/>
          <p14:tracePt t="167800" x="5546725" y="5959475"/>
          <p14:tracePt t="167817" x="5494338" y="5951538"/>
          <p14:tracePt t="167834" x="5372100" y="5935663"/>
          <p14:tracePt t="167851" x="5211763" y="5921375"/>
          <p14:tracePt t="167867" x="5037138" y="5851525"/>
          <p14:tracePt t="167886" x="4876800" y="5783263"/>
          <p14:tracePt t="167901" x="4854575" y="5753100"/>
          <p14:tracePt t="167917" x="4854575" y="5730875"/>
          <p14:tracePt t="167934" x="4860925" y="5684838"/>
          <p14:tracePt t="167951" x="4975225" y="5554663"/>
          <p14:tracePt t="167967" x="5127625" y="5440363"/>
          <p14:tracePt t="167984" x="5402263" y="5257800"/>
          <p14:tracePt t="168001" x="5715000" y="5051425"/>
          <p14:tracePt t="168017" x="6088063" y="4816475"/>
          <p14:tracePt t="168034" x="6384925" y="4648200"/>
          <p14:tracePt t="168051" x="6561138" y="4549775"/>
          <p14:tracePt t="168067" x="6651625" y="4495800"/>
          <p14:tracePt t="168084" x="6659563" y="4487863"/>
          <p14:tracePt t="168118" x="6659563" y="4465638"/>
          <p14:tracePt t="168126" x="6651625" y="4441825"/>
          <p14:tracePt t="168134" x="6591300" y="4411663"/>
          <p14:tracePt t="168151" x="6515100" y="4389438"/>
          <p14:tracePt t="168375" x="6537325" y="4359275"/>
          <p14:tracePt t="168382" x="6607175" y="4305300"/>
          <p14:tracePt t="168390" x="6651625" y="4259263"/>
          <p14:tracePt t="168401" x="6667500" y="4251325"/>
          <p14:tracePt t="168417" x="6689725" y="4198938"/>
          <p14:tracePt t="168434" x="6705600" y="4084638"/>
          <p14:tracePt t="168450" x="6705600" y="3984625"/>
          <p14:tracePt t="168467" x="6667500" y="3825875"/>
          <p14:tracePt t="168469" x="6621463" y="3749675"/>
          <p14:tracePt t="168484" x="6523038" y="3635375"/>
          <p14:tracePt t="168501" x="6226175" y="3413125"/>
          <p14:tracePt t="168517" x="5753100" y="3178175"/>
          <p14:tracePt t="168534" x="5570538" y="3101975"/>
          <p14:tracePt t="168550" x="5502275" y="3063875"/>
          <p14:tracePt t="168567" x="5494338" y="3063875"/>
          <p14:tracePt t="168584" x="5486400" y="3063875"/>
          <p14:tracePt t="168678" x="5486400" y="3048000"/>
          <p14:tracePt t="168686" x="5486400" y="3017838"/>
          <p14:tracePt t="168701" x="5516563" y="2933700"/>
          <p14:tracePt t="168718" x="5554663" y="2835275"/>
          <p14:tracePt t="168734" x="5600700" y="2743200"/>
          <p14:tracePt t="168751" x="5622925" y="2674938"/>
          <p14:tracePt t="168767" x="5630863" y="2659063"/>
          <p14:tracePt t="168830" x="5638800" y="2651125"/>
          <p14:tracePt t="168862" x="5646738" y="2651125"/>
          <p14:tracePt t="168872" x="5661025" y="2651125"/>
          <p14:tracePt t="168885" x="5722938" y="2651125"/>
          <p14:tracePt t="168901" x="5783263" y="2659063"/>
          <p14:tracePt t="168918" x="5997575" y="2689225"/>
          <p14:tracePt t="168935" x="6149975" y="2689225"/>
          <p14:tracePt t="168951" x="6226175" y="2689225"/>
          <p14:tracePt t="168968" x="6240463" y="2689225"/>
          <p14:tracePt t="169080" x="6232525" y="2689225"/>
          <p14:tracePt t="169089" x="6188075" y="2689225"/>
          <p14:tracePt t="169101" x="6156325" y="2682875"/>
          <p14:tracePt t="169118" x="6088063" y="2667000"/>
          <p14:tracePt t="169134" x="6080125" y="2667000"/>
          <p14:tracePt t="169151" x="6073775" y="2667000"/>
          <p14:tracePt t="169214" x="6065838" y="2667000"/>
          <p14:tracePt t="169222" x="6057900" y="2667000"/>
          <p14:tracePt t="169234" x="6042025" y="2667000"/>
          <p14:tracePt t="169254" x="5973763" y="2667000"/>
          <p14:tracePt t="169268" x="5943600" y="2667000"/>
          <p14:tracePt t="169285" x="5859463" y="2667000"/>
          <p14:tracePt t="169301" x="5829300" y="2667000"/>
          <p14:tracePt t="169318" x="5807075" y="2667000"/>
          <p14:tracePt t="169657" x="5837238" y="2667000"/>
          <p14:tracePt t="169667" x="5875338" y="2667000"/>
          <p14:tracePt t="169676" x="5913438" y="2674938"/>
          <p14:tracePt t="169685" x="5981700" y="2697163"/>
          <p14:tracePt t="169701" x="6080125" y="2697163"/>
          <p14:tracePt t="169718" x="6194425" y="2705100"/>
          <p14:tracePt t="169734" x="6264275" y="2713038"/>
          <p14:tracePt t="169751" x="6294438" y="2713038"/>
          <p14:tracePt t="169839" x="6302375" y="2713038"/>
          <p14:tracePt t="170406" x="6302375" y="2720975"/>
          <p14:tracePt t="170417" x="6286500" y="2720975"/>
          <p14:tracePt t="170429" x="6240463" y="2713038"/>
          <p14:tracePt t="170437" x="6226175" y="2697163"/>
          <p14:tracePt t="170451" x="6202363" y="2689225"/>
          <p14:tracePt t="170468" x="6149975" y="2682875"/>
          <p14:tracePt t="170485" x="6126163" y="2682875"/>
          <p14:tracePt t="171150" x="6118225" y="2682875"/>
          <p14:tracePt t="171158" x="6096000" y="2682875"/>
          <p14:tracePt t="171168" x="6065838" y="2682875"/>
          <p14:tracePt t="171186" x="6027738" y="2682875"/>
          <p14:tracePt t="171202" x="5943600" y="2697163"/>
          <p14:tracePt t="171218" x="5867400" y="2720975"/>
          <p14:tracePt t="171235" x="5791200" y="2751138"/>
          <p14:tracePt t="171252" x="5722938" y="2773363"/>
          <p14:tracePt t="171269" x="5654675" y="2811463"/>
          <p14:tracePt t="171285" x="5616575" y="2827338"/>
          <p14:tracePt t="171302" x="5608638" y="2841625"/>
          <p14:tracePt t="171318" x="5570538" y="2865438"/>
          <p14:tracePt t="171335" x="5516563" y="2887663"/>
          <p14:tracePt t="171352" x="5470525" y="2925763"/>
          <p14:tracePt t="171368" x="5410200" y="2933700"/>
          <p14:tracePt t="171385" x="5372100" y="2955925"/>
          <p14:tracePt t="171402" x="5341938" y="2971800"/>
          <p14:tracePt t="171418" x="5326063" y="2987675"/>
          <p14:tracePt t="171435" x="5318125" y="2987675"/>
          <p14:tracePt t="171468" x="5318125" y="2994025"/>
          <p14:tracePt t="171486" x="5311775" y="2994025"/>
          <p14:tracePt t="171646" x="5311775" y="3001963"/>
          <p14:tracePt t="171662" x="5311775" y="3009900"/>
          <p14:tracePt t="171670" x="5303838" y="3009900"/>
          <p14:tracePt t="171688" x="5303838" y="3017838"/>
          <p14:tracePt t="172304" x="5311775" y="3025775"/>
          <p14:tracePt t="172311" x="5394325" y="3048000"/>
          <p14:tracePt t="172320" x="5532438" y="3086100"/>
          <p14:tracePt t="172336" x="5807075" y="3154363"/>
          <p14:tracePt t="172352" x="6469063" y="3170238"/>
          <p14:tracePt t="172369" x="7154863" y="3192463"/>
          <p14:tracePt t="172387" x="7734300" y="3192463"/>
          <p14:tracePt t="172402" x="8145463" y="3192463"/>
          <p14:tracePt t="172419" x="8374063" y="3192463"/>
          <p14:tracePt t="172435" x="8542338" y="3178175"/>
          <p14:tracePt t="172452" x="8740775" y="3154363"/>
          <p14:tracePt t="172469" x="8809038" y="3154363"/>
          <p14:tracePt t="172470" x="8893175" y="3140075"/>
          <p14:tracePt t="172485" x="9051925" y="3124200"/>
          <p14:tracePt t="172502" x="9228138" y="3086100"/>
          <p14:tracePt t="172519" x="9388475" y="3078163"/>
          <p14:tracePt t="172535" x="9525000" y="3078163"/>
          <p14:tracePt t="172552" x="9585325" y="3078163"/>
          <p14:tracePt t="172569" x="9601200" y="3070225"/>
          <p14:tracePt t="172638" x="9609138" y="3063875"/>
          <p14:tracePt t="172695" x="9617075" y="3063875"/>
          <p14:tracePt t="172705" x="9631363" y="3055938"/>
          <p14:tracePt t="172713" x="9639300" y="3055938"/>
          <p14:tracePt t="172723" x="9677400" y="3055938"/>
          <p14:tracePt t="172736" x="9745663" y="3048000"/>
          <p14:tracePt t="172752" x="9791700" y="3040063"/>
          <p14:tracePt t="172769" x="9829800" y="3025775"/>
          <p14:tracePt t="172786" x="9859963" y="3017838"/>
          <p14:tracePt t="172822" x="9867900" y="3017838"/>
          <p14:tracePt t="172878" x="9883775" y="3009900"/>
          <p14:tracePt t="172895" x="9898063" y="3009900"/>
          <p14:tracePt t="172905" x="9906000" y="3009900"/>
          <p14:tracePt t="172919" x="9959975" y="3009900"/>
          <p14:tracePt t="172936" x="10042525" y="3009900"/>
          <p14:tracePt t="172952" x="10126663" y="3009900"/>
          <p14:tracePt t="172969" x="10164763" y="3009900"/>
          <p14:tracePt t="172986" x="10180638" y="3009900"/>
          <p14:tracePt t="173003" x="10180638" y="3001963"/>
          <p14:tracePt t="173862" x="10164763" y="3001963"/>
          <p14:tracePt t="173871" x="10142538" y="3001963"/>
          <p14:tracePt t="173878" x="10126663" y="2994025"/>
          <p14:tracePt t="173886" x="10112375" y="2994025"/>
          <p14:tracePt t="173902" x="10066338" y="2979738"/>
          <p14:tracePt t="173919" x="10028238" y="2979738"/>
          <p14:tracePt t="173936" x="9990138" y="2979738"/>
          <p14:tracePt t="173953" x="9928225" y="3025775"/>
          <p14:tracePt t="173969" x="9852025" y="3086100"/>
          <p14:tracePt t="173986" x="9769475" y="3154363"/>
          <p14:tracePt t="174002" x="9655175" y="3246438"/>
          <p14:tracePt t="174019" x="9555163" y="3306763"/>
          <p14:tracePt t="174036" x="9448800" y="3360738"/>
          <p14:tracePt t="174053" x="9380538" y="3390900"/>
          <p14:tracePt t="174069" x="9318625" y="3429000"/>
          <p14:tracePt t="174086" x="9288463" y="3436938"/>
          <p14:tracePt t="174103" x="9266238" y="3444875"/>
          <p14:tracePt t="174119" x="9204325" y="3467100"/>
          <p14:tracePt t="174136" x="9151938" y="3482975"/>
          <p14:tracePt t="174153" x="9083675" y="3489325"/>
          <p14:tracePt t="174169" x="9007475" y="3489325"/>
          <p14:tracePt t="174186" x="8923338" y="3513138"/>
          <p14:tracePt t="174203" x="8855075" y="3513138"/>
          <p14:tracePt t="174219" x="8793163" y="3513138"/>
          <p14:tracePt t="174236" x="8732838" y="3513138"/>
          <p14:tracePt t="174253" x="8724900" y="3513138"/>
          <p14:tracePt t="174269" x="8702675" y="3513138"/>
          <p14:tracePt t="174286" x="8686800" y="3513138"/>
          <p14:tracePt t="174303" x="8670925" y="3513138"/>
          <p14:tracePt t="174319" x="8648700" y="3489325"/>
          <p14:tracePt t="174336" x="8632825" y="3489325"/>
          <p14:tracePt t="174353" x="8610600" y="3482975"/>
          <p14:tracePt t="174369" x="8588375" y="3475038"/>
          <p14:tracePt t="174386" x="8564563" y="3459163"/>
          <p14:tracePt t="174403" x="8550275" y="3459163"/>
          <p14:tracePt t="174419" x="8518525" y="3444875"/>
          <p14:tracePt t="174436" x="8504238" y="3444875"/>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56219" y="452530"/>
            <a:ext cx="5784183"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r>
              <a:rPr lang="en-US" altLang="en-US" dirty="0"/>
              <a:t> </a:t>
            </a:r>
          </a:p>
        </p:txBody>
      </p:sp>
      <p:pic>
        <p:nvPicPr>
          <p:cNvPr id="5" name="Picture 4"/>
          <p:cNvPicPr>
            <a:picLocks noChangeAspect="1"/>
          </p:cNvPicPr>
          <p:nvPr/>
        </p:nvPicPr>
        <p:blipFill>
          <a:blip r:embed="rId3"/>
          <a:stretch>
            <a:fillRect/>
          </a:stretch>
        </p:blipFill>
        <p:spPr>
          <a:xfrm>
            <a:off x="2096654" y="1406637"/>
            <a:ext cx="9066933" cy="4949713"/>
          </a:xfrm>
          <a:prstGeom prst="rect">
            <a:avLst/>
          </a:prstGeom>
        </p:spPr>
      </p:pic>
    </p:spTree>
    <p:extLst>
      <p:ext uri="{BB962C8B-B14F-4D97-AF65-F5344CB8AC3E}">
        <p14:creationId xmlns:p14="http://schemas.microsoft.com/office/powerpoint/2010/main" val="2548459327"/>
      </p:ext>
    </p:extLst>
  </p:cSld>
  <p:clrMapOvr>
    <a:masterClrMapping/>
  </p:clrMapOvr>
  <mc:AlternateContent xmlns:mc="http://schemas.openxmlformats.org/markup-compatibility/2006" xmlns:p14="http://schemas.microsoft.com/office/powerpoint/2010/main">
    <mc:Choice Requires="p14">
      <p:transition p14:dur="10" advTm="42951"/>
    </mc:Choice>
    <mc:Fallback xmlns="">
      <p:transition advTm="42951"/>
    </mc:Fallback>
  </mc:AlternateContent>
  <p:timing>
    <p:tnLst>
      <p:par>
        <p:cTn id="1" dur="indefinite" restart="never" nodeType="tmRoot"/>
      </p:par>
    </p:tnLst>
  </p:timing>
  <p:extLst mod="1">
    <p:ext uri="{3A86A75C-4F4B-4683-9AE1-C65F6400EC91}">
      <p14:laserTraceLst xmlns:p14="http://schemas.microsoft.com/office/powerpoint/2010/main">
        <p14:tracePtLst>
          <p14:tracePt t="942" x="8496300" y="3444875"/>
          <p14:tracePt t="1014" x="8435975" y="3406775"/>
          <p14:tracePt t="1022" x="8175625" y="3284538"/>
          <p14:tracePt t="1030" x="7734300" y="3108325"/>
          <p14:tracePt t="1042" x="7299325" y="3001963"/>
          <p14:tracePt t="1059" x="6743700" y="2841625"/>
          <p14:tracePt t="1076" x="6683375" y="2803525"/>
          <p14:tracePt t="1093" x="6667500" y="2751138"/>
          <p14:tracePt t="1109" x="6637338" y="2667000"/>
          <p14:tracePt t="1126" x="6575425" y="2408238"/>
          <p14:tracePt t="1142" x="6561138" y="2339975"/>
          <p14:tracePt t="1159" x="6561138" y="2332038"/>
          <p14:tracePt t="1176" x="6561138" y="2324100"/>
          <p14:tracePt t="1192" x="6530975" y="2278063"/>
          <p14:tracePt t="1209" x="6430963" y="2225675"/>
          <p14:tracePt t="1226" x="6346825" y="2179638"/>
          <p14:tracePt t="1242" x="6278563" y="2163763"/>
          <p14:tracePt t="1259" x="6164263" y="2141538"/>
          <p14:tracePt t="1276" x="5943600" y="2133600"/>
          <p14:tracePt t="1293" x="5326063" y="2286000"/>
          <p14:tracePt t="1309" x="4716463" y="2438400"/>
          <p14:tracePt t="1326" x="4038600" y="2598738"/>
          <p14:tracePt t="1342" x="3535363" y="2689225"/>
          <p14:tracePt t="1359" x="3368675" y="2727325"/>
          <p14:tracePt t="1376" x="3360738" y="2727325"/>
          <p14:tracePt t="1614" x="3406775" y="2743200"/>
          <p14:tracePt t="1790" x="3406775" y="2720975"/>
          <p14:tracePt t="1798" x="3406775" y="2682875"/>
          <p14:tracePt t="1809" x="3406775" y="2651125"/>
          <p14:tracePt t="1827" x="3406775" y="2613025"/>
          <p14:tracePt t="1842" x="3406775" y="2530475"/>
          <p14:tracePt t="1859" x="3406775" y="2460625"/>
          <p14:tracePt t="1876" x="3406775" y="2422525"/>
          <p14:tracePt t="1893" x="3406775" y="2392363"/>
          <p14:tracePt t="2518" x="3413125" y="2378075"/>
          <p14:tracePt t="2527" x="3489325" y="2301875"/>
          <p14:tracePt t="2534" x="3589338" y="2179638"/>
          <p14:tracePt t="2543" x="3649663" y="2133600"/>
          <p14:tracePt t="2559" x="3665538" y="2111375"/>
          <p14:tracePt t="2638" x="3649663" y="2103438"/>
          <p14:tracePt t="2646" x="3559175" y="2117725"/>
          <p14:tracePt t="2654" x="3421063" y="2171700"/>
          <p14:tracePt t="2662" x="3246438" y="2247900"/>
          <p14:tracePt t="2677" x="2865438" y="2316163"/>
          <p14:tracePt t="2693" x="2620963" y="2354263"/>
          <p14:tracePt t="2709" x="2476500" y="2354263"/>
          <p14:tracePt t="2726" x="2460625" y="2354263"/>
          <p14:tracePt t="2743" x="2454275" y="2354263"/>
          <p14:tracePt t="2760" x="2468563" y="2263775"/>
          <p14:tracePt t="2776" x="2506663" y="2217738"/>
          <p14:tracePt t="2793" x="2560638" y="2141538"/>
          <p14:tracePt t="2809" x="2613025" y="2087563"/>
          <p14:tracePt t="2826" x="2644775" y="2065338"/>
          <p14:tracePt t="2991" x="2705100" y="2065338"/>
          <p14:tracePt t="2998" x="2797175" y="2065338"/>
          <p14:tracePt t="3010" x="2887663" y="2079625"/>
          <p14:tracePt t="3026" x="3162300" y="2079625"/>
          <p14:tracePt t="3044" x="3382963" y="2079625"/>
          <p14:tracePt t="3048" x="3482975" y="2079625"/>
          <p14:tracePt t="3059" x="3573463" y="2079625"/>
          <p14:tracePt t="3076" x="3657600" y="2065338"/>
          <p14:tracePt t="3150" x="3665538" y="2065338"/>
          <p14:tracePt t="3191" x="3641725" y="2049463"/>
          <p14:tracePt t="3198" x="3635375" y="2049463"/>
          <p14:tracePt t="3214" x="3619500" y="2049463"/>
          <p14:tracePt t="3226" x="3603625" y="2079625"/>
          <p14:tracePt t="3243" x="3589338" y="2155825"/>
          <p14:tracePt t="3260" x="3581400" y="2179638"/>
          <p14:tracePt t="3398" x="3573463" y="2187575"/>
          <p14:tracePt t="3414" x="3565525" y="2187575"/>
          <p14:tracePt t="3422" x="3551238" y="2187575"/>
          <p14:tracePt t="3438" x="3543300" y="2187575"/>
          <p14:tracePt t="3454" x="3527425" y="2187575"/>
          <p14:tracePt t="3470" x="3521075" y="2187575"/>
          <p14:tracePt t="3479" x="3505200" y="2187575"/>
          <p14:tracePt t="3493" x="3489325" y="2187575"/>
          <p14:tracePt t="3510" x="3482975" y="2187575"/>
          <p14:tracePt t="3526" x="3475038" y="2193925"/>
          <p14:tracePt t="3544" x="3475038" y="2201863"/>
          <p14:tracePt t="3830" x="3475038" y="2209800"/>
          <p14:tracePt t="3854" x="3475038" y="2232025"/>
          <p14:tracePt t="3862" x="3475038" y="2278063"/>
          <p14:tracePt t="3870" x="3475038" y="2316163"/>
          <p14:tracePt t="3879" x="3475038" y="2339975"/>
          <p14:tracePt t="3893" x="3475038" y="2378075"/>
          <p14:tracePt t="3910" x="3475038" y="2408238"/>
          <p14:tracePt t="3927" x="3475038" y="2446338"/>
          <p14:tracePt t="3943" x="3475038" y="2476500"/>
          <p14:tracePt t="3960" x="3475038" y="2498725"/>
          <p14:tracePt t="4102" x="3482975" y="2498725"/>
          <p14:tracePt t="4350" x="3482975" y="2484438"/>
          <p14:tracePt t="4358" x="3489325" y="2460625"/>
          <p14:tracePt t="4366" x="3497263" y="2446338"/>
          <p14:tracePt t="4377" x="3505200" y="2430463"/>
          <p14:tracePt t="4393" x="3513138" y="2392363"/>
          <p14:tracePt t="4412" x="3521075" y="2354263"/>
          <p14:tracePt t="4427" x="3527425" y="2339975"/>
          <p14:tracePt t="4445" x="3535363" y="2308225"/>
          <p14:tracePt t="4460" x="3535363" y="2301875"/>
          <p14:tracePt t="4790" x="3527425" y="2301875"/>
          <p14:tracePt t="4806" x="3521075" y="2301875"/>
          <p14:tracePt t="4822" x="3513138" y="2324100"/>
          <p14:tracePt t="4838" x="3505200" y="2332038"/>
          <p14:tracePt t="4846" x="3505200" y="2339975"/>
          <p14:tracePt t="4860" x="3497263" y="2339975"/>
          <p14:tracePt t="5152" x="3497263" y="2332038"/>
          <p14:tracePt t="5174" x="3497263" y="2324100"/>
          <p14:tracePt t="5182" x="3497263" y="2316163"/>
          <p14:tracePt t="5199" x="3497263" y="2308225"/>
          <p14:tracePt t="5894" x="3497263" y="2324100"/>
          <p14:tracePt t="5903" x="3497263" y="2354263"/>
          <p14:tracePt t="5910" x="3497263" y="2378075"/>
          <p14:tracePt t="5927" x="3497263" y="2454275"/>
          <p14:tracePt t="5944" x="3497263" y="2506663"/>
          <p14:tracePt t="5961" x="3497263" y="2536825"/>
          <p14:tracePt t="5977" x="3497263" y="2544763"/>
          <p14:tracePt t="6062" x="3497263" y="2536825"/>
          <p14:tracePt t="6070" x="3505200" y="2492375"/>
          <p14:tracePt t="6078" x="3513138" y="2476500"/>
          <p14:tracePt t="6094" x="3551238" y="2422525"/>
          <p14:tracePt t="6111" x="3589338" y="2392363"/>
          <p14:tracePt t="6127" x="3627438" y="2378075"/>
          <p14:tracePt t="6144" x="3665538" y="2370138"/>
          <p14:tracePt t="6161" x="3687763" y="2370138"/>
          <p14:tracePt t="6177" x="3703638" y="2370138"/>
          <p14:tracePt t="6194" x="3717925" y="2370138"/>
          <p14:tracePt t="6211" x="3733800" y="2370138"/>
          <p14:tracePt t="6228" x="3749675" y="2378075"/>
          <p14:tracePt t="6245" x="3771900" y="2384425"/>
          <p14:tracePt t="6261" x="3825875" y="2384425"/>
          <p14:tracePt t="6277" x="3870325" y="2384425"/>
          <p14:tracePt t="6294" x="3902075" y="2384425"/>
          <p14:tracePt t="6311" x="3932238" y="2384425"/>
          <p14:tracePt t="6327" x="3962400" y="2370138"/>
          <p14:tracePt t="6345" x="3970338" y="2346325"/>
          <p14:tracePt t="6361" x="3978275" y="2324100"/>
          <p14:tracePt t="6377" x="3984625" y="2301875"/>
          <p14:tracePt t="6394" x="3984625" y="2293938"/>
          <p14:tracePt t="6411" x="3992563" y="2270125"/>
          <p14:tracePt t="6445" x="4000500" y="2247900"/>
          <p14:tracePt t="6477" x="4008438" y="2247900"/>
          <p14:tracePt t="6494" x="4008438" y="2239963"/>
          <p14:tracePt t="6678" x="4008438" y="2232025"/>
          <p14:tracePt t="6694" x="4000500" y="2225675"/>
          <p14:tracePt t="6710" x="3992563" y="2225675"/>
          <p14:tracePt t="6718" x="3984625" y="2225675"/>
          <p14:tracePt t="6733" x="3978275" y="2225675"/>
          <p14:tracePt t="6744" x="3970338" y="2225675"/>
          <p14:tracePt t="6761" x="3962400" y="2225675"/>
          <p14:tracePt t="6778" x="3932238" y="2225675"/>
          <p14:tracePt t="6794" x="3886200" y="2232025"/>
          <p14:tracePt t="6811" x="3840163" y="2263775"/>
          <p14:tracePt t="6828" x="3771900" y="2301875"/>
          <p14:tracePt t="6845" x="3679825" y="2332038"/>
          <p14:tracePt t="6861" x="3673475" y="2339975"/>
          <p14:tracePt t="6878" x="3657600" y="2339975"/>
          <p14:tracePt t="6959" x="3649663" y="2339975"/>
          <p14:tracePt t="6966" x="3657600" y="2346325"/>
          <p14:tracePt t="6977" x="3673475" y="2354263"/>
          <p14:tracePt t="6994" x="3733800" y="2384425"/>
          <p14:tracePt t="7011" x="3832225" y="2408238"/>
          <p14:tracePt t="7028" x="3970338" y="2446338"/>
          <p14:tracePt t="7046" x="4168775" y="2484438"/>
          <p14:tracePt t="7061" x="4244975" y="2498725"/>
          <p14:tracePt t="7078" x="4259263" y="2506663"/>
          <p14:tracePt t="7142" x="4244975" y="2498725"/>
          <p14:tracePt t="7150" x="4237038" y="2498725"/>
          <p14:tracePt t="7161" x="4229100" y="2484438"/>
          <p14:tracePt t="7178" x="4198938" y="2460625"/>
          <p14:tracePt t="7194" x="4183063" y="2446338"/>
          <p14:tracePt t="7246" x="4183063" y="2438400"/>
          <p14:tracePt t="7254" x="4183063" y="2430463"/>
          <p14:tracePt t="7262" x="4183063" y="2422525"/>
          <p14:tracePt t="7278" x="4183063" y="2416175"/>
          <p14:tracePt t="7294" x="4183063" y="2400300"/>
          <p14:tracePt t="7311" x="4191000" y="2384425"/>
          <p14:tracePt t="7328" x="4198938" y="2384425"/>
          <p14:tracePt t="7345" x="4221163" y="2384425"/>
          <p14:tracePt t="7361" x="4237038" y="2392363"/>
          <p14:tracePt t="7398" x="4237038" y="2400300"/>
          <p14:tracePt t="7414" x="4237038" y="2408238"/>
          <p14:tracePt t="8014" x="4237038" y="2416175"/>
          <p14:tracePt t="8022" x="4191000" y="2422525"/>
          <p14:tracePt t="8030" x="4122738" y="2454275"/>
          <p14:tracePt t="8045" x="3916363" y="2492375"/>
          <p14:tracePt t="8063" x="3679825" y="2530475"/>
          <p14:tracePt t="8079" x="3421063" y="2568575"/>
          <p14:tracePt t="8095" x="3238500" y="2598738"/>
          <p14:tracePt t="8112" x="3124200" y="2598738"/>
          <p14:tracePt t="8128" x="3108325" y="2598738"/>
          <p14:tracePt t="8302" x="3101975" y="2598738"/>
          <p14:tracePt t="8312" x="3094038" y="2598738"/>
          <p14:tracePt t="8327" x="3086100" y="2598738"/>
          <p14:tracePt t="8358" x="3078163" y="2590800"/>
          <p14:tracePt t="8374" x="3078163" y="2582863"/>
          <p14:tracePt t="8398" x="3078163" y="2568575"/>
          <p14:tracePt t="8406" x="3078163" y="2560638"/>
          <p14:tracePt t="8414" x="3070225" y="2552700"/>
          <p14:tracePt t="8429" x="3063875" y="2530475"/>
          <p14:tracePt t="8445" x="3063875" y="2506663"/>
          <p14:tracePt t="8462" x="3048000" y="2460625"/>
          <p14:tracePt t="8480" x="3040063" y="2438400"/>
          <p14:tracePt t="8495" x="3032125" y="2422525"/>
          <p14:tracePt t="9350" x="3017838" y="2422525"/>
          <p14:tracePt t="9358" x="3009900" y="2408238"/>
          <p14:tracePt t="9365" x="2994025" y="2384425"/>
          <p14:tracePt t="9378" x="2987675" y="2370138"/>
          <p14:tracePt t="9395" x="2971800" y="2332038"/>
          <p14:tracePt t="9412" x="2949575" y="2278063"/>
          <p14:tracePt t="9429" x="2925763" y="2232025"/>
          <p14:tracePt t="9445" x="2917825" y="2193925"/>
          <p14:tracePt t="9462" x="2917825" y="2171700"/>
          <p14:tracePt t="9479" x="2917825" y="2155825"/>
          <p14:tracePt t="9495" x="2917825" y="2133600"/>
          <p14:tracePt t="9512" x="2917825" y="2117725"/>
          <p14:tracePt t="9529" x="2917825" y="2103438"/>
          <p14:tracePt t="9546" x="2917825" y="2073275"/>
          <p14:tracePt t="9562" x="2917825" y="2065338"/>
          <p14:tracePt t="9709" x="2911475" y="2049463"/>
          <p14:tracePt t="9717" x="2895600" y="2049463"/>
          <p14:tracePt t="9725" x="2873375" y="2049463"/>
          <p14:tracePt t="9733" x="2827338" y="2027238"/>
          <p14:tracePt t="9745" x="2803525" y="2019300"/>
          <p14:tracePt t="9762" x="2705100" y="1973263"/>
          <p14:tracePt t="9778" x="2613025" y="1927225"/>
          <p14:tracePt t="9795" x="2568575" y="1882775"/>
          <p14:tracePt t="9812" x="2544763" y="1851025"/>
          <p14:tracePt t="9829" x="2544763" y="1790700"/>
          <p14:tracePt t="9845" x="2552700" y="1752600"/>
          <p14:tracePt t="9862" x="2628900" y="1714500"/>
          <p14:tracePt t="9878" x="2743200" y="1684338"/>
          <p14:tracePt t="9895" x="2835275" y="1684338"/>
          <p14:tracePt t="9912" x="2911475" y="1684338"/>
          <p14:tracePt t="9928" x="2955925" y="1692275"/>
          <p14:tracePt t="9945" x="2994025" y="1722438"/>
          <p14:tracePt t="9962" x="3040063" y="1760538"/>
          <p14:tracePt t="9979" x="3078163" y="1882775"/>
          <p14:tracePt t="9996" x="3101975" y="2003425"/>
          <p14:tracePt t="10013" x="3086100" y="2141538"/>
          <p14:tracePt t="10029" x="3040063" y="2209800"/>
          <p14:tracePt t="10045" x="2994025" y="2217738"/>
          <p14:tracePt t="10062" x="2941638" y="2201863"/>
          <p14:tracePt t="10079" x="2873375" y="2155825"/>
          <p14:tracePt t="10096" x="2797175" y="2079625"/>
          <p14:tracePt t="10112" x="2743200" y="2011363"/>
          <p14:tracePt t="10129" x="2727325" y="1905000"/>
          <p14:tracePt t="10145" x="2727325" y="1828800"/>
          <p14:tracePt t="10163" x="2735263" y="1774825"/>
          <p14:tracePt t="10179" x="2789238" y="1736725"/>
          <p14:tracePt t="10196" x="2857500" y="1736725"/>
          <p14:tracePt t="10213" x="2949575" y="1736725"/>
          <p14:tracePt t="10229" x="3001963" y="1752600"/>
          <p14:tracePt t="10245" x="3048000" y="1812925"/>
          <p14:tracePt t="10262" x="3078163" y="1882775"/>
          <p14:tracePt t="10279" x="3078163" y="1927225"/>
          <p14:tracePt t="10296" x="3048000" y="1981200"/>
          <p14:tracePt t="10312" x="2994025" y="2011363"/>
          <p14:tracePt t="10329" x="2955925" y="2011363"/>
          <p14:tracePt t="10346" x="2887663" y="1981200"/>
          <p14:tracePt t="10363" x="2819400" y="1935163"/>
          <p14:tracePt t="10379" x="2743200" y="1836738"/>
          <p14:tracePt t="10396" x="2727325" y="1782763"/>
          <p14:tracePt t="10413" x="2713038" y="1692275"/>
          <p14:tracePt t="10429" x="2727325" y="1668463"/>
          <p14:tracePt t="10446" x="2849563" y="1630363"/>
          <p14:tracePt t="10462" x="2949575" y="1630363"/>
          <p14:tracePt t="10479" x="3040063" y="1660525"/>
          <p14:tracePt t="10496" x="3132138" y="1744663"/>
          <p14:tracePt t="10512" x="3222625" y="1874838"/>
          <p14:tracePt t="10529" x="3238500" y="1951038"/>
          <p14:tracePt t="10546" x="3238500" y="2003425"/>
          <p14:tracePt t="10562" x="3238500" y="2027238"/>
          <p14:tracePt t="10579" x="3238500" y="2035175"/>
          <p14:tracePt t="10630" x="3238500" y="2019300"/>
          <p14:tracePt t="10638" x="3276600" y="1989138"/>
          <p14:tracePt t="10646" x="3314700" y="1965325"/>
          <p14:tracePt t="10663" x="3421063" y="1920875"/>
          <p14:tracePt t="10679" x="3513138" y="1882775"/>
          <p14:tracePt t="10696" x="3581400" y="1851025"/>
          <p14:tracePt t="10712" x="3603625" y="1844675"/>
          <p14:tracePt t="10758" x="3603625" y="1836738"/>
          <p14:tracePt t="10766" x="3597275" y="1836738"/>
          <p14:tracePt t="10779" x="3589338" y="1828800"/>
          <p14:tracePt t="10797" x="3543300" y="1820863"/>
          <p14:tracePt t="10812" x="3535363" y="1812925"/>
          <p14:tracePt t="10829" x="3527425" y="1812925"/>
          <p14:tracePt t="10934" x="3521075" y="1812925"/>
          <p14:tracePt t="11046" x="3521075" y="1851025"/>
          <p14:tracePt t="11054" x="3521075" y="1905000"/>
          <p14:tracePt t="11062" x="3521075" y="1935163"/>
          <p14:tracePt t="11079" x="3521075" y="2035175"/>
          <p14:tracePt t="11096" x="3521075" y="2073275"/>
          <p14:tracePt t="11112" x="3521075" y="2079625"/>
          <p14:tracePt t="11181" x="3521075" y="2065338"/>
          <p14:tracePt t="11189" x="3521075" y="2035175"/>
          <p14:tracePt t="11197" x="3521075" y="1989138"/>
          <p14:tracePt t="11213" x="3521075" y="1927225"/>
          <p14:tracePt t="11229" x="3543300" y="1882775"/>
          <p14:tracePt t="11246" x="3551238" y="1874838"/>
          <p14:tracePt t="11262" x="3573463" y="1874838"/>
          <p14:tracePt t="11279" x="3619500" y="1882775"/>
          <p14:tracePt t="11296" x="3657600" y="1905000"/>
          <p14:tracePt t="11312" x="3703638" y="1958975"/>
          <p14:tracePt t="11329" x="3725863" y="2003425"/>
          <p14:tracePt t="11346" x="3733800" y="2019300"/>
          <p14:tracePt t="11363" x="3733800" y="2035175"/>
          <p14:tracePt t="11379" x="3717925" y="2035175"/>
          <p14:tracePt t="11396" x="3673475" y="2035175"/>
          <p14:tracePt t="11413" x="3627438" y="2027238"/>
          <p14:tracePt t="11429" x="3589338" y="1989138"/>
          <p14:tracePt t="11446" x="3581400" y="1943100"/>
          <p14:tracePt t="11462" x="3581400" y="1912938"/>
          <p14:tracePt t="11479" x="3581400" y="1874838"/>
          <p14:tracePt t="11496" x="3603625" y="1851025"/>
          <p14:tracePt t="11512" x="3657600" y="1820863"/>
          <p14:tracePt t="11529" x="3687763" y="1820863"/>
          <p14:tracePt t="11546" x="3703638" y="1820863"/>
          <p14:tracePt t="11563" x="3711575" y="1820863"/>
          <p14:tracePt t="11565" x="3717925" y="1820863"/>
          <p14:tracePt t="11606" x="3717925" y="1828800"/>
          <p14:tracePt t="11646" x="3717925" y="1836738"/>
          <p14:tracePt t="11670" x="3741738" y="1844675"/>
          <p14:tracePt t="11678" x="3763963" y="1851025"/>
          <p14:tracePt t="11686" x="3794125" y="1858963"/>
          <p14:tracePt t="11696" x="3856038" y="1882775"/>
          <p14:tracePt t="11713" x="4016375" y="1920875"/>
          <p14:tracePt t="11729" x="4068763" y="1935163"/>
          <p14:tracePt t="11746" x="4084638" y="1951038"/>
          <p14:tracePt t="11763" x="4098925" y="1981200"/>
          <p14:tracePt t="11779" x="4092575" y="2035175"/>
          <p14:tracePt t="11797" x="3970338" y="2073275"/>
          <p14:tracePt t="11813" x="3886200" y="2073275"/>
          <p14:tracePt t="11829" x="3848100" y="2073275"/>
          <p14:tracePt t="11846" x="3840163" y="2073275"/>
          <p14:tracePt t="11894" x="3856038" y="2073275"/>
          <p14:tracePt t="11902" x="3894138" y="2073275"/>
          <p14:tracePt t="11913" x="3924300" y="2073275"/>
          <p14:tracePt t="11929" x="3984625" y="2073275"/>
          <p14:tracePt t="11946" x="4022725" y="2079625"/>
          <p14:tracePt t="12046" x="4030663" y="2079625"/>
          <p14:tracePt t="12055" x="4038600" y="2057400"/>
          <p14:tracePt t="12064" x="4054475" y="2041525"/>
          <p14:tracePt t="12080" x="4068763" y="2019300"/>
          <p14:tracePt t="12096" x="4098925" y="1997075"/>
          <p14:tracePt t="12113" x="4122738" y="1997075"/>
          <p14:tracePt t="12130" x="4137025" y="1997075"/>
          <p14:tracePt t="12146" x="4144963" y="1997075"/>
          <p14:tracePt t="12180" x="4160838" y="1997075"/>
          <p14:tracePt t="12197" x="4168775" y="1997075"/>
          <p14:tracePt t="12213" x="4175125" y="1997075"/>
          <p14:tracePt t="12230" x="4221163" y="2003425"/>
          <p14:tracePt t="12246" x="4267200" y="2003425"/>
          <p14:tracePt t="12263" x="4321175" y="2003425"/>
          <p14:tracePt t="12280" x="4359275" y="2003425"/>
          <p14:tracePt t="12296" x="4373563" y="2003425"/>
          <p14:tracePt t="13568" x="4373563" y="2011363"/>
          <p14:tracePt t="13590" x="4359275" y="2035175"/>
          <p14:tracePt t="13598" x="4327525" y="2087563"/>
          <p14:tracePt t="13606" x="4313238" y="2133600"/>
          <p14:tracePt t="13614" x="4289425" y="2201863"/>
          <p14:tracePt t="13630" x="4229100" y="2278063"/>
          <p14:tracePt t="13647" x="4160838" y="2362200"/>
          <p14:tracePt t="13663" x="4076700" y="2422525"/>
          <p14:tracePt t="13681" x="4000500" y="2468563"/>
          <p14:tracePt t="13697" x="3924300" y="2498725"/>
          <p14:tracePt t="13714" x="3817938" y="2536825"/>
          <p14:tracePt t="13730" x="3687763" y="2560638"/>
          <p14:tracePt t="13747" x="3543300" y="2582863"/>
          <p14:tracePt t="13764" x="3398838" y="2590800"/>
          <p14:tracePt t="13781" x="3178175" y="2590800"/>
          <p14:tracePt t="13797" x="3032125" y="2590800"/>
          <p14:tracePt t="13814" x="2925763" y="2568575"/>
          <p14:tracePt t="13830" x="2865438" y="2536825"/>
          <p14:tracePt t="13847" x="2827338" y="2514600"/>
          <p14:tracePt t="13864" x="2811463" y="2498725"/>
          <p14:tracePt t="13880" x="2803525" y="2492375"/>
          <p14:tracePt t="13897" x="2803525" y="2468563"/>
          <p14:tracePt t="13914" x="2803525" y="2430463"/>
          <p14:tracePt t="13931" x="2803525" y="2384425"/>
          <p14:tracePt t="13947" x="2803525" y="2362200"/>
          <p14:tracePt t="13964" x="2803525" y="2339975"/>
          <p14:tracePt t="13982" x="2835275" y="2293938"/>
          <p14:tracePt t="13997" x="2857500" y="2270125"/>
          <p14:tracePt t="14014" x="2917825" y="2247900"/>
          <p14:tracePt t="14031" x="3001963" y="2225675"/>
          <p14:tracePt t="14047" x="3108325" y="2193925"/>
          <p14:tracePt t="14064" x="3238500" y="2187575"/>
          <p14:tracePt t="14080" x="3398838" y="2187575"/>
          <p14:tracePt t="14097" x="3573463" y="2187575"/>
          <p14:tracePt t="14101" x="3673475" y="2187575"/>
          <p14:tracePt t="14114" x="3756025" y="2187575"/>
          <p14:tracePt t="14131" x="3916363" y="2187575"/>
          <p14:tracePt t="14147" x="4106863" y="2187575"/>
          <p14:tracePt t="14164" x="4275138" y="2209800"/>
          <p14:tracePt t="14183" x="4503738" y="2270125"/>
          <p14:tracePt t="14197" x="4594225" y="2308225"/>
          <p14:tracePt t="14214" x="4625975" y="2332038"/>
          <p14:tracePt t="14230" x="4640263" y="2354263"/>
          <p14:tracePt t="14247" x="4640263" y="2416175"/>
          <p14:tracePt t="14264" x="4618038" y="2514600"/>
          <p14:tracePt t="14280" x="4518025" y="2620963"/>
          <p14:tracePt t="14297" x="4359275" y="2705100"/>
          <p14:tracePt t="14314" x="4175125" y="2743200"/>
          <p14:tracePt t="14330" x="3946525" y="2765425"/>
          <p14:tracePt t="14347" x="3641725" y="2751138"/>
          <p14:tracePt t="14364" x="3306763" y="2682875"/>
          <p14:tracePt t="14383" x="2979738" y="2552700"/>
          <p14:tracePt t="14397" x="2857500" y="2438400"/>
          <p14:tracePt t="14414" x="2803525" y="2339975"/>
          <p14:tracePt t="14431" x="2789238" y="2201863"/>
          <p14:tracePt t="14448" x="2789238" y="2087563"/>
          <p14:tracePt t="14464" x="2811463" y="2003425"/>
          <p14:tracePt t="14481" x="2895600" y="1927225"/>
          <p14:tracePt t="14497" x="3055938" y="1897063"/>
          <p14:tracePt t="14514" x="3254375" y="1897063"/>
          <p14:tracePt t="14530" x="3475038" y="1897063"/>
          <p14:tracePt t="14548" x="3741738" y="1973263"/>
          <p14:tracePt t="14564" x="3970338" y="2065338"/>
          <p14:tracePt t="14581" x="4191000" y="2239963"/>
          <p14:tracePt t="14597" x="4244975" y="2384425"/>
          <p14:tracePt t="14614" x="4251325" y="2498725"/>
          <p14:tracePt t="14630" x="4244975" y="2606675"/>
          <p14:tracePt t="14647" x="4152900" y="2705100"/>
          <p14:tracePt t="14664" x="3962400" y="2781300"/>
          <p14:tracePt t="14681" x="3749675" y="2803525"/>
          <p14:tracePt t="14697" x="3444875" y="2803525"/>
          <p14:tracePt t="14714" x="3009900" y="2682875"/>
          <p14:tracePt t="14730" x="2574925" y="2492375"/>
          <p14:tracePt t="14747" x="2362200" y="2354263"/>
          <p14:tracePt t="14765" x="2301875" y="2247900"/>
          <p14:tracePt t="14781" x="2308225" y="2179638"/>
          <p14:tracePt t="14797" x="2476500" y="2095500"/>
          <p14:tracePt t="14814" x="2751138" y="2041525"/>
          <p14:tracePt t="14830" x="3063875" y="2003425"/>
          <p14:tracePt t="14847" x="3276600" y="2003425"/>
          <p14:tracePt t="14864" x="3382963" y="2003425"/>
          <p14:tracePt t="14881" x="3413125" y="2003425"/>
          <p14:tracePt t="15393" x="3413125" y="2019300"/>
          <p14:tracePt t="15398" x="3413125" y="2073275"/>
          <p14:tracePt t="15406" x="3436938" y="2125663"/>
          <p14:tracePt t="15414" x="3475038" y="2201863"/>
          <p14:tracePt t="15431" x="3627438" y="2430463"/>
          <p14:tracePt t="15447" x="3908425" y="2720975"/>
          <p14:tracePt t="15464" x="4251325" y="2979738"/>
          <p14:tracePt t="15481" x="4846638" y="3352800"/>
          <p14:tracePt t="15497" x="5578475" y="3603625"/>
          <p14:tracePt t="15514" x="6240463" y="3703638"/>
          <p14:tracePt t="15531" x="6926263" y="3749675"/>
          <p14:tracePt t="15547" x="7650163" y="3657600"/>
          <p14:tracePt t="15565" x="8283575" y="3398838"/>
          <p14:tracePt t="15582" x="8488363" y="3222625"/>
          <p14:tracePt t="15597" x="8572500" y="3063875"/>
          <p14:tracePt t="15614" x="8594725" y="2949575"/>
          <p14:tracePt t="15631" x="8594725" y="2841625"/>
          <p14:tracePt t="15648" x="8588375" y="2781300"/>
          <p14:tracePt t="15664" x="8580438" y="2759075"/>
          <p14:tracePt t="15681" x="8572500" y="2743200"/>
          <p14:tracePt t="15742" x="8572500" y="2773363"/>
          <p14:tracePt t="15750" x="8572500" y="2857500"/>
          <p14:tracePt t="15758" x="8572500" y="2949575"/>
          <p14:tracePt t="15766" x="8572500" y="3040063"/>
          <p14:tracePt t="15781" x="8556625" y="3140075"/>
          <p14:tracePt t="15798" x="8474075" y="3322638"/>
          <p14:tracePt t="15814" x="8435975" y="3330575"/>
          <p14:tracePt t="15831" x="8389938" y="3330575"/>
          <p14:tracePt t="15848" x="8321675" y="3276600"/>
          <p14:tracePt t="15864" x="8221663" y="3184525"/>
          <p14:tracePt t="15882" x="8137525" y="3017838"/>
          <p14:tracePt t="15898" x="8047038" y="2803525"/>
          <p14:tracePt t="15914" x="7978775" y="2590800"/>
          <p14:tracePt t="15931" x="7932738" y="2416175"/>
          <p14:tracePt t="15948" x="7916863" y="2346325"/>
          <p14:tracePt t="15982" x="7916863" y="2370138"/>
          <p14:tracePt t="15998" x="7902575" y="2682875"/>
          <p14:tracePt t="16014" x="7840663" y="3238500"/>
          <p14:tracePt t="16031" x="7750175" y="3717925"/>
          <p14:tracePt t="16048" x="7673975" y="3932238"/>
          <p14:tracePt t="16064" x="7673975" y="3946525"/>
          <p14:tracePt t="16082" x="7666038" y="3924300"/>
          <p14:tracePt t="16085" x="7666038" y="3825875"/>
          <p14:tracePt t="16098" x="7666038" y="3679825"/>
          <p14:tracePt t="16114" x="7666038" y="3292475"/>
          <p14:tracePt t="16131" x="7666038" y="2911475"/>
          <p14:tracePt t="16149" x="7666038" y="2606675"/>
          <p14:tracePt t="16165" x="7666038" y="2574925"/>
          <p14:tracePt t="16198" x="7666038" y="2606675"/>
          <p14:tracePt t="16214" x="7666038" y="2971800"/>
          <p14:tracePt t="16231" x="7666038" y="3467100"/>
          <p14:tracePt t="16248" x="7666038" y="3863975"/>
          <p14:tracePt t="16265" x="7680325" y="3978275"/>
          <p14:tracePt t="16281" x="7680325" y="3984625"/>
          <p14:tracePt t="16298" x="7718425" y="3856038"/>
          <p14:tracePt t="16314" x="7742238" y="3467100"/>
          <p14:tracePt t="16331" x="7742238" y="3078163"/>
          <p14:tracePt t="16348" x="7712075" y="2803525"/>
          <p14:tracePt t="16365" x="7696200" y="2682875"/>
          <p14:tracePt t="16398" x="7680325" y="2735263"/>
          <p14:tracePt t="16415" x="7680325" y="2994025"/>
          <p14:tracePt t="16431" x="7680325" y="3390900"/>
          <p14:tracePt t="16448" x="7680325" y="3741738"/>
          <p14:tracePt t="16464" x="7688263" y="3848100"/>
          <p14:tracePt t="16498" x="7696200" y="3802063"/>
          <p14:tracePt t="16515" x="7718425" y="3603625"/>
          <p14:tracePt t="16531" x="7718425" y="3413125"/>
          <p14:tracePt t="16548" x="7712075" y="3230563"/>
          <p14:tracePt t="16565" x="7704138" y="3154363"/>
          <p14:tracePt t="16638" x="7704138" y="3162300"/>
          <p14:tracePt t="16646" x="7704138" y="3184525"/>
          <p14:tracePt t="16654" x="7718425" y="3208338"/>
          <p14:tracePt t="16664" x="7718425" y="3216275"/>
          <p14:tracePt t="16681" x="7734300" y="3238500"/>
          <p14:tracePt t="16698" x="7742238" y="3254375"/>
          <p14:tracePt t="17230" x="7718425" y="3254375"/>
          <p14:tracePt t="17238" x="7688263" y="3254375"/>
          <p14:tracePt t="17248" x="7627938" y="3260725"/>
          <p14:tracePt t="17265" x="7399338" y="3336925"/>
          <p14:tracePt t="17282" x="6904038" y="3451225"/>
          <p14:tracePt t="17298" x="6286500" y="3551238"/>
          <p14:tracePt t="17315" x="5616575" y="3589338"/>
          <p14:tracePt t="17331" x="4975225" y="3589338"/>
          <p14:tracePt t="17349" x="4144963" y="3535363"/>
          <p14:tracePt t="17365" x="3946525" y="3497263"/>
          <p14:tracePt t="17381" x="3489325" y="3360738"/>
          <p14:tracePt t="17398" x="3306763" y="3306763"/>
          <p14:tracePt t="17415" x="3208338" y="3260725"/>
          <p14:tracePt t="17431" x="3162300" y="3238500"/>
          <p14:tracePt t="17448" x="3154363" y="3230563"/>
          <p14:tracePt t="17542" x="3154363" y="3222625"/>
          <p14:tracePt t="17558" x="3146425" y="3216275"/>
          <p14:tracePt t="17566" x="3146425" y="3208338"/>
          <p14:tracePt t="17575" x="3140075" y="3200400"/>
          <p14:tracePt t="17582" x="3132138" y="3200400"/>
          <p14:tracePt t="17598" x="3101975" y="3200400"/>
          <p14:tracePt t="17615" x="3063875" y="3200400"/>
          <p14:tracePt t="17632" x="3025775" y="3200400"/>
          <p14:tracePt t="17648" x="3001963" y="3200400"/>
          <p14:tracePt t="17665" x="2994025" y="3208338"/>
          <p14:tracePt t="17682" x="2987675" y="3216275"/>
          <p14:tracePt t="17698" x="2987675" y="3246438"/>
          <p14:tracePt t="17714" x="2987675" y="3284538"/>
          <p14:tracePt t="17731" x="2987675" y="3298825"/>
          <p14:tracePt t="17748" x="3017838" y="3330575"/>
          <p14:tracePt t="17764" x="3070225" y="3336925"/>
          <p14:tracePt t="17781" x="3170238" y="3352800"/>
          <p14:tracePt t="17798" x="3276600" y="3352800"/>
          <p14:tracePt t="17814" x="3375025" y="3352800"/>
          <p14:tracePt t="17831" x="3451225" y="3352800"/>
          <p14:tracePt t="17848" x="3505200" y="3344863"/>
          <p14:tracePt t="17864" x="3543300" y="3344863"/>
          <p14:tracePt t="17881" x="3559175" y="3344863"/>
          <p14:tracePt t="17898" x="3573463" y="3330575"/>
          <p14:tracePt t="17914" x="3597275" y="3330575"/>
          <p14:tracePt t="17932" x="3611563" y="3322638"/>
          <p14:tracePt t="17949" x="3649663" y="3322638"/>
          <p14:tracePt t="17965" x="3665538" y="3322638"/>
          <p14:tracePt t="17982" x="3673475" y="3322638"/>
          <p14:tracePt t="17999" x="3679825" y="3322638"/>
          <p14:tracePt t="18173" x="3687763" y="3322638"/>
          <p14:tracePt t="18181" x="3703638" y="3322638"/>
          <p14:tracePt t="18189" x="3717925" y="3322638"/>
          <p14:tracePt t="18198" x="3749675" y="3322638"/>
          <p14:tracePt t="18215" x="3802063" y="3322638"/>
          <p14:tracePt t="18232" x="3856038" y="3322638"/>
          <p14:tracePt t="18248" x="3894138" y="3322638"/>
          <p14:tracePt t="18265" x="3908425" y="3322638"/>
          <p14:tracePt t="18282" x="3916363" y="3322638"/>
          <p14:tracePt t="18725" x="3908425" y="3336925"/>
          <p14:tracePt t="18735" x="3878263" y="3368675"/>
          <p14:tracePt t="18742" x="3856038" y="3406775"/>
          <p14:tracePt t="18750" x="3810000" y="3451225"/>
          <p14:tracePt t="18765" x="3725863" y="3543300"/>
          <p14:tracePt t="18782" x="3611563" y="3627438"/>
          <p14:tracePt t="18799" x="3527425" y="3687763"/>
          <p14:tracePt t="18815" x="3444875" y="3741738"/>
          <p14:tracePt t="18832" x="3421063" y="3756025"/>
          <p14:tracePt t="18849" x="3406775" y="3763963"/>
          <p14:tracePt t="18865" x="3398838" y="3763963"/>
          <p14:tracePt t="18942" x="3398838" y="3771900"/>
          <p14:tracePt t="18952" x="3390900" y="3771900"/>
          <p14:tracePt t="18958" x="3382963" y="3771900"/>
          <p14:tracePt t="18974" x="3368675" y="3779838"/>
          <p14:tracePt t="18990" x="3352800" y="3787775"/>
          <p14:tracePt t="18999" x="3344863" y="3802063"/>
          <p14:tracePt t="19015" x="3322638" y="3817938"/>
          <p14:tracePt t="19032" x="3298825" y="3840163"/>
          <p14:tracePt t="19049" x="3260725" y="3856038"/>
          <p14:tracePt t="19065" x="3246438" y="3863975"/>
          <p14:tracePt t="19174" x="3230563" y="3863975"/>
          <p14:tracePt t="19206" x="3222625" y="3863975"/>
          <p14:tracePt t="19214" x="3208338" y="3863975"/>
          <p14:tracePt t="19222" x="3200400" y="3863975"/>
          <p14:tracePt t="19232" x="3192463" y="3863975"/>
          <p14:tracePt t="19251" x="3154363" y="3848100"/>
          <p14:tracePt t="19266" x="3124200" y="3848100"/>
          <p14:tracePt t="19282" x="3108325" y="3848100"/>
          <p14:tracePt t="19299" x="3094038" y="3848100"/>
          <p14:tracePt t="19494" x="3101975" y="3848100"/>
          <p14:tracePt t="19502" x="3154363" y="3840163"/>
          <p14:tracePt t="19510" x="3200400" y="3832225"/>
          <p14:tracePt t="19518" x="3246438" y="3810000"/>
          <p14:tracePt t="19533" x="3352800" y="3779838"/>
          <p14:tracePt t="19549" x="3390900" y="3779838"/>
          <p14:tracePt t="19566" x="3475038" y="3763963"/>
          <p14:tracePt t="19582" x="3482975" y="3763963"/>
          <p14:tracePt t="19646" x="3489325" y="3763963"/>
          <p14:tracePt t="20782" x="3521075" y="3763963"/>
          <p14:tracePt t="20790" x="3611563" y="3763963"/>
          <p14:tracePt t="20800" x="3703638" y="3763963"/>
          <p14:tracePt t="20816" x="3894138" y="3763963"/>
          <p14:tracePt t="20833" x="4098925" y="3763963"/>
          <p14:tracePt t="20850" x="4283075" y="3763963"/>
          <p14:tracePt t="20866" x="4373563" y="3763963"/>
          <p14:tracePt t="20883" x="4389438" y="3756025"/>
          <p14:tracePt t="20966" x="4397375" y="3749675"/>
          <p14:tracePt t="21038" x="4403725" y="3749675"/>
          <p14:tracePt t="21046" x="4411663" y="3749675"/>
          <p14:tracePt t="21054" x="4427538" y="3741738"/>
          <p14:tracePt t="21066" x="4441825" y="3741738"/>
          <p14:tracePt t="21083" x="4495800" y="3741738"/>
          <p14:tracePt t="21100" x="4572000" y="3741738"/>
          <p14:tracePt t="21117" x="4670425" y="3741738"/>
          <p14:tracePt t="21133" x="4694238" y="3741738"/>
          <p14:tracePt t="21150" x="4716463" y="3741738"/>
          <p14:tracePt t="21254" x="4724400" y="3741738"/>
          <p14:tracePt t="21262" x="4732338" y="3741738"/>
          <p14:tracePt t="21269" x="4740275" y="3741738"/>
          <p14:tracePt t="21283" x="4746625" y="3741738"/>
          <p14:tracePt t="21302" x="4770438" y="3741738"/>
          <p14:tracePt t="21317" x="4816475" y="3741738"/>
          <p14:tracePt t="21333" x="4846638" y="3741738"/>
          <p14:tracePt t="21350" x="4892675" y="3749675"/>
          <p14:tracePt t="21366" x="4906963" y="3749675"/>
          <p14:tracePt t="21430" x="4914900" y="3749675"/>
          <p14:tracePt t="21446" x="4922838" y="3749675"/>
          <p14:tracePt t="21462" x="4937125" y="3749675"/>
          <p14:tracePt t="21470" x="4945063" y="3749675"/>
          <p14:tracePt t="21483" x="4953000" y="3749675"/>
          <p14:tracePt t="21501" x="4975225" y="3749675"/>
          <p14:tracePt t="21517" x="4983163" y="3749675"/>
          <p14:tracePt t="21533" x="4999038" y="3749675"/>
          <p14:tracePt t="21550" x="5006975" y="3749675"/>
          <p14:tracePt t="21566" x="5013325" y="3749675"/>
          <p14:tracePt t="21583" x="5021263" y="3749675"/>
          <p14:tracePt t="21600" x="5029200" y="3749675"/>
          <p14:tracePt t="21616" x="5037138" y="3749675"/>
          <p14:tracePt t="21638" x="5045075" y="3749675"/>
          <p14:tracePt t="21654" x="5051425" y="3749675"/>
          <p14:tracePt t="21702" x="5059363" y="3749675"/>
          <p14:tracePt t="22173" x="5067300" y="3749675"/>
          <p14:tracePt t="22181" x="5075238" y="3749675"/>
          <p14:tracePt t="22189" x="5083175" y="3749675"/>
          <p14:tracePt t="22205" x="5105400" y="3749675"/>
          <p14:tracePt t="22216" x="5113338" y="3749675"/>
          <p14:tracePt t="22233" x="5127625" y="3749675"/>
          <p14:tracePt t="22266" x="5135563" y="3749675"/>
          <p14:tracePt t="22598" x="5135563" y="3771900"/>
          <p14:tracePt t="22606" x="5135563" y="3802063"/>
          <p14:tracePt t="22617" x="5135563" y="3832225"/>
          <p14:tracePt t="22633" x="5135563" y="3946525"/>
          <p14:tracePt t="22650" x="5113338" y="4068763"/>
          <p14:tracePt t="22667" x="5075238" y="4229100"/>
          <p14:tracePt t="22683" x="5045075" y="4351338"/>
          <p14:tracePt t="22702" x="4999038" y="4594225"/>
          <p14:tracePt t="22717" x="4968875" y="4716463"/>
          <p14:tracePt t="22733" x="4960938" y="4816475"/>
          <p14:tracePt t="22750" x="4953000" y="4884738"/>
          <p14:tracePt t="22767" x="4945063" y="4922838"/>
          <p14:tracePt t="22783" x="4930775" y="4937125"/>
          <p14:tracePt t="22800" x="4914900" y="4968875"/>
          <p14:tracePt t="22817" x="4892675" y="4975225"/>
          <p14:tracePt t="22833" x="4846638" y="4975225"/>
          <p14:tracePt t="22850" x="4800600" y="4975225"/>
          <p14:tracePt t="22867" x="4762500" y="4975225"/>
          <p14:tracePt t="22883" x="4708525" y="4975225"/>
          <p14:tracePt t="22901" x="4618038" y="4968875"/>
          <p14:tracePt t="22917" x="4579938" y="4960938"/>
          <p14:tracePt t="22933" x="4511675" y="4953000"/>
          <p14:tracePt t="22950" x="4465638" y="4945063"/>
          <p14:tracePt t="22967" x="4427538" y="4930775"/>
          <p14:tracePt t="22984" x="4381500" y="4914900"/>
          <p14:tracePt t="23001" x="4335463" y="4892675"/>
          <p14:tracePt t="23017" x="4297363" y="4860925"/>
          <p14:tracePt t="23033" x="4251325" y="4830763"/>
          <p14:tracePt t="23050" x="4213225" y="4792663"/>
          <p14:tracePt t="23067" x="4198938" y="4770438"/>
          <p14:tracePt t="23084" x="4183063" y="4740275"/>
          <p14:tracePt t="23101" x="4175125" y="4708525"/>
          <p14:tracePt t="23118" x="4175125" y="4678363"/>
          <p14:tracePt t="23134" x="4175125" y="4632325"/>
          <p14:tracePt t="23150" x="4175125" y="4564063"/>
          <p14:tracePt t="23167" x="4198938" y="4525963"/>
          <p14:tracePt t="23183" x="4259263" y="4457700"/>
          <p14:tracePt t="23200" x="4313238" y="4389438"/>
          <p14:tracePt t="23217" x="4373563" y="4351338"/>
          <p14:tracePt t="23233" x="4457700" y="4305300"/>
          <p14:tracePt t="23250" x="4556125" y="4275138"/>
          <p14:tracePt t="23267" x="4670425" y="4244975"/>
          <p14:tracePt t="23284" x="4792663" y="4229100"/>
          <p14:tracePt t="23301" x="5021263" y="4198938"/>
          <p14:tracePt t="23318" x="5151438" y="4198938"/>
          <p14:tracePt t="23335" x="5287963" y="4198938"/>
          <p14:tracePt t="23350" x="5380038" y="4198938"/>
          <p14:tracePt t="23367" x="5464175" y="4198938"/>
          <p14:tracePt t="23384" x="5532438" y="4198938"/>
          <p14:tracePt t="23400" x="5592763" y="4198938"/>
          <p14:tracePt t="23417" x="5622925" y="4213225"/>
          <p14:tracePt t="23434" x="5661025" y="4237038"/>
          <p14:tracePt t="23450" x="5722938" y="4275138"/>
          <p14:tracePt t="23467" x="5775325" y="4351338"/>
          <p14:tracePt t="23484" x="5813425" y="4419600"/>
          <p14:tracePt t="23501" x="5851525" y="4587875"/>
          <p14:tracePt t="23517" x="5867400" y="4670425"/>
          <p14:tracePt t="23535" x="5867400" y="4778375"/>
          <p14:tracePt t="23550" x="5829300" y="4876800"/>
          <p14:tracePt t="23567" x="5768975" y="4937125"/>
          <p14:tracePt t="23584" x="5654675" y="4991100"/>
          <p14:tracePt t="23600" x="5516563" y="5013325"/>
          <p14:tracePt t="23617" x="5341938" y="5021263"/>
          <p14:tracePt t="23634" x="5135563" y="5021263"/>
          <p14:tracePt t="23637" x="5029200" y="5013325"/>
          <p14:tracePt t="23650" x="4914900" y="4983163"/>
          <p14:tracePt t="23667" x="4708525" y="4922838"/>
          <p14:tracePt t="23684" x="4525963" y="4854575"/>
          <p14:tracePt t="23701" x="4313238" y="4746625"/>
          <p14:tracePt t="23717" x="4229100" y="4694238"/>
          <p14:tracePt t="23733" x="4168775" y="4625975"/>
          <p14:tracePt t="23750" x="4144963" y="4572000"/>
          <p14:tracePt t="23767" x="4130675" y="4495800"/>
          <p14:tracePt t="23783" x="4130675" y="4403725"/>
          <p14:tracePt t="23800" x="4130675" y="4297363"/>
          <p14:tracePt t="23817" x="4191000" y="4183063"/>
          <p14:tracePt t="23833" x="4267200" y="4092575"/>
          <p14:tracePt t="23850" x="4365625" y="4022725"/>
          <p14:tracePt t="23867" x="4503738" y="3978275"/>
          <p14:tracePt t="23883" x="4670425" y="3954463"/>
          <p14:tracePt t="23900" x="4914900" y="3940175"/>
          <p14:tracePt t="23917" x="5089525" y="3940175"/>
          <p14:tracePt t="23933" x="5249863" y="3940175"/>
          <p14:tracePt t="23950" x="5418138" y="3984625"/>
          <p14:tracePt t="23967" x="5546725" y="4038600"/>
          <p14:tracePt t="23984" x="5654675" y="4106863"/>
          <p14:tracePt t="24001" x="5737225" y="4175125"/>
          <p14:tracePt t="24017" x="5807075" y="4259263"/>
          <p14:tracePt t="24034" x="5859463" y="4381500"/>
          <p14:tracePt t="24051" x="5897563" y="4465638"/>
          <p14:tracePt t="24067" x="5913438" y="4533900"/>
          <p14:tracePt t="24084" x="5913438" y="4549775"/>
          <p14:tracePt t="24101" x="5913438" y="4556125"/>
          <p14:tracePt t="24166" x="5921375" y="4564063"/>
          <p14:tracePt t="24182" x="5943600" y="4556125"/>
          <p14:tracePt t="24190" x="5973763" y="4533900"/>
          <p14:tracePt t="24201" x="6019800" y="4511675"/>
          <p14:tracePt t="24217" x="6088063" y="4473575"/>
          <p14:tracePt t="24234" x="6172200" y="4435475"/>
          <p14:tracePt t="24251" x="6256338" y="4411663"/>
          <p14:tracePt t="24268" x="6294438" y="4397375"/>
          <p14:tracePt t="24326" x="6294438" y="4403725"/>
          <p14:tracePt t="24334" x="6270625" y="4441825"/>
          <p14:tracePt t="24342" x="6226175" y="4479925"/>
          <p14:tracePt t="24351" x="6164263" y="4518025"/>
          <p14:tracePt t="24368" x="5997575" y="4602163"/>
          <p14:tracePt t="24384" x="5753100" y="4702175"/>
          <p14:tracePt t="24401" x="5532438" y="4724400"/>
          <p14:tracePt t="24418" x="5334000" y="4724400"/>
          <p14:tracePt t="24434" x="5135563" y="4702175"/>
          <p14:tracePt t="24451" x="4999038" y="4648200"/>
          <p14:tracePt t="24468" x="4899025" y="4579938"/>
          <p14:tracePt t="24485" x="4822825" y="4511675"/>
          <p14:tracePt t="24501" x="4800600" y="4495800"/>
          <p14:tracePt t="24625" x="4792663" y="4495800"/>
          <p14:tracePt t="24630" x="4778375" y="4495800"/>
          <p14:tracePt t="24639" x="4754563" y="4503738"/>
          <p14:tracePt t="24651" x="4740275" y="4511675"/>
          <p14:tracePt t="24667" x="4708525" y="4533900"/>
          <p14:tracePt t="24685" x="4648200" y="4541838"/>
          <p14:tracePt t="24701" x="4625975" y="4541838"/>
          <p14:tracePt t="24790" x="4656138" y="4541838"/>
          <p14:tracePt t="24798" x="4686300" y="4541838"/>
          <p14:tracePt t="24806" x="4732338" y="4541838"/>
          <p14:tracePt t="24817" x="4808538" y="4541838"/>
          <p14:tracePt t="24834" x="4968875" y="4541838"/>
          <p14:tracePt t="24851" x="5159375" y="4541838"/>
          <p14:tracePt t="24867" x="5349875" y="4541838"/>
          <p14:tracePt t="24886" x="5592763" y="4556125"/>
          <p14:tracePt t="24902" x="5692775" y="4564063"/>
          <p14:tracePt t="24917" x="5730875" y="4572000"/>
          <p14:tracePt t="24934" x="5745163" y="4572000"/>
          <p14:tracePt t="24968" x="5753100" y="4572000"/>
          <p14:tracePt t="24984" x="5775325" y="4572000"/>
          <p14:tracePt t="25001" x="5851525" y="4572000"/>
          <p14:tracePt t="25018" x="5943600" y="4572000"/>
          <p14:tracePt t="25034" x="6057900" y="4564063"/>
          <p14:tracePt t="25051" x="6172200" y="4549775"/>
          <p14:tracePt t="25068" x="6302375" y="4511675"/>
          <p14:tracePt t="25085" x="6507163" y="4427538"/>
          <p14:tracePt t="25102" x="6651625" y="4343400"/>
          <p14:tracePt t="25118" x="6789738" y="4267200"/>
          <p14:tracePt t="25134" x="6942138" y="4183063"/>
          <p14:tracePt t="25151" x="7070725" y="4092575"/>
          <p14:tracePt t="25168" x="7154863" y="4022725"/>
          <p14:tracePt t="25184" x="7231063" y="3962400"/>
          <p14:tracePt t="25201" x="7292975" y="3886200"/>
          <p14:tracePt t="25218" x="7353300" y="3817938"/>
          <p14:tracePt t="25234" x="7413625" y="3741738"/>
          <p14:tracePt t="25251" x="7445375" y="3695700"/>
          <p14:tracePt t="25268" x="7483475" y="3649663"/>
          <p14:tracePt t="25285" x="7527925" y="3597275"/>
          <p14:tracePt t="25301" x="7559675" y="3543300"/>
          <p14:tracePt t="25318" x="7604125" y="3489325"/>
          <p14:tracePt t="25334" x="7650163" y="3444875"/>
          <p14:tracePt t="25351" x="7696200" y="3390900"/>
          <p14:tracePt t="25368" x="7734300" y="3368675"/>
          <p14:tracePt t="25384" x="7756525" y="3352800"/>
          <p14:tracePt t="25401" x="7780338" y="3344863"/>
          <p14:tracePt t="25418" x="7794625" y="3330575"/>
          <p14:tracePt t="25434" x="7802563" y="3330575"/>
          <p14:tracePt t="25451" x="7826375" y="3330575"/>
          <p14:tracePt t="25468" x="7840663" y="3330575"/>
          <p14:tracePt t="25485" x="7886700" y="3330575"/>
          <p14:tracePt t="25501" x="7932738" y="3330575"/>
          <p14:tracePt t="25518" x="7978775" y="3330575"/>
          <p14:tracePt t="25534" x="8047038" y="3336925"/>
          <p14:tracePt t="25551" x="8085138" y="3336925"/>
          <p14:tracePt t="25568" x="8137525" y="3336925"/>
          <p14:tracePt t="25585" x="8169275" y="3336925"/>
          <p14:tracePt t="25601" x="8183563" y="3336925"/>
          <p14:tracePt t="25686" x="8191500" y="3336925"/>
          <p14:tracePt t="25718" x="8191500" y="3330575"/>
          <p14:tracePt t="25734" x="8175625" y="3330575"/>
          <p14:tracePt t="25742" x="8169275" y="3330575"/>
          <p14:tracePt t="25751" x="8145463" y="3330575"/>
          <p14:tracePt t="25768" x="8099425" y="3336925"/>
          <p14:tracePt t="25785" x="8061325" y="3368675"/>
          <p14:tracePt t="25801" x="8023225" y="3382963"/>
          <p14:tracePt t="25819" x="7993063" y="3398838"/>
          <p14:tracePt t="25835" x="7978775" y="3398838"/>
          <p14:tracePt t="25851" x="7970838" y="3398838"/>
          <p14:tracePt t="25868" x="7962900" y="3398838"/>
          <p14:tracePt t="25885" x="7954963" y="3398838"/>
          <p14:tracePt t="25901" x="7940675" y="3382963"/>
          <p14:tracePt t="25918" x="7924800" y="3368675"/>
          <p14:tracePt t="25935" x="7902575" y="3344863"/>
          <p14:tracePt t="25951" x="7886700" y="3330575"/>
          <p14:tracePt t="25968" x="7870825" y="3330575"/>
          <p14:tracePt t="26159" x="7864475" y="3330575"/>
          <p14:tracePt t="26176" x="7856538" y="3314700"/>
          <p14:tracePt t="26182" x="7848600" y="3314700"/>
          <p14:tracePt t="26191" x="7848600" y="3306763"/>
          <p14:tracePt t="26201" x="7848600" y="3298825"/>
          <p14:tracePt t="26218" x="7832725" y="3260725"/>
          <p14:tracePt t="26235" x="7818438" y="3222625"/>
          <p14:tracePt t="26251" x="7818438" y="3200400"/>
          <p14:tracePt t="26269" x="7818438" y="3140075"/>
          <p14:tracePt t="26285" x="7818438" y="3116263"/>
          <p14:tracePt t="26301" x="7818438" y="3108325"/>
          <p14:tracePt t="26478" x="7818438" y="3116263"/>
          <p14:tracePt t="26486" x="7818438" y="3132138"/>
          <p14:tracePt t="26494" x="7818438" y="3146425"/>
          <p14:tracePt t="26502" x="7810500" y="3154363"/>
          <p14:tracePt t="26518" x="7810500" y="3178175"/>
          <p14:tracePt t="26535" x="7810500" y="3192463"/>
          <p14:tracePt t="26551" x="7810500" y="3200400"/>
          <p14:tracePt t="26568" x="7794625" y="3216275"/>
          <p14:tracePt t="26585" x="7794625" y="3230563"/>
          <p14:tracePt t="27158" x="7788275" y="3254375"/>
          <p14:tracePt t="27166" x="7780338" y="3292475"/>
          <p14:tracePt t="27174" x="7750175" y="3352800"/>
          <p14:tracePt t="27185" x="7718425" y="3421063"/>
          <p14:tracePt t="27202" x="7627938" y="3627438"/>
          <p14:tracePt t="27219" x="7497763" y="3863975"/>
          <p14:tracePt t="27235" x="7337425" y="4130675"/>
          <p14:tracePt t="27252" x="7192963" y="4313238"/>
          <p14:tracePt t="27269" x="7032625" y="4465638"/>
          <p14:tracePt t="27285" x="6942138" y="4533900"/>
          <p14:tracePt t="27302" x="6835775" y="4587875"/>
          <p14:tracePt t="27318" x="6735763" y="4625975"/>
          <p14:tracePt t="27335" x="6645275" y="4664075"/>
          <p14:tracePt t="27352" x="6575425" y="4686300"/>
          <p14:tracePt t="27368" x="6469063" y="4716463"/>
          <p14:tracePt t="27385" x="6362700" y="4740275"/>
          <p14:tracePt t="27402" x="6218238" y="4770438"/>
          <p14:tracePt t="27419" x="6035675" y="4808538"/>
          <p14:tracePt t="27435" x="5845175" y="4854575"/>
          <p14:tracePt t="27452" x="5661025" y="4914900"/>
          <p14:tracePt t="27469" x="5349875" y="4991100"/>
          <p14:tracePt t="27485" x="5135563" y="5067300"/>
          <p14:tracePt t="27502" x="4975225" y="5113338"/>
          <p14:tracePt t="27519" x="4838700" y="5151438"/>
          <p14:tracePt t="27535" x="4762500" y="5181600"/>
          <p14:tracePt t="27552" x="4716463" y="5197475"/>
          <p14:tracePt t="27569" x="4670425" y="5211763"/>
          <p14:tracePt t="27585" x="4632325" y="5235575"/>
          <p14:tracePt t="27602" x="4549775" y="5265738"/>
          <p14:tracePt t="27619" x="4441825" y="5318125"/>
          <p14:tracePt t="27622" x="4359275" y="5356225"/>
          <p14:tracePt t="27635" x="4283075" y="5380038"/>
          <p14:tracePt t="27653" x="4054475" y="5486400"/>
          <p14:tracePt t="27669" x="3902075" y="5562600"/>
          <p14:tracePt t="27685" x="3756025" y="5622925"/>
          <p14:tracePt t="27702" x="3641725" y="5668963"/>
          <p14:tracePt t="27719" x="3559175" y="5707063"/>
          <p14:tracePt t="27735" x="3482975" y="5737225"/>
          <p14:tracePt t="27752" x="3429000" y="5768975"/>
          <p14:tracePt t="27768" x="3375025" y="5783263"/>
          <p14:tracePt t="27785" x="3306763" y="5821363"/>
          <p14:tracePt t="27802" x="3230563" y="5837238"/>
          <p14:tracePt t="27819" x="3154363" y="5859463"/>
          <p14:tracePt t="27835" x="3070225" y="5875338"/>
          <p14:tracePt t="27853" x="2887663" y="5897563"/>
          <p14:tracePt t="27869" x="2773363" y="5905500"/>
          <p14:tracePt t="27885" x="2651125" y="5905500"/>
          <p14:tracePt t="27902" x="2544763" y="5905500"/>
          <p14:tracePt t="27919" x="2438400" y="5905500"/>
          <p14:tracePt t="27935" x="2354263" y="5897563"/>
          <p14:tracePt t="27952" x="2308225" y="5883275"/>
          <p14:tracePt t="27969" x="2270125" y="5859463"/>
          <p14:tracePt t="27985" x="2225675" y="5829300"/>
          <p14:tracePt t="28002" x="2209800" y="5799138"/>
          <p14:tracePt t="28019" x="2209800" y="5761038"/>
          <p14:tracePt t="28035" x="2209800" y="5699125"/>
          <p14:tracePt t="28053" x="2263775" y="5570538"/>
          <p14:tracePt t="28069" x="2378075" y="5516563"/>
          <p14:tracePt t="28085" x="2552700" y="5486400"/>
          <p14:tracePt t="28102" x="2803525" y="5478463"/>
          <p14:tracePt t="28119" x="3132138" y="5478463"/>
          <p14:tracePt t="28135" x="3527425" y="5478463"/>
          <p14:tracePt t="28152" x="3825875" y="5516563"/>
          <p14:tracePt t="28169" x="4122738" y="5616575"/>
          <p14:tracePt t="28185" x="4321175" y="5715000"/>
          <p14:tracePt t="28202" x="4419600" y="5775325"/>
          <p14:tracePt t="28219" x="4457700" y="5807075"/>
          <p14:tracePt t="28236" x="4465638" y="5829300"/>
          <p14:tracePt t="28252" x="4465638" y="5837238"/>
          <p14:tracePt t="28270" x="4465638" y="5851525"/>
          <p14:tracePt t="28367" x="4465638" y="5837238"/>
          <p14:tracePt t="28374" x="4479925" y="5837238"/>
          <p14:tracePt t="28386" x="4487863" y="5837238"/>
          <p14:tracePt t="28402" x="4533900" y="5829300"/>
          <p14:tracePt t="28419" x="4618038" y="5829300"/>
          <p14:tracePt t="28436" x="4792663" y="5829300"/>
          <p14:tracePt t="28453" x="5334000" y="5829300"/>
          <p14:tracePt t="28469" x="5638800" y="5829300"/>
          <p14:tracePt t="28486" x="6689725" y="5829300"/>
          <p14:tracePt t="28502" x="7407275" y="5783263"/>
          <p14:tracePt t="28519" x="8031163" y="5684838"/>
          <p14:tracePt t="28536" x="8534400" y="5516563"/>
          <p14:tracePt t="28552" x="8885238" y="5349875"/>
          <p14:tracePt t="28569" x="9090025" y="5173663"/>
          <p14:tracePt t="28586" x="9197975" y="5021263"/>
          <p14:tracePt t="28602" x="9236075" y="4906963"/>
          <p14:tracePt t="28619" x="9266238" y="4784725"/>
          <p14:tracePt t="28622" x="9266238" y="4724400"/>
          <p14:tracePt t="28637" x="9266238" y="4648200"/>
          <p14:tracePt t="28653" x="9266238" y="4594225"/>
          <p14:tracePt t="28669" x="9258300" y="4549775"/>
          <p14:tracePt t="28686" x="9242425" y="4518025"/>
          <p14:tracePt t="28702" x="9236075" y="4511675"/>
          <p14:tracePt t="28719" x="9220200" y="4495800"/>
          <p14:tracePt t="28752" x="9190038" y="4487863"/>
          <p14:tracePt t="28768" x="9159875" y="4479925"/>
          <p14:tracePt t="28785" x="9121775" y="4473575"/>
          <p14:tracePt t="28802" x="9075738" y="4465638"/>
          <p14:tracePt t="28819" x="9029700" y="4465638"/>
          <p14:tracePt t="28835" x="8983663" y="4465638"/>
          <p14:tracePt t="28853" x="8953500" y="4465638"/>
          <p14:tracePt t="28869" x="8945563" y="4465638"/>
          <p14:tracePt t="29303" x="8907463" y="4465638"/>
          <p14:tracePt t="29310" x="8763000" y="4427538"/>
          <p14:tracePt t="29319" x="8550275" y="4365625"/>
          <p14:tracePt t="29336" x="7940675" y="4244975"/>
          <p14:tracePt t="29352" x="7285038" y="4168775"/>
          <p14:tracePt t="29369" x="6583363" y="4068763"/>
          <p14:tracePt t="29386" x="5989638" y="4000500"/>
          <p14:tracePt t="29402" x="5654675" y="3946525"/>
          <p14:tracePt t="29419" x="5448300" y="3908425"/>
          <p14:tracePt t="29439" x="5372100" y="3902075"/>
          <p14:tracePt t="36286" x="5211763" y="3856038"/>
          <p14:tracePt t="36294" x="4884738" y="3756025"/>
          <p14:tracePt t="36305" x="4525963" y="3635375"/>
          <p14:tracePt t="36322" x="4098925" y="3375025"/>
          <p14:tracePt t="36338" x="3970338" y="3170238"/>
          <p14:tracePt t="36355" x="3863975" y="3032125"/>
          <p14:tracePt t="36373" x="3741738" y="2811463"/>
          <p14:tracePt t="36389" x="3673475" y="2598738"/>
          <p14:tracePt t="36405" x="3657600" y="2384425"/>
          <p14:tracePt t="36422" x="3711575" y="2163763"/>
          <p14:tracePt t="36438" x="3787775" y="1973263"/>
          <p14:tracePt t="36456" x="3817938" y="1920875"/>
          <p14:tracePt t="36662" x="3902075" y="1905000"/>
          <p14:tracePt t="36670" x="4092575" y="1935163"/>
          <p14:tracePt t="36678" x="4465638" y="2041525"/>
          <p14:tracePt t="36688" x="4899025" y="2193925"/>
          <p14:tracePt t="36705" x="5905500" y="2651125"/>
          <p14:tracePt t="36722" x="6819900" y="2963863"/>
          <p14:tracePt t="36739" x="7589838" y="3116263"/>
          <p14:tracePt t="36758" x="8480425" y="3132138"/>
          <p14:tracePt t="36773" x="8778875" y="3132138"/>
          <p14:tracePt t="36789" x="8861425" y="3116263"/>
          <p14:tracePt t="36831" x="8785225" y="3078163"/>
          <p14:tracePt t="36838" x="8640763" y="3048000"/>
          <p14:tracePt t="36855" x="8145463" y="2917825"/>
          <p14:tracePt t="36872" x="7505700" y="2917825"/>
          <p14:tracePt t="36889" x="7010400" y="3055938"/>
          <p14:tracePt t="36905" x="6530975" y="3284538"/>
          <p14:tracePt t="36922" x="6308725" y="3444875"/>
          <p14:tracePt t="36939" x="6264275" y="3559175"/>
          <p14:tracePt t="36958" x="6302375" y="3679825"/>
          <p14:tracePt t="36973" x="6446838" y="3787775"/>
          <p14:tracePt t="36989" x="6789738" y="3894138"/>
          <p14:tracePt t="37005" x="7178675" y="3940175"/>
          <p14:tracePt t="37022" x="7551738" y="3940175"/>
          <p14:tracePt t="37039" x="7810500" y="3902075"/>
          <p14:tracePt t="37055" x="7908925" y="3863975"/>
          <p14:tracePt t="37089" x="7908925" y="3802063"/>
          <p14:tracePt t="37105" x="7734300" y="3665538"/>
          <p14:tracePt t="37122" x="7369175" y="3527425"/>
          <p14:tracePt t="37125" x="7140575" y="3459163"/>
          <p14:tracePt t="37139" x="6850063" y="3368675"/>
          <p14:tracePt t="37158" x="6188075" y="3298825"/>
          <p14:tracePt t="37173" x="5935663" y="3306763"/>
          <p14:tracePt t="37189" x="5867400" y="3330575"/>
          <p14:tracePt t="37205" x="5867400" y="3336925"/>
          <p14:tracePt t="37222" x="5897563" y="3360738"/>
          <p14:tracePt t="37239" x="5997575" y="3360738"/>
          <p14:tracePt t="37255" x="6164263" y="3336925"/>
          <p14:tracePt t="37272" x="6294438" y="3246438"/>
          <p14:tracePt t="37289" x="6340475" y="3162300"/>
          <p14:tracePt t="37305" x="6346825" y="3032125"/>
          <p14:tracePt t="37322" x="6270625" y="2879725"/>
          <p14:tracePt t="37339" x="6042025" y="2682875"/>
          <p14:tracePt t="37356" x="5622925" y="2498725"/>
          <p14:tracePt t="37373" x="4899025" y="2278063"/>
          <p14:tracePt t="37389" x="4656138" y="2239963"/>
          <p14:tracePt t="37405" x="4137025" y="2187575"/>
          <p14:tracePt t="37422" x="3878263" y="2187575"/>
          <p14:tracePt t="37439" x="3695700" y="2187575"/>
          <p14:tracePt t="37456" x="3505200" y="2187575"/>
          <p14:tracePt t="37472" x="3382963" y="2179638"/>
          <p14:tracePt t="37489" x="3284538" y="2171700"/>
          <p14:tracePt t="37506" x="3230563" y="2149475"/>
          <p14:tracePt t="37522" x="3192463" y="2149475"/>
          <p14:tracePt t="37539" x="3170238" y="2141538"/>
          <p14:tracePt t="37555" x="3140075" y="2141538"/>
          <p14:tracePt t="37573" x="2971800" y="2117725"/>
          <p14:tracePt t="37589" x="2773363" y="2103438"/>
          <p14:tracePt t="37606" x="2606675" y="2103438"/>
          <p14:tracePt t="37622" x="2392363" y="2133600"/>
          <p14:tracePt t="37639" x="2149475" y="2232025"/>
          <p14:tracePt t="37656" x="1973263" y="2370138"/>
          <p14:tracePt t="37672" x="1912938" y="2498725"/>
          <p14:tracePt t="37689" x="1905000" y="2590800"/>
          <p14:tracePt t="37706" x="2073275" y="2667000"/>
          <p14:tracePt t="37722" x="2384425" y="2727325"/>
          <p14:tracePt t="37739" x="2849563" y="2735263"/>
          <p14:tracePt t="37756" x="3687763" y="2514600"/>
          <p14:tracePt t="37773" x="4694238" y="2035175"/>
          <p14:tracePt t="37789" x="4968875" y="1782763"/>
          <p14:tracePt t="37805" x="5051425" y="1622425"/>
          <p14:tracePt t="37822" x="5059363" y="1508125"/>
          <p14:tracePt t="37839" x="4914900" y="1379538"/>
          <p14:tracePt t="37855" x="4664075" y="1317625"/>
          <p14:tracePt t="37872" x="4267200" y="1265238"/>
          <p14:tracePt t="37889" x="3711575" y="1325563"/>
          <p14:tracePt t="37906" x="3154363" y="1570038"/>
          <p14:tracePt t="37922" x="2941638" y="1760538"/>
          <p14:tracePt t="37939" x="2917825" y="1920875"/>
          <p14:tracePt t="37956" x="3040063" y="2073275"/>
          <p14:tracePt t="37973" x="3611563" y="2187575"/>
          <p14:tracePt t="37989" x="4221163" y="2141538"/>
          <p14:tracePt t="38006" x="4656138" y="1951038"/>
          <p14:tracePt t="38022" x="4778375" y="1812925"/>
          <p14:tracePt t="38039" x="4778375" y="1692275"/>
          <p14:tracePt t="38056" x="4625975" y="1584325"/>
          <p14:tracePt t="38072" x="4297363" y="1493838"/>
          <p14:tracePt t="38089" x="3703638" y="1455738"/>
          <p14:tracePt t="38106" x="3063875" y="1463675"/>
          <p14:tracePt t="38122" x="2727325" y="1622425"/>
          <p14:tracePt t="38126" x="2651125" y="1692275"/>
          <p14:tracePt t="38139" x="2636838" y="1760538"/>
          <p14:tracePt t="38157" x="2705100" y="1973263"/>
          <p14:tracePt t="38173" x="2987675" y="2095500"/>
          <p14:tracePt t="38189" x="3413125" y="2193925"/>
          <p14:tracePt t="38206" x="3779838" y="2217738"/>
          <p14:tracePt t="38223" x="3902075" y="2217738"/>
          <p14:tracePt t="38256" x="3832225" y="2217738"/>
          <p14:tracePt t="38272" x="3527425" y="2217738"/>
          <p14:tracePt t="38289" x="3048000" y="2293938"/>
          <p14:tracePt t="38306" x="2620963" y="2454275"/>
          <p14:tracePt t="38322" x="2430463" y="2552700"/>
          <p14:tracePt t="38339" x="2384425" y="2598738"/>
          <p14:tracePt t="38356" x="2408238" y="2636838"/>
          <p14:tracePt t="38374" x="2879725" y="2705100"/>
          <p14:tracePt t="38389" x="3459163" y="2705100"/>
          <p14:tracePt t="38406" x="3856038" y="2705100"/>
          <p14:tracePt t="38422" x="4046538" y="2667000"/>
          <p14:tracePt t="38439" x="4084638" y="2636838"/>
          <p14:tracePt t="38456" x="4038600" y="2598738"/>
          <p14:tracePt t="38472" x="3794125" y="2536825"/>
          <p14:tracePt t="38489" x="3413125" y="2522538"/>
          <p14:tracePt t="38506" x="3025775" y="2606675"/>
          <p14:tracePt t="38523" x="2903538" y="2697163"/>
          <p14:tracePt t="38539" x="2895600" y="2735263"/>
          <p14:tracePt t="38556" x="2917825" y="2773363"/>
          <p14:tracePt t="38575" x="3375025" y="2751138"/>
          <p14:tracePt t="38589" x="3886200" y="2560638"/>
          <p14:tracePt t="38606" x="4213225" y="2370138"/>
          <p14:tracePt t="38623" x="4267200" y="2217738"/>
          <p14:tracePt t="38639" x="4251325" y="2133600"/>
          <p14:tracePt t="38656" x="4137025" y="2103438"/>
          <p14:tracePt t="38673" x="3940175" y="2079625"/>
          <p14:tracePt t="38689" x="3559175" y="2155825"/>
          <p14:tracePt t="38706" x="3238500" y="2332038"/>
          <p14:tracePt t="38723" x="3140075" y="2454275"/>
          <p14:tracePt t="38739" x="3140075" y="2544763"/>
          <p14:tracePt t="38757" x="3559175" y="2590800"/>
          <p14:tracePt t="38774" x="4068763" y="2530475"/>
          <p14:tracePt t="38790" x="4511675" y="2392363"/>
          <p14:tracePt t="38806" x="4664075" y="2301875"/>
          <p14:tracePt t="38823" x="4664075" y="2263775"/>
          <p14:tracePt t="38839" x="4610100" y="2239963"/>
          <p14:tracePt t="38855" x="4411663" y="2201863"/>
          <p14:tracePt t="38872" x="3856038" y="2201863"/>
          <p14:tracePt t="38890" x="3322638" y="2255838"/>
          <p14:tracePt t="38906" x="3063875" y="2370138"/>
          <p14:tracePt t="38923" x="2979738" y="2430463"/>
          <p14:tracePt t="38939" x="2971800" y="2460625"/>
          <p14:tracePt t="38957" x="3154363" y="2498725"/>
          <p14:tracePt t="38973" x="3276600" y="2498725"/>
          <p14:tracePt t="38991" x="3924300" y="2498725"/>
          <p14:tracePt t="39006" x="4160838" y="2498725"/>
          <p14:tracePt t="39023" x="4283075" y="2430463"/>
          <p14:tracePt t="39039" x="4305300" y="2400300"/>
          <p14:tracePt t="39056" x="4305300" y="2392363"/>
          <p14:tracePt t="39073" x="4305300" y="2378075"/>
          <p14:tracePt t="39326" x="4206875" y="2378075"/>
          <p14:tracePt t="39334" x="4038600" y="2378075"/>
          <p14:tracePt t="39342" x="3825875" y="2346325"/>
          <p14:tracePt t="39357" x="3444875" y="2293938"/>
          <p14:tracePt t="39373" x="3132138" y="2239963"/>
          <p14:tracePt t="39389" x="2789238" y="2225675"/>
          <p14:tracePt t="39407" x="2613025" y="2225675"/>
          <p14:tracePt t="39423" x="2574925" y="2225675"/>
          <p14:tracePt t="39502" x="2598738" y="2225675"/>
          <p14:tracePt t="39509" x="2628900" y="2225675"/>
          <p14:tracePt t="39518" x="2651125" y="2239963"/>
          <p14:tracePt t="39526" x="2674938" y="2247900"/>
          <p14:tracePt t="39540" x="2713038" y="2263775"/>
          <p14:tracePt t="39557" x="2879725" y="2301875"/>
          <p14:tracePt t="39573" x="2963863" y="2316163"/>
          <p14:tracePt t="39590" x="3032125" y="2332038"/>
          <p14:tracePt t="39606" x="3055938" y="2332038"/>
          <p14:tracePt t="39662" x="3032125" y="2332038"/>
          <p14:tracePt t="39670" x="3001963" y="2332038"/>
          <p14:tracePt t="39679" x="2979738" y="2339975"/>
          <p14:tracePt t="39690" x="2963863" y="2346325"/>
          <p14:tracePt t="39706" x="2963863" y="2400300"/>
          <p14:tracePt t="39723" x="2963863" y="2460625"/>
          <p14:tracePt t="39740" x="3078163" y="2514600"/>
          <p14:tracePt t="39757" x="3459163" y="2590800"/>
          <p14:tracePt t="39774" x="3779838" y="2598738"/>
          <p14:tracePt t="39790" x="4016375" y="2598738"/>
          <p14:tracePt t="39806" x="4098925" y="2598738"/>
          <p14:tracePt t="39823" x="4106863" y="2598738"/>
          <p14:tracePt t="39839" x="4092575" y="2598738"/>
          <p14:tracePt t="39856" x="3962400" y="2568575"/>
          <p14:tracePt t="39873" x="3687763" y="2552700"/>
          <p14:tracePt t="39889" x="3535363" y="2552700"/>
          <p14:tracePt t="39906" x="3505200" y="2552700"/>
          <p14:tracePt t="39923" x="3505200" y="2574925"/>
          <p14:tracePt t="39939" x="3565525" y="2606675"/>
          <p14:tracePt t="39956" x="3771900" y="2644775"/>
          <p14:tracePt t="39973" x="3940175" y="2682875"/>
          <p14:tracePt t="39989" x="4000500" y="2689225"/>
          <p14:tracePt t="40006" x="4008438" y="2689225"/>
          <p14:tracePt t="40023" x="3992563" y="2689225"/>
          <p14:tracePt t="40040" x="3848100" y="2689225"/>
          <p14:tracePt t="40056" x="3635375" y="2689225"/>
          <p14:tracePt t="40074" x="3475038" y="2674938"/>
          <p14:tracePt t="40090" x="3451225" y="2674938"/>
          <p14:tracePt t="40123" x="3543300" y="2659063"/>
          <p14:tracePt t="40140" x="3733800" y="2659063"/>
          <p14:tracePt t="40157" x="4098925" y="2620963"/>
          <p14:tracePt t="40173" x="4198938" y="2620963"/>
          <p14:tracePt t="40206" x="4168775" y="2606675"/>
          <p14:tracePt t="40223" x="4022725" y="2590800"/>
          <p14:tracePt t="40240" x="3848100" y="2582863"/>
          <p14:tracePt t="40256" x="3779838" y="2582863"/>
          <p14:tracePt t="40293" x="3802063" y="2582863"/>
          <p14:tracePt t="40306" x="3856038" y="2582863"/>
          <p14:tracePt t="40323" x="4008438" y="2582863"/>
          <p14:tracePt t="40340" x="4198938" y="2582863"/>
          <p14:tracePt t="40357" x="4365625" y="2582863"/>
          <p14:tracePt t="40414" x="4373563" y="2582863"/>
          <p14:tracePt t="40430" x="4389438" y="2620963"/>
          <p14:tracePt t="40438" x="4427538" y="2636838"/>
          <p14:tracePt t="40446" x="4503738" y="2674938"/>
          <p14:tracePt t="40457" x="4625975" y="2713038"/>
          <p14:tracePt t="40474" x="4991100" y="2789238"/>
          <p14:tracePt t="40490" x="5464175" y="2849563"/>
          <p14:tracePt t="40507" x="6065838" y="2917825"/>
          <p14:tracePt t="40523" x="6667500" y="3032125"/>
          <p14:tracePt t="40541" x="7489825" y="3146425"/>
          <p14:tracePt t="40558" x="7985125" y="3208338"/>
          <p14:tracePt t="40573" x="8389938" y="3238500"/>
          <p14:tracePt t="40590" x="8640763" y="3238500"/>
          <p14:tracePt t="40607" x="8793163" y="3238500"/>
          <p14:tracePt t="40623" x="8877300" y="3208338"/>
          <p14:tracePt t="40640" x="8907463" y="3184525"/>
          <p14:tracePt t="40657" x="8907463" y="3154363"/>
          <p14:tracePt t="40673" x="8899525" y="3124200"/>
          <p14:tracePt t="40690" x="8831263" y="3124200"/>
          <p14:tracePt t="40707" x="8686800" y="3154363"/>
          <p14:tracePt t="40723" x="8534400" y="3336925"/>
          <p14:tracePt t="40741" x="8343900" y="3687763"/>
          <p14:tracePt t="40757" x="8297863" y="3832225"/>
          <p14:tracePt t="40774" x="8283575" y="3886200"/>
          <p14:tracePt t="40807" x="8313738" y="3817938"/>
          <p14:tracePt t="40823" x="8359775" y="3597275"/>
          <p14:tracePt t="40840" x="8382000" y="3238500"/>
          <p14:tracePt t="40857" x="8382000" y="2841625"/>
          <p14:tracePt t="40873" x="8328025" y="2506663"/>
          <p14:tracePt t="40890" x="8289925" y="2392363"/>
          <p14:tracePt t="40907" x="8289925" y="2370138"/>
          <p14:tracePt t="40923" x="8283575" y="2370138"/>
          <p14:tracePt t="40941" x="8099425" y="2682875"/>
          <p14:tracePt t="40957" x="7962900" y="3009900"/>
          <p14:tracePt t="40974" x="7902575" y="3230563"/>
          <p14:tracePt t="40990" x="7870825" y="3352800"/>
          <p14:tracePt t="41007" x="7870825" y="3375025"/>
          <p14:tracePt t="41023" x="7878763" y="3368675"/>
          <p14:tracePt t="41040" x="7924800" y="3184525"/>
          <p14:tracePt t="41057" x="7962900" y="2987675"/>
          <p14:tracePt t="41074" x="7993063" y="2735263"/>
          <p14:tracePt t="41090" x="8023225" y="2560638"/>
          <p14:tracePt t="41107" x="8023225" y="2492375"/>
          <p14:tracePt t="41142" x="7985125" y="2568575"/>
          <p14:tracePt t="41157" x="7902575" y="2751138"/>
          <p14:tracePt t="41173" x="7756525" y="3154363"/>
          <p14:tracePt t="41189" x="7718425" y="3352800"/>
          <p14:tracePt t="41206" x="7718425" y="3429000"/>
          <p14:tracePt t="41239" x="7742238" y="3398838"/>
          <p14:tracePt t="41256" x="7802563" y="3208338"/>
          <p14:tracePt t="41273" x="7848600" y="2971800"/>
          <p14:tracePt t="41289" x="7864475" y="2781300"/>
          <p14:tracePt t="41306" x="7870825" y="2705100"/>
          <p14:tracePt t="41340" x="7870825" y="2811463"/>
          <p14:tracePt t="41356" x="7818438" y="3101975"/>
          <p14:tracePt t="41373" x="7772400" y="3475038"/>
          <p14:tracePt t="41390" x="7750175" y="3695700"/>
          <p14:tracePt t="41407" x="7750175" y="3810000"/>
          <p14:tracePt t="41423" x="7756525" y="3832225"/>
          <p14:tracePt t="41440" x="7794625" y="3794125"/>
          <p14:tracePt t="41457" x="7878763" y="3665538"/>
          <p14:tracePt t="41473" x="7924800" y="3527425"/>
          <p14:tracePt t="41490" x="7970838" y="3406775"/>
          <p14:tracePt t="41507" x="7978775" y="3344863"/>
          <p14:tracePt t="41523" x="7978775" y="3336925"/>
          <p14:tracePt t="41540" x="7985125" y="3336925"/>
          <p14:tracePt t="41557" x="7985125" y="3489325"/>
          <p14:tracePt t="41573" x="7985125" y="3703638"/>
          <p14:tracePt t="41590" x="7985125" y="3916363"/>
          <p14:tracePt t="41607" x="8001000" y="4038600"/>
          <p14:tracePt t="41623" x="8039100" y="4084638"/>
          <p14:tracePt t="41662" x="8039100" y="4046538"/>
          <p14:tracePt t="41670" x="8039100" y="4000500"/>
          <p14:tracePt t="41677" x="8039100" y="3932238"/>
          <p14:tracePt t="41690" x="8039100" y="3863975"/>
          <p14:tracePt t="41707" x="8008938" y="3725863"/>
          <p14:tracePt t="41723" x="7970838" y="3597275"/>
          <p14:tracePt t="41740" x="7932738" y="3436938"/>
          <p14:tracePt t="41757" x="7924800" y="3390900"/>
          <p14:tracePt t="41773" x="7924800" y="3375025"/>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2731525" y="921526"/>
            <a:ext cx="7031311" cy="3501112"/>
          </a:xfrm>
          <a:prstGeom prst="rect">
            <a:avLst/>
          </a:prstGeom>
        </p:spPr>
      </p:pic>
      <p:pic>
        <p:nvPicPr>
          <p:cNvPr id="6" name="Picture 5"/>
          <p:cNvPicPr>
            <a:picLocks noChangeAspect="1"/>
          </p:cNvPicPr>
          <p:nvPr/>
        </p:nvPicPr>
        <p:blipFill>
          <a:blip r:embed="rId4"/>
          <a:stretch>
            <a:fillRect/>
          </a:stretch>
        </p:blipFill>
        <p:spPr>
          <a:xfrm>
            <a:off x="2003792" y="4313591"/>
            <a:ext cx="8486775" cy="2247900"/>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242586" y="398306"/>
            <a:ext cx="6565649"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Obtaining test statistic</a:t>
            </a:r>
            <a:r>
              <a:rPr lang="en-US" altLang="en-US" dirty="0"/>
              <a:t> </a:t>
            </a:r>
          </a:p>
        </p:txBody>
      </p:sp>
    </p:spTree>
    <p:extLst>
      <p:ext uri="{BB962C8B-B14F-4D97-AF65-F5344CB8AC3E}">
        <p14:creationId xmlns:p14="http://schemas.microsoft.com/office/powerpoint/2010/main" val="1497538636"/>
      </p:ext>
    </p:extLst>
  </p:cSld>
  <p:clrMapOvr>
    <a:masterClrMapping/>
  </p:clrMapOvr>
  <mc:AlternateContent xmlns:mc="http://schemas.openxmlformats.org/markup-compatibility/2006" xmlns:p14="http://schemas.microsoft.com/office/powerpoint/2010/main">
    <mc:Choice Requires="p14">
      <p:transition p14:dur="10" advTm="122559"/>
    </mc:Choice>
    <mc:Fallback xmlns="">
      <p:transition advTm="122559"/>
    </mc:Fallback>
  </mc:AlternateContent>
  <p:timing>
    <p:tnLst>
      <p:par>
        <p:cTn id="1" dur="indefinite" restart="never" nodeType="tmRoot"/>
      </p:par>
    </p:tnLst>
  </p:timing>
  <p:extLst mod="1">
    <p:ext uri="{3A86A75C-4F4B-4683-9AE1-C65F6400EC91}">
      <p14:laserTraceLst xmlns:p14="http://schemas.microsoft.com/office/powerpoint/2010/main">
        <p14:tracePtLst>
          <p14:tracePt t="1295" x="7894638" y="3375025"/>
          <p14:tracePt t="1303" x="7810500" y="3360738"/>
          <p14:tracePt t="1310" x="7620000" y="3314700"/>
          <p14:tracePt t="1324" x="7353300" y="3238500"/>
          <p14:tracePt t="1340" x="6392863" y="3178175"/>
          <p14:tracePt t="1357" x="5219700" y="3298825"/>
          <p14:tracePt t="1374" x="4175125" y="3406775"/>
          <p14:tracePt t="1390" x="3521075" y="3298825"/>
          <p14:tracePt t="1407" x="3390900" y="3216275"/>
          <p14:tracePt t="1424" x="3314700" y="3170238"/>
          <p14:tracePt t="1440" x="3260725" y="3108325"/>
          <p14:tracePt t="1457" x="3192463" y="3040063"/>
          <p14:tracePt t="1474" x="3124200" y="2917825"/>
          <p14:tracePt t="1490" x="3040063" y="2759075"/>
          <p14:tracePt t="1507" x="2987675" y="2598738"/>
          <p14:tracePt t="1524" x="2979738" y="2438400"/>
          <p14:tracePt t="1540" x="2979738" y="2293938"/>
          <p14:tracePt t="1558" x="2979738" y="2163763"/>
          <p14:tracePt t="1574" x="2971800" y="2125663"/>
          <p14:tracePt t="1591" x="2963863" y="2095500"/>
          <p14:tracePt t="1607" x="2955925" y="2079625"/>
          <p14:tracePt t="1624" x="2949575" y="2065338"/>
          <p14:tracePt t="1743" x="2941638" y="2057400"/>
          <p14:tracePt t="1832" x="2941638" y="2049463"/>
          <p14:tracePt t="2159" x="2949575" y="1997075"/>
          <p14:tracePt t="2167" x="3025775" y="1897063"/>
          <p14:tracePt t="2175" x="3094038" y="1828800"/>
          <p14:tracePt t="2190" x="3200400" y="1714500"/>
          <p14:tracePt t="2208" x="3284538" y="1600200"/>
          <p14:tracePt t="2224" x="3375025" y="1485900"/>
          <p14:tracePt t="2240" x="3451225" y="1393825"/>
          <p14:tracePt t="2257" x="3505200" y="1333500"/>
          <p14:tracePt t="2274" x="3513138" y="1311275"/>
          <p14:tracePt t="2291" x="3513138" y="1303338"/>
          <p14:tracePt t="2308" x="3513138" y="1295400"/>
          <p14:tracePt t="2519" x="3527425" y="1295400"/>
          <p14:tracePt t="2527" x="3535363" y="1295400"/>
          <p14:tracePt t="2537" x="3551238" y="1295400"/>
          <p14:tracePt t="2543" x="3565525" y="1295400"/>
          <p14:tracePt t="2558" x="3581400" y="1303338"/>
          <p14:tracePt t="2791" x="3589338" y="1303338"/>
          <p14:tracePt t="2799" x="3619500" y="1279525"/>
          <p14:tracePt t="2807" x="3641725" y="1235075"/>
          <p14:tracePt t="2824" x="3657600" y="1196975"/>
          <p14:tracePt t="2841" x="3673475" y="1173163"/>
          <p14:tracePt t="2857" x="3679825" y="1165225"/>
          <p14:tracePt t="2874" x="3679825" y="1150938"/>
          <p14:tracePt t="3159" x="3687763" y="1150938"/>
          <p14:tracePt t="3191" x="3695700" y="1150938"/>
          <p14:tracePt t="3199" x="3703638" y="1150938"/>
          <p14:tracePt t="4207" x="3703638" y="1158875"/>
          <p14:tracePt t="4215" x="3703638" y="1173163"/>
          <p14:tracePt t="4225" x="3703638" y="1235075"/>
          <p14:tracePt t="4242" x="3703638" y="1287463"/>
          <p14:tracePt t="4258" x="3703638" y="1349375"/>
          <p14:tracePt t="4275" x="3703638" y="1393825"/>
          <p14:tracePt t="4291" x="3703638" y="1439863"/>
          <p14:tracePt t="4308" x="3703638" y="1470025"/>
          <p14:tracePt t="4326" x="3703638" y="1501775"/>
          <p14:tracePt t="4342" x="3703638" y="1524000"/>
          <p14:tracePt t="4358" x="3703638" y="1539875"/>
          <p14:tracePt t="4375" x="3703638" y="1570038"/>
          <p14:tracePt t="4391" x="3703638" y="1608138"/>
          <p14:tracePt t="4408" x="3703638" y="1654175"/>
          <p14:tracePt t="4425" x="3703638" y="1684338"/>
          <p14:tracePt t="4442" x="3703638" y="1714500"/>
          <p14:tracePt t="4458" x="3703638" y="1736725"/>
          <p14:tracePt t="4475" x="3703638" y="1744663"/>
          <p14:tracePt t="5022" x="3763963" y="1744663"/>
          <p14:tracePt t="5031" x="3840163" y="1706563"/>
          <p14:tracePt t="5042" x="3946525" y="1668463"/>
          <p14:tracePt t="5058" x="4098925" y="1570038"/>
          <p14:tracePt t="5075" x="4221163" y="1477963"/>
          <p14:tracePt t="5092" x="4321175" y="1401763"/>
          <p14:tracePt t="5108" x="4381500" y="1349375"/>
          <p14:tracePt t="5126" x="4397375" y="1317625"/>
          <p14:tracePt t="5142" x="4397375" y="1303338"/>
          <p14:tracePt t="5158" x="4397375" y="1273175"/>
          <p14:tracePt t="5175" x="4397375" y="1265238"/>
          <p14:tracePt t="5192" x="4403725" y="1249363"/>
          <p14:tracePt t="5599" x="4419600" y="1249363"/>
          <p14:tracePt t="5607" x="4435475" y="1249363"/>
          <p14:tracePt t="5615" x="4449763" y="1249363"/>
          <p14:tracePt t="5625" x="4473575" y="1235075"/>
          <p14:tracePt t="5642" x="4503738" y="1235075"/>
          <p14:tracePt t="5659" x="4549775" y="1235075"/>
          <p14:tracePt t="5743" x="4556125" y="1235075"/>
          <p14:tracePt t="5751" x="4556125" y="1273175"/>
          <p14:tracePt t="5761" x="4556125" y="1341438"/>
          <p14:tracePt t="5775" x="4549775" y="1501775"/>
          <p14:tracePt t="5792" x="4511675" y="1646238"/>
          <p14:tracePt t="5808" x="4511675" y="1706563"/>
          <p14:tracePt t="5825" x="4495800" y="1744663"/>
          <p14:tracePt t="5842" x="4487863" y="1782763"/>
          <p14:tracePt t="5860" x="4473575" y="1806575"/>
          <p14:tracePt t="5895" x="4473575" y="1812925"/>
          <p14:tracePt t="6056" x="4473575" y="1806575"/>
          <p14:tracePt t="6063" x="4473575" y="1798638"/>
          <p14:tracePt t="6087" x="4473575" y="1790700"/>
          <p14:tracePt t="6103" x="4473575" y="1782763"/>
          <p14:tracePt t="6126" x="4473575" y="1774825"/>
          <p14:tracePt t="6143" x="4473575" y="1768475"/>
          <p14:tracePt t="6151" x="4473575" y="1760538"/>
          <p14:tracePt t="6167" x="4473575" y="1744663"/>
          <p14:tracePt t="6176" x="4473575" y="1736725"/>
          <p14:tracePt t="6192" x="4473575" y="1714500"/>
          <p14:tracePt t="6209" x="4473575" y="1692275"/>
          <p14:tracePt t="6225" x="4479925" y="1684338"/>
          <p14:tracePt t="6242" x="4479925" y="1668463"/>
          <p14:tracePt t="6259" x="4479925" y="1660525"/>
          <p14:tracePt t="7752" x="4495800" y="1660525"/>
          <p14:tracePt t="7759" x="4541838" y="1660525"/>
          <p14:tracePt t="7769" x="4618038" y="1660525"/>
          <p14:tracePt t="7776" x="4708525" y="1646238"/>
          <p14:tracePt t="7793" x="4868863" y="1646238"/>
          <p14:tracePt t="7809" x="5021263" y="1616075"/>
          <p14:tracePt t="7826" x="5165725" y="1600200"/>
          <p14:tracePt t="7843" x="5295900" y="1577975"/>
          <p14:tracePt t="7859" x="5364163" y="1570038"/>
          <p14:tracePt t="7876" x="5402263" y="1554163"/>
          <p14:tracePt t="7893" x="5402263" y="1546225"/>
          <p14:tracePt t="7910" x="5426075" y="1539875"/>
          <p14:tracePt t="7926" x="5440363" y="1531938"/>
          <p14:tracePt t="7942" x="5470525" y="1524000"/>
          <p14:tracePt t="7959" x="5502275" y="1516063"/>
          <p14:tracePt t="7976" x="5532438" y="1501775"/>
          <p14:tracePt t="7993" x="5546725" y="1501775"/>
          <p14:tracePt t="8033" x="5554663" y="1501775"/>
          <p14:tracePt t="8047" x="5578475" y="1501775"/>
          <p14:tracePt t="8059" x="5584825" y="1501775"/>
          <p14:tracePt t="8076" x="5616575" y="1501775"/>
          <p14:tracePt t="8093" x="5622925" y="1501775"/>
          <p14:tracePt t="8110" x="5638800" y="1501775"/>
          <p14:tracePt t="8126" x="5646738" y="1508125"/>
          <p14:tracePt t="8159" x="5654675" y="1516063"/>
          <p14:tracePt t="8176" x="5646738" y="1539875"/>
          <p14:tracePt t="8193" x="5592763" y="1554163"/>
          <p14:tracePt t="8209" x="5508625" y="1570038"/>
          <p14:tracePt t="8226" x="5364163" y="1570038"/>
          <p14:tracePt t="8243" x="5235575" y="1570038"/>
          <p14:tracePt t="8260" x="5089525" y="1539875"/>
          <p14:tracePt t="8276" x="4960938" y="1493838"/>
          <p14:tracePt t="8293" x="4884738" y="1455738"/>
          <p14:tracePt t="8310" x="4860925" y="1393825"/>
          <p14:tracePt t="8326" x="4860925" y="1341438"/>
          <p14:tracePt t="8343" x="4860925" y="1273175"/>
          <p14:tracePt t="8359" x="4899025" y="1211263"/>
          <p14:tracePt t="8376" x="4960938" y="1165225"/>
          <p14:tracePt t="8393" x="5051425" y="1143000"/>
          <p14:tracePt t="8410" x="5143500" y="1143000"/>
          <p14:tracePt t="8426" x="5203825" y="1143000"/>
          <p14:tracePt t="8443" x="5273675" y="1143000"/>
          <p14:tracePt t="8460" x="5326063" y="1158875"/>
          <p14:tracePt t="8476" x="5372100" y="1181100"/>
          <p14:tracePt t="8494" x="5464175" y="1273175"/>
          <p14:tracePt t="8510" x="5516563" y="1363663"/>
          <p14:tracePt t="8526" x="5546725" y="1463675"/>
          <p14:tracePt t="8543" x="5546725" y="1539875"/>
          <p14:tracePt t="8560" x="5546725" y="1600200"/>
          <p14:tracePt t="8576" x="5516563" y="1654175"/>
          <p14:tracePt t="8593" x="5448300" y="1676400"/>
          <p14:tracePt t="8610" x="5372100" y="1676400"/>
          <p14:tracePt t="8626" x="5349875" y="1676400"/>
          <p14:tracePt t="8643" x="5334000" y="1676400"/>
          <p14:tracePt t="8660" x="5334000" y="1654175"/>
          <p14:tracePt t="8663" x="5334000" y="1646238"/>
          <p14:tracePt t="8676" x="5334000" y="1630363"/>
          <p14:tracePt t="8694" x="5394325" y="1570038"/>
          <p14:tracePt t="8710" x="5464175" y="1546225"/>
          <p14:tracePt t="8726" x="5524500" y="1539875"/>
          <p14:tracePt t="8743" x="5584825" y="1524000"/>
          <p14:tracePt t="8760" x="5622925" y="1524000"/>
          <p14:tracePt t="8776" x="5638800" y="1524000"/>
          <p14:tracePt t="8793" x="5654675" y="1524000"/>
          <p14:tracePt t="8919" x="5661025" y="1524000"/>
          <p14:tracePt t="8927" x="5676900" y="1524000"/>
          <p14:tracePt t="8934" x="5692775" y="1524000"/>
          <p14:tracePt t="8943" x="5715000" y="1524000"/>
          <p14:tracePt t="8960" x="5737225" y="1516063"/>
          <p14:tracePt t="8976" x="5783263" y="1493838"/>
          <p14:tracePt t="8993" x="5799138" y="1493838"/>
          <p14:tracePt t="9009" x="5807075" y="1485900"/>
          <p14:tracePt t="9071" x="5813425" y="1485900"/>
          <p14:tracePt t="9088" x="5821363" y="1485900"/>
          <p14:tracePt t="9111" x="5837238" y="1485900"/>
          <p14:tracePt t="9119" x="5845175" y="1485900"/>
          <p14:tracePt t="9127" x="5851525" y="1485900"/>
          <p14:tracePt t="9143" x="5867400" y="1493838"/>
          <p14:tracePt t="9160" x="5883275" y="1501775"/>
          <p14:tracePt t="9176" x="5889625" y="1501775"/>
          <p14:tracePt t="9327" x="5913438" y="1501775"/>
          <p14:tracePt t="9336" x="5921375" y="1501775"/>
          <p14:tracePt t="9343" x="5927725" y="1501775"/>
          <p14:tracePt t="9360" x="5943600" y="1501775"/>
          <p14:tracePt t="9791" x="5973763" y="1516063"/>
          <p14:tracePt t="9799" x="5997575" y="1524000"/>
          <p14:tracePt t="9810" x="6035675" y="1531938"/>
          <p14:tracePt t="9827" x="6202363" y="1577975"/>
          <p14:tracePt t="9843" x="6354763" y="1600200"/>
          <p14:tracePt t="9863" x="6545263" y="1608138"/>
          <p14:tracePt t="9878" x="6629400" y="1608138"/>
          <p14:tracePt t="9893" x="6637338" y="1608138"/>
          <p14:tracePt t="10919" x="6651625" y="1608138"/>
          <p14:tracePt t="10927" x="6683375" y="1608138"/>
          <p14:tracePt t="10935" x="6705600" y="1608138"/>
          <p14:tracePt t="10944" x="6735763" y="1600200"/>
          <p14:tracePt t="10960" x="6827838" y="1554163"/>
          <p14:tracePt t="10977" x="6896100" y="1508125"/>
          <p14:tracePt t="10994" x="6950075" y="1439863"/>
          <p14:tracePt t="11010" x="6994525" y="1379538"/>
          <p14:tracePt t="11027" x="7032625" y="1303338"/>
          <p14:tracePt t="11044" x="7056438" y="1235075"/>
          <p14:tracePt t="11060" x="7070725" y="1189038"/>
          <p14:tracePt t="11079" x="7078663" y="1150938"/>
          <p14:tracePt t="11095" x="7086600" y="1120775"/>
          <p14:tracePt t="11127" x="7086600" y="1112838"/>
          <p14:tracePt t="11191" x="7094538" y="1104900"/>
          <p14:tracePt t="11535" x="7094538" y="1112838"/>
          <p14:tracePt t="11544" x="7086600" y="1165225"/>
          <p14:tracePt t="11551" x="7078663" y="1227138"/>
          <p14:tracePt t="11561" x="7070725" y="1317625"/>
          <p14:tracePt t="11577" x="7070725" y="1501775"/>
          <p14:tracePt t="11594" x="7070725" y="1692275"/>
          <p14:tracePt t="11611" x="7070725" y="1812925"/>
          <p14:tracePt t="11627" x="7070725" y="1889125"/>
          <p14:tracePt t="11644" x="7070725" y="1912938"/>
          <p14:tracePt t="12087" x="7070725" y="1920875"/>
          <p14:tracePt t="12095" x="7094538" y="1920875"/>
          <p14:tracePt t="12102" x="7140575" y="1920875"/>
          <p14:tracePt t="12111" x="7223125" y="1920875"/>
          <p14:tracePt t="12128" x="7361238" y="1897063"/>
          <p14:tracePt t="12144" x="7489825" y="1836738"/>
          <p14:tracePt t="12161" x="7589838" y="1782763"/>
          <p14:tracePt t="12178" x="7680325" y="1722438"/>
          <p14:tracePt t="12195" x="7788275" y="1638300"/>
          <p14:tracePt t="12198" x="7802563" y="1616075"/>
          <p14:tracePt t="12211" x="7826375" y="1592263"/>
          <p14:tracePt t="12228" x="7894638" y="1508125"/>
          <p14:tracePt t="12245" x="7940675" y="1455738"/>
          <p14:tracePt t="12262" x="7962900" y="1417638"/>
          <p14:tracePt t="12278" x="7978775" y="1393825"/>
          <p14:tracePt t="12294" x="7985125" y="1379538"/>
          <p14:tracePt t="12311" x="7985125" y="1355725"/>
          <p14:tracePt t="12328" x="7985125" y="1349375"/>
          <p14:tracePt t="12345" x="7985125" y="1341438"/>
          <p14:tracePt t="12647" x="8001000" y="1333500"/>
          <p14:tracePt t="12655" x="8008938" y="1333500"/>
          <p14:tracePt t="12663" x="8031163" y="1333500"/>
          <p14:tracePt t="12678" x="8054975" y="1333500"/>
          <p14:tracePt t="12694" x="8169275" y="1341438"/>
          <p14:tracePt t="12711" x="8275638" y="1333500"/>
          <p14:tracePt t="12728" x="8351838" y="1311275"/>
          <p14:tracePt t="12746" x="8382000" y="1303338"/>
          <p14:tracePt t="12761" x="8382000" y="1295400"/>
          <p14:tracePt t="13006" x="8382000" y="1287463"/>
          <p14:tracePt t="13014" x="8374063" y="1273175"/>
          <p14:tracePt t="13022" x="8335963" y="1273175"/>
          <p14:tracePt t="13031" x="8289925" y="1273175"/>
          <p14:tracePt t="13045" x="8229600" y="1317625"/>
          <p14:tracePt t="13063" x="8061325" y="1455738"/>
          <p14:tracePt t="13078" x="7993063" y="1539875"/>
          <p14:tracePt t="13095" x="7954963" y="1584325"/>
          <p14:tracePt t="13111" x="7954963" y="1608138"/>
          <p14:tracePt t="13128" x="7954963" y="1622425"/>
          <p14:tracePt t="13145" x="7954963" y="1654175"/>
          <p14:tracePt t="13162" x="7954963" y="1676400"/>
          <p14:tracePt t="13179" x="7962900" y="1698625"/>
          <p14:tracePt t="13182" x="7970838" y="1706563"/>
          <p14:tracePt t="13195" x="7978775" y="1722438"/>
          <p14:tracePt t="13211" x="7985125" y="1736725"/>
          <p14:tracePt t="13228" x="7993063" y="1736725"/>
          <p14:tracePt t="13311" x="8001000" y="1736725"/>
          <p14:tracePt t="13335" x="8008938" y="1736725"/>
          <p14:tracePt t="13351" x="8023225" y="1736725"/>
          <p14:tracePt t="13359" x="8023225" y="1730375"/>
          <p14:tracePt t="13367" x="8031163" y="1730375"/>
          <p14:tracePt t="13378" x="8039100" y="1722438"/>
          <p14:tracePt t="13395" x="8061325" y="1714500"/>
          <p14:tracePt t="13411" x="8093075" y="1706563"/>
          <p14:tracePt t="13428" x="8161338" y="1698625"/>
          <p14:tracePt t="13445" x="8245475" y="1698625"/>
          <p14:tracePt t="13462" x="8351838" y="1698625"/>
          <p14:tracePt t="13478" x="8389938" y="1698625"/>
          <p14:tracePt t="13871" x="8428038" y="1698625"/>
          <p14:tracePt t="13879" x="8474075" y="1714500"/>
          <p14:tracePt t="13888" x="8542338" y="1722438"/>
          <p14:tracePt t="13895" x="8632825" y="1722438"/>
          <p14:tracePt t="13911" x="8823325" y="1722438"/>
          <p14:tracePt t="13928" x="8945563" y="1722438"/>
          <p14:tracePt t="13945" x="9013825" y="1722438"/>
          <p14:tracePt t="13962" x="9029700" y="1722438"/>
          <p14:tracePt t="13978" x="9037638" y="1722438"/>
          <p14:tracePt t="14223" x="9045575" y="1722438"/>
          <p14:tracePt t="14231" x="9051925" y="1722438"/>
          <p14:tracePt t="14703" x="9051925" y="1714500"/>
          <p14:tracePt t="14719" x="9051925" y="1706563"/>
          <p14:tracePt t="14727" x="9051925" y="1692275"/>
          <p14:tracePt t="14735" x="9051925" y="1668463"/>
          <p14:tracePt t="14751" x="9059863" y="1660525"/>
          <p14:tracePt t="14762" x="9067800" y="1638300"/>
          <p14:tracePt t="14778" x="9090025" y="1608138"/>
          <p14:tracePt t="14795" x="9113838" y="1577975"/>
          <p14:tracePt t="14812" x="9128125" y="1562100"/>
          <p14:tracePt t="14828" x="9136063" y="1554163"/>
          <p14:tracePt t="14845" x="9136063" y="1546225"/>
          <p14:tracePt t="14880" x="9136063" y="1539875"/>
          <p14:tracePt t="14895" x="9144000" y="1539875"/>
          <p14:tracePt t="14935" x="9128125" y="1531938"/>
          <p14:tracePt t="14943" x="9097963" y="1531938"/>
          <p14:tracePt t="14950" x="9075738" y="1524000"/>
          <p14:tracePt t="14962" x="9045575" y="1524000"/>
          <p14:tracePt t="14979" x="8931275" y="1524000"/>
          <p14:tracePt t="14995" x="8861425" y="1524000"/>
          <p14:tracePt t="15012" x="8778875" y="1524000"/>
          <p14:tracePt t="15028" x="8732838" y="1539875"/>
          <p14:tracePt t="15045" x="8709025" y="1539875"/>
          <p14:tracePt t="15247" x="8709025" y="1546225"/>
          <p14:tracePt t="15256" x="8740775" y="1554163"/>
          <p14:tracePt t="15263" x="8770938" y="1570038"/>
          <p14:tracePt t="15279" x="8877300" y="1577975"/>
          <p14:tracePt t="15295" x="9029700" y="1577975"/>
          <p14:tracePt t="15312" x="9204325" y="1577975"/>
          <p14:tracePt t="15329" x="9342438" y="1577975"/>
          <p14:tracePt t="15346" x="9410700" y="1577975"/>
          <p14:tracePt t="15362" x="9426575" y="1577975"/>
          <p14:tracePt t="15519" x="9410700" y="1577975"/>
          <p14:tracePt t="15527" x="9402763" y="1577975"/>
          <p14:tracePt t="15535" x="9380538" y="1584325"/>
          <p14:tracePt t="15545" x="9364663" y="1584325"/>
          <p14:tracePt t="15562" x="9318625" y="1584325"/>
          <p14:tracePt t="15581" x="9288463" y="1584325"/>
          <p14:tracePt t="15596" x="9280525" y="1584325"/>
          <p14:tracePt t="15671" x="9274175" y="1584325"/>
          <p14:tracePt t="15687" x="9258300" y="1577975"/>
          <p14:tracePt t="15698" x="9258300" y="1570038"/>
          <p14:tracePt t="15702" x="9250363" y="1570038"/>
          <p14:tracePt t="15712" x="9242425" y="1570038"/>
          <p14:tracePt t="15729" x="9236075" y="1570038"/>
          <p14:tracePt t="15746" x="9228138" y="1570038"/>
          <p14:tracePt t="15935" x="9220200" y="1570038"/>
          <p14:tracePt t="16007" x="9212263" y="1562100"/>
          <p14:tracePt t="16023" x="9212263" y="1554163"/>
          <p14:tracePt t="16031" x="9212263" y="1546225"/>
          <p14:tracePt t="16047" x="9212263" y="1531938"/>
          <p14:tracePt t="16055" x="9204325" y="1524000"/>
          <p14:tracePt t="16063" x="9204325" y="1508125"/>
          <p14:tracePt t="16080" x="9190038" y="1485900"/>
          <p14:tracePt t="16096" x="9182100" y="1455738"/>
          <p14:tracePt t="16112" x="9174163" y="1431925"/>
          <p14:tracePt t="16129" x="9174163" y="1425575"/>
          <p14:tracePt t="16231" x="9174163" y="1417638"/>
          <p14:tracePt t="16247" x="9182100" y="1417638"/>
          <p14:tracePt t="16255" x="9190038" y="1417638"/>
          <p14:tracePt t="16263" x="9197975" y="1417638"/>
          <p14:tracePt t="16279" x="9220200" y="1417638"/>
          <p14:tracePt t="16296" x="9236075" y="1425575"/>
          <p14:tracePt t="16312" x="9266238" y="1431925"/>
          <p14:tracePt t="16329" x="9274175" y="1431925"/>
          <p14:tracePt t="16346" x="9304338" y="1447800"/>
          <p14:tracePt t="16362" x="9326563" y="1447800"/>
          <p14:tracePt t="16379" x="9372600" y="1455738"/>
          <p14:tracePt t="16396" x="9432925" y="1485900"/>
          <p14:tracePt t="16412" x="9502775" y="1493838"/>
          <p14:tracePt t="16430" x="9609138" y="1524000"/>
          <p14:tracePt t="16446" x="9639300" y="1531938"/>
          <p14:tracePt t="16462" x="9655175" y="1539875"/>
          <p14:tracePt t="16560" x="9617075" y="1539875"/>
          <p14:tracePt t="16567" x="9547225" y="1554163"/>
          <p14:tracePt t="16579" x="9440863" y="1592263"/>
          <p14:tracePt t="16596" x="9090025" y="1698625"/>
          <p14:tracePt t="16615" x="8123238" y="1981200"/>
          <p14:tracePt t="16630" x="7246938" y="2163763"/>
          <p14:tracePt t="16646" x="6370638" y="2339975"/>
          <p14:tracePt t="16662" x="5622925" y="2468563"/>
          <p14:tracePt t="16679" x="4922838" y="2552700"/>
          <p14:tracePt t="16696" x="4435475" y="2590800"/>
          <p14:tracePt t="16713" x="4098925" y="2590800"/>
          <p14:tracePt t="16729" x="3886200" y="2590800"/>
          <p14:tracePt t="16746" x="3756025" y="2590800"/>
          <p14:tracePt t="16763" x="3695700" y="2590800"/>
          <p14:tracePt t="16779" x="3673475" y="2582863"/>
          <p14:tracePt t="16796" x="3665538" y="2574925"/>
          <p14:tracePt t="16814" x="3649663" y="2568575"/>
          <p14:tracePt t="16911" x="3641725" y="2560638"/>
          <p14:tracePt t="16919" x="3641725" y="2552700"/>
          <p14:tracePt t="16929" x="3641725" y="2536825"/>
          <p14:tracePt t="16946" x="3649663" y="2492375"/>
          <p14:tracePt t="16963" x="3673475" y="2430463"/>
          <p14:tracePt t="16979" x="3703638" y="2378075"/>
          <p14:tracePt t="16996" x="3717925" y="2324100"/>
          <p14:tracePt t="17015" x="3741738" y="2270125"/>
          <p14:tracePt t="17030" x="3756025" y="2239963"/>
          <p14:tracePt t="17046" x="3756025" y="2232025"/>
          <p14:tracePt t="17062" x="3763963" y="2232025"/>
          <p14:tracePt t="17079" x="3763963" y="2225675"/>
          <p14:tracePt t="18495" x="3779838" y="2217738"/>
          <p14:tracePt t="18503" x="3817938" y="2217738"/>
          <p14:tracePt t="18513" x="3870325" y="2201863"/>
          <p14:tracePt t="18530" x="3984625" y="2163763"/>
          <p14:tracePt t="18546" x="4130675" y="2133600"/>
          <p14:tracePt t="18563" x="4251325" y="2095500"/>
          <p14:tracePt t="18580" x="4335463" y="2049463"/>
          <p14:tracePt t="18596" x="4365625" y="2035175"/>
          <p14:tracePt t="18613" x="4373563" y="2027238"/>
          <p14:tracePt t="18630" x="4381500" y="2027238"/>
          <p14:tracePt t="19103" x="4389438" y="2027238"/>
          <p14:tracePt t="19111" x="4411663" y="2027238"/>
          <p14:tracePt t="19119" x="4449763" y="2027238"/>
          <p14:tracePt t="19130" x="4503738" y="2027238"/>
          <p14:tracePt t="19147" x="4664075" y="2041525"/>
          <p14:tracePt t="19163" x="4846638" y="2041525"/>
          <p14:tracePt t="19180" x="5021263" y="2041525"/>
          <p14:tracePt t="19198" x="5151438" y="2041525"/>
          <p14:tracePt t="19657" x="5143500" y="2041525"/>
          <p14:tracePt t="19663" x="5113338" y="2041525"/>
          <p14:tracePt t="19672" x="5051425" y="2041525"/>
          <p14:tracePt t="19680" x="5013325" y="2049463"/>
          <p14:tracePt t="19697" x="4868863" y="2087563"/>
          <p14:tracePt t="19714" x="4678363" y="2155825"/>
          <p14:tracePt t="19730" x="4511675" y="2217738"/>
          <p14:tracePt t="19747" x="4343400" y="2286000"/>
          <p14:tracePt t="19764" x="4229100" y="2332038"/>
          <p14:tracePt t="19780" x="4152900" y="2378075"/>
          <p14:tracePt t="19798" x="4122738" y="2392363"/>
          <p14:tracePt t="19814" x="4106863" y="2400300"/>
          <p14:tracePt t="19847" x="4098925" y="2408238"/>
          <p14:tracePt t="19879" x="4092575" y="2416175"/>
          <p14:tracePt t="20031" x="4092575" y="2422525"/>
          <p14:tracePt t="20039" x="4106863" y="2430463"/>
          <p14:tracePt t="20047" x="4130675" y="2430463"/>
          <p14:tracePt t="20064" x="4191000" y="2430463"/>
          <p14:tracePt t="20080" x="4313238" y="2430463"/>
          <p14:tracePt t="20097" x="4435475" y="2430463"/>
          <p14:tracePt t="20114" x="4549775" y="2430463"/>
          <p14:tracePt t="20130" x="4640263" y="2430463"/>
          <p14:tracePt t="20147" x="4694238" y="2430463"/>
          <p14:tracePt t="20164" x="4724400" y="2430463"/>
          <p14:tracePt t="20180" x="4732338" y="2430463"/>
          <p14:tracePt t="20198" x="4770438" y="2430463"/>
          <p14:tracePt t="20214" x="4792663" y="2430463"/>
          <p14:tracePt t="20230" x="4830763" y="2430463"/>
          <p14:tracePt t="20247" x="4884738" y="2430463"/>
          <p14:tracePt t="20264" x="4930775" y="2430463"/>
          <p14:tracePt t="20281" x="4945063" y="2430463"/>
          <p14:tracePt t="20298" x="4953000" y="2430463"/>
          <p14:tracePt t="20600" x="4983163" y="2416175"/>
          <p14:tracePt t="20607" x="5045075" y="2400300"/>
          <p14:tracePt t="20615" x="5135563" y="2392363"/>
          <p14:tracePt t="20631" x="5341938" y="2346325"/>
          <p14:tracePt t="20647" x="5540375" y="2278063"/>
          <p14:tracePt t="20664" x="5707063" y="2201863"/>
          <p14:tracePt t="20681" x="5799138" y="2163763"/>
          <p14:tracePt t="20697" x="5859463" y="2125663"/>
          <p14:tracePt t="20714" x="5867400" y="2111375"/>
          <p14:tracePt t="20731" x="5867400" y="2103438"/>
          <p14:tracePt t="20747" x="5867400" y="2087563"/>
          <p14:tracePt t="20781" x="5867400" y="2079625"/>
          <p14:tracePt t="20798" x="5867400" y="2073275"/>
          <p14:tracePt t="21143" x="5875338" y="2073275"/>
          <p14:tracePt t="21150" x="5897563" y="2073275"/>
          <p14:tracePt t="21159" x="5981700" y="2073275"/>
          <p14:tracePt t="21166" x="6080125" y="2073275"/>
          <p14:tracePt t="21181" x="6286500" y="2073275"/>
          <p14:tracePt t="21198" x="6477000" y="2073275"/>
          <p14:tracePt t="21214" x="6599238" y="2073275"/>
          <p14:tracePt t="21231" x="6645275" y="2073275"/>
          <p14:tracePt t="21343" x="6651625" y="2073275"/>
          <p14:tracePt t="21351" x="6659563" y="2073275"/>
          <p14:tracePt t="21448" x="6667500" y="2073275"/>
          <p14:tracePt t="21455" x="6675438" y="2073275"/>
          <p14:tracePt t="21816" x="6645275" y="2095500"/>
          <p14:tracePt t="21823" x="6575425" y="2125663"/>
          <p14:tracePt t="21832" x="6515100" y="2155825"/>
          <p14:tracePt t="21848" x="6346825" y="2217738"/>
          <p14:tracePt t="21864" x="6156325" y="2270125"/>
          <p14:tracePt t="21881" x="6019800" y="2308225"/>
          <p14:tracePt t="21898" x="5897563" y="2332038"/>
          <p14:tracePt t="21914" x="5813425" y="2362200"/>
          <p14:tracePt t="21931" x="5783263" y="2362200"/>
          <p14:tracePt t="21948" x="5775325" y="2370138"/>
          <p14:tracePt t="22031" x="5768975" y="2378075"/>
          <p14:tracePt t="22767" x="5783263" y="2392363"/>
          <p14:tracePt t="22775" x="5813425" y="2392363"/>
          <p14:tracePt t="22784" x="5829300" y="2392363"/>
          <p14:tracePt t="22798" x="5921375" y="2392363"/>
          <p14:tracePt t="22815" x="6027738" y="2392363"/>
          <p14:tracePt t="22831" x="6164263" y="2392363"/>
          <p14:tracePt t="22848" x="6256338" y="2392363"/>
          <p14:tracePt t="22865" x="6324600" y="2392363"/>
          <p14:tracePt t="22883" x="6370638" y="2392363"/>
          <p14:tracePt t="22898" x="6400800" y="2392363"/>
          <p14:tracePt t="22916" x="6430963" y="2392363"/>
          <p14:tracePt t="22931" x="6484938" y="2392363"/>
          <p14:tracePt t="22948" x="6575425" y="2392363"/>
          <p14:tracePt t="22965" x="6659563" y="2392363"/>
          <p14:tracePt t="22982" x="6743700" y="2392363"/>
          <p14:tracePt t="22998" x="6765925" y="2392363"/>
          <p14:tracePt t="23055" x="6773863" y="2392363"/>
          <p14:tracePt t="23647" x="6781800" y="2392363"/>
          <p14:tracePt t="23655" x="6804025" y="2392363"/>
          <p14:tracePt t="23665" x="6865938" y="2384425"/>
          <p14:tracePt t="23682" x="6980238" y="2378075"/>
          <p14:tracePt t="23698" x="7124700" y="2346325"/>
          <p14:tracePt t="23715" x="7269163" y="2332038"/>
          <p14:tracePt t="23732" x="7429500" y="2301875"/>
          <p14:tracePt t="23736" x="7475538" y="2293938"/>
          <p14:tracePt t="23748" x="7543800" y="2286000"/>
          <p14:tracePt t="23766" x="7658100" y="2270125"/>
          <p14:tracePt t="23782" x="7696200" y="2263775"/>
          <p14:tracePt t="23798" x="7734300" y="2247900"/>
          <p14:tracePt t="23815" x="7750175" y="2239963"/>
          <p14:tracePt t="23832" x="7764463" y="2239963"/>
          <p14:tracePt t="23848" x="7802563" y="2232025"/>
          <p14:tracePt t="23865" x="7848600" y="2232025"/>
          <p14:tracePt t="23882" x="7878763" y="2225675"/>
          <p14:tracePt t="23898" x="7902575" y="2225675"/>
          <p14:tracePt t="23916" x="7908925" y="2225675"/>
          <p14:tracePt t="23948" x="7916863" y="2225675"/>
          <p14:tracePt t="23998" x="7916863" y="2239963"/>
          <p14:tracePt t="24006" x="7886700" y="2286000"/>
          <p14:tracePt t="24015" x="7848600" y="2324100"/>
          <p14:tracePt t="24031" x="7734300" y="2400300"/>
          <p14:tracePt t="24048" x="7589838" y="2430463"/>
          <p14:tracePt t="24065" x="7421563" y="2430463"/>
          <p14:tracePt t="24081" x="7246938" y="2408238"/>
          <p14:tracePt t="24098" x="7124700" y="2332038"/>
          <p14:tracePt t="24116" x="7056438" y="2255838"/>
          <p14:tracePt t="24132" x="7026275" y="2187575"/>
          <p14:tracePt t="24148" x="7026275" y="2095500"/>
          <p14:tracePt t="24166" x="7048500" y="1973263"/>
          <p14:tracePt t="24182" x="7132638" y="1897063"/>
          <p14:tracePt t="24199" x="7261225" y="1851025"/>
          <p14:tracePt t="24215" x="7383463" y="1820863"/>
          <p14:tracePt t="24232" x="7497763" y="1812925"/>
          <p14:tracePt t="24249" x="7589838" y="1798638"/>
          <p14:tracePt t="24265" x="7688263" y="1798638"/>
          <p14:tracePt t="24282" x="7764463" y="1806575"/>
          <p14:tracePt t="24299" x="7840663" y="1844675"/>
          <p14:tracePt t="24315" x="7947025" y="1920875"/>
          <p14:tracePt t="24332" x="8031163" y="2003425"/>
          <p14:tracePt t="24349" x="8099425" y="2103438"/>
          <p14:tracePt t="24366" x="8137525" y="2247900"/>
          <p14:tracePt t="24382" x="8145463" y="2301875"/>
          <p14:tracePt t="24399" x="8145463" y="2332038"/>
          <p14:tracePt t="24416" x="8107363" y="2378075"/>
          <p14:tracePt t="24432" x="8001000" y="2400300"/>
          <p14:tracePt t="24449" x="7870825" y="2400300"/>
          <p14:tracePt t="24465" x="7734300" y="2392363"/>
          <p14:tracePt t="24482" x="7650163" y="2362200"/>
          <p14:tracePt t="24499" x="7627938" y="2362200"/>
          <p14:tracePt t="24515" x="7620000" y="2354263"/>
          <p14:tracePt t="24549" x="7620000" y="2346325"/>
          <p14:tracePt t="24566" x="7620000" y="2316163"/>
          <p14:tracePt t="24582" x="7650163" y="2301875"/>
          <p14:tracePt t="24599" x="7688263" y="2293938"/>
          <p14:tracePt t="24616" x="7726363" y="2286000"/>
          <p14:tracePt t="24632" x="7734300" y="2286000"/>
          <p14:tracePt t="24983" x="7704138" y="2316163"/>
          <p14:tracePt t="24991" x="7666038" y="2339975"/>
          <p14:tracePt t="24999" x="7581900" y="2370138"/>
          <p14:tracePt t="25016" x="7323138" y="2514600"/>
          <p14:tracePt t="25032" x="6896100" y="2689225"/>
          <p14:tracePt t="25049" x="6354763" y="2841625"/>
          <p14:tracePt t="25066" x="5768975" y="2963863"/>
          <p14:tracePt t="25082" x="5273675" y="3025775"/>
          <p14:tracePt t="25099" x="4816475" y="3025775"/>
          <p14:tracePt t="25116" x="4479925" y="3025775"/>
          <p14:tracePt t="25132" x="4191000" y="3025775"/>
          <p14:tracePt t="25150" x="3870325" y="3025775"/>
          <p14:tracePt t="25166" x="3733800" y="3025775"/>
          <p14:tracePt t="25182" x="3627438" y="3025775"/>
          <p14:tracePt t="25199" x="3527425" y="3017838"/>
          <p14:tracePt t="25216" x="3451225" y="3001963"/>
          <p14:tracePt t="25232" x="3429000" y="2994025"/>
          <p14:tracePt t="25249" x="3390900" y="2987675"/>
          <p14:tracePt t="25266" x="3368675" y="2987675"/>
          <p14:tracePt t="25282" x="3352800" y="2987675"/>
          <p14:tracePt t="25299" x="3344863" y="2987675"/>
          <p14:tracePt t="25383" x="3344863" y="2979738"/>
          <p14:tracePt t="25392" x="3344863" y="2971800"/>
          <p14:tracePt t="25408" x="3352800" y="2963863"/>
          <p14:tracePt t="25423" x="3360738" y="2955925"/>
          <p14:tracePt t="25432" x="3375025" y="2941638"/>
          <p14:tracePt t="25449" x="3398838" y="2917825"/>
          <p14:tracePt t="25466" x="3429000" y="2887663"/>
          <p14:tracePt t="25482" x="3482975" y="2865438"/>
          <p14:tracePt t="25499" x="3527425" y="2849563"/>
          <p14:tracePt t="25517" x="3559175" y="2827338"/>
          <p14:tracePt t="25532" x="3581400" y="2819400"/>
          <p14:tracePt t="25550" x="3603625" y="2803525"/>
          <p14:tracePt t="27424" x="3611563" y="2803525"/>
          <p14:tracePt t="27431" x="3635375" y="2803525"/>
          <p14:tracePt t="27438" x="3665538" y="2803525"/>
          <p14:tracePt t="27450" x="3687763" y="2811463"/>
          <p14:tracePt t="27466" x="3725863" y="2811463"/>
          <p14:tracePt t="27483" x="3779838" y="2803525"/>
          <p14:tracePt t="27500" x="3825875" y="2797175"/>
          <p14:tracePt t="27516" x="3840163" y="2789238"/>
          <p14:tracePt t="32399" x="3848100" y="2789238"/>
          <p14:tracePt t="32407" x="3940175" y="2789238"/>
          <p14:tracePt t="32418" x="4068763" y="2811463"/>
          <p14:tracePt t="32435" x="4283075" y="2873375"/>
          <p14:tracePt t="32452" x="4365625" y="2895600"/>
          <p14:tracePt t="32468" x="4435475" y="2895600"/>
          <p14:tracePt t="32486" x="4572000" y="2887663"/>
          <p14:tracePt t="32502" x="4632325" y="2887663"/>
          <p14:tracePt t="32519" x="4694238" y="2903538"/>
          <p14:tracePt t="32535" x="4770438" y="2925763"/>
          <p14:tracePt t="32552" x="4884738" y="2949575"/>
          <p14:tracePt t="32568" x="5067300" y="3009900"/>
          <p14:tracePt t="32585" x="5295900" y="3040063"/>
          <p14:tracePt t="32602" x="5578475" y="3078163"/>
          <p14:tracePt t="32619" x="5883275" y="3094038"/>
          <p14:tracePt t="32635" x="6111875" y="3132138"/>
          <p14:tracePt t="32652" x="6294438" y="3170238"/>
          <p14:tracePt t="32668" x="6392863" y="3200400"/>
          <p14:tracePt t="32686" x="6469063" y="3208338"/>
          <p14:tracePt t="32702" x="6507163" y="3208338"/>
          <p14:tracePt t="32719" x="6659563" y="3208338"/>
          <p14:tracePt t="32735" x="6765925" y="3208338"/>
          <p14:tracePt t="32752" x="6888163" y="3208338"/>
          <p14:tracePt t="32768" x="7040563" y="3208338"/>
          <p14:tracePt t="32785" x="7208838" y="3208338"/>
          <p14:tracePt t="32802" x="7413625" y="3178175"/>
          <p14:tracePt t="32819" x="7589838" y="3146425"/>
          <p14:tracePt t="32835" x="7742238" y="3132138"/>
          <p14:tracePt t="32853" x="7826375" y="3116263"/>
          <p14:tracePt t="32868" x="7840663" y="3108325"/>
          <p14:tracePt t="32885" x="7848600" y="3108325"/>
          <p14:tracePt t="45047" x="7818438" y="3101975"/>
          <p14:tracePt t="45055" x="7673975" y="3070225"/>
          <p14:tracePt t="45063" x="7407275" y="3070225"/>
          <p14:tracePt t="45073" x="7108825" y="3154363"/>
          <p14:tracePt t="45090" x="6507163" y="3284538"/>
          <p14:tracePt t="45106" x="6027738" y="3360738"/>
          <p14:tracePt t="45123" x="5668963" y="3398838"/>
          <p14:tracePt t="45140" x="5470525" y="3429000"/>
          <p14:tracePt t="45156" x="5402263" y="3444875"/>
          <p14:tracePt t="45173" x="5394325" y="3444875"/>
          <p14:tracePt t="45215" x="5387975" y="3444875"/>
          <p14:tracePt t="45223" x="5380038" y="3444875"/>
          <p14:tracePt t="45231" x="5356225" y="3451225"/>
          <p14:tracePt t="45239" x="5334000" y="3451225"/>
          <p14:tracePt t="45256" x="5265738" y="3489325"/>
          <p14:tracePt t="45273" x="5159375" y="3551238"/>
          <p14:tracePt t="45290" x="4991100" y="3649663"/>
          <p14:tracePt t="45306" x="4792663" y="3749675"/>
          <p14:tracePt t="45323" x="4487863" y="3886200"/>
          <p14:tracePt t="45340" x="4198938" y="4000500"/>
          <p14:tracePt t="45356" x="3978275" y="4092575"/>
          <p14:tracePt t="45374" x="3741738" y="4175125"/>
          <p14:tracePt t="45390" x="3687763" y="4183063"/>
          <p14:tracePt t="45406" x="3641725" y="4183063"/>
          <p14:tracePt t="45567" x="3611563" y="4183063"/>
          <p14:tracePt t="45575" x="3527425" y="4168775"/>
          <p14:tracePt t="45583" x="3406775" y="4114800"/>
          <p14:tracePt t="45591" x="3276600" y="4076700"/>
          <p14:tracePt t="45606" x="3101975" y="4038600"/>
          <p14:tracePt t="45623" x="2994025" y="4000500"/>
          <p14:tracePt t="45640" x="2917825" y="3978275"/>
          <p14:tracePt t="45656" x="2849563" y="3946525"/>
          <p14:tracePt t="45673" x="2803525" y="3908425"/>
          <p14:tracePt t="45690" x="2781300" y="3886200"/>
          <p14:tracePt t="45706" x="2773363" y="3840163"/>
          <p14:tracePt t="45723" x="2765425" y="3817938"/>
          <p14:tracePt t="45740" x="2765425" y="3794125"/>
          <p14:tracePt t="45756" x="2765425" y="3779838"/>
          <p14:tracePt t="45773" x="2765425" y="3771900"/>
          <p14:tracePt t="46351" x="2765425" y="3756025"/>
          <p14:tracePt t="46358" x="2781300" y="3695700"/>
          <p14:tracePt t="46367" x="2903538" y="3559175"/>
          <p14:tracePt t="46375" x="3108325" y="3421063"/>
          <p14:tracePt t="46390" x="3513138" y="3208338"/>
          <p14:tracePt t="46407" x="3954463" y="3040063"/>
          <p14:tracePt t="46423" x="4389438" y="2911475"/>
          <p14:tracePt t="46440" x="4868863" y="2835275"/>
          <p14:tracePt t="46457" x="5326063" y="2789238"/>
          <p14:tracePt t="46473" x="5821363" y="2789238"/>
          <p14:tracePt t="46490" x="6400800" y="2789238"/>
          <p14:tracePt t="46507" x="7002463" y="2789238"/>
          <p14:tracePt t="46523" x="7535863" y="2789238"/>
          <p14:tracePt t="46540" x="8093075" y="2789238"/>
          <p14:tracePt t="46557" x="8740775" y="2789238"/>
          <p14:tracePt t="46574" x="8923338" y="2789238"/>
          <p14:tracePt t="46590" x="9402763" y="2789238"/>
          <p14:tracePt t="46607" x="9631363" y="2789238"/>
          <p14:tracePt t="46623" x="9821863" y="2803525"/>
          <p14:tracePt t="46640" x="9998075" y="2827338"/>
          <p14:tracePt t="46657" x="10104438" y="2841625"/>
          <p14:tracePt t="46673" x="10142538" y="2857500"/>
          <p14:tracePt t="46707" x="10164763" y="2895600"/>
          <p14:tracePt t="46723" x="10202863" y="2994025"/>
          <p14:tracePt t="46740" x="10226675" y="3124200"/>
          <p14:tracePt t="46758" x="10256838" y="3360738"/>
          <p14:tracePt t="46774" x="10271125" y="3535363"/>
          <p14:tracePt t="46790" x="10271125" y="3725863"/>
          <p14:tracePt t="46808" x="10271125" y="3894138"/>
          <p14:tracePt t="46824" x="10248900" y="4068763"/>
          <p14:tracePt t="46840" x="10188575" y="4221163"/>
          <p14:tracePt t="46857" x="10080625" y="4365625"/>
          <p14:tracePt t="46874" x="9944100" y="4473575"/>
          <p14:tracePt t="46890" x="9745663" y="4541838"/>
          <p14:tracePt t="46908" x="9486900" y="4579938"/>
          <p14:tracePt t="46924" x="9090025" y="4625975"/>
          <p14:tracePt t="46940" x="8594725" y="4625975"/>
          <p14:tracePt t="46957" x="7627938" y="4625975"/>
          <p14:tracePt t="46974" x="7292975" y="4625975"/>
          <p14:tracePt t="46990" x="6202363" y="4694238"/>
          <p14:tracePt t="47007" x="5440363" y="4800600"/>
          <p14:tracePt t="47024" x="4716463" y="4914900"/>
          <p14:tracePt t="47040" x="4076700" y="4983163"/>
          <p14:tracePt t="47057" x="3581400" y="4983163"/>
          <p14:tracePt t="47073" x="3284538" y="4968875"/>
          <p14:tracePt t="47090" x="3040063" y="4899025"/>
          <p14:tracePt t="47107" x="2911475" y="4830763"/>
          <p14:tracePt t="47124" x="2835275" y="4762500"/>
          <p14:tracePt t="47140" x="2803525" y="4678363"/>
          <p14:tracePt t="47157" x="2759075" y="4549775"/>
          <p14:tracePt t="47173" x="2720975" y="4419600"/>
          <p14:tracePt t="47190" x="2682875" y="4175125"/>
          <p14:tracePt t="47207" x="2682875" y="4016375"/>
          <p14:tracePt t="47223" x="2682875" y="3848100"/>
          <p14:tracePt t="47240" x="2682875" y="3725863"/>
          <p14:tracePt t="47257" x="2705100" y="3627438"/>
          <p14:tracePt t="47274" x="2743200" y="3521075"/>
          <p14:tracePt t="47290" x="2789238" y="3444875"/>
          <p14:tracePt t="47307" x="2835275" y="3398838"/>
          <p14:tracePt t="47324" x="2903538" y="3352800"/>
          <p14:tracePt t="47328" x="2955925" y="3330575"/>
          <p14:tracePt t="47340" x="3032125" y="3330575"/>
          <p14:tracePt t="47358" x="3368675" y="3330575"/>
          <p14:tracePt t="47374" x="3665538" y="3330575"/>
          <p14:tracePt t="47390" x="4054475" y="3368675"/>
          <p14:tracePt t="47407" x="4373563" y="3421063"/>
          <p14:tracePt t="47424" x="4610100" y="3489325"/>
          <p14:tracePt t="47441" x="4702175" y="3513138"/>
          <p14:tracePt t="47457" x="4724400" y="3513138"/>
          <p14:tracePt t="47490" x="4724400" y="3521075"/>
          <p14:tracePt t="47507" x="4678363" y="3565525"/>
          <p14:tracePt t="47524" x="4518025" y="3641725"/>
          <p14:tracePt t="47543" x="4259263" y="3711575"/>
          <p14:tracePt t="47558" x="4076700" y="3763963"/>
          <p14:tracePt t="47574" x="3886200" y="3817938"/>
          <p14:tracePt t="47590" x="3717925" y="3848100"/>
          <p14:tracePt t="47608" x="3573463" y="3863975"/>
          <p14:tracePt t="47624" x="3482975" y="3863975"/>
          <p14:tracePt t="47641" x="3451225" y="3863975"/>
          <p14:tracePt t="47791" x="3444875" y="3863975"/>
          <p14:tracePt t="47802" x="3436938" y="3863975"/>
          <p14:tracePt t="47823" x="3429000" y="3863975"/>
          <p14:tracePt t="47831" x="3421063" y="3863975"/>
          <p14:tracePt t="47847" x="3413125" y="3863975"/>
          <p14:tracePt t="47858" x="3406775" y="3863975"/>
          <p14:tracePt t="47874" x="3390900" y="3863975"/>
          <p14:tracePt t="47891" x="3360738" y="3863975"/>
          <p14:tracePt t="47907" x="3344863" y="3863975"/>
          <p14:tracePt t="47924" x="3336925" y="3863975"/>
          <p14:tracePt t="47941" x="3330575" y="3863975"/>
          <p14:tracePt t="47958" x="3254375" y="3856038"/>
          <p14:tracePt t="47976" x="3178175" y="3856038"/>
          <p14:tracePt t="47991" x="3124200" y="3840163"/>
          <p14:tracePt t="48007" x="3094038" y="3840163"/>
          <p14:tracePt t="48024" x="3070225" y="3840163"/>
          <p14:tracePt t="48057" x="3063875" y="3840163"/>
          <p14:tracePt t="48896" x="3070225" y="3840163"/>
          <p14:tracePt t="48903" x="3094038" y="3840163"/>
          <p14:tracePt t="48910" x="3101975" y="3840163"/>
          <p14:tracePt t="48924" x="3116263" y="3840163"/>
          <p14:tracePt t="48942" x="3146425" y="3840163"/>
          <p14:tracePt t="48974" x="3154363" y="3840163"/>
          <p14:tracePt t="49017" x="3154363" y="3832225"/>
          <p14:tracePt t="49047" x="3162300" y="3825875"/>
          <p14:tracePt t="49054" x="3170238" y="3825875"/>
          <p14:tracePt t="49063" x="3184525" y="3825875"/>
          <p14:tracePt t="49074" x="3216275" y="3825875"/>
          <p14:tracePt t="49091" x="3260725" y="3825875"/>
          <p14:tracePt t="49108" x="3314700" y="3825875"/>
          <p14:tracePt t="49125" x="3390900" y="3825875"/>
          <p14:tracePt t="49142" x="3505200" y="3825875"/>
          <p14:tracePt t="49158" x="3513138" y="3832225"/>
          <p14:tracePt t="49174" x="3527425" y="3832225"/>
          <p14:tracePt t="49439" x="3521075" y="3832225"/>
          <p14:tracePt t="49462" x="3513138" y="3840163"/>
          <p14:tracePt t="49471" x="3513138" y="3848100"/>
          <p14:tracePt t="49478" x="3505200" y="3856038"/>
          <p14:tracePt t="49894" x="3505200" y="3863975"/>
          <p14:tracePt t="49905" x="3505200" y="3870325"/>
          <p14:tracePt t="49910" x="3505200" y="3886200"/>
          <p14:tracePt t="49925" x="3535363" y="3886200"/>
          <p14:tracePt t="49942" x="3589338" y="3886200"/>
          <p14:tracePt t="49958" x="3619500" y="3886200"/>
          <p14:tracePt t="49975" x="3635375" y="3886200"/>
          <p14:tracePt t="49991" x="3641725" y="3878263"/>
          <p14:tracePt t="50008" x="3649663" y="3878263"/>
          <p14:tracePt t="50025" x="3657600" y="3870325"/>
          <p14:tracePt t="50041" x="3657600" y="3856038"/>
          <p14:tracePt t="50058" x="3657600" y="3848100"/>
          <p14:tracePt t="50075" x="3673475" y="3832225"/>
          <p14:tracePt t="50091" x="3687763" y="3810000"/>
          <p14:tracePt t="50108" x="3703638" y="3794125"/>
          <p14:tracePt t="50124" x="3717925" y="3779838"/>
          <p14:tracePt t="50141" x="3749675" y="3756025"/>
          <p14:tracePt t="50158" x="3779838" y="3756025"/>
          <p14:tracePt t="50175" x="3802063" y="3756025"/>
          <p14:tracePt t="50191" x="3817938" y="3756025"/>
          <p14:tracePt t="50210" x="3832225" y="3756025"/>
          <p14:tracePt t="50225" x="3840163" y="3756025"/>
          <p14:tracePt t="50241" x="3856038" y="3756025"/>
          <p14:tracePt t="50258" x="3870325" y="3756025"/>
          <p14:tracePt t="50275" x="3902075" y="3771900"/>
          <p14:tracePt t="50291" x="3924300" y="3787775"/>
          <p14:tracePt t="50308" x="3946525" y="3794125"/>
          <p14:tracePt t="50326" x="4000500" y="3794125"/>
          <p14:tracePt t="50342" x="4038600" y="3794125"/>
          <p14:tracePt t="50358" x="4084638" y="3794125"/>
          <p14:tracePt t="50375" x="4122738" y="3794125"/>
          <p14:tracePt t="50391" x="4175125" y="3794125"/>
          <p14:tracePt t="50410" x="4213225" y="3794125"/>
          <p14:tracePt t="50425" x="4251325" y="3794125"/>
          <p14:tracePt t="50441" x="4283075" y="3794125"/>
          <p14:tracePt t="50458" x="4313238" y="3794125"/>
          <p14:tracePt t="50475" x="4365625" y="3802063"/>
          <p14:tracePt t="50491" x="4441825" y="3817938"/>
          <p14:tracePt t="50508" x="4549775" y="3832225"/>
          <p14:tracePt t="50525" x="4708525" y="3870325"/>
          <p14:tracePt t="50542" x="4762500" y="3894138"/>
          <p14:tracePt t="50558" x="4854575" y="3916363"/>
          <p14:tracePt t="50575" x="4876800" y="3932238"/>
          <p14:tracePt t="50591" x="4884738" y="3932238"/>
          <p14:tracePt t="50711" x="4876800" y="3932238"/>
          <p14:tracePt t="50719" x="4868863" y="3932238"/>
          <p14:tracePt t="50727" x="4854575" y="3932238"/>
          <p14:tracePt t="50742" x="4846638" y="3924300"/>
          <p14:tracePt t="50758" x="4808538" y="3916363"/>
          <p14:tracePt t="50775" x="4778375" y="3902075"/>
          <p14:tracePt t="50792" x="4732338" y="3886200"/>
          <p14:tracePt t="50808" x="4702175" y="3878263"/>
          <p14:tracePt t="50825" x="4664075" y="3870325"/>
          <p14:tracePt t="50842" x="4656138" y="3863975"/>
          <p14:tracePt t="50913" x="4656138" y="3848100"/>
          <p14:tracePt t="50927" x="4656138" y="3832225"/>
          <p14:tracePt t="50935" x="4656138" y="3825875"/>
          <p14:tracePt t="50943" x="4656138" y="3817938"/>
          <p14:tracePt t="50958" x="4656138" y="3779838"/>
          <p14:tracePt t="50975" x="4656138" y="3756025"/>
          <p14:tracePt t="50992" x="4656138" y="3725863"/>
          <p14:tracePt t="51008" x="4656138" y="3711575"/>
          <p14:tracePt t="51025" x="4656138" y="3703638"/>
          <p14:tracePt t="51119" x="4648200" y="3749675"/>
          <p14:tracePt t="51126" x="4632325" y="3802063"/>
          <p14:tracePt t="51135" x="4632325" y="3840163"/>
          <p14:tracePt t="51143" x="4632325" y="3894138"/>
          <p14:tracePt t="51158" x="4632325" y="3940175"/>
          <p14:tracePt t="51175" x="4632325" y="3954463"/>
          <p14:tracePt t="51247" x="4632325" y="3940175"/>
          <p14:tracePt t="51255" x="4632325" y="3932238"/>
          <p14:tracePt t="51262" x="4640263" y="3916363"/>
          <p14:tracePt t="51275" x="4656138" y="3902075"/>
          <p14:tracePt t="51292" x="4670425" y="3878263"/>
          <p14:tracePt t="51308" x="4678363" y="3863975"/>
          <p14:tracePt t="51326" x="4694238" y="3848100"/>
          <p14:tracePt t="51342" x="4702175" y="3848100"/>
          <p14:tracePt t="51358" x="4716463" y="3848100"/>
          <p14:tracePt t="51375" x="4724400" y="3848100"/>
          <p14:tracePt t="51392" x="4732338" y="3848100"/>
          <p14:tracePt t="51425" x="4746625" y="3848100"/>
          <p14:tracePt t="51487" x="4754563" y="3848100"/>
          <p14:tracePt t="51494" x="4762500" y="3848100"/>
          <p14:tracePt t="51510" x="4770438" y="3848100"/>
          <p14:tracePt t="51519" x="4778375" y="3848100"/>
          <p14:tracePt t="51527" x="4792663" y="3840163"/>
          <p14:tracePt t="51543" x="4808538" y="3840163"/>
          <p14:tracePt t="51559" x="4830763" y="3832225"/>
          <p14:tracePt t="51575" x="4838700" y="3832225"/>
          <p14:tracePt t="51592" x="4838700" y="3825875"/>
          <p14:tracePt t="51711" x="4846638" y="3825875"/>
          <p14:tracePt t="51719" x="4846638" y="3817938"/>
          <p14:tracePt t="51735" x="4846638" y="3810000"/>
          <p14:tracePt t="51743" x="4854575" y="3802063"/>
          <p14:tracePt t="51759" x="4868863" y="3787775"/>
          <p14:tracePt t="51775" x="4892675" y="3749675"/>
          <p14:tracePt t="51792" x="4906963" y="3725863"/>
          <p14:tracePt t="51809" x="4922838" y="3703638"/>
          <p14:tracePt t="51827" x="4937125" y="3687763"/>
          <p14:tracePt t="51895" x="4945063" y="3687763"/>
          <p14:tracePt t="51951" x="4960938" y="3687763"/>
          <p14:tracePt t="51967" x="4968875" y="3687763"/>
          <p14:tracePt t="51982" x="4983163" y="3687763"/>
          <p14:tracePt t="51991" x="4991100" y="3687763"/>
          <p14:tracePt t="52007" x="5006975" y="3687763"/>
          <p14:tracePt t="52143" x="5013325" y="3695700"/>
          <p14:tracePt t="52167" x="5013325" y="3703638"/>
          <p14:tracePt t="52392" x="5013325" y="3711575"/>
          <p14:tracePt t="52399" x="5013325" y="3725863"/>
          <p14:tracePt t="52415" x="5013325" y="3749675"/>
          <p14:tracePt t="52426" x="5013325" y="3756025"/>
          <p14:tracePt t="52442" x="5013325" y="3779838"/>
          <p14:tracePt t="52459" x="5013325" y="3794125"/>
          <p14:tracePt t="52476" x="5013325" y="3802063"/>
          <p14:tracePt t="52575" x="5013325" y="3794125"/>
          <p14:tracePt t="52592" x="5013325" y="3787775"/>
          <p14:tracePt t="52638" x="5013325" y="3779838"/>
          <p14:tracePt t="52663" x="5021263" y="3771900"/>
          <p14:tracePt t="52679" x="5037138" y="3756025"/>
          <p14:tracePt t="52687" x="5059363" y="3756025"/>
          <p14:tracePt t="52695" x="5089525" y="3749675"/>
          <p14:tracePt t="52710" x="5135563" y="3725863"/>
          <p14:tracePt t="52726" x="5173663" y="3725863"/>
          <p14:tracePt t="52742" x="5211763" y="3725863"/>
          <p14:tracePt t="52759" x="5227638" y="3725863"/>
          <p14:tracePt t="52824" x="5235575" y="3725863"/>
          <p14:tracePt t="52849" x="5241925" y="3725863"/>
          <p14:tracePt t="52855" x="5257800" y="3733800"/>
          <p14:tracePt t="52863" x="5257800" y="3741738"/>
          <p14:tracePt t="52876" x="5257800" y="3749675"/>
          <p14:tracePt t="52892" x="5265738" y="3749675"/>
          <p14:tracePt t="52909" x="5273675" y="3756025"/>
          <p14:tracePt t="52959" x="5280025" y="3756025"/>
          <p14:tracePt t="52983" x="5295900" y="3756025"/>
          <p14:tracePt t="53015" x="5303838" y="3756025"/>
          <p14:tracePt t="53615" x="5318125" y="3756025"/>
          <p14:tracePt t="53623" x="5334000" y="3756025"/>
          <p14:tracePt t="53630" x="5356225" y="3756025"/>
          <p14:tracePt t="53643" x="5380038" y="3756025"/>
          <p14:tracePt t="53659" x="5440363" y="3771900"/>
          <p14:tracePt t="53676" x="5516563" y="3771900"/>
          <p14:tracePt t="53693" x="5570538" y="3779838"/>
          <p14:tracePt t="53709" x="5592763" y="3779838"/>
          <p14:tracePt t="54767" x="5608638" y="3787775"/>
          <p14:tracePt t="54775" x="5646738" y="3787775"/>
          <p14:tracePt t="54783" x="5715000" y="3802063"/>
          <p14:tracePt t="54793" x="5783263" y="3802063"/>
          <p14:tracePt t="54809" x="5905500" y="3802063"/>
          <p14:tracePt t="54826" x="6027738" y="3802063"/>
          <p14:tracePt t="54843" x="6188075" y="3802063"/>
          <p14:tracePt t="54845" x="6240463" y="3802063"/>
          <p14:tracePt t="54859" x="6278563" y="3802063"/>
          <p14:tracePt t="54876" x="6308725" y="3802063"/>
          <p14:tracePt t="54893" x="6308725" y="3794125"/>
          <p14:tracePt t="54983" x="6324600" y="3794125"/>
          <p14:tracePt t="55023" x="6332538" y="3794125"/>
          <p14:tracePt t="55039" x="6340475" y="3794125"/>
          <p14:tracePt t="55054" x="6354763" y="3810000"/>
          <p14:tracePt t="55063" x="6362700" y="3825875"/>
          <p14:tracePt t="55070" x="6378575" y="3832225"/>
          <p14:tracePt t="55078" x="6392863" y="3840163"/>
          <p14:tracePt t="55375" x="6400800" y="3840163"/>
          <p14:tracePt t="55391" x="6416675" y="3840163"/>
          <p14:tracePt t="55399" x="6454775" y="3832225"/>
          <p14:tracePt t="55410" x="6469063" y="3825875"/>
          <p14:tracePt t="55427" x="6499225" y="3802063"/>
          <p14:tracePt t="55443" x="6530975" y="3787775"/>
          <p14:tracePt t="55460" x="6553200" y="3763963"/>
          <p14:tracePt t="55477" x="6561138" y="3756025"/>
          <p14:tracePt t="55493" x="6569075" y="3741738"/>
          <p14:tracePt t="55510" x="6569075" y="3733800"/>
          <p14:tracePt t="55575" x="6583363" y="3733800"/>
          <p14:tracePt t="55583" x="6599238" y="3733800"/>
          <p14:tracePt t="55593" x="6613525" y="3733800"/>
          <p14:tracePt t="55610" x="6667500" y="3733800"/>
          <p14:tracePt t="55627" x="6727825" y="3756025"/>
          <p14:tracePt t="55643" x="6797675" y="3779838"/>
          <p14:tracePt t="55660" x="6827838" y="3802063"/>
          <p14:tracePt t="55677" x="6835775" y="3802063"/>
          <p14:tracePt t="56102" x="6827838" y="3802063"/>
          <p14:tracePt t="56110" x="6797675" y="3802063"/>
          <p14:tracePt t="56118" x="6773863" y="3802063"/>
          <p14:tracePt t="56127" x="6689725" y="3787775"/>
          <p14:tracePt t="56143" x="6629400" y="3779838"/>
          <p14:tracePt t="56559" x="6629400" y="3771900"/>
          <p14:tracePt t="56567" x="6629400" y="3756025"/>
          <p14:tracePt t="56577" x="6629400" y="3749675"/>
          <p14:tracePt t="56594" x="6697663" y="3725863"/>
          <p14:tracePt t="56611" x="6773863" y="3703638"/>
          <p14:tracePt t="56627" x="6858000" y="3687763"/>
          <p14:tracePt t="56644" x="6950075" y="3657600"/>
          <p14:tracePt t="56660" x="7064375" y="3641725"/>
          <p14:tracePt t="56678" x="7170738" y="3627438"/>
          <p14:tracePt t="56694" x="7223125" y="3627438"/>
          <p14:tracePt t="56710" x="7277100" y="3627438"/>
          <p14:tracePt t="56727" x="7315200" y="3627438"/>
          <p14:tracePt t="56744" x="7345363" y="3627438"/>
          <p14:tracePt t="56760" x="7391400" y="3657600"/>
          <p14:tracePt t="56777" x="7413625" y="3679825"/>
          <p14:tracePt t="56794" x="7451725" y="3717925"/>
          <p14:tracePt t="56810" x="7489825" y="3771900"/>
          <p14:tracePt t="56827" x="7513638" y="3832225"/>
          <p14:tracePt t="56844" x="7527925" y="3870325"/>
          <p14:tracePt t="56849" x="7527925" y="3886200"/>
          <p14:tracePt t="56860" x="7527925" y="3894138"/>
          <p14:tracePt t="56878" x="7527925" y="3916363"/>
          <p14:tracePt t="56974" x="7527925" y="3924300"/>
          <p14:tracePt t="56983" x="7535863" y="3924300"/>
          <p14:tracePt t="56994" x="7551738" y="3916363"/>
          <p14:tracePt t="57010" x="7566025" y="3870325"/>
          <p14:tracePt t="57027" x="7604125" y="3832225"/>
          <p14:tracePt t="57044" x="7635875" y="3802063"/>
          <p14:tracePt t="57061" x="7696200" y="3756025"/>
          <p14:tracePt t="57078" x="7718425" y="3741738"/>
          <p14:tracePt t="57094" x="7726363" y="3741738"/>
          <p14:tracePt t="57127" x="7734300" y="3741738"/>
          <p14:tracePt t="57144" x="7742238" y="3741738"/>
          <p14:tracePt t="57162" x="7750175" y="3741738"/>
          <p14:tracePt t="57177" x="7764463" y="3741738"/>
          <p14:tracePt t="57194" x="7788275" y="3763963"/>
          <p14:tracePt t="57211" x="7802563" y="3794125"/>
          <p14:tracePt t="57227" x="7826375" y="3825875"/>
          <p14:tracePt t="57244" x="7848600" y="3856038"/>
          <p14:tracePt t="57262" x="7864475" y="3894138"/>
          <p14:tracePt t="57277" x="7870825" y="3902075"/>
          <p14:tracePt t="57294" x="7878763" y="3908425"/>
          <p14:tracePt t="57327" x="7886700" y="3908425"/>
          <p14:tracePt t="57335" x="7894638" y="3908425"/>
          <p14:tracePt t="57351" x="7902575" y="3908425"/>
          <p14:tracePt t="57367" x="7908925" y="3908425"/>
          <p14:tracePt t="57377" x="7916863" y="3908425"/>
          <p14:tracePt t="57398" x="7916863" y="3902075"/>
          <p14:tracePt t="57411" x="7916863" y="3886200"/>
          <p14:tracePt t="57430" x="7916863" y="3878263"/>
          <p14:tracePt t="57495" x="7902575" y="3878263"/>
          <p14:tracePt t="57503" x="7894638" y="3878263"/>
          <p14:tracePt t="57519" x="7878763" y="3886200"/>
          <p14:tracePt t="57527" x="7870825" y="3894138"/>
          <p14:tracePt t="57544" x="7864475" y="3902075"/>
          <p14:tracePt t="57567" x="7856538" y="3902075"/>
          <p14:tracePt t="57664" x="7856538" y="3886200"/>
          <p14:tracePt t="57671" x="7856538" y="3878263"/>
          <p14:tracePt t="57687" x="7856538" y="3863975"/>
          <p14:tracePt t="57703" x="7870825" y="3856038"/>
          <p14:tracePt t="57729" x="7878763" y="3848100"/>
          <p14:tracePt t="57750" x="7886700" y="3840163"/>
          <p14:tracePt t="57759" x="7886700" y="3832225"/>
          <p14:tracePt t="57775" x="7894638" y="3832225"/>
          <p14:tracePt t="57791" x="7902575" y="3825875"/>
          <p14:tracePt t="57912" x="7902575" y="3817938"/>
          <p14:tracePt t="57943" x="7902575" y="3810000"/>
          <p14:tracePt t="57975" x="7902575" y="3802063"/>
          <p14:tracePt t="58040" x="7902575" y="3794125"/>
          <p14:tracePt t="58055" x="7908925" y="3794125"/>
          <p14:tracePt t="58070" x="7916863" y="3794125"/>
          <p14:tracePt t="58080" x="7932738" y="3794125"/>
          <p14:tracePt t="58087" x="7940675" y="3794125"/>
          <p14:tracePt t="58095" x="7947025" y="3794125"/>
          <p14:tracePt t="58111" x="7954963" y="3794125"/>
          <p14:tracePt t="58127" x="7962900" y="3794125"/>
          <p14:tracePt t="58144" x="7970838" y="3794125"/>
          <p14:tracePt t="58167" x="7970838" y="3810000"/>
          <p14:tracePt t="58301" x="7978775" y="3810000"/>
          <p14:tracePt t="58354" x="7985125" y="3810000"/>
          <p14:tracePt t="58367" x="7993063" y="3810000"/>
          <p14:tracePt t="58375" x="8001000" y="3794125"/>
          <p14:tracePt t="58383" x="8001000" y="3787775"/>
          <p14:tracePt t="58394" x="8008938" y="3787775"/>
          <p14:tracePt t="58412" x="8016875" y="3779838"/>
          <p14:tracePt t="58444" x="8016875" y="3771900"/>
          <p14:tracePt t="58479" x="8023225" y="3763963"/>
          <p14:tracePt t="58495" x="8031163" y="3756025"/>
          <p14:tracePt t="58527" x="8039100" y="3749675"/>
          <p14:tracePt t="58537" x="8047038" y="3749675"/>
          <p14:tracePt t="58544" x="8054975" y="3749675"/>
          <p14:tracePt t="58561" x="8069263" y="3749675"/>
          <p14:tracePt t="58578" x="8085138" y="3749675"/>
          <p14:tracePt t="58594" x="8107363" y="3749675"/>
          <p14:tracePt t="58611" x="8145463" y="3749675"/>
          <p14:tracePt t="58628" x="8161338" y="3749675"/>
          <p14:tracePt t="58661" x="8169275" y="3749675"/>
          <p14:tracePt t="58719" x="8183563" y="3749675"/>
          <p14:tracePt t="58736" x="8183563" y="3756025"/>
          <p14:tracePt t="58743" x="8191500" y="3756025"/>
          <p14:tracePt t="58751" x="8199438" y="3756025"/>
          <p14:tracePt t="58761" x="8207375" y="3763963"/>
          <p14:tracePt t="58778" x="8221663" y="3763963"/>
          <p14:tracePt t="58795" x="8251825" y="3779838"/>
          <p14:tracePt t="58811" x="8289925" y="3779838"/>
          <p14:tracePt t="58828" x="8343900" y="3810000"/>
          <p14:tracePt t="58845" x="8374063" y="3810000"/>
          <p14:tracePt t="58862" x="8397875" y="3825875"/>
          <p14:tracePt t="58903" x="8404225" y="3825875"/>
          <p14:tracePt t="58919" x="8412163" y="3825875"/>
          <p14:tracePt t="58927" x="8420100" y="3825875"/>
          <p14:tracePt t="58935" x="8428038" y="3825875"/>
          <p14:tracePt t="58951" x="8435975" y="3817938"/>
          <p14:tracePt t="58961" x="8442325" y="3817938"/>
          <p14:tracePt t="58978" x="8450263" y="3802063"/>
          <p14:tracePt t="59033" x="8458200" y="3802063"/>
          <p14:tracePt t="59054" x="8466138" y="3802063"/>
          <p14:tracePt t="59063" x="8474075" y="3802063"/>
          <p14:tracePt t="59248" x="8480425" y="3802063"/>
          <p14:tracePt t="59255" x="8488363" y="3802063"/>
          <p14:tracePt t="59263" x="8496300" y="3802063"/>
          <p14:tracePt t="59278" x="8518525" y="3802063"/>
          <p14:tracePt t="59295" x="8534400" y="3802063"/>
          <p14:tracePt t="59328" x="8542338" y="3802063"/>
          <p14:tracePt t="59471" x="8550275" y="3802063"/>
          <p14:tracePt t="59479" x="8556625" y="3802063"/>
          <p14:tracePt t="59535" x="8564563" y="3802063"/>
          <p14:tracePt t="59543" x="8580438" y="3802063"/>
          <p14:tracePt t="59551" x="8610600" y="3802063"/>
          <p14:tracePt t="59561" x="8632825" y="3802063"/>
          <p14:tracePt t="59578" x="8694738" y="3802063"/>
          <p14:tracePt t="59595" x="8763000" y="3802063"/>
          <p14:tracePt t="59611" x="8839200" y="3802063"/>
          <p14:tracePt t="59628" x="8907463" y="3802063"/>
          <p14:tracePt t="59646" x="8969375" y="3802063"/>
          <p14:tracePt t="59662" x="8983663" y="3802063"/>
          <p14:tracePt t="60711" x="8961438" y="3787775"/>
          <p14:tracePt t="60719" x="8855075" y="3756025"/>
          <p14:tracePt t="60729" x="8763000" y="3733800"/>
          <p14:tracePt t="60745" x="8435975" y="3733800"/>
          <p14:tracePt t="60762" x="7954963" y="3733800"/>
          <p14:tracePt t="60778" x="7375525" y="3733800"/>
          <p14:tracePt t="60795" x="6697663" y="3733800"/>
          <p14:tracePt t="60811" x="6096000" y="3733800"/>
          <p14:tracePt t="60828" x="5638800" y="3733800"/>
          <p14:tracePt t="60847" x="5159375" y="3763963"/>
          <p14:tracePt t="60862" x="4975225" y="3810000"/>
          <p14:tracePt t="60879" x="4846638" y="3856038"/>
          <p14:tracePt t="60895" x="4778375" y="3902075"/>
          <p14:tracePt t="60912" x="4740275" y="3916363"/>
          <p14:tracePt t="60929" x="4708525" y="3962400"/>
          <p14:tracePt t="60945" x="4686300" y="3984625"/>
          <p14:tracePt t="60962" x="4656138" y="4030663"/>
          <p14:tracePt t="60979" x="4618038" y="4068763"/>
          <p14:tracePt t="60995" x="4564063" y="4092575"/>
          <p14:tracePt t="61012" x="4503738" y="4114800"/>
          <p14:tracePt t="61030" x="4403725" y="4122738"/>
          <p14:tracePt t="61046" x="4283075" y="4122738"/>
          <p14:tracePt t="61062" x="4114800" y="4114800"/>
          <p14:tracePt t="61079" x="3932238" y="4092575"/>
          <p14:tracePt t="61095" x="3802063" y="4092575"/>
          <p14:tracePt t="61112" x="3703638" y="4068763"/>
          <p14:tracePt t="61128" x="3649663" y="4060825"/>
          <p14:tracePt t="61145" x="3627438" y="4060825"/>
          <p14:tracePt t="61162" x="3611563" y="4060825"/>
          <p14:tracePt t="61178" x="3597275" y="4060825"/>
          <p14:tracePt t="61195" x="3573463" y="4060825"/>
          <p14:tracePt t="61212" x="3535363" y="4076700"/>
          <p14:tracePt t="61228" x="3489325" y="4106863"/>
          <p14:tracePt t="61245" x="3390900" y="4168775"/>
          <p14:tracePt t="61262" x="3344863" y="4206875"/>
          <p14:tracePt t="61278" x="3276600" y="4251325"/>
          <p14:tracePt t="61295" x="3254375" y="4267200"/>
          <p14:tracePt t="61312" x="3222625" y="4275138"/>
          <p14:tracePt t="61903" x="3254375" y="4267200"/>
          <p14:tracePt t="61911" x="3276600" y="4251325"/>
          <p14:tracePt t="61919" x="3322638" y="4237038"/>
          <p14:tracePt t="61929" x="3344863" y="4229100"/>
          <p14:tracePt t="61946" x="3444875" y="4183063"/>
          <p14:tracePt t="61962" x="3581400" y="4144963"/>
          <p14:tracePt t="61979" x="3711575" y="4106863"/>
          <p14:tracePt t="61996" x="3825875" y="4076700"/>
          <p14:tracePt t="62012" x="3902075" y="4054475"/>
          <p14:tracePt t="62029" x="3940175" y="4046538"/>
          <p14:tracePt t="62102" x="3954463" y="4046538"/>
          <p14:tracePt t="62110" x="3962400" y="4046538"/>
          <p14:tracePt t="62118" x="3970338" y="4046538"/>
          <p14:tracePt t="62129" x="3984625" y="4046538"/>
          <p14:tracePt t="62146" x="4008438" y="4046538"/>
          <p14:tracePt t="62163" x="4068763" y="4076700"/>
          <p14:tracePt t="62179" x="4114800" y="4084638"/>
          <p14:tracePt t="62196" x="4175125" y="4122738"/>
          <p14:tracePt t="62212" x="4221163" y="4137025"/>
          <p14:tracePt t="62229" x="4244975" y="4152900"/>
          <p14:tracePt t="62246" x="4251325" y="4152900"/>
          <p14:tracePt t="62311" x="4259263" y="4152900"/>
          <p14:tracePt t="62319" x="4259263" y="4160838"/>
          <p14:tracePt t="62335" x="4259263" y="4168775"/>
          <p14:tracePt t="62350" x="4259263" y="4175125"/>
          <p14:tracePt t="62363" x="4259263" y="4183063"/>
          <p14:tracePt t="62379" x="4259263" y="4191000"/>
          <p14:tracePt t="62396" x="4259263" y="4206875"/>
          <p14:tracePt t="62412" x="4259263" y="4213225"/>
          <p14:tracePt t="62429" x="4259263" y="4221163"/>
          <p14:tracePt t="63584" x="4267200" y="4229100"/>
          <p14:tracePt t="63616" x="4283075" y="4229100"/>
          <p14:tracePt t="63623" x="4321175" y="4229100"/>
          <p14:tracePt t="63632" x="4373563" y="4229100"/>
          <p14:tracePt t="63646" x="4495800" y="4213225"/>
          <p14:tracePt t="63663" x="4618038" y="4191000"/>
          <p14:tracePt t="63680" x="4732338" y="4191000"/>
          <p14:tracePt t="63696" x="4808538" y="4191000"/>
          <p14:tracePt t="63713" x="4830763" y="4191000"/>
          <p14:tracePt t="63895" x="4838700" y="4191000"/>
          <p14:tracePt t="63903" x="4846638" y="4191000"/>
          <p14:tracePt t="63913" x="4854575" y="4191000"/>
          <p14:tracePt t="63930" x="4876800" y="4191000"/>
          <p14:tracePt t="63947" x="4892675" y="4191000"/>
          <p14:tracePt t="63963" x="4899025" y="4191000"/>
          <p14:tracePt t="63980" x="4914900" y="4191000"/>
          <p14:tracePt t="64423" x="4930775" y="4191000"/>
          <p14:tracePt t="64430" x="4960938" y="4191000"/>
          <p14:tracePt t="64439" x="4991100" y="4183063"/>
          <p14:tracePt t="64447" x="5067300" y="4175125"/>
          <p14:tracePt t="64464" x="5257800" y="4152900"/>
          <p14:tracePt t="64480" x="5486400" y="4122738"/>
          <p14:tracePt t="64497" x="5745163" y="4084638"/>
          <p14:tracePt t="64513" x="5973763" y="4054475"/>
          <p14:tracePt t="64530" x="6118225" y="4038600"/>
          <p14:tracePt t="64547" x="6156325" y="4022725"/>
          <p14:tracePt t="64679" x="6164263" y="4022725"/>
          <p14:tracePt t="64695" x="6164263" y="4038600"/>
          <p14:tracePt t="64703" x="6164263" y="4046538"/>
          <p14:tracePt t="64713" x="6164263" y="4068763"/>
          <p14:tracePt t="64730" x="6156325" y="4106863"/>
          <p14:tracePt t="64747" x="6149975" y="4130675"/>
          <p14:tracePt t="64763" x="6142038" y="4152900"/>
          <p14:tracePt t="64780" x="6142038" y="4168775"/>
          <p14:tracePt t="64798" x="6142038" y="4191000"/>
          <p14:tracePt t="64814" x="6142038" y="4198938"/>
          <p14:tracePt t="64830" x="6142038" y="4206875"/>
          <p14:tracePt t="64847" x="6149975" y="4213225"/>
          <p14:tracePt t="64895" x="6156325" y="4213225"/>
          <p14:tracePt t="64902" x="6164263" y="4213225"/>
          <p14:tracePt t="64919" x="6180138" y="4213225"/>
          <p14:tracePt t="64930" x="6194425" y="4206875"/>
          <p14:tracePt t="64947" x="6264275" y="4175125"/>
          <p14:tracePt t="64963" x="6324600" y="4160838"/>
          <p14:tracePt t="64980" x="6346825" y="4144963"/>
          <p14:tracePt t="64997" x="6362700" y="4144963"/>
          <p14:tracePt t="65223" x="6370638" y="4144963"/>
          <p14:tracePt t="65847" x="6378575" y="4144963"/>
          <p14:tracePt t="65857" x="6408738" y="4144963"/>
          <p14:tracePt t="65864" x="6484938" y="4137025"/>
          <p14:tracePt t="65880" x="6637338" y="4114800"/>
          <p14:tracePt t="65897" x="6865938" y="4084638"/>
          <p14:tracePt t="65914" x="7154863" y="4054475"/>
          <p14:tracePt t="65930" x="7383463" y="4030663"/>
          <p14:tracePt t="65947" x="7604125" y="4030663"/>
          <p14:tracePt t="65964" x="7756525" y="4030663"/>
          <p14:tracePt t="65980" x="7856538" y="4030663"/>
          <p14:tracePt t="65997" x="7870825" y="4030663"/>
          <p14:tracePt t="66014" x="7878763" y="4030663"/>
          <p14:tracePt t="66031" x="7894638" y="4030663"/>
          <p14:tracePt t="66047" x="7916863" y="4030663"/>
          <p14:tracePt t="66064" x="7940675" y="4038600"/>
          <p14:tracePt t="66081" x="7993063" y="4060825"/>
          <p14:tracePt t="66097" x="8031163" y="4068763"/>
          <p14:tracePt t="66114" x="8047038" y="4068763"/>
          <p14:tracePt t="66463" x="8039100" y="4068763"/>
          <p14:tracePt t="66471" x="7970838" y="4046538"/>
          <p14:tracePt t="66481" x="7894638" y="4008438"/>
          <p14:tracePt t="66497" x="7810500" y="3970338"/>
          <p14:tracePt t="66776" x="7826375" y="3962400"/>
          <p14:tracePt t="66783" x="7940675" y="3954463"/>
          <p14:tracePt t="66791" x="8069263" y="3978275"/>
          <p14:tracePt t="66799" x="8169275" y="3992563"/>
          <p14:tracePt t="66814" x="8466138" y="4038600"/>
          <p14:tracePt t="66831" x="8747125" y="4098925"/>
          <p14:tracePt t="66847" x="8945563" y="4183063"/>
          <p14:tracePt t="66864" x="9121775" y="4237038"/>
          <p14:tracePt t="66881" x="9266238" y="4275138"/>
          <p14:tracePt t="66897" x="9342438" y="4297363"/>
          <p14:tracePt t="66914" x="9350375" y="4297363"/>
          <p14:tracePt t="66975" x="9326563" y="4297363"/>
          <p14:tracePt t="66983" x="9312275" y="4297363"/>
          <p14:tracePt t="66990" x="9280525" y="4283075"/>
          <p14:tracePt t="66999" x="9250363" y="4275138"/>
          <p14:tracePt t="67014" x="9128125" y="4221163"/>
          <p14:tracePt t="67031" x="8945563" y="4137025"/>
          <p14:tracePt t="67048" x="8670925" y="4022725"/>
          <p14:tracePt t="67064" x="8297863" y="3856038"/>
          <p14:tracePt t="67081" x="7886700" y="3695700"/>
          <p14:tracePt t="67097" x="7475538" y="3521075"/>
          <p14:tracePt t="67114" x="7056438" y="3352800"/>
          <p14:tracePt t="67131" x="6713538" y="3230563"/>
          <p14:tracePt t="67148" x="6392863" y="3124200"/>
          <p14:tracePt t="67164" x="6126163" y="3048000"/>
          <p14:tracePt t="67182" x="5775325" y="3009900"/>
          <p14:tracePt t="67198" x="5676900" y="2987675"/>
          <p14:tracePt t="67214" x="5295900" y="2979738"/>
          <p14:tracePt t="67231" x="5075238" y="2979738"/>
          <p14:tracePt t="67248" x="4854575" y="2979738"/>
          <p14:tracePt t="67264" x="4625975" y="2979738"/>
          <p14:tracePt t="67282" x="4389438" y="2979738"/>
          <p14:tracePt t="67298" x="4175125" y="2979738"/>
          <p14:tracePt t="67314" x="3984625" y="2979738"/>
          <p14:tracePt t="67331" x="3794125" y="2994025"/>
          <p14:tracePt t="67348" x="3589338" y="3009900"/>
          <p14:tracePt t="67365" x="3406775" y="3009900"/>
          <p14:tracePt t="67382" x="3154363" y="3048000"/>
          <p14:tracePt t="67398" x="2994025" y="3078163"/>
          <p14:tracePt t="67414" x="2841625" y="3116263"/>
          <p14:tracePt t="67431" x="2682875" y="3170238"/>
          <p14:tracePt t="67448" x="2530475" y="3254375"/>
          <p14:tracePt t="67465" x="2392363" y="3352800"/>
          <p14:tracePt t="67481" x="2293938" y="3475038"/>
          <p14:tracePt t="67498" x="2193925" y="3649663"/>
          <p14:tracePt t="67514" x="2125663" y="3817938"/>
          <p14:tracePt t="67531" x="2079625" y="3984625"/>
          <p14:tracePt t="67548" x="2065338" y="4183063"/>
          <p14:tracePt t="67564" x="2073275" y="4359275"/>
          <p14:tracePt t="67582" x="2239963" y="4648200"/>
          <p14:tracePt t="67599" x="2613025" y="4876800"/>
          <p14:tracePt t="67614" x="3230563" y="5029200"/>
          <p14:tracePt t="67631" x="4016375" y="5151438"/>
          <p14:tracePt t="67648" x="5006975" y="5151438"/>
          <p14:tracePt t="67664" x="6035675" y="5151438"/>
          <p14:tracePt t="67681" x="7086600" y="5127625"/>
          <p14:tracePt t="67698" x="8161338" y="4968875"/>
          <p14:tracePt t="67714" x="9212263" y="4822825"/>
          <p14:tracePt t="67731" x="10180638" y="4678363"/>
          <p14:tracePt t="67748" x="10972800" y="4503738"/>
          <p14:tracePt t="67764" x="11612563" y="4343400"/>
          <p14:tracePt t="67782" x="12123738" y="4060825"/>
          <p14:tracePt t="67798" x="12184063" y="3954463"/>
          <p14:tracePt t="67815" x="12184063" y="3863975"/>
          <p14:tracePt t="67831" x="12131675" y="3733800"/>
          <p14:tracePt t="67848" x="11909425" y="3573463"/>
          <p14:tracePt t="67864" x="11399838" y="3344863"/>
          <p14:tracePt t="67881" x="10690225" y="3094038"/>
          <p14:tracePt t="67898" x="10088563" y="2941638"/>
          <p14:tracePt t="67903" x="9845675" y="2865438"/>
          <p14:tracePt t="67916" x="9617075" y="2797175"/>
          <p14:tracePt t="67931" x="9258300" y="2743200"/>
          <p14:tracePt t="67948" x="9059863" y="2682875"/>
          <p14:tracePt t="67964" x="8945563" y="2667000"/>
          <p14:tracePt t="67982" x="8869363" y="2651125"/>
          <p14:tracePt t="67998" x="8855075" y="2651125"/>
          <p14:tracePt t="68032" x="8839200" y="2651125"/>
          <p14:tracePt t="68048" x="8785225" y="2651125"/>
          <p14:tracePt t="68065" x="8602663" y="2682875"/>
          <p14:tracePt t="68081" x="8213725" y="2751138"/>
          <p14:tracePt t="68098" x="7696200" y="2751138"/>
          <p14:tracePt t="68115" x="7040563" y="2751138"/>
          <p14:tracePt t="68131" x="6499225" y="2751138"/>
          <p14:tracePt t="68148" x="6042025" y="2751138"/>
          <p14:tracePt t="68165" x="5584825" y="2751138"/>
          <p14:tracePt t="68182" x="5464175" y="2751138"/>
          <p14:tracePt t="68198" x="5448300" y="2751138"/>
          <p14:tracePt t="72598" x="5426075" y="2751138"/>
          <p14:tracePt t="72606" x="5334000" y="2759075"/>
          <p14:tracePt t="72617" x="5067300" y="2887663"/>
          <p14:tracePt t="72633" x="4419600" y="3260725"/>
          <p14:tracePt t="72650" x="4251325" y="3406775"/>
          <p14:tracePt t="72666" x="4183063" y="3467100"/>
          <p14:tracePt t="72683" x="4076700" y="3535363"/>
          <p14:tracePt t="72700" x="3962400" y="3573463"/>
          <p14:tracePt t="72716" x="3902075" y="3589338"/>
          <p14:tracePt t="72734" x="3832225" y="3597275"/>
          <p14:tracePt t="72750" x="3802063" y="3597275"/>
          <p14:tracePt t="72766" x="3787775" y="3597275"/>
          <p14:tracePt t="72783" x="3749675" y="3581400"/>
          <p14:tracePt t="72800" x="3673475" y="3565525"/>
          <p14:tracePt t="72816" x="3565525" y="3535363"/>
          <p14:tracePt t="72834" x="3444875" y="3521075"/>
          <p14:tracePt t="72850" x="3298825" y="3527425"/>
          <p14:tracePt t="72866" x="3200400" y="3603625"/>
          <p14:tracePt t="72883" x="3154363" y="3741738"/>
          <p14:tracePt t="72900" x="3140075" y="3894138"/>
          <p14:tracePt t="72916" x="3124200" y="4038600"/>
          <p14:tracePt t="72921" x="3124200" y="4106863"/>
          <p14:tracePt t="72934" x="3124200" y="4213225"/>
          <p14:tracePt t="72950" x="3124200" y="4321175"/>
          <p14:tracePt t="72967" x="3124200" y="4403725"/>
          <p14:tracePt t="72983" x="3116263" y="4479925"/>
          <p14:tracePt t="73000" x="3078163" y="4579938"/>
          <p14:tracePt t="73017" x="2987675" y="4702175"/>
          <p14:tracePt t="73033" x="2857500" y="4816475"/>
          <p14:tracePt t="73050" x="2689225" y="4930775"/>
          <p14:tracePt t="73066" x="2582863" y="5006975"/>
          <p14:tracePt t="73083" x="2514600" y="5037138"/>
          <p14:tracePt t="73100" x="2468563" y="5051425"/>
          <p14:tracePt t="73199" x="2468563" y="5037138"/>
          <p14:tracePt t="73207" x="2460625" y="5021263"/>
          <p14:tracePt t="73216" x="2446338" y="5006975"/>
          <p14:tracePt t="73233" x="2430463" y="4991100"/>
          <p14:tracePt t="73250" x="2422525" y="4975225"/>
          <p14:tracePt t="73583" x="2400300" y="4968875"/>
          <p14:tracePt t="74023" x="2422525" y="4968875"/>
          <p14:tracePt t="74031" x="2468563" y="4968875"/>
          <p14:tracePt t="74039" x="2560638" y="4968875"/>
          <p14:tracePt t="74050" x="2682875" y="4968875"/>
          <p14:tracePt t="74067" x="2903538" y="4968875"/>
          <p14:tracePt t="74084" x="3094038" y="4968875"/>
          <p14:tracePt t="74100" x="3230563" y="4922838"/>
          <p14:tracePt t="74117" x="3330575" y="4876800"/>
          <p14:tracePt t="74133" x="3336925" y="4868863"/>
          <p14:tracePt t="74150" x="3344863" y="4860925"/>
          <p14:tracePt t="74183" x="3344863" y="4846638"/>
          <p14:tracePt t="74200" x="3344863" y="4830763"/>
          <p14:tracePt t="74217" x="3344863" y="4808538"/>
          <p14:tracePt t="74263" x="3344863" y="4800600"/>
          <p14:tracePt t="74286" x="3344863" y="4792663"/>
          <p14:tracePt t="74295" x="3344863" y="4784725"/>
          <p14:tracePt t="74310" x="3344863" y="4778375"/>
          <p14:tracePt t="74319" x="3344863" y="4762500"/>
          <p14:tracePt t="74334" x="3344863" y="4740275"/>
          <p14:tracePt t="74351" x="3314700" y="4724400"/>
          <p14:tracePt t="74367" x="3254375" y="4716463"/>
          <p14:tracePt t="74384" x="3170238" y="4708525"/>
          <p14:tracePt t="74401" x="3086100" y="4792663"/>
          <p14:tracePt t="74417" x="3025775" y="4876800"/>
          <p14:tracePt t="74434" x="2971800" y="4945063"/>
          <p14:tracePt t="74450" x="2963863" y="4953000"/>
          <p14:tracePt t="74494" x="2955925" y="4953000"/>
          <p14:tracePt t="74503" x="2955925" y="4937125"/>
          <p14:tracePt t="74518" x="2955925" y="4892675"/>
          <p14:tracePt t="74534" x="2955925" y="4860925"/>
          <p14:tracePt t="74550" x="2955925" y="4778375"/>
          <p14:tracePt t="74567" x="2955925" y="4740275"/>
          <p14:tracePt t="74584" x="2955925" y="4724400"/>
          <p14:tracePt t="74601" x="2963863" y="4708525"/>
          <p14:tracePt t="74617" x="2971800" y="4686300"/>
          <p14:tracePt t="74634" x="2979738" y="4670425"/>
          <p14:tracePt t="74651" x="2994025" y="4640263"/>
          <p14:tracePt t="74667" x="3001963" y="4618038"/>
          <p14:tracePt t="74684" x="3017838" y="4579938"/>
          <p14:tracePt t="74702" x="3025775" y="4564063"/>
          <p14:tracePt t="74717" x="3040063" y="4541838"/>
          <p14:tracePt t="74823" x="3048000" y="4541838"/>
          <p14:tracePt t="74838" x="3055938" y="4541838"/>
          <p14:tracePt t="74846" x="3078163" y="4572000"/>
          <p14:tracePt t="74854" x="3116263" y="4632325"/>
          <p14:tracePt t="74867" x="3146425" y="4686300"/>
          <p14:tracePt t="74884" x="3200400" y="4770438"/>
          <p14:tracePt t="74901" x="3268663" y="4830763"/>
          <p14:tracePt t="74918" x="3322638" y="4838700"/>
          <p14:tracePt t="74934" x="3375025" y="4854575"/>
          <p14:tracePt t="74951" x="3390900" y="4854575"/>
          <p14:tracePt t="74967" x="3398838" y="4854575"/>
          <p14:tracePt t="74984" x="3406775" y="4854575"/>
          <p14:tracePt t="75000" x="3421063" y="4838700"/>
          <p14:tracePt t="75017" x="3429000" y="4816475"/>
          <p14:tracePt t="75034" x="3429000" y="4808538"/>
          <p14:tracePt t="75050" x="3429000" y="4800600"/>
          <p14:tracePt t="75086" x="3436938" y="4792663"/>
          <p14:tracePt t="75142" x="3444875" y="4792663"/>
          <p14:tracePt t="75150" x="3451225" y="4792663"/>
          <p14:tracePt t="75159" x="3467100" y="4792663"/>
          <p14:tracePt t="75167" x="3475038" y="4792663"/>
          <p14:tracePt t="75183" x="3489325" y="4792663"/>
          <p14:tracePt t="75200" x="3497263" y="4792663"/>
          <p14:tracePt t="75217" x="3505200" y="4792663"/>
          <p14:tracePt t="75233" x="3513138" y="4792663"/>
          <p14:tracePt t="75250" x="3521075" y="4778375"/>
          <p14:tracePt t="75267" x="3521075" y="4746625"/>
          <p14:tracePt t="75284" x="3527425" y="4740275"/>
          <p14:tracePt t="75301" x="3527425" y="4732338"/>
          <p14:tracePt t="75317" x="3535363" y="4716463"/>
          <p14:tracePt t="75333" x="3535363" y="4708525"/>
          <p14:tracePt t="75350" x="3543300" y="4694238"/>
          <p14:tracePt t="75367" x="3551238" y="4686300"/>
          <p14:tracePt t="75384" x="3559175" y="4678363"/>
          <p14:tracePt t="75400" x="3573463" y="4678363"/>
          <p14:tracePt t="75417" x="3581400" y="4678363"/>
          <p14:tracePt t="75434" x="3597275" y="4678363"/>
          <p14:tracePt t="75450" x="3603625" y="4678363"/>
          <p14:tracePt t="75467" x="3611563" y="4678363"/>
          <p14:tracePt t="75663" x="3619500" y="4678363"/>
          <p14:tracePt t="75670" x="3641725" y="4686300"/>
          <p14:tracePt t="75678" x="3657600" y="4716463"/>
          <p14:tracePt t="75686" x="3673475" y="4746625"/>
          <p14:tracePt t="75701" x="3717925" y="4792663"/>
          <p14:tracePt t="75718" x="3779838" y="4838700"/>
          <p14:tracePt t="75734" x="3902075" y="4876800"/>
          <p14:tracePt t="75751" x="4054475" y="4892675"/>
          <p14:tracePt t="75767" x="4275138" y="4892675"/>
          <p14:tracePt t="75784" x="4618038" y="4892675"/>
          <p14:tracePt t="75801" x="5013325" y="4892675"/>
          <p14:tracePt t="75817" x="5532438" y="4892675"/>
          <p14:tracePt t="75834" x="6073775" y="4892675"/>
          <p14:tracePt t="75851" x="6629400" y="4892675"/>
          <p14:tracePt t="75867" x="7086600" y="4892675"/>
          <p14:tracePt t="75884" x="7413625" y="4892675"/>
          <p14:tracePt t="75901" x="7718425" y="4914900"/>
          <p14:tracePt t="75918" x="7832725" y="4930775"/>
          <p14:tracePt t="75934" x="7916863" y="4945063"/>
          <p14:tracePt t="75951" x="7940675" y="4953000"/>
          <p14:tracePt t="75991" x="7932738" y="4953000"/>
          <p14:tracePt t="76001" x="7902575" y="4953000"/>
          <p14:tracePt t="76017" x="7826375" y="4937125"/>
          <p14:tracePt t="76034" x="7756525" y="4937125"/>
          <p14:tracePt t="76051" x="7696200" y="4937125"/>
          <p14:tracePt t="76067" x="7642225" y="4953000"/>
          <p14:tracePt t="76084" x="7604125" y="4968875"/>
          <p14:tracePt t="76101" x="7573963" y="4983163"/>
          <p14:tracePt t="76117" x="7551738" y="4983163"/>
          <p14:tracePt t="76134" x="7459663" y="4983163"/>
          <p14:tracePt t="76151" x="7361238" y="4968875"/>
          <p14:tracePt t="76168" x="7216775" y="4914900"/>
          <p14:tracePt t="76184" x="7056438" y="4868863"/>
          <p14:tracePt t="76201" x="6956425" y="4846638"/>
          <p14:tracePt t="76218" x="6896100" y="4822825"/>
          <p14:tracePt t="76234" x="6880225" y="4816475"/>
          <p14:tracePt t="76855" x="6896100" y="4816475"/>
          <p14:tracePt t="76863" x="6904038" y="4816475"/>
          <p14:tracePt t="76880" x="6918325" y="4816475"/>
          <p14:tracePt t="76887" x="6942138" y="4816475"/>
          <p14:tracePt t="76902" x="6964363" y="4822825"/>
          <p14:tracePt t="76918" x="7010400" y="4830763"/>
          <p14:tracePt t="76934" x="7040563" y="4830763"/>
          <p14:tracePt t="76951" x="7064375" y="4830763"/>
          <p14:tracePt t="76968" x="7070725" y="4830763"/>
          <p14:tracePt t="77463" x="7078663" y="4822825"/>
          <p14:tracePt t="77470" x="7094538" y="4822825"/>
          <p14:tracePt t="77479" x="7108825" y="4822825"/>
          <p14:tracePt t="77487" x="7140575" y="4822825"/>
          <p14:tracePt t="77502" x="7200900" y="4822825"/>
          <p14:tracePt t="77519" x="7261225" y="4822825"/>
          <p14:tracePt t="77535" x="7315200" y="4822825"/>
          <p14:tracePt t="77551" x="7337425" y="4822825"/>
          <p14:tracePt t="77568" x="7345363" y="4816475"/>
          <p14:tracePt t="77878" x="7353300" y="4816475"/>
          <p14:tracePt t="77886" x="7361238" y="4816475"/>
          <p14:tracePt t="77894" x="7375525" y="4816475"/>
          <p14:tracePt t="77903" x="7407275" y="4816475"/>
          <p14:tracePt t="77918" x="7437438" y="4816475"/>
          <p14:tracePt t="77935" x="7475538" y="4816475"/>
          <p14:tracePt t="77951" x="7489825" y="4816475"/>
          <p14:tracePt t="78103" x="7497763" y="4816475"/>
          <p14:tracePt t="78110" x="7505700" y="4816475"/>
          <p14:tracePt t="78127" x="7521575" y="4816475"/>
          <p14:tracePt t="78135" x="7543800" y="4816475"/>
          <p14:tracePt t="78152" x="7589838" y="4816475"/>
          <p14:tracePt t="78168" x="7642225" y="4816475"/>
          <p14:tracePt t="78185" x="7696200" y="4816475"/>
          <p14:tracePt t="78202" x="7750175" y="4816475"/>
          <p14:tracePt t="78219" x="7772400" y="4816475"/>
          <p14:tracePt t="78328" x="7780338" y="4816475"/>
          <p14:tracePt t="78351" x="7788275" y="4816475"/>
          <p14:tracePt t="78398" x="7794625" y="4816475"/>
          <p14:tracePt t="78410" x="7802563" y="4816475"/>
          <p14:tracePt t="78418" x="7818438" y="4816475"/>
          <p14:tracePt t="78435" x="7840663" y="4816475"/>
          <p14:tracePt t="78453" x="7864475" y="4816475"/>
          <p14:tracePt t="78468" x="7870825" y="4816475"/>
          <p14:tracePt t="78566" x="7886700" y="4816475"/>
          <p14:tracePt t="78590" x="7894638" y="4822825"/>
          <p14:tracePt t="78639" x="7902575" y="4822825"/>
          <p14:tracePt t="78646" x="7908925" y="4822825"/>
          <p14:tracePt t="78657" x="7916863" y="4822825"/>
          <p14:tracePt t="78670" x="7947025" y="4822825"/>
          <p14:tracePt t="78686" x="8001000" y="4822825"/>
          <p14:tracePt t="78702" x="8023225" y="4822825"/>
          <p14:tracePt t="78718" x="8031163" y="4822825"/>
          <p14:tracePt t="79030" x="8039100" y="4822825"/>
          <p14:tracePt t="79039" x="8047038" y="4822825"/>
          <p14:tracePt t="79047" x="8054975" y="4822825"/>
          <p14:tracePt t="79055" x="8069263" y="4822825"/>
          <p14:tracePt t="79068" x="8077200" y="4822825"/>
          <p14:tracePt t="79086" x="8115300" y="4822825"/>
          <p14:tracePt t="79102" x="8123238" y="4822825"/>
          <p14:tracePt t="79119" x="8137525" y="4830763"/>
          <p14:tracePt t="79367" x="8145463" y="4830763"/>
          <p14:tracePt t="79374" x="8153400" y="4830763"/>
          <p14:tracePt t="79385" x="8169275" y="4830763"/>
          <p14:tracePt t="79402" x="8191500" y="4830763"/>
          <p14:tracePt t="79419" x="8213725" y="4830763"/>
          <p14:tracePt t="79435" x="8221663" y="4830763"/>
          <p14:tracePt t="79452" x="8245475" y="4830763"/>
          <p14:tracePt t="79550" x="8251825" y="4830763"/>
          <p14:tracePt t="79574" x="8267700" y="4830763"/>
          <p14:tracePt t="79598" x="8275638" y="4830763"/>
          <p14:tracePt t="79606" x="8289925" y="4830763"/>
          <p14:tracePt t="79614" x="8313738" y="4830763"/>
          <p14:tracePt t="79630" x="8328025" y="4830763"/>
          <p14:tracePt t="79638" x="8335963" y="4830763"/>
          <p14:tracePt t="79654" x="8343900" y="4830763"/>
          <p14:tracePt t="81151" x="8328025" y="4822825"/>
          <p14:tracePt t="81158" x="8297863" y="4822825"/>
          <p14:tracePt t="81169" x="8245475" y="4822825"/>
          <p14:tracePt t="81186" x="8001000" y="4854575"/>
          <p14:tracePt t="81203" x="7497763" y="4960938"/>
          <p14:tracePt t="81219" x="6759575" y="5045075"/>
          <p14:tracePt t="81236" x="5935663" y="5135563"/>
          <p14:tracePt t="81252" x="5029200" y="5151438"/>
          <p14:tracePt t="81269" x="3978275" y="5151438"/>
          <p14:tracePt t="81286" x="3641725" y="5151438"/>
          <p14:tracePt t="81302" x="3497263" y="5151438"/>
          <p14:tracePt t="81319" x="3467100" y="5151438"/>
          <p14:tracePt t="81336" x="3459163" y="5151438"/>
          <p14:tracePt t="81353" x="3459163" y="5135563"/>
          <p14:tracePt t="81369" x="3467100" y="5135563"/>
          <p14:tracePt t="81386" x="3475038" y="5135563"/>
          <p14:tracePt t="81403" x="3475038" y="5127625"/>
          <p14:tracePt t="81420" x="3475038" y="5097463"/>
          <p14:tracePt t="81436" x="3475038" y="5083175"/>
          <p14:tracePt t="81439" x="3475038" y="5075238"/>
          <p14:tracePt t="81454" x="3467100" y="5051425"/>
          <p14:tracePt t="81469" x="3451225" y="5045075"/>
          <p14:tracePt t="81486" x="3406775" y="5029200"/>
          <p14:tracePt t="81503" x="3382963" y="5029200"/>
          <p14:tracePt t="81520" x="3375025" y="5029200"/>
          <p14:tracePt t="81590" x="3368675" y="5021263"/>
          <p14:tracePt t="81614" x="3390900" y="5013325"/>
          <p14:tracePt t="81622" x="3429000" y="5006975"/>
          <p14:tracePt t="81630" x="3451225" y="4999038"/>
          <p14:tracePt t="81639" x="3497263" y="4983163"/>
          <p14:tracePt t="81654" x="3597275" y="4960938"/>
          <p14:tracePt t="81669" x="3641725" y="4937125"/>
          <p14:tracePt t="81686" x="3802063" y="4899025"/>
          <p14:tracePt t="81703" x="3870325" y="4876800"/>
          <p14:tracePt t="81721" x="3924300" y="4854575"/>
          <p14:tracePt t="81736" x="3946525" y="4838700"/>
          <p14:tracePt t="81753" x="3962400" y="4816475"/>
          <p14:tracePt t="81770" x="3978275" y="4808538"/>
          <p14:tracePt t="81786" x="3992563" y="4792663"/>
          <p14:tracePt t="81803" x="4022725" y="4762500"/>
          <p14:tracePt t="81820" x="4054475" y="4754563"/>
          <p14:tracePt t="81836" x="4092575" y="4746625"/>
          <p14:tracePt t="81854" x="4183063" y="4746625"/>
          <p14:tracePt t="81870" x="4251325" y="4746625"/>
          <p14:tracePt t="81886" x="4343400" y="4746625"/>
          <p14:tracePt t="81903" x="4419600" y="4746625"/>
          <p14:tracePt t="81920" x="4511675" y="4746625"/>
          <p14:tracePt t="81936" x="4572000" y="4746625"/>
          <p14:tracePt t="81953" x="4587875" y="4746625"/>
          <p14:tracePt t="82015" x="4594225" y="4746625"/>
          <p14:tracePt t="82030" x="4594225" y="4740275"/>
          <p14:tracePt t="82038" x="4602163" y="4732338"/>
          <p14:tracePt t="82062" x="4602163" y="4724400"/>
          <p14:tracePt t="82070" x="4602163" y="4716463"/>
          <p14:tracePt t="82190" x="4610100" y="4716463"/>
          <p14:tracePt t="82198" x="4610100" y="4740275"/>
          <p14:tracePt t="82206" x="4618038" y="4770438"/>
          <p14:tracePt t="82220" x="4618038" y="4800600"/>
          <p14:tracePt t="82236" x="4618038" y="4830763"/>
          <p14:tracePt t="82253" x="4618038" y="4838700"/>
          <p14:tracePt t="82352" x="4632325" y="4838700"/>
          <p14:tracePt t="82358" x="4664075" y="4838700"/>
          <p14:tracePt t="82370" x="4708525" y="4822825"/>
          <p14:tracePt t="82386" x="4770438" y="4816475"/>
          <p14:tracePt t="82403" x="4838700" y="4792663"/>
          <p14:tracePt t="82420" x="4930775" y="4784725"/>
          <p14:tracePt t="82424" x="4968875" y="4778375"/>
          <p14:tracePt t="82436" x="4975225" y="4778375"/>
          <p14:tracePt t="82454" x="5006975" y="4778375"/>
          <p14:tracePt t="82567" x="5006975" y="4770438"/>
          <p14:tracePt t="82574" x="5006975" y="4762500"/>
          <p14:tracePt t="82590" x="5006975" y="4754563"/>
          <p14:tracePt t="82616" x="4999038" y="4746625"/>
          <p14:tracePt t="82622" x="4999038" y="4740275"/>
          <p14:tracePt t="82637" x="5006975" y="4732338"/>
          <p14:tracePt t="82654" x="5143500" y="4694238"/>
          <p14:tracePt t="82670" x="5287963" y="4664075"/>
          <p14:tracePt t="82687" x="5402263" y="4632325"/>
          <p14:tracePt t="82703" x="5478463" y="4610100"/>
          <p14:tracePt t="82720" x="5502275" y="4594225"/>
          <p14:tracePt t="82737" x="5508625" y="4587875"/>
          <p14:tracePt t="82784" x="5508625" y="4579938"/>
          <p14:tracePt t="82799" x="5486400" y="4572000"/>
          <p14:tracePt t="82806" x="5464175" y="4572000"/>
          <p14:tracePt t="82820" x="5426075" y="4572000"/>
          <p14:tracePt t="82837" x="5159375" y="4579938"/>
          <p14:tracePt t="82853" x="5021263" y="4610100"/>
          <p14:tracePt t="82870" x="4435475" y="4778375"/>
          <p14:tracePt t="82887" x="4122738" y="4830763"/>
          <p14:tracePt t="82903" x="3962400" y="4830763"/>
          <p14:tracePt t="82920" x="3946525" y="4830763"/>
          <p14:tracePt t="82953" x="3992563" y="4830763"/>
          <p14:tracePt t="82970" x="4175125" y="4800600"/>
          <p14:tracePt t="82987" x="4435475" y="4762500"/>
          <p14:tracePt t="83003" x="4732338" y="4724400"/>
          <p14:tracePt t="83020" x="4906963" y="4694238"/>
          <p14:tracePt t="83038" x="4960938" y="4686300"/>
          <p14:tracePt t="83078" x="4953000" y="4678363"/>
          <p14:tracePt t="83087" x="4906963" y="4678363"/>
          <p14:tracePt t="83094" x="4868863" y="4678363"/>
          <p14:tracePt t="83103" x="4822825" y="4678363"/>
          <p14:tracePt t="83120" x="4716463" y="4686300"/>
          <p14:tracePt t="83138" x="4694238" y="4694238"/>
          <p14:tracePt t="83170" x="4694238" y="4702175"/>
          <p14:tracePt t="83187" x="4762500" y="4708525"/>
          <p14:tracePt t="83204" x="4922838" y="4708525"/>
          <p14:tracePt t="83220" x="5083175" y="4702175"/>
          <p14:tracePt t="83238" x="5219700" y="4678363"/>
          <p14:tracePt t="83287" x="5165725" y="4678363"/>
          <p14:tracePt t="83294" x="5105400" y="4686300"/>
          <p14:tracePt t="83303" x="5045075" y="4686300"/>
          <p14:tracePt t="83320" x="4945063" y="4708525"/>
          <p14:tracePt t="83337" x="4930775" y="4708525"/>
          <p14:tracePt t="83390" x="4937125" y="4708525"/>
          <p14:tracePt t="83398" x="4960938" y="4708525"/>
          <p14:tracePt t="83406" x="4968875" y="4708525"/>
          <p14:tracePt t="83423" x="4975225" y="4708525"/>
          <p14:tracePt t="83439" x="4983163" y="4708525"/>
          <p14:tracePt t="83918" x="4975225" y="4708525"/>
          <p14:tracePt t="83930" x="4922838" y="4724400"/>
          <p14:tracePt t="83937" x="4868863" y="4746625"/>
          <p14:tracePt t="83954" x="4716463" y="4808538"/>
          <p14:tracePt t="83970" x="4427538" y="4892675"/>
          <p14:tracePt t="83987" x="4030663" y="5013325"/>
          <p14:tracePt t="84004" x="3635375" y="5121275"/>
          <p14:tracePt t="84020" x="3390900" y="5189538"/>
          <p14:tracePt t="84038" x="3192463" y="5249863"/>
          <p14:tracePt t="84054" x="3170238" y="5257800"/>
          <p14:tracePt t="84070" x="3162300" y="5265738"/>
          <p14:tracePt t="84198" x="3162300" y="5257800"/>
          <p14:tracePt t="84205" x="3162300" y="5227638"/>
          <p14:tracePt t="84213" x="3162300" y="5211763"/>
          <p14:tracePt t="84221" x="3162300" y="5197475"/>
          <p14:tracePt t="84237" x="3162300" y="5181600"/>
          <p14:tracePt t="84255" x="3162300" y="5173663"/>
          <p14:tracePt t="84294" x="3162300" y="5203825"/>
          <p14:tracePt t="84303" x="3162300" y="5265738"/>
          <p14:tracePt t="84310" x="3162300" y="5341938"/>
          <p14:tracePt t="84321" x="3162300" y="5418138"/>
          <p14:tracePt t="84337" x="3162300" y="5592763"/>
          <p14:tracePt t="84354" x="3146425" y="5745163"/>
          <p14:tracePt t="84370" x="3116263" y="5883275"/>
          <p14:tracePt t="84387" x="3108325" y="5935663"/>
          <p14:tracePt t="84405" x="3101975" y="5951538"/>
          <p14:tracePt t="84454" x="3094038" y="5935663"/>
          <p14:tracePt t="84463" x="3094038" y="5859463"/>
          <p14:tracePt t="84471" x="3094038" y="5768975"/>
          <p14:tracePt t="84487" x="3094038" y="5578475"/>
          <p14:tracePt t="84504" x="3094038" y="5394325"/>
          <p14:tracePt t="84521" x="3116263" y="5249863"/>
          <p14:tracePt t="84537" x="3154363" y="5113338"/>
          <p14:tracePt t="84553" x="3216275" y="5013325"/>
          <p14:tracePt t="84570" x="3238500" y="4930775"/>
          <p14:tracePt t="84587" x="3260725" y="4899025"/>
          <p14:tracePt t="84603" x="3284538" y="4868863"/>
          <p14:tracePt t="84620" x="3314700" y="4868863"/>
          <p14:tracePt t="84637" x="3429000" y="4868863"/>
          <p14:tracePt t="84653" x="3589338" y="4868863"/>
          <p14:tracePt t="84670" x="3825875" y="4868863"/>
          <p14:tracePt t="84687" x="4122738" y="4868863"/>
          <p14:tracePt t="84703" x="4411663" y="4868863"/>
          <p14:tracePt t="84720" x="4625975" y="4868863"/>
          <p14:tracePt t="84737" x="4724400" y="4868863"/>
          <p14:tracePt t="84753" x="4746625" y="4868863"/>
          <p14:tracePt t="84797" x="4740275" y="4854575"/>
          <p14:tracePt t="84805" x="4702175" y="4854575"/>
          <p14:tracePt t="84820" x="4664075" y="4854575"/>
          <p14:tracePt t="84837" x="4381500" y="4999038"/>
          <p14:tracePt t="84853" x="4046538" y="5241925"/>
          <p14:tracePt t="84870" x="3641725" y="5478463"/>
          <p14:tracePt t="84887" x="3268663" y="5661025"/>
          <p14:tracePt t="84903" x="3025775" y="5722938"/>
          <p14:tracePt t="84920" x="2925763" y="5745163"/>
          <p14:tracePt t="84937" x="2895600" y="5753100"/>
          <p14:tracePt t="85021" x="2887663" y="5753100"/>
          <p14:tracePt t="85037" x="2887663" y="5737225"/>
          <p14:tracePt t="85045" x="2887663" y="5730875"/>
          <p14:tracePt t="85053" x="2887663" y="5722938"/>
          <p14:tracePt t="85070" x="2887663" y="5707063"/>
          <p14:tracePt t="85141" x="2887663" y="5699125"/>
          <p14:tracePt t="85150" x="2887663" y="5684838"/>
          <p14:tracePt t="85158" x="2895600" y="5676900"/>
          <p14:tracePt t="85171" x="2903538" y="5654675"/>
          <p14:tracePt t="85187" x="2941638" y="5616575"/>
          <p14:tracePt t="85204" x="3025775" y="5570538"/>
          <p14:tracePt t="85220" x="3116263" y="5532438"/>
          <p14:tracePt t="85237" x="3208338" y="5516563"/>
          <p14:tracePt t="85254" x="3298825" y="5486400"/>
          <p14:tracePt t="85271" x="3322638" y="5486400"/>
          <p14:tracePt t="85335" x="3330575" y="5486400"/>
          <p14:tracePt t="85350" x="3330575" y="5502275"/>
          <p14:tracePt t="85358" x="3330575" y="5524500"/>
          <p14:tracePt t="85371" x="3330575" y="5540375"/>
          <p14:tracePt t="85388" x="3336925" y="5584825"/>
          <p14:tracePt t="85404" x="3344863" y="5622925"/>
          <p14:tracePt t="85422" x="3344863" y="5646738"/>
          <p14:tracePt t="85439" x="3344863" y="5661025"/>
          <p14:tracePt t="85454" x="3352800" y="5668963"/>
          <p14:tracePt t="85494" x="3360738" y="5668963"/>
          <p14:tracePt t="85503" x="3375025" y="5668963"/>
          <p14:tracePt t="85511" x="3390900" y="5638800"/>
          <p14:tracePt t="85521" x="3390900" y="5616575"/>
          <p14:tracePt t="85538" x="3406775" y="5578475"/>
          <p14:tracePt t="85554" x="3406775" y="5524500"/>
          <p14:tracePt t="85571" x="3406775" y="5486400"/>
          <p14:tracePt t="85588" x="3406775" y="5456238"/>
          <p14:tracePt t="85604" x="3406775" y="5448300"/>
          <p14:tracePt t="85718" x="3413125" y="5448300"/>
          <p14:tracePt t="85727" x="3429000" y="5456238"/>
          <p14:tracePt t="85738" x="3459163" y="5494338"/>
          <p14:tracePt t="85754" x="3497263" y="5524500"/>
          <p14:tracePt t="85771" x="3535363" y="5540375"/>
          <p14:tracePt t="85788" x="3573463" y="5554663"/>
          <p14:tracePt t="85804" x="3589338" y="5554663"/>
          <p14:tracePt t="85838" x="3597275" y="5554663"/>
          <p14:tracePt t="85855" x="3597275" y="5546725"/>
          <p14:tracePt t="85871" x="3597275" y="5508625"/>
          <p14:tracePt t="85888" x="3597275" y="5456238"/>
          <p14:tracePt t="85904" x="3597275" y="5426075"/>
          <p14:tracePt t="85921" x="3589338" y="5410200"/>
          <p14:tracePt t="85938" x="3589338" y="5402263"/>
          <p14:tracePt t="86127" x="3589338" y="5410200"/>
          <p14:tracePt t="86142" x="3597275" y="5410200"/>
          <p14:tracePt t="86158" x="3611563" y="5410200"/>
          <p14:tracePt t="86182" x="3619500" y="5410200"/>
          <p14:tracePt t="86190" x="3635375" y="5410200"/>
          <p14:tracePt t="86198" x="3665538" y="5402263"/>
          <p14:tracePt t="86206" x="3703638" y="5364163"/>
          <p14:tracePt t="86221" x="3733800" y="5326063"/>
          <p14:tracePt t="86238" x="3794125" y="5197475"/>
          <p14:tracePt t="86254" x="3825875" y="5105400"/>
          <p14:tracePt t="86271" x="3832225" y="5059363"/>
          <p14:tracePt t="86288" x="3832225" y="5037138"/>
          <p14:tracePt t="86374" x="3832225" y="5113338"/>
          <p14:tracePt t="86383" x="3832225" y="5197475"/>
          <p14:tracePt t="86390" x="3832225" y="5287963"/>
          <p14:tracePt t="86405" x="3817938" y="5387975"/>
          <p14:tracePt t="86421" x="3810000" y="5508625"/>
          <p14:tracePt t="86438" x="3802063" y="5578475"/>
          <p14:tracePt t="86518" x="3825875" y="5540375"/>
          <p14:tracePt t="86527" x="3870325" y="5456238"/>
          <p14:tracePt t="86538" x="3908425" y="5394325"/>
          <p14:tracePt t="86555" x="3954463" y="5257800"/>
          <p14:tracePt t="86571" x="4008438" y="5151438"/>
          <p14:tracePt t="86588" x="4030663" y="5089525"/>
          <p14:tracePt t="86605" x="4030663" y="5045075"/>
          <p14:tracePt t="86622" x="4046538" y="5013325"/>
          <p14:tracePt t="86638" x="4046538" y="5006975"/>
          <p14:tracePt t="86710" x="4046538" y="5059363"/>
          <p14:tracePt t="86718" x="4046538" y="5143500"/>
          <p14:tracePt t="86727" x="4046538" y="5241925"/>
          <p14:tracePt t="86738" x="4046538" y="5364163"/>
          <p14:tracePt t="86755" x="4046538" y="5570538"/>
          <p14:tracePt t="86771" x="4046538" y="5676900"/>
          <p14:tracePt t="86788" x="4046538" y="5707063"/>
          <p14:tracePt t="86870" x="4046538" y="5692775"/>
          <p14:tracePt t="86878" x="4046538" y="5684838"/>
          <p14:tracePt t="86952" x="4046538" y="5676900"/>
          <p14:tracePt t="86958" x="4076700" y="5692775"/>
          <p14:tracePt t="86971" x="4106863" y="5730875"/>
          <p14:tracePt t="86988" x="4168775" y="5768975"/>
          <p14:tracePt t="87006" x="4206875" y="5783263"/>
          <p14:tracePt t="87021" x="4221163" y="5783263"/>
          <p14:tracePt t="87038" x="4244975" y="5783263"/>
          <p14:tracePt t="87055" x="4259263" y="5761038"/>
          <p14:tracePt t="87071" x="4259263" y="5730875"/>
          <p14:tracePt t="87088" x="4259263" y="5692775"/>
          <p14:tracePt t="87105" x="4259263" y="5661025"/>
          <p14:tracePt t="87245" x="4275138" y="5646738"/>
          <p14:tracePt t="87253" x="4297363" y="5616575"/>
          <p14:tracePt t="87261" x="4321175" y="5608638"/>
          <p14:tracePt t="87271" x="4351338" y="5578475"/>
          <p14:tracePt t="87288" x="4403725" y="5516563"/>
          <p14:tracePt t="87305" x="4427538" y="5464175"/>
          <p14:tracePt t="87322" x="4441825" y="5432425"/>
          <p14:tracePt t="87338" x="4449763" y="5418138"/>
          <p14:tracePt t="87355" x="4449763" y="5410200"/>
          <p14:tracePt t="87372" x="4449763" y="5394325"/>
          <p14:tracePt t="87388" x="4449763" y="5387975"/>
          <p14:tracePt t="87510" x="4457700" y="5394325"/>
          <p14:tracePt t="87518" x="4465638" y="5418138"/>
          <p14:tracePt t="87526" x="4479925" y="5426075"/>
          <p14:tracePt t="87538" x="4487863" y="5440363"/>
          <p14:tracePt t="87555" x="4495800" y="5440363"/>
          <p14:tracePt t="87572" x="4511675" y="5440363"/>
          <p14:tracePt t="87588" x="4525963" y="5440363"/>
          <p14:tracePt t="87606" x="4587875" y="5341938"/>
          <p14:tracePt t="87622" x="4602163" y="5257800"/>
          <p14:tracePt t="87638" x="4625975" y="5159375"/>
          <p14:tracePt t="87655" x="4632325" y="5083175"/>
          <p14:tracePt t="87672" x="4640263" y="5051425"/>
          <p14:tracePt t="87688" x="4640263" y="5045075"/>
          <p14:tracePt t="87743" x="4648200" y="5045075"/>
          <p14:tracePt t="87750" x="4656138" y="5059363"/>
          <p14:tracePt t="87758" x="4664075" y="5143500"/>
          <p14:tracePt t="87772" x="4686300" y="5227638"/>
          <p14:tracePt t="87788" x="4724400" y="5426075"/>
          <p14:tracePt t="87806" x="4746625" y="5608638"/>
          <p14:tracePt t="87822" x="4746625" y="5622925"/>
          <p14:tracePt t="87990" x="4746625" y="5638800"/>
          <p14:tracePt t="87998" x="4762500" y="5684838"/>
          <p14:tracePt t="88006" x="4770438" y="5699125"/>
          <p14:tracePt t="88022" x="4792663" y="5722938"/>
          <p14:tracePt t="88055" x="4800600" y="5730875"/>
          <p14:tracePt t="88095" x="4816475" y="5715000"/>
          <p14:tracePt t="88166" x="4808538" y="5707063"/>
          <p14:tracePt t="88174" x="4800600" y="5707063"/>
          <p14:tracePt t="88183" x="4792663" y="5707063"/>
          <p14:tracePt t="88190" x="4784725" y="5707063"/>
          <p14:tracePt t="88205" x="4754563" y="5737225"/>
          <p14:tracePt t="88222" x="4732338" y="5761038"/>
          <p14:tracePt t="88238" x="4724400" y="5775325"/>
          <p14:tracePt t="88255" x="4724400" y="5791200"/>
          <p14:tracePt t="88272" x="4724400" y="5799138"/>
          <p14:tracePt t="88790" x="4740275" y="5807075"/>
          <p14:tracePt t="88798" x="4830763" y="5807075"/>
          <p14:tracePt t="88807" x="4937125" y="5807075"/>
          <p14:tracePt t="88822" x="5241925" y="5807075"/>
          <p14:tracePt t="88839" x="5494338" y="5807075"/>
          <p14:tracePt t="88857" x="5730875" y="5807075"/>
          <p14:tracePt t="88873" x="5889625" y="5807075"/>
          <p14:tracePt t="88889" x="5965825" y="5807075"/>
          <p14:tracePt t="88905" x="6003925" y="5783263"/>
          <p14:tracePt t="88922" x="6035675" y="5761038"/>
          <p14:tracePt t="88926" x="6042025" y="5761038"/>
          <p14:tracePt t="88939" x="6057900" y="5753100"/>
          <p14:tracePt t="88956" x="6088063" y="5730875"/>
          <p14:tracePt t="88972" x="6149975" y="5699125"/>
          <p14:tracePt t="88990" x="6316663" y="5654675"/>
          <p14:tracePt t="89005" x="6346825" y="5646738"/>
          <p14:tracePt t="89022" x="6523038" y="5616575"/>
          <p14:tracePt t="89039" x="6575425" y="5616575"/>
          <p14:tracePt t="89056" x="6599238" y="5616575"/>
          <p14:tracePt t="89072" x="6621463" y="5616575"/>
          <p14:tracePt t="89143" x="6629400" y="5616575"/>
          <p14:tracePt t="89150" x="6645275" y="5616575"/>
          <p14:tracePt t="89160" x="6659563" y="5616575"/>
          <p14:tracePt t="89172" x="6683375" y="5608638"/>
          <p14:tracePt t="89190" x="6804025" y="5592763"/>
          <p14:tracePt t="89206" x="6858000" y="5592763"/>
          <p14:tracePt t="89223" x="7108825" y="5554663"/>
          <p14:tracePt t="89239" x="7239000" y="5540375"/>
          <p14:tracePt t="89256" x="7369175" y="5516563"/>
          <p14:tracePt t="89272" x="7399338" y="5516563"/>
          <p14:tracePt t="89702" x="7437438" y="5516563"/>
          <p14:tracePt t="89710" x="7505700" y="5516563"/>
          <p14:tracePt t="89718" x="7573963" y="5516563"/>
          <p14:tracePt t="89726" x="7635875" y="5516563"/>
          <p14:tracePt t="89739" x="7718425" y="5516563"/>
          <p14:tracePt t="89756" x="7802563" y="5494338"/>
          <p14:tracePt t="89772" x="7848600" y="5470525"/>
          <p14:tracePt t="89790" x="7993063" y="5470525"/>
          <p14:tracePt t="89806" x="8183563" y="5470525"/>
          <p14:tracePt t="89823" x="8442325" y="5502275"/>
          <p14:tracePt t="89839" x="8793163" y="5608638"/>
          <p14:tracePt t="89856" x="9097963" y="5668963"/>
          <p14:tracePt t="89873" x="9334500" y="5737225"/>
          <p14:tracePt t="89889" x="9426575" y="5791200"/>
          <p14:tracePt t="89906" x="9432925" y="5791200"/>
          <p14:tracePt t="89923" x="9432925" y="5807075"/>
          <p14:tracePt t="89928" x="9410700" y="5821363"/>
          <p14:tracePt t="89939" x="9356725" y="5859463"/>
          <p14:tracePt t="89956" x="9166225" y="5897563"/>
          <p14:tracePt t="89973" x="8931275" y="5913438"/>
          <p14:tracePt t="89990" x="8389938" y="5913438"/>
          <p14:tracePt t="90006" x="7985125" y="5913438"/>
          <p14:tracePt t="90023" x="7696200" y="5829300"/>
          <p14:tracePt t="90041" x="7604125" y="5799138"/>
          <p14:tracePt t="90073" x="7620000" y="5753100"/>
          <p14:tracePt t="90089" x="7772400" y="5668963"/>
          <p14:tracePt t="90106" x="8093075" y="5600700"/>
          <p14:tracePt t="90123" x="8466138" y="5554663"/>
          <p14:tracePt t="90140" x="8823325" y="5532438"/>
          <p14:tracePt t="90156" x="9029700" y="5532438"/>
          <p14:tracePt t="90173" x="9105900" y="5554663"/>
          <p14:tracePt t="90190" x="9105900" y="5592763"/>
          <p14:tracePt t="90206" x="9059863" y="5692775"/>
          <p14:tracePt t="90222" x="8877300" y="5783263"/>
          <p14:tracePt t="90241" x="8588375" y="5851525"/>
          <p14:tracePt t="90256" x="8267700" y="5867400"/>
          <p14:tracePt t="90273" x="7993063" y="5867400"/>
          <p14:tracePt t="90289" x="7840663" y="5821363"/>
          <p14:tracePt t="90306" x="7802563" y="5807075"/>
          <p14:tracePt t="90339" x="7794625" y="5799138"/>
          <p14:tracePt t="90356" x="7794625" y="5775325"/>
          <p14:tracePt t="90373" x="7818438" y="5737225"/>
          <p14:tracePt t="90389" x="7818438" y="5730875"/>
          <p14:tracePt t="90455" x="7810500" y="5730875"/>
          <p14:tracePt t="90463" x="7756525" y="5730875"/>
          <p14:tracePt t="90473" x="7620000" y="5761038"/>
          <p14:tracePt t="90489" x="7154863" y="5859463"/>
          <p14:tracePt t="90506" x="6430963" y="5959475"/>
          <p14:tracePt t="90523" x="5646738" y="6065838"/>
          <p14:tracePt t="90539" x="4930775" y="6065838"/>
          <p14:tracePt t="90558" x="4038600" y="6065838"/>
          <p14:tracePt t="90574" x="3771900" y="6065838"/>
          <p14:tracePt t="90589" x="3703638" y="6065838"/>
          <p14:tracePt t="90606" x="3619500" y="6065838"/>
          <p14:tracePt t="90686" x="3611563" y="6065838"/>
          <p14:tracePt t="90696" x="3589338" y="6065838"/>
          <p14:tracePt t="90706" x="3573463" y="6065838"/>
          <p14:tracePt t="90723" x="3551238" y="6065838"/>
          <p14:tracePt t="90740" x="3497263" y="6065838"/>
          <p14:tracePt t="90758" x="3406775" y="6065838"/>
          <p14:tracePt t="90774" x="3330575" y="6065838"/>
          <p14:tracePt t="90789" x="3276600" y="6065838"/>
          <p14:tracePt t="90806" x="3170238" y="6035675"/>
          <p14:tracePt t="90823" x="3140075" y="5997575"/>
          <p14:tracePt t="90840" x="3140075" y="5927725"/>
          <p14:tracePt t="90856" x="3140075" y="5829300"/>
          <p14:tracePt t="90873" x="3178175" y="5699125"/>
          <p14:tracePt t="90890" x="3276600" y="5524500"/>
          <p14:tracePt t="90906" x="3382963" y="5387975"/>
          <p14:tracePt t="90923" x="3565525" y="5241925"/>
          <p14:tracePt t="90940" x="3856038" y="5113338"/>
          <p14:tracePt t="90945" x="4106863" y="5029200"/>
          <p14:tracePt t="90956" x="4327525" y="4968875"/>
          <p14:tracePt t="90973" x="5257800" y="4732338"/>
          <p14:tracePt t="90990" x="5935663" y="4632325"/>
          <p14:tracePt t="91006" x="6659563" y="4541838"/>
          <p14:tracePt t="91023" x="7467600" y="4503738"/>
          <p14:tracePt t="91040" x="8237538" y="4503738"/>
          <p14:tracePt t="91058" x="8953500" y="4678363"/>
          <p14:tracePt t="91073" x="9448800" y="4906963"/>
          <p14:tracePt t="91090" x="9737725" y="5151438"/>
          <p14:tracePt t="91106" x="9890125" y="5464175"/>
          <p14:tracePt t="91123" x="9906000" y="5783263"/>
          <p14:tracePt t="91140" x="9821863" y="6149975"/>
          <p14:tracePt t="91156" x="9486900" y="6553200"/>
          <p14:tracePt t="91173" x="8763000" y="6850063"/>
          <p14:tracePt t="91190" x="8474075" y="6850063"/>
          <p14:tracePt t="91206" x="7413625" y="6697663"/>
          <p14:tracePt t="91223" x="6591300" y="6354763"/>
          <p14:tracePt t="91240" x="5768975" y="5837238"/>
          <p14:tracePt t="91258" x="5181600" y="5349875"/>
          <p14:tracePt t="91273" x="4884738" y="4953000"/>
          <p14:tracePt t="91290" x="4808538" y="4716463"/>
          <p14:tracePt t="91306" x="4830763" y="4572000"/>
          <p14:tracePt t="91323" x="5135563" y="4321175"/>
          <p14:tracePt t="91340" x="5859463" y="4084638"/>
          <p14:tracePt t="91356" x="6759575" y="3886200"/>
          <p14:tracePt t="91374" x="8161338" y="3771900"/>
          <p14:tracePt t="91390" x="8961438" y="3771900"/>
          <p14:tracePt t="91407" x="9547225" y="3970338"/>
          <p14:tracePt t="91423" x="9890125" y="4213225"/>
          <p14:tracePt t="91440" x="9990138" y="4564063"/>
          <p14:tracePt t="91458" x="9936163" y="5059363"/>
          <p14:tracePt t="91473" x="9555163" y="5791200"/>
          <p14:tracePt t="91490" x="8953500" y="6308725"/>
          <p14:tracePt t="91506" x="8267700" y="6637338"/>
          <p14:tracePt t="91523" x="7666038" y="6667500"/>
          <p14:tracePt t="91540" x="7010400" y="6499225"/>
          <p14:tracePt t="91556" x="6416675" y="6142038"/>
          <p14:tracePt t="91574" x="5927725" y="5676900"/>
          <p14:tracePt t="91590" x="5897563" y="5532438"/>
          <p14:tracePt t="91607" x="5981700" y="5356225"/>
          <p14:tracePt t="91623" x="6515100" y="5143500"/>
          <p14:tracePt t="91640" x="7475538" y="4968875"/>
          <p14:tracePt t="91657" x="8512175" y="4906963"/>
          <p14:tracePt t="91673" x="9418638" y="4906963"/>
          <p14:tracePt t="91690" x="10074275" y="5075238"/>
          <p14:tracePt t="91707" x="10409238" y="5311775"/>
          <p14:tracePt t="91723" x="10493375" y="5584825"/>
          <p14:tracePt t="91740" x="10439400" y="5973763"/>
          <p14:tracePt t="91759" x="9448800" y="6583363"/>
          <p14:tracePt t="91774" x="8480425" y="6705600"/>
          <p14:tracePt t="91790" x="7642225" y="6637338"/>
          <p14:tracePt t="91807" x="6765925" y="6308725"/>
          <p14:tracePt t="91823" x="6073775" y="5905500"/>
          <p14:tracePt t="91840" x="5845175" y="5578475"/>
          <p14:tracePt t="91857" x="5829300" y="5364163"/>
          <p14:tracePt t="91873" x="6103938" y="5121275"/>
          <p14:tracePt t="91890" x="6865938" y="4930775"/>
          <p14:tracePt t="91907" x="7886700" y="4860925"/>
          <p14:tracePt t="91923" x="8893175" y="4860925"/>
          <p14:tracePt t="91940" x="9723438" y="5097463"/>
          <p14:tracePt t="91944" x="10004425" y="5273675"/>
          <p14:tracePt t="91958" x="10233025" y="5600700"/>
          <p14:tracePt t="91974" x="10226675" y="6049963"/>
          <p14:tracePt t="91990" x="9731375" y="6591300"/>
          <p14:tracePt t="92007" x="8877300" y="6850063"/>
          <p14:tracePt t="92023" x="7947025" y="6850063"/>
          <p14:tracePt t="92040" x="7086600" y="6607175"/>
          <p14:tracePt t="92057" x="6286500" y="6142038"/>
          <p14:tracePt t="92073" x="5745163" y="5661025"/>
          <p14:tracePt t="92090" x="5630863" y="5349875"/>
          <p14:tracePt t="92107" x="5707063" y="5105400"/>
          <p14:tracePt t="92123" x="6226175" y="4876800"/>
          <p14:tracePt t="92140" x="7154863" y="4740275"/>
          <p14:tracePt t="92158" x="8640763" y="4762500"/>
          <p14:tracePt t="92174" x="9410700" y="5029200"/>
          <p14:tracePt t="92190" x="9753600" y="5356225"/>
          <p14:tracePt t="92207" x="9821863" y="5737225"/>
          <p14:tracePt t="92223" x="9547225" y="6370638"/>
          <p14:tracePt t="92240" x="8694738" y="6850063"/>
          <p14:tracePt t="92257" x="7597775" y="6850063"/>
          <p14:tracePt t="92273" x="6629400" y="6735763"/>
          <p14:tracePt t="92290" x="5668963" y="6332538"/>
          <p14:tracePt t="92307" x="4899025" y="5799138"/>
          <p14:tracePt t="92323" x="4610100" y="5410200"/>
          <p14:tracePt t="92340" x="4587875" y="5159375"/>
          <p14:tracePt t="92358" x="5029200" y="4800600"/>
          <p14:tracePt t="92373" x="5311775" y="4716463"/>
          <p14:tracePt t="92390" x="6294438" y="4572000"/>
          <p14:tracePt t="92407" x="6713538" y="4572000"/>
          <p14:tracePt t="92423" x="6835775" y="4579938"/>
          <p14:tracePt t="92440" x="6842125" y="4587875"/>
          <p14:tracePt t="92457" x="6850063" y="4610100"/>
          <p14:tracePt t="92473" x="6850063" y="4648200"/>
          <p14:tracePt t="92490" x="6835775" y="4686300"/>
          <p14:tracePt t="92507" x="6789738" y="4716463"/>
          <p14:tracePt t="92524" x="6765925" y="4732338"/>
          <p14:tracePt t="92540" x="6759575" y="4732338"/>
          <p14:tracePt t="93014" x="6765925" y="4746625"/>
          <p14:tracePt t="93030" x="6781800" y="4754563"/>
          <p14:tracePt t="93038" x="6789738" y="4754563"/>
          <p14:tracePt t="93046" x="6804025" y="4754563"/>
          <p14:tracePt t="93057" x="6827838" y="4762500"/>
          <p14:tracePt t="93074" x="6926263" y="4792663"/>
          <p14:tracePt t="93090" x="7010400" y="4822825"/>
          <p14:tracePt t="93107" x="7094538" y="4860925"/>
          <p14:tracePt t="93124" x="7132638" y="4884738"/>
          <p14:tracePt t="93140" x="7162800" y="4906963"/>
          <p14:tracePt t="93158" x="7162800" y="4960938"/>
          <p14:tracePt t="93174" x="7078663" y="5006975"/>
          <p14:tracePt t="93190" x="6972300" y="5029200"/>
          <p14:tracePt t="93207" x="6926263" y="5045075"/>
          <p14:tracePt t="93526" x="6972300" y="5059363"/>
          <p14:tracePt t="93534" x="7018338" y="5113338"/>
          <p14:tracePt t="93542" x="7056438" y="5127625"/>
          <p14:tracePt t="93557" x="7070725" y="5165725"/>
          <p14:tracePt t="93575" x="7026275" y="5257800"/>
          <p14:tracePt t="93590" x="6918325" y="5295900"/>
          <p14:tracePt t="93607" x="6705600" y="5349875"/>
          <p14:tracePt t="93624" x="6302375" y="5356225"/>
          <p14:tracePt t="93641" x="5889625" y="5356225"/>
          <p14:tracePt t="93657" x="5540375" y="5273675"/>
          <p14:tracePt t="93674" x="5334000" y="5219700"/>
          <p14:tracePt t="93692" x="5280025" y="5189538"/>
          <p14:tracePt t="93707" x="5287963" y="5173663"/>
          <p14:tracePt t="93724" x="5387975" y="5135563"/>
          <p14:tracePt t="93741" x="5715000" y="5105400"/>
          <p14:tracePt t="93758" x="6111875" y="5105400"/>
          <p14:tracePt t="93774" x="6484938" y="5105400"/>
          <p14:tracePt t="93791" x="6727825" y="5105400"/>
          <p14:tracePt t="93807" x="6797675" y="5105400"/>
          <p14:tracePt t="93871" x="6797675" y="5097463"/>
          <p14:tracePt t="93886" x="6789738" y="5089525"/>
          <p14:tracePt t="93894" x="6759575" y="5083175"/>
          <p14:tracePt t="93907" x="6743700" y="5083175"/>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96461" y="496234"/>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2243619" y="1512574"/>
            <a:ext cx="8803071" cy="4970032"/>
          </a:xfrm>
          <a:prstGeom prst="rect">
            <a:avLst/>
          </a:prstGeom>
        </p:spPr>
      </p:pic>
    </p:spTree>
    <p:extLst>
      <p:ext uri="{BB962C8B-B14F-4D97-AF65-F5344CB8AC3E}">
        <p14:creationId xmlns:p14="http://schemas.microsoft.com/office/powerpoint/2010/main" val="2768663143"/>
      </p:ext>
    </p:extLst>
  </p:cSld>
  <p:clrMapOvr>
    <a:masterClrMapping/>
  </p:clrMapOvr>
  <mc:AlternateContent xmlns:mc="http://schemas.openxmlformats.org/markup-compatibility/2006" xmlns:p14="http://schemas.microsoft.com/office/powerpoint/2010/main">
    <mc:Choice Requires="p14">
      <p:transition p14:dur="10" advTm="92601"/>
    </mc:Choice>
    <mc:Fallback xmlns="">
      <p:transition advTm="92601"/>
    </mc:Fallback>
  </mc:AlternateContent>
  <p:timing>
    <p:tnLst>
      <p:par>
        <p:cTn id="1" dur="indefinite" restart="never" nodeType="tmRoot"/>
      </p:par>
    </p:tnLst>
  </p:timing>
  <p:extLst mod="1">
    <p:ext uri="{3A86A75C-4F4B-4683-9AE1-C65F6400EC91}">
      <p14:laserTraceLst xmlns:p14="http://schemas.microsoft.com/office/powerpoint/2010/main">
        <p14:tracePtLst>
          <p14:tracePt t="1071" x="6735763" y="5067300"/>
          <p14:tracePt t="1079" x="6683375" y="4991100"/>
          <p14:tracePt t="1087" x="6454775" y="4784725"/>
          <p14:tracePt t="1095" x="5959475" y="4403725"/>
          <p14:tracePt t="1109" x="5380038" y="4000500"/>
          <p14:tracePt t="1127" x="3984625" y="3086100"/>
          <p14:tracePt t="1143" x="3513138" y="2803525"/>
          <p14:tracePt t="1159" x="3140075" y="2560638"/>
          <p14:tracePt t="1176" x="2674938" y="2278063"/>
          <p14:tracePt t="1193" x="2149475" y="2073275"/>
          <p14:tracePt t="1209" x="1706563" y="1951038"/>
          <p14:tracePt t="1226" x="1493838" y="1882775"/>
          <p14:tracePt t="1243" x="1447800" y="1874838"/>
          <p14:tracePt t="1259" x="1431925" y="1866900"/>
          <p14:tracePt t="1408" x="1431925" y="1858963"/>
          <p14:tracePt t="1687" x="1447800" y="1858963"/>
          <p14:tracePt t="1696" x="1524000" y="1866900"/>
          <p14:tracePt t="1703" x="1584325" y="1897063"/>
          <p14:tracePt t="1711" x="1668463" y="1912938"/>
          <p14:tracePt t="1726" x="1912938" y="1943100"/>
          <p14:tracePt t="1743" x="2133600" y="1943100"/>
          <p14:tracePt t="1759" x="2247900" y="1943100"/>
          <p14:tracePt t="1776" x="2316163" y="1935163"/>
          <p14:tracePt t="1793" x="2324100" y="1927225"/>
          <p14:tracePt t="1855" x="2332038" y="1927225"/>
          <p14:tracePt t="1866" x="2332038" y="1920875"/>
          <p14:tracePt t="1903" x="2339975" y="1912938"/>
          <p14:tracePt t="1919" x="2346325" y="1912938"/>
          <p14:tracePt t="1928" x="2354263" y="1912938"/>
          <p14:tracePt t="1935" x="2370138" y="1912938"/>
          <p14:tracePt t="1944" x="2408238" y="1958975"/>
          <p14:tracePt t="1960" x="2590800" y="2117725"/>
          <p14:tracePt t="1976" x="2879725" y="2308225"/>
          <p14:tracePt t="1993" x="3094038" y="2400300"/>
          <p14:tracePt t="2010" x="3306763" y="2438400"/>
          <p14:tracePt t="2027" x="3459163" y="2438400"/>
          <p14:tracePt t="2043" x="3565525" y="2416175"/>
          <p14:tracePt t="2059" x="3603625" y="2370138"/>
          <p14:tracePt t="2076" x="3611563" y="2316163"/>
          <p14:tracePt t="2093" x="3603625" y="2209800"/>
          <p14:tracePt t="2111" x="3467100" y="2057400"/>
          <p14:tracePt t="2126" x="3360738" y="1973263"/>
          <p14:tracePt t="2143" x="3238500" y="1912938"/>
          <p14:tracePt t="2160" x="3170238" y="1897063"/>
          <p14:tracePt t="2176" x="3154363" y="1897063"/>
          <p14:tracePt t="2193" x="3116263" y="1935163"/>
          <p14:tracePt t="2211" x="3078163" y="1997075"/>
          <p14:tracePt t="2226" x="3063875" y="2049463"/>
          <p14:tracePt t="2243" x="3055938" y="2073275"/>
          <p14:tracePt t="2260" x="3048000" y="2087563"/>
          <p14:tracePt t="2591" x="3086100" y="2087563"/>
          <p14:tracePt t="2599" x="3238500" y="2027238"/>
          <p14:tracePt t="2610" x="3336925" y="1989138"/>
          <p14:tracePt t="2626" x="3360738" y="1973263"/>
          <p14:tracePt t="2643" x="3382963" y="1958975"/>
          <p14:tracePt t="2660" x="3413125" y="1927225"/>
          <p14:tracePt t="2676" x="3429000" y="1905000"/>
          <p14:tracePt t="2693" x="3444875" y="1889125"/>
          <p14:tracePt t="2839" x="3459163" y="1897063"/>
          <p14:tracePt t="2847" x="3489325" y="1958975"/>
          <p14:tracePt t="2855" x="3521075" y="2011363"/>
          <p14:tracePt t="2863" x="3551238" y="2073275"/>
          <p14:tracePt t="2877" x="3581400" y="2117725"/>
          <p14:tracePt t="2893" x="3589338" y="2125663"/>
          <p14:tracePt t="2927" x="3597275" y="2125663"/>
          <p14:tracePt t="2937" x="3611563" y="2125663"/>
          <p14:tracePt t="2944" x="3641725" y="2049463"/>
          <p14:tracePt t="2960" x="3665538" y="1920875"/>
          <p14:tracePt t="2977" x="3673475" y="1782763"/>
          <p14:tracePt t="2993" x="3673475" y="1692275"/>
          <p14:tracePt t="3010" x="3673475" y="1646238"/>
          <p14:tracePt t="3027" x="3673475" y="1638300"/>
          <p14:tracePt t="3087" x="3695700" y="1638300"/>
          <p14:tracePt t="3095" x="3749675" y="1646238"/>
          <p14:tracePt t="3103" x="3832225" y="1660525"/>
          <p14:tracePt t="3112" x="3902075" y="1684338"/>
          <p14:tracePt t="3127" x="4068763" y="1722438"/>
          <p14:tracePt t="3143" x="4183063" y="1736725"/>
          <p14:tracePt t="3160" x="4289425" y="1768475"/>
          <p14:tracePt t="3177" x="4313238" y="1782763"/>
          <p14:tracePt t="3210" x="4321175" y="1812925"/>
          <p14:tracePt t="3228" x="4283075" y="1874838"/>
          <p14:tracePt t="3243" x="4160838" y="1973263"/>
          <p14:tracePt t="3260" x="4016375" y="2041525"/>
          <p14:tracePt t="3276" x="3856038" y="2095500"/>
          <p14:tracePt t="3295" x="3679825" y="2155825"/>
          <p14:tracePt t="3310" x="3665538" y="2163763"/>
          <p14:tracePt t="3343" x="3673475" y="2163763"/>
          <p14:tracePt t="3360" x="3810000" y="2149475"/>
          <p14:tracePt t="3377" x="4038600" y="2133600"/>
          <p14:tracePt t="3393" x="4221163" y="2103438"/>
          <p14:tracePt t="3410" x="4351338" y="2103438"/>
          <p14:tracePt t="3427" x="4397375" y="2103438"/>
          <p14:tracePt t="3471" x="4403725" y="2111375"/>
          <p14:tracePt t="3487" x="4403725" y="2125663"/>
          <p14:tracePt t="3495" x="4403725" y="2133600"/>
          <p14:tracePt t="3510" x="4397375" y="2133600"/>
          <p14:tracePt t="3527" x="4397375" y="2149475"/>
          <p14:tracePt t="3601" x="4403725" y="2149475"/>
          <p14:tracePt t="3719" x="4411663" y="2149475"/>
          <p14:tracePt t="3727" x="4411663" y="2141538"/>
          <p14:tracePt t="3735" x="4403725" y="2133600"/>
          <p14:tracePt t="3744" x="4397375" y="2133600"/>
          <p14:tracePt t="3760" x="4373563" y="2125663"/>
          <p14:tracePt t="3777" x="4351338" y="2117725"/>
          <p14:tracePt t="3793" x="4327525" y="2111375"/>
          <p14:tracePt t="3810" x="4305300" y="2103438"/>
          <p14:tracePt t="3827" x="4297363" y="2103438"/>
          <p14:tracePt t="4111" x="4283075" y="2103438"/>
          <p14:tracePt t="4119" x="4244975" y="2125663"/>
          <p14:tracePt t="4126" x="4198938" y="2163763"/>
          <p14:tracePt t="4143" x="4068763" y="2232025"/>
          <p14:tracePt t="4160" x="3878263" y="2324100"/>
          <p14:tracePt t="4176" x="3687763" y="2370138"/>
          <p14:tracePt t="4194" x="3513138" y="2416175"/>
          <p14:tracePt t="4210" x="3368675" y="2446338"/>
          <p14:tracePt t="4228" x="3314700" y="2454275"/>
          <p14:tracePt t="4244" x="3306763" y="2454275"/>
          <p14:tracePt t="4306" x="3292475" y="2454275"/>
          <p14:tracePt t="4312" x="3292475" y="2446338"/>
          <p14:tracePt t="4321" x="3276600" y="2430463"/>
          <p14:tracePt t="4327" x="3276600" y="2422525"/>
          <p14:tracePt t="4344" x="3254375" y="2392363"/>
          <p14:tracePt t="4360" x="3222625" y="2370138"/>
          <p14:tracePt t="4377" x="3178175" y="2339975"/>
          <p14:tracePt t="4394" x="3132138" y="2332038"/>
          <p14:tracePt t="4410" x="3078163" y="2332038"/>
          <p14:tracePt t="4428" x="3063875" y="2332038"/>
          <p14:tracePt t="4444" x="3048000" y="2332038"/>
          <p14:tracePt t="4727" x="3055938" y="2339975"/>
          <p14:tracePt t="4735" x="3063875" y="2392363"/>
          <p14:tracePt t="4744" x="3078163" y="2446338"/>
          <p14:tracePt t="4760" x="3094038" y="2560638"/>
          <p14:tracePt t="4777" x="3124200" y="2644775"/>
          <p14:tracePt t="4793" x="3132138" y="2674938"/>
          <p14:tracePt t="4810" x="3132138" y="2682875"/>
          <p14:tracePt t="4870" x="3146425" y="2651125"/>
          <p14:tracePt t="4879" x="3154363" y="2598738"/>
          <p14:tracePt t="4887" x="3162300" y="2544763"/>
          <p14:tracePt t="4896" x="3162300" y="2514600"/>
          <p14:tracePt t="4911" x="3184525" y="2454275"/>
          <p14:tracePt t="4928" x="3200400" y="2422525"/>
          <p14:tracePt t="4983" x="3208338" y="2422525"/>
          <p14:tracePt t="4991" x="3222625" y="2430463"/>
          <p14:tracePt t="4999" x="3246438" y="2492375"/>
          <p14:tracePt t="5010" x="3276600" y="2552700"/>
          <p14:tracePt t="5027" x="3344863" y="2667000"/>
          <p14:tracePt t="5044" x="3413125" y="2751138"/>
          <p14:tracePt t="5061" x="3459163" y="2781300"/>
          <p14:tracePt t="5077" x="3497263" y="2797175"/>
          <p14:tracePt t="5094" x="3535363" y="2797175"/>
          <p14:tracePt t="5110" x="3559175" y="2720975"/>
          <p14:tracePt t="5128" x="3581400" y="2636838"/>
          <p14:tracePt t="5144" x="3589338" y="2574925"/>
          <p14:tracePt t="5161" x="3589338" y="2568575"/>
          <p14:tracePt t="5177" x="3597275" y="2568575"/>
          <p14:tracePt t="5231" x="3597275" y="2590800"/>
          <p14:tracePt t="5239" x="3597275" y="2613025"/>
          <p14:tracePt t="5247" x="3597275" y="2620963"/>
          <p14:tracePt t="5327" x="3597275" y="2598738"/>
          <p14:tracePt t="5335" x="3597275" y="2568575"/>
          <p14:tracePt t="5344" x="3597275" y="2536825"/>
          <p14:tracePt t="5361" x="3597275" y="2476500"/>
          <p14:tracePt t="5377" x="3597275" y="2446338"/>
          <p14:tracePt t="5394" x="3597275" y="2438400"/>
          <p14:tracePt t="5463" x="3597275" y="2460625"/>
          <p14:tracePt t="5471" x="3597275" y="2492375"/>
          <p14:tracePt t="5479" x="3597275" y="2506663"/>
          <p14:tracePt t="5494" x="3597275" y="2536825"/>
          <p14:tracePt t="5511" x="3597275" y="2544763"/>
          <p14:tracePt t="5560" x="3597275" y="2530475"/>
          <p14:tracePt t="5567" x="3597275" y="2506663"/>
          <p14:tracePt t="5578" x="3597275" y="2484438"/>
          <p14:tracePt t="5594" x="3597275" y="2438400"/>
          <p14:tracePt t="5611" x="3597275" y="2400300"/>
          <p14:tracePt t="5628" x="3611563" y="2378075"/>
          <p14:tracePt t="5645" x="3611563" y="2370138"/>
          <p14:tracePt t="5678" x="3657600" y="2370138"/>
          <p14:tracePt t="5694" x="3687763" y="2370138"/>
          <p14:tracePt t="5711" x="3832225" y="2362200"/>
          <p14:tracePt t="5727" x="3932238" y="2324100"/>
          <p14:tracePt t="5744" x="4000500" y="2286000"/>
          <p14:tracePt t="5761" x="4060825" y="2239963"/>
          <p14:tracePt t="5777" x="4092575" y="2201863"/>
          <p14:tracePt t="5794" x="4098925" y="2187575"/>
          <p14:tracePt t="5811" x="4114800" y="2171700"/>
          <p14:tracePt t="5911" x="4098925" y="2201863"/>
          <p14:tracePt t="5919" x="4068763" y="2239963"/>
          <p14:tracePt t="5927" x="4022725" y="2278063"/>
          <p14:tracePt t="5944" x="3962400" y="2324100"/>
          <p14:tracePt t="5961" x="3916363" y="2346325"/>
          <p14:tracePt t="5977" x="3908425" y="2346325"/>
          <p14:tracePt t="6055" x="3932238" y="2346325"/>
          <p14:tracePt t="6065" x="3954463" y="2346325"/>
          <p14:tracePt t="6071" x="3978275" y="2346325"/>
          <p14:tracePt t="6081" x="3992563" y="2346325"/>
          <p14:tracePt t="6096" x="4000500" y="2346325"/>
          <p14:tracePt t="6119" x="4008438" y="2354263"/>
          <p14:tracePt t="6137" x="4016375" y="2354263"/>
          <p14:tracePt t="6145" x="4016375" y="2362200"/>
          <p14:tracePt t="6161" x="4022725" y="2362200"/>
          <p14:tracePt t="6178" x="4038600" y="2378075"/>
          <p14:tracePt t="6194" x="4068763" y="2408238"/>
          <p14:tracePt t="6211" x="4198938" y="2460625"/>
          <p14:tracePt t="6228" x="4381500" y="2484438"/>
          <p14:tracePt t="6245" x="4556125" y="2514600"/>
          <p14:tracePt t="6261" x="4686300" y="2514600"/>
          <p14:tracePt t="6279" x="4694238" y="2514600"/>
          <p14:tracePt t="6343" x="4686300" y="2514600"/>
          <p14:tracePt t="6351" x="4678363" y="2514600"/>
          <p14:tracePt t="6375" x="4670425" y="2514600"/>
          <p14:tracePt t="6399" x="4656138" y="2514600"/>
          <p14:tracePt t="6407" x="4648200" y="2514600"/>
          <p14:tracePt t="6415" x="4640263" y="2522538"/>
          <p14:tracePt t="6431" x="4640263" y="2530475"/>
          <p14:tracePt t="6445" x="4640263" y="2536825"/>
          <p14:tracePt t="6461" x="4625975" y="2552700"/>
          <p14:tracePt t="6567" x="4625975" y="2560638"/>
          <p14:tracePt t="6583" x="4610100" y="2582863"/>
          <p14:tracePt t="6591" x="4602163" y="2613025"/>
          <p14:tracePt t="6599" x="4579938" y="2667000"/>
          <p14:tracePt t="6612" x="4556125" y="2727325"/>
          <p14:tracePt t="6628" x="4449763" y="2873375"/>
          <p14:tracePt t="6644" x="4297363" y="3063875"/>
          <p14:tracePt t="6661" x="4098925" y="3254375"/>
          <p14:tracePt t="6679" x="3848100" y="3406775"/>
          <p14:tracePt t="6695" x="3695700" y="3451225"/>
          <p14:tracePt t="6711" x="3535363" y="3451225"/>
          <p14:tracePt t="6728" x="3368675" y="3444875"/>
          <p14:tracePt t="6745" x="3222625" y="3398838"/>
          <p14:tracePt t="6761" x="3124200" y="3330575"/>
          <p14:tracePt t="6778" x="3063875" y="3284538"/>
          <p14:tracePt t="6795" x="3040063" y="3230563"/>
          <p14:tracePt t="6812" x="3032125" y="3192463"/>
          <p14:tracePt t="6827" x="3032125" y="3170238"/>
          <p14:tracePt t="6844" x="3032125" y="3154363"/>
          <p14:tracePt t="6919" x="3017838" y="3178175"/>
          <p14:tracePt t="6929" x="3009900" y="3184525"/>
          <p14:tracePt t="6935" x="2994025" y="3200400"/>
          <p14:tracePt t="6945" x="2979738" y="3216275"/>
          <p14:tracePt t="6961" x="2925763" y="3238500"/>
          <p14:tracePt t="6978" x="2865438" y="3238500"/>
          <p14:tracePt t="6995" x="2803525" y="3238500"/>
          <p14:tracePt t="7012" x="2743200" y="3238500"/>
          <p14:tracePt t="7028" x="2705100" y="3222625"/>
          <p14:tracePt t="7045" x="2689225" y="3200400"/>
          <p14:tracePt t="7061" x="2689225" y="3178175"/>
          <p14:tracePt t="7078" x="2697163" y="3116263"/>
          <p14:tracePt t="7095" x="2773363" y="3063875"/>
          <p14:tracePt t="7111" x="2911475" y="3009900"/>
          <p14:tracePt t="7128" x="3094038" y="2955925"/>
          <p14:tracePt t="7145" x="3284538" y="2903538"/>
          <p14:tracePt t="7161" x="3459163" y="2873375"/>
          <p14:tracePt t="7178" x="3627438" y="2873375"/>
          <p14:tracePt t="7195" x="3794125" y="2873375"/>
          <p14:tracePt t="7211" x="3946525" y="2887663"/>
          <p14:tracePt t="7228" x="4068763" y="2925763"/>
          <p14:tracePt t="7247" x="4259263" y="2963863"/>
          <p14:tracePt t="7262" x="4305300" y="2979738"/>
          <p14:tracePt t="7278" x="4389438" y="3017838"/>
          <p14:tracePt t="7295" x="4419600" y="3032125"/>
          <p14:tracePt t="7311" x="4435475" y="3048000"/>
          <p14:tracePt t="7329" x="4457700" y="3140075"/>
          <p14:tracePt t="7345" x="4465638" y="3276600"/>
          <p14:tracePt t="7362" x="4465638" y="3429000"/>
          <p14:tracePt t="7378" x="4419600" y="3565525"/>
          <p14:tracePt t="7395" x="4321175" y="3687763"/>
          <p14:tracePt t="7411" x="4183063" y="3771900"/>
          <p14:tracePt t="7430" x="3954463" y="3787775"/>
          <p14:tracePt t="7445" x="3687763" y="3787775"/>
          <p14:tracePt t="7462" x="3108325" y="3641725"/>
          <p14:tracePt t="7478" x="2781300" y="3489325"/>
          <p14:tracePt t="7495" x="2514600" y="3284538"/>
          <p14:tracePt t="7511" x="2392363" y="3146425"/>
          <p14:tracePt t="7528" x="2339975" y="3040063"/>
          <p14:tracePt t="7545" x="2339975" y="2971800"/>
          <p14:tracePt t="7562" x="2339975" y="2887663"/>
          <p14:tracePt t="7578" x="2339975" y="2835275"/>
          <p14:tracePt t="7595" x="2392363" y="2759075"/>
          <p14:tracePt t="7612" x="2476500" y="2720975"/>
          <p14:tracePt t="7628" x="2620963" y="2689225"/>
          <p14:tracePt t="7645" x="2803525" y="2667000"/>
          <p14:tracePt t="7662" x="3178175" y="2667000"/>
          <p14:tracePt t="7679" x="3398838" y="2667000"/>
          <p14:tracePt t="7695" x="3611563" y="2667000"/>
          <p14:tracePt t="7712" x="3771900" y="2720975"/>
          <p14:tracePt t="7728" x="3870325" y="2781300"/>
          <p14:tracePt t="7746" x="3940175" y="2873375"/>
          <p14:tracePt t="7762" x="3970338" y="2987675"/>
          <p14:tracePt t="7778" x="3970338" y="3132138"/>
          <p14:tracePt t="7795" x="3924300" y="3254375"/>
          <p14:tracePt t="7812" x="3810000" y="3360738"/>
          <p14:tracePt t="7828" x="3649663" y="3406775"/>
          <p14:tracePt t="7845" x="3436938" y="3429000"/>
          <p14:tracePt t="7861" x="3124200" y="3429000"/>
          <p14:tracePt t="7878" x="2789238" y="3352800"/>
          <p14:tracePt t="7895" x="2574925" y="3238500"/>
          <p14:tracePt t="7911" x="2544763" y="3162300"/>
          <p14:tracePt t="7928" x="2552700" y="3032125"/>
          <p14:tracePt t="7945" x="2713038" y="2903538"/>
          <p14:tracePt t="7962" x="3009900" y="2797175"/>
          <p14:tracePt t="7978" x="3429000" y="2743200"/>
          <p14:tracePt t="7995" x="3787775" y="2713038"/>
          <p14:tracePt t="8012" x="3962400" y="2713038"/>
          <p14:tracePt t="8028" x="4054475" y="2743200"/>
          <p14:tracePt t="8047" x="4106863" y="2887663"/>
          <p14:tracePt t="8062" x="4106863" y="3070225"/>
          <p14:tracePt t="8078" x="4106863" y="3170238"/>
          <p14:tracePt t="8095" x="3970338" y="3444875"/>
          <p14:tracePt t="8112" x="3856038" y="3543300"/>
          <p14:tracePt t="8128" x="3779838" y="3559175"/>
          <p14:tracePt t="8145" x="3673475" y="3559175"/>
          <p14:tracePt t="8162" x="3597275" y="3521075"/>
          <p14:tracePt t="8178" x="3551238" y="3459163"/>
          <p14:tracePt t="8195" x="3551238" y="3360738"/>
          <p14:tracePt t="8212" x="3551238" y="3292475"/>
          <p14:tracePt t="8228" x="3611563" y="3208338"/>
          <p14:tracePt t="8247" x="3725863" y="3124200"/>
          <p14:tracePt t="8262" x="3787775" y="3101975"/>
          <p14:tracePt t="8278" x="3802063" y="3101975"/>
          <p14:tracePt t="8719" x="3810000" y="3184525"/>
          <p14:tracePt t="8727" x="3810000" y="3352800"/>
          <p14:tracePt t="8735" x="3771900" y="3543300"/>
          <p14:tracePt t="8745" x="3741738" y="3635375"/>
          <p14:tracePt t="8762" x="3649663" y="3817938"/>
          <p14:tracePt t="8779" x="3565525" y="3940175"/>
          <p14:tracePt t="8795" x="3489325" y="4016375"/>
          <p14:tracePt t="8812" x="3429000" y="4054475"/>
          <p14:tracePt t="8828" x="3390900" y="4054475"/>
          <p14:tracePt t="8845" x="3322638" y="4038600"/>
          <p14:tracePt t="8862" x="3216275" y="3908425"/>
          <p14:tracePt t="8879" x="3154363" y="3817938"/>
          <p14:tracePt t="8895" x="3108325" y="3733800"/>
          <p14:tracePt t="8912" x="3094038" y="3703638"/>
          <p14:tracePt t="8929" x="3086100" y="3679825"/>
          <p14:tracePt t="9039" x="3086100" y="3665538"/>
          <p14:tracePt t="9047" x="3086100" y="3641725"/>
          <p14:tracePt t="9055" x="3086100" y="3635375"/>
          <p14:tracePt t="9064" x="3086100" y="3627438"/>
          <p14:tracePt t="9080" x="3086100" y="3619500"/>
          <p14:tracePt t="9095" x="3078163" y="3619500"/>
          <p14:tracePt t="9183" x="3078163" y="3627438"/>
          <p14:tracePt t="9191" x="3078163" y="3657600"/>
          <p14:tracePt t="9199" x="3078163" y="3687763"/>
          <p14:tracePt t="9212" x="3078163" y="3717925"/>
          <p14:tracePt t="9229" x="3078163" y="3763963"/>
          <p14:tracePt t="9246" x="3101975" y="3794125"/>
          <p14:tracePt t="9320" x="3116263" y="3794125"/>
          <p14:tracePt t="9327" x="3132138" y="3779838"/>
          <p14:tracePt t="9336" x="3146425" y="3741738"/>
          <p14:tracePt t="9345" x="3162300" y="3717925"/>
          <p14:tracePt t="9362" x="3216275" y="3641725"/>
          <p14:tracePt t="9379" x="3260725" y="3589338"/>
          <p14:tracePt t="9396" x="3298825" y="3543300"/>
          <p14:tracePt t="9412" x="3322638" y="3527425"/>
          <p14:tracePt t="9429" x="3336925" y="3505200"/>
          <p14:tracePt t="9446" x="3344863" y="3505200"/>
          <p14:tracePt t="9487" x="3360738" y="3505200"/>
          <p14:tracePt t="9503" x="3368675" y="3505200"/>
          <p14:tracePt t="9512" x="3375025" y="3513138"/>
          <p14:tracePt t="9529" x="3406775" y="3573463"/>
          <p14:tracePt t="9546" x="3436938" y="3641725"/>
          <p14:tracePt t="9562" x="3451225" y="3703638"/>
          <p14:tracePt t="9579" x="3467100" y="3725863"/>
          <p14:tracePt t="9656" x="3467100" y="3717925"/>
          <p14:tracePt t="9664" x="3467100" y="3695700"/>
          <p14:tracePt t="9671" x="3467100" y="3679825"/>
          <p14:tracePt t="9679" x="3467100" y="3657600"/>
          <p14:tracePt t="9696" x="3467100" y="3611563"/>
          <p14:tracePt t="9712" x="3467100" y="3597275"/>
          <p14:tracePt t="9760" x="3482975" y="3597275"/>
          <p14:tracePt t="9767" x="3489325" y="3597275"/>
          <p14:tracePt t="9779" x="3513138" y="3619500"/>
          <p14:tracePt t="9796" x="3551238" y="3665538"/>
          <p14:tracePt t="9812" x="3597275" y="3695700"/>
          <p14:tracePt t="9829" x="3657600" y="3717925"/>
          <p14:tracePt t="9847" x="3703638" y="3717925"/>
          <p14:tracePt t="9862" x="3711575" y="3717925"/>
          <p14:tracePt t="9879" x="3717925" y="3717925"/>
          <p14:tracePt t="9896" x="3725863" y="3717925"/>
          <p14:tracePt t="9912" x="3733800" y="3711575"/>
          <p14:tracePt t="9929" x="3733800" y="3687763"/>
          <p14:tracePt t="10135" x="3733800" y="3679825"/>
          <p14:tracePt t="10143" x="3749675" y="3673475"/>
          <p14:tracePt t="10159" x="3763963" y="3673475"/>
          <p14:tracePt t="10167" x="3779838" y="3665538"/>
          <p14:tracePt t="10179" x="3794125" y="3657600"/>
          <p14:tracePt t="10196" x="3810000" y="3657600"/>
          <p14:tracePt t="10583" x="3817938" y="3657600"/>
          <p14:tracePt t="10599" x="3832225" y="3665538"/>
          <p14:tracePt t="10607" x="3856038" y="3687763"/>
          <p14:tracePt t="10615" x="3878263" y="3725863"/>
          <p14:tracePt t="10630" x="3962400" y="3779838"/>
          <p14:tracePt t="10646" x="4076700" y="3832225"/>
          <p14:tracePt t="10663" x="4191000" y="3856038"/>
          <p14:tracePt t="10679" x="4327525" y="3863975"/>
          <p14:tracePt t="10696" x="4465638" y="3863975"/>
          <p14:tracePt t="10713" x="4556125" y="3848100"/>
          <p14:tracePt t="10729" x="4594225" y="3810000"/>
          <p14:tracePt t="10746" x="4610100" y="3787775"/>
          <p14:tracePt t="10763" x="4618038" y="3756025"/>
          <p14:tracePt t="10779" x="4618038" y="3733800"/>
          <p14:tracePt t="10912" x="4625975" y="3725863"/>
          <p14:tracePt t="10919" x="4632325" y="3725863"/>
          <p14:tracePt t="10929" x="4640263" y="3725863"/>
          <p14:tracePt t="10946" x="4664075" y="3725863"/>
          <p14:tracePt t="10963" x="4702175" y="3733800"/>
          <p14:tracePt t="10967" x="4708525" y="3733800"/>
          <p14:tracePt t="10979" x="4732338" y="3733800"/>
          <p14:tracePt t="10996" x="4762500" y="3733800"/>
          <p14:tracePt t="11013" x="4778375" y="3733800"/>
          <p14:tracePt t="11030" x="4792663" y="3733800"/>
          <p14:tracePt t="11087" x="4800600" y="3717925"/>
          <p14:tracePt t="11103" x="4808538" y="3711575"/>
          <p14:tracePt t="11128" x="4816475" y="3703638"/>
          <p14:tracePt t="11144" x="4816475" y="3695700"/>
          <p14:tracePt t="11159" x="4816475" y="3687763"/>
          <p14:tracePt t="11175" x="4822825" y="3687763"/>
          <p14:tracePt t="11183" x="4830763" y="3679825"/>
          <p14:tracePt t="11196" x="4854575" y="3679825"/>
          <p14:tracePt t="11213" x="4892675" y="3673475"/>
          <p14:tracePt t="11230" x="4968875" y="3673475"/>
          <p14:tracePt t="11247" x="5051425" y="3673475"/>
          <p14:tracePt t="11263" x="5105400" y="3673475"/>
          <p14:tracePt t="11280" x="5143500" y="3673475"/>
          <p14:tracePt t="11919" x="5151438" y="3695700"/>
          <p14:tracePt t="11927" x="5151438" y="3779838"/>
          <p14:tracePt t="11935" x="5151438" y="3848100"/>
          <p14:tracePt t="11946" x="5151438" y="3940175"/>
          <p14:tracePt t="11963" x="5151438" y="4130675"/>
          <p14:tracePt t="11980" x="5127625" y="4313238"/>
          <p14:tracePt t="11983" x="5105400" y="4397375"/>
          <p14:tracePt t="11996" x="5083175" y="4487863"/>
          <p14:tracePt t="12013" x="5013325" y="4648200"/>
          <p14:tracePt t="12031" x="4914900" y="4784725"/>
          <p14:tracePt t="12047" x="4884738" y="4808538"/>
          <p14:tracePt t="12063" x="4830763" y="4830763"/>
          <p14:tracePt t="12080" x="4762500" y="4830763"/>
          <p14:tracePt t="12096" x="4625975" y="4822825"/>
          <p14:tracePt t="12113" x="4427538" y="4732338"/>
          <p14:tracePt t="12130" x="4098925" y="4594225"/>
          <p14:tracePt t="12147" x="3703638" y="4457700"/>
          <p14:tracePt t="12163" x="3429000" y="4381500"/>
          <p14:tracePt t="12180" x="3254375" y="4327525"/>
          <p14:tracePt t="12197" x="3140075" y="4321175"/>
          <p14:tracePt t="12213" x="3086100" y="4321175"/>
          <p14:tracePt t="12250" x="3078163" y="4321175"/>
          <p14:tracePt t="12263" x="3078163" y="4335463"/>
          <p14:tracePt t="12280" x="3070225" y="4365625"/>
          <p14:tracePt t="12297" x="3063875" y="4373563"/>
          <p14:tracePt t="12313" x="3048000" y="4389438"/>
          <p14:tracePt t="12330" x="3048000" y="4403725"/>
          <p14:tracePt t="12347" x="3032125" y="4411663"/>
          <p14:tracePt t="12400" x="3025775" y="4411663"/>
          <p14:tracePt t="12817" x="3017838" y="4435475"/>
          <p14:tracePt t="12824" x="3017838" y="4518025"/>
          <p14:tracePt t="12831" x="3025775" y="4587875"/>
          <p14:tracePt t="12847" x="3063875" y="4716463"/>
          <p14:tracePt t="12863" x="3154363" y="4846638"/>
          <p14:tracePt t="12880" x="3306763" y="4953000"/>
          <p14:tracePt t="12896" x="3475038" y="4999038"/>
          <p14:tracePt t="12913" x="3649663" y="4999038"/>
          <p14:tracePt t="12930" x="3832225" y="4937125"/>
          <p14:tracePt t="12947" x="3962400" y="4838700"/>
          <p14:tracePt t="12964" x="4054475" y="4716463"/>
          <p14:tracePt t="12980" x="4092575" y="4610100"/>
          <p14:tracePt t="12983" x="4098925" y="4564063"/>
          <p14:tracePt t="12997" x="4106863" y="4533900"/>
          <p14:tracePt t="13014" x="4106863" y="4473575"/>
          <p14:tracePt t="13030" x="4106863" y="4465638"/>
          <p14:tracePt t="13120" x="4106863" y="4495800"/>
          <p14:tracePt t="13127" x="4106863" y="4525963"/>
          <p14:tracePt t="13135" x="4106863" y="4533900"/>
          <p14:tracePt t="13147" x="4130675" y="4564063"/>
          <p14:tracePt t="13164" x="4130675" y="4579938"/>
          <p14:tracePt t="13180" x="4144963" y="4587875"/>
          <p14:tracePt t="13197" x="4144963" y="4594225"/>
          <p14:tracePt t="13265" x="4152900" y="4594225"/>
          <p14:tracePt t="13711" x="4152900" y="4587875"/>
          <p14:tracePt t="13719" x="4144963" y="4579938"/>
          <p14:tracePt t="13730" x="4130675" y="4579938"/>
          <p14:tracePt t="13747" x="4114800" y="4564063"/>
          <p14:tracePt t="13764" x="4098925" y="4564063"/>
          <p14:tracePt t="13846" x="4092575" y="4556125"/>
          <p14:tracePt t="13863" x="4092575" y="4541838"/>
          <p14:tracePt t="13871" x="4122738" y="4533900"/>
          <p14:tracePt t="13881" x="4191000" y="4518025"/>
          <p14:tracePt t="13897" x="4283075" y="4487863"/>
          <p14:tracePt t="13914" x="4411663" y="4457700"/>
          <p14:tracePt t="13931" x="4541838" y="4411663"/>
          <p14:tracePt t="13947" x="4632325" y="4403725"/>
          <p14:tracePt t="13964" x="4670425" y="4397375"/>
          <p14:tracePt t="13981" x="4694238" y="4389438"/>
          <p14:tracePt t="14063" x="4694238" y="4359275"/>
          <p14:tracePt t="14071" x="4694238" y="4327525"/>
          <p14:tracePt t="14081" x="4702175" y="4313238"/>
          <p14:tracePt t="14097" x="4716463" y="4267200"/>
          <p14:tracePt t="14114" x="4732338" y="4237038"/>
          <p14:tracePt t="14131" x="4732338" y="4221163"/>
          <p14:tracePt t="14176" x="4746625" y="4221163"/>
          <p14:tracePt t="14183" x="4754563" y="4221163"/>
          <p14:tracePt t="14197" x="4770438" y="4267200"/>
          <p14:tracePt t="14214" x="4830763" y="4473575"/>
          <p14:tracePt t="14230" x="4860925" y="4587875"/>
          <p14:tracePt t="14247" x="4868863" y="4625975"/>
          <p14:tracePt t="14264" x="4868863" y="4632325"/>
          <p14:tracePt t="14343" x="4868863" y="4625975"/>
          <p14:tracePt t="14351" x="4884738" y="4602163"/>
          <p14:tracePt t="14359" x="4892675" y="4587875"/>
          <p14:tracePt t="14367" x="4899025" y="4572000"/>
          <p14:tracePt t="14381" x="4914900" y="4556125"/>
          <p14:tracePt t="14397" x="4922838" y="4549775"/>
          <p14:tracePt t="14414" x="4953000" y="4541838"/>
          <p14:tracePt t="14431" x="4968875" y="4541838"/>
          <p14:tracePt t="14447" x="4975225" y="4541838"/>
          <p14:tracePt t="14464" x="4983163" y="4541838"/>
          <p14:tracePt t="14583" x="4991100" y="4541838"/>
          <p14:tracePt t="14591" x="4999038" y="4541838"/>
          <p14:tracePt t="14599" x="5006975" y="4541838"/>
          <p14:tracePt t="14614" x="5013325" y="4541838"/>
          <p14:tracePt t="14631" x="5029200" y="4533900"/>
          <p14:tracePt t="14648" x="5045075" y="4533900"/>
          <p14:tracePt t="14664" x="5059363" y="4533900"/>
          <p14:tracePt t="14775" x="5075238" y="4533900"/>
          <p14:tracePt t="14783" x="5083175" y="4533900"/>
          <p14:tracePt t="14791" x="5105400" y="4533900"/>
          <p14:tracePt t="14799" x="5127625" y="4533900"/>
          <p14:tracePt t="14815" x="5165725" y="4533900"/>
          <p14:tracePt t="14831" x="5181600" y="4533900"/>
          <p14:tracePt t="14847" x="5203825" y="4533900"/>
          <p14:tracePt t="14991" x="5203825" y="4525963"/>
          <p14:tracePt t="14999" x="5181600" y="4495800"/>
          <p14:tracePt t="15007" x="5165725" y="4465638"/>
          <p14:tracePt t="15016" x="5127625" y="4435475"/>
          <p14:tracePt t="15031" x="4991100" y="4275138"/>
          <p14:tracePt t="15048" x="4822825" y="4076700"/>
          <p14:tracePt t="15065" x="4670425" y="3832225"/>
          <p14:tracePt t="15081" x="4572000" y="3635375"/>
          <p14:tracePt t="15097" x="4525963" y="3451225"/>
          <p14:tracePt t="15114" x="4487863" y="3276600"/>
          <p14:tracePt t="15131" x="4457700" y="3108325"/>
          <p14:tracePt t="15148" x="4427538" y="2987675"/>
          <p14:tracePt t="15164" x="4427538" y="2887663"/>
          <p14:tracePt t="15181" x="4397375" y="2819400"/>
          <p14:tracePt t="15198" x="4381500" y="2781300"/>
          <p14:tracePt t="15214" x="4381500" y="2765425"/>
          <p14:tracePt t="15231" x="4351338" y="2743200"/>
          <p14:tracePt t="15248" x="4335463" y="2727325"/>
          <p14:tracePt t="15281" x="4335463" y="2720975"/>
          <p14:tracePt t="15298" x="4335463" y="2713038"/>
          <p14:tracePt t="15315" x="4335463" y="2697163"/>
          <p14:tracePt t="15331" x="4335463" y="2689225"/>
          <p14:tracePt t="15348" x="4335463" y="2674938"/>
          <p14:tracePt t="15365" x="4343400" y="2667000"/>
          <p14:tracePt t="15381" x="4343400" y="2651125"/>
          <p14:tracePt t="15398" x="4351338" y="2606675"/>
          <p14:tracePt t="15414" x="4365625" y="2590800"/>
          <p14:tracePt t="15431" x="4365625" y="2522538"/>
          <p14:tracePt t="15448" x="4359275" y="2446338"/>
          <p14:tracePt t="15464" x="4305300" y="2384425"/>
          <p14:tracePt t="15481" x="4206875" y="2332038"/>
          <p14:tracePt t="15498" x="4084638" y="2270125"/>
          <p14:tracePt t="15514" x="3924300" y="2225675"/>
          <p14:tracePt t="15531" x="3733800" y="2179638"/>
          <p14:tracePt t="15548" x="3551238" y="2155825"/>
          <p14:tracePt t="15565" x="3390900" y="2155825"/>
          <p14:tracePt t="15581" x="3230563" y="2155825"/>
          <p14:tracePt t="15598" x="3048000" y="2187575"/>
          <p14:tracePt t="15614" x="2933700" y="2232025"/>
          <p14:tracePt t="15631" x="2857500" y="2286000"/>
          <p14:tracePt t="15648" x="2811463" y="2339975"/>
          <p14:tracePt t="15665" x="2803525" y="2400300"/>
          <p14:tracePt t="15682" x="2803525" y="2468563"/>
          <p14:tracePt t="15698" x="2835275" y="2544763"/>
          <p14:tracePt t="15715" x="2971800" y="2620963"/>
          <p14:tracePt t="15731" x="3146425" y="2667000"/>
          <p14:tracePt t="15748" x="3406775" y="2697163"/>
          <p14:tracePt t="15765" x="3703638" y="2697163"/>
          <p14:tracePt t="15781" x="3870325" y="2689225"/>
          <p14:tracePt t="15799" x="3962400" y="2628900"/>
          <p14:tracePt t="15814" x="3970338" y="2620963"/>
          <p14:tracePt t="15831" x="3970338" y="2598738"/>
          <p14:tracePt t="15848" x="3970338" y="2544763"/>
          <p14:tracePt t="15865" x="3902075" y="2498725"/>
          <p14:tracePt t="15881" x="3794125" y="2460625"/>
          <p14:tracePt t="15898" x="3711575" y="2430463"/>
          <p14:tracePt t="15915" x="3581400" y="2416175"/>
          <p14:tracePt t="15931" x="3459163" y="2408238"/>
          <p14:tracePt t="15948" x="3336925" y="2408238"/>
          <p14:tracePt t="15965" x="3246438" y="2408238"/>
          <p14:tracePt t="15983" x="3162300" y="2446338"/>
          <p14:tracePt t="16015" x="3162300" y="2454275"/>
          <p14:tracePt t="16023" x="3162300" y="2460625"/>
          <p14:tracePt t="16031" x="3170238" y="2476500"/>
          <p14:tracePt t="16048" x="3292475" y="2522538"/>
          <p14:tracePt t="16065" x="3406775" y="2544763"/>
          <p14:tracePt t="16082" x="3513138" y="2560638"/>
          <p14:tracePt t="16098" x="3673475" y="2568575"/>
          <p14:tracePt t="16115" x="3825875" y="2568575"/>
          <p14:tracePt t="16131" x="3886200" y="2568575"/>
          <p14:tracePt t="16148" x="3902075" y="2560638"/>
          <p14:tracePt t="16185" x="3902075" y="2552700"/>
          <p14:tracePt t="16198" x="3771900" y="2522538"/>
          <p14:tracePt t="16215" x="3687763" y="2498725"/>
          <p14:tracePt t="16231" x="3649663" y="2498725"/>
          <p14:tracePt t="16248" x="3627438" y="2498725"/>
          <p14:tracePt t="16265" x="3619500" y="2498725"/>
          <p14:tracePt t="16299" x="3619500" y="2552700"/>
          <p14:tracePt t="16315" x="3673475" y="2636838"/>
          <p14:tracePt t="16331" x="3810000" y="2759075"/>
          <p14:tracePt t="16348" x="4030663" y="2865438"/>
          <p14:tracePt t="16365" x="4457700" y="3048000"/>
          <p14:tracePt t="16383" x="5692775" y="3398838"/>
          <p14:tracePt t="16399" x="6607175" y="3565525"/>
          <p14:tracePt t="16415" x="7459663" y="3597275"/>
          <p14:tracePt t="16431" x="8366125" y="3597275"/>
          <p14:tracePt t="16448" x="8861425" y="3527425"/>
          <p14:tracePt t="16465" x="9105900" y="3360738"/>
          <p14:tracePt t="16482" x="9190038" y="3200400"/>
          <p14:tracePt t="16499" x="9197975" y="2994025"/>
          <p14:tracePt t="16504" x="9159875" y="2841625"/>
          <p14:tracePt t="16515" x="9059863" y="2667000"/>
          <p14:tracePt t="16531" x="8656638" y="2193925"/>
          <p14:tracePt t="16548" x="8207375" y="1782763"/>
          <p14:tracePt t="16565" x="7886700" y="1524000"/>
          <p14:tracePt t="16583" x="7712075" y="1417638"/>
          <p14:tracePt t="16598" x="7704138" y="1417638"/>
          <p14:tracePt t="16615" x="7680325" y="1485900"/>
          <p14:tracePt t="16631" x="7642225" y="1714500"/>
          <p14:tracePt t="16648" x="7581900" y="2133600"/>
          <p14:tracePt t="16665" x="7513638" y="2574925"/>
          <p14:tracePt t="16682" x="7421563" y="2827338"/>
          <p14:tracePt t="16698" x="7361238" y="2933700"/>
          <p14:tracePt t="16715" x="7337425" y="2949575"/>
          <p14:tracePt t="16748" x="7323138" y="2879725"/>
          <p14:tracePt t="16765" x="7323138" y="2628900"/>
          <p14:tracePt t="16783" x="7323138" y="2209800"/>
          <p14:tracePt t="16798" x="7345363" y="1927225"/>
          <p14:tracePt t="16815" x="7375525" y="1798638"/>
          <p14:tracePt t="16831" x="7383463" y="1768475"/>
          <p14:tracePt t="16864" x="7383463" y="1782763"/>
          <p14:tracePt t="16881" x="7383463" y="2125663"/>
          <p14:tracePt t="16898" x="7383463" y="2598738"/>
          <p14:tracePt t="16915" x="7421563" y="2987675"/>
          <p14:tracePt t="16933" x="7445375" y="3162300"/>
          <p14:tracePt t="16948" x="7451725" y="3222625"/>
          <p14:tracePt t="16982" x="7483475" y="3086100"/>
          <p14:tracePt t="16999" x="7513638" y="2765425"/>
          <p14:tracePt t="17015" x="7521575" y="2552700"/>
          <p14:tracePt t="17032" x="7551738" y="2438400"/>
          <p14:tracePt t="17048" x="7551738" y="2430463"/>
          <p14:tracePt t="17082" x="7551738" y="2446338"/>
          <p14:tracePt t="17098" x="7566025" y="2743200"/>
          <p14:tracePt t="17115" x="7573963" y="3140075"/>
          <p14:tracePt t="17134" x="7612063" y="3375025"/>
          <p14:tracePt t="17148" x="7627938" y="3451225"/>
          <p14:tracePt t="17182" x="7650163" y="3390900"/>
          <p14:tracePt t="17198" x="7688263" y="3284538"/>
          <p14:tracePt t="17215" x="7688263" y="2987675"/>
          <p14:tracePt t="17232" x="7688263" y="2841625"/>
          <p14:tracePt t="17249" x="7688263" y="2803525"/>
          <p14:tracePt t="17265" x="7688263" y="2797175"/>
          <p14:tracePt t="17311" x="7688263" y="2849563"/>
          <p14:tracePt t="17319" x="7688263" y="2903538"/>
          <p14:tracePt t="17332" x="7688263" y="2949575"/>
          <p14:tracePt t="17348" x="7688263" y="3025775"/>
          <p14:tracePt t="17365" x="7688263" y="3048000"/>
          <p14:tracePt t="17623" x="7673975" y="3078163"/>
          <p14:tracePt t="17631" x="7666038" y="3116263"/>
          <p14:tracePt t="17639" x="7666038" y="3154363"/>
          <p14:tracePt t="17649" x="7650163" y="3192463"/>
          <p14:tracePt t="17665" x="7627938" y="3360738"/>
          <p14:tracePt t="17682" x="7620000" y="3551238"/>
          <p14:tracePt t="17699" x="7597775" y="3763963"/>
          <p14:tracePt t="17715" x="7597775" y="3984625"/>
          <p14:tracePt t="17732" x="7597775" y="4168775"/>
          <p14:tracePt t="17749" x="7597775" y="4313238"/>
          <p14:tracePt t="17766" x="7597775" y="4411663"/>
          <p14:tracePt t="17783" x="7597775" y="4435475"/>
          <p14:tracePt t="17838" x="7597775" y="4441825"/>
          <p14:tracePt t="17846" x="7604125" y="4441825"/>
          <p14:tracePt t="17854" x="7627938" y="4441825"/>
          <p14:tracePt t="17865" x="7688263" y="4419600"/>
          <p14:tracePt t="17881" x="7818438" y="4321175"/>
          <p14:tracePt t="17898" x="7978775" y="4206875"/>
          <p14:tracePt t="17915" x="8123238" y="4122738"/>
          <p14:tracePt t="17931" x="8229600" y="4068763"/>
          <p14:tracePt t="17948" x="8245475" y="4060825"/>
          <p14:tracePt t="17965" x="8245475" y="4054475"/>
          <p14:tracePt t="17983" x="8061325" y="4054475"/>
          <p14:tracePt t="17999" x="7886700" y="4084638"/>
          <p14:tracePt t="18015" x="7627938" y="4191000"/>
          <p14:tracePt t="18032" x="7239000" y="4359275"/>
          <p14:tracePt t="18049" x="6765925" y="4556125"/>
          <p14:tracePt t="18065" x="6264275" y="4716463"/>
          <p14:tracePt t="18082" x="5775325" y="4846638"/>
          <p14:tracePt t="18099" x="5151438" y="5029200"/>
          <p14:tracePt t="18115" x="4533900" y="5127625"/>
          <p14:tracePt t="18132" x="4098925" y="5219700"/>
          <p14:tracePt t="18149" x="3810000" y="5265738"/>
          <p14:tracePt t="18165" x="3559175" y="5287963"/>
          <p14:tracePt t="18184" x="3314700" y="5349875"/>
          <p14:tracePt t="18199" x="3238500" y="5372100"/>
          <p14:tracePt t="18215" x="3208338" y="5387975"/>
          <p14:tracePt t="18232" x="3208338" y="5394325"/>
          <p14:tracePt t="18271" x="3208338" y="5402263"/>
          <p14:tracePt t="18287" x="3216275" y="5418138"/>
          <p14:tracePt t="18299" x="3216275" y="5440363"/>
          <p14:tracePt t="18315" x="3230563" y="5470525"/>
          <p14:tracePt t="18332" x="3230563" y="5524500"/>
          <p14:tracePt t="18349" x="3238500" y="5592763"/>
          <p14:tracePt t="18366" x="3276600" y="5775325"/>
          <p14:tracePt t="18383" x="3314700" y="5889625"/>
          <p14:tracePt t="18399" x="3352800" y="5981700"/>
          <p14:tracePt t="18415" x="3413125" y="6042025"/>
          <p14:tracePt t="18432" x="3489325" y="6057900"/>
          <p14:tracePt t="18449" x="3543300" y="6057900"/>
          <p14:tracePt t="18465" x="3597275" y="6049963"/>
          <p14:tracePt t="18482" x="3649663" y="5981700"/>
          <p14:tracePt t="18499" x="3665538" y="5859463"/>
          <p14:tracePt t="18502" x="3665538" y="5775325"/>
          <p14:tracePt t="18515" x="3665538" y="5699125"/>
          <p14:tracePt t="18532" x="3627438" y="5570538"/>
          <p14:tracePt t="18549" x="3521075" y="5486400"/>
          <p14:tracePt t="18566" x="3246438" y="5418138"/>
          <p14:tracePt t="18582" x="3140075" y="5418138"/>
          <p14:tracePt t="18599" x="2841625" y="5456238"/>
          <p14:tracePt t="18615" x="2727325" y="5524500"/>
          <p14:tracePt t="18632" x="2682875" y="5546725"/>
          <p14:tracePt t="18681" x="2735263" y="5562600"/>
          <p14:tracePt t="18687" x="2857500" y="5562600"/>
          <p14:tracePt t="18699" x="3001963" y="5562600"/>
          <p14:tracePt t="18715" x="3254375" y="5532438"/>
          <p14:tracePt t="18732" x="3527425" y="5394325"/>
          <p14:tracePt t="18749" x="3725863" y="5273675"/>
          <p14:tracePt t="18765" x="3787775" y="5235575"/>
          <p14:tracePt t="18799" x="3749675" y="5241925"/>
          <p14:tracePt t="18816" x="3535363" y="5311775"/>
          <p14:tracePt t="18832" x="3382963" y="5426075"/>
          <p14:tracePt t="18849" x="3276600" y="5608638"/>
          <p14:tracePt t="18866" x="3192463" y="5761038"/>
          <p14:tracePt t="18882" x="3184525" y="5851525"/>
          <p14:tracePt t="18899" x="3200400" y="5889625"/>
          <p14:tracePt t="18916" x="3360738" y="5889625"/>
          <p14:tracePt t="18932" x="3679825" y="5851525"/>
          <p14:tracePt t="18949" x="4016375" y="5692775"/>
          <p14:tracePt t="18966" x="4275138" y="5410200"/>
          <p14:tracePt t="18982" x="4289425" y="5334000"/>
          <p14:tracePt t="18999" x="4289425" y="5303838"/>
          <p14:tracePt t="19016" x="4152900" y="5227638"/>
          <p14:tracePt t="19033" x="3802063" y="5143500"/>
          <p14:tracePt t="19049" x="3344863" y="5143500"/>
          <p14:tracePt t="19066" x="2941638" y="5295900"/>
          <p14:tracePt t="19083" x="2628900" y="5570538"/>
          <p14:tracePt t="19099" x="2522538" y="5799138"/>
          <p14:tracePt t="19116" x="2514600" y="5965825"/>
          <p14:tracePt t="19132" x="2613025" y="6096000"/>
          <p14:tracePt t="19149" x="2949575" y="6149975"/>
          <p14:tracePt t="19166" x="3832225" y="6134100"/>
          <p14:tracePt t="19184" x="4221163" y="5973763"/>
          <p14:tracePt t="19199" x="4351338" y="5845175"/>
          <p14:tracePt t="19216" x="4359275" y="5722938"/>
          <p14:tracePt t="19233" x="4297363" y="5562600"/>
          <p14:tracePt t="19249" x="3940175" y="5287963"/>
          <p14:tracePt t="19266" x="3330575" y="5075238"/>
          <p14:tracePt t="19283" x="2636838" y="4937125"/>
          <p14:tracePt t="19299" x="2141538" y="4922838"/>
          <p14:tracePt t="19316" x="1812925" y="5037138"/>
          <p14:tracePt t="19333" x="1706563" y="5227638"/>
          <p14:tracePt t="19349" x="1684338" y="5432425"/>
          <p14:tracePt t="19366" x="1812925" y="5799138"/>
          <p14:tracePt t="19383" x="2171700" y="6126163"/>
          <p14:tracePt t="19399" x="2797175" y="6324600"/>
          <p14:tracePt t="19416" x="3444875" y="6454775"/>
          <p14:tracePt t="19433" x="3886200" y="6446838"/>
          <p14:tracePt t="19449" x="4152900" y="6340475"/>
          <p14:tracePt t="19466" x="4244975" y="6218238"/>
          <p14:tracePt t="19483" x="4251325" y="6057900"/>
          <p14:tracePt t="19499" x="4122738" y="5845175"/>
          <p14:tracePt t="19503" x="3946525" y="5676900"/>
          <p14:tracePt t="19516" x="3703638" y="5524500"/>
          <p14:tracePt t="19532" x="3162300" y="5265738"/>
          <p14:tracePt t="19549" x="2628900" y="5127625"/>
          <p14:tracePt t="19566" x="2155825" y="5159375"/>
          <p14:tracePt t="19583" x="1997075" y="5318125"/>
          <p14:tracePt t="19599" x="1943100" y="5508625"/>
          <p14:tracePt t="19616" x="1943100" y="5707063"/>
          <p14:tracePt t="19633" x="2049463" y="5905500"/>
          <p14:tracePt t="19649" x="2384425" y="6126163"/>
          <p14:tracePt t="19666" x="3017838" y="6278563"/>
          <p14:tracePt t="19683" x="3497263" y="6302375"/>
          <p14:tracePt t="19699" x="3940175" y="6172200"/>
          <p14:tracePt t="19716" x="4237038" y="6003925"/>
          <p14:tracePt t="19733" x="4321175" y="5875338"/>
          <p14:tracePt t="19750" x="4335463" y="5737225"/>
          <p14:tracePt t="19766" x="4221163" y="5562600"/>
          <p14:tracePt t="19783" x="3817938" y="5318125"/>
          <p14:tracePt t="19799" x="3375025" y="5165725"/>
          <p14:tracePt t="19816" x="3132138" y="5159375"/>
          <p14:tracePt t="19832" x="2941638" y="5227638"/>
          <p14:tracePt t="19849" x="2811463" y="5402263"/>
          <p14:tracePt t="19866" x="2705100" y="5699125"/>
          <p14:tracePt t="19883" x="2682875" y="6003925"/>
          <p14:tracePt t="19899" x="2743200" y="6270625"/>
          <p14:tracePt t="19916" x="3017838" y="6515100"/>
          <p14:tracePt t="19933" x="3368675" y="6613525"/>
          <p14:tracePt t="19950" x="4060825" y="6575425"/>
          <p14:tracePt t="19966" x="4365625" y="6454775"/>
          <p14:tracePt t="19983" x="4503738" y="6324600"/>
          <p14:tracePt t="20000" x="4541838" y="6210300"/>
          <p14:tracePt t="20016" x="4541838" y="6080125"/>
          <p14:tracePt t="20033" x="4403725" y="5883275"/>
          <p14:tracePt t="20049" x="4098925" y="5707063"/>
          <p14:tracePt t="20066" x="3703638" y="5584825"/>
          <p14:tracePt t="20083" x="3390900" y="5554663"/>
          <p14:tracePt t="20099" x="3208338" y="5592763"/>
          <p14:tracePt t="20116" x="3086100" y="5730875"/>
          <p14:tracePt t="20133" x="3001963" y="5883275"/>
          <p14:tracePt t="20150" x="2949575" y="6080125"/>
          <p14:tracePt t="20166" x="2949575" y="6180138"/>
          <p14:tracePt t="20183" x="3017838" y="6286500"/>
          <p14:tracePt t="20199" x="3170238" y="6370638"/>
          <p14:tracePt t="20216" x="3382963" y="6392863"/>
          <p14:tracePt t="20233" x="3665538" y="6400800"/>
          <p14:tracePt t="20250" x="3984625" y="6400800"/>
          <p14:tracePt t="20266" x="4229100" y="6302375"/>
          <p14:tracePt t="20283" x="4359275" y="6210300"/>
          <p14:tracePt t="20300" x="4397375" y="6142038"/>
          <p14:tracePt t="20316" x="4403725" y="6042025"/>
          <p14:tracePt t="20333" x="4381500" y="5921375"/>
          <p14:tracePt t="20350" x="4198938" y="5745163"/>
          <p14:tracePt t="20366" x="4098925" y="5668963"/>
          <p14:tracePt t="20385" x="4000500" y="5638800"/>
          <p14:tracePt t="20400" x="3916363" y="5630863"/>
          <p14:tracePt t="20416" x="3825875" y="5654675"/>
          <p14:tracePt t="20433" x="3717925" y="5730875"/>
          <p14:tracePt t="20450" x="3695700" y="5791200"/>
          <p14:tracePt t="20466" x="3703638" y="5837238"/>
          <p14:tracePt t="20483" x="3733800" y="5851525"/>
          <p14:tracePt t="20616" x="3741738" y="5851525"/>
          <p14:tracePt t="20623" x="3741738" y="5807075"/>
          <p14:tracePt t="20633" x="3741738" y="5745163"/>
          <p14:tracePt t="20650" x="3733800" y="5661025"/>
          <p14:tracePt t="20666" x="3687763" y="5600700"/>
          <p14:tracePt t="20700" x="3673475" y="5584825"/>
          <p14:tracePt t="20716" x="3589338" y="5516563"/>
          <p14:tracePt t="20733" x="3459163" y="5478463"/>
          <p14:tracePt t="20750" x="3208338" y="5418138"/>
          <p14:tracePt t="20766" x="3108325" y="5402263"/>
          <p14:tracePt t="20783" x="2827338" y="5402263"/>
          <p14:tracePt t="20800" x="2651125" y="5426075"/>
          <p14:tracePt t="20816" x="2484438" y="5524500"/>
          <p14:tracePt t="20833" x="2332038" y="5630863"/>
          <p14:tracePt t="20850" x="2232025" y="5753100"/>
          <p14:tracePt t="20866" x="2201863" y="5859463"/>
          <p14:tracePt t="20883" x="2193925" y="5965825"/>
          <p14:tracePt t="20900" x="2193925" y="6057900"/>
          <p14:tracePt t="20917" x="2263775" y="6172200"/>
          <p14:tracePt t="20934" x="2422525" y="6286500"/>
          <p14:tracePt t="20950" x="2735263" y="6346825"/>
          <p14:tracePt t="20966" x="3063875" y="6362700"/>
          <p14:tracePt t="20983" x="3382963" y="6354763"/>
          <p14:tracePt t="21000" x="3641725" y="6264275"/>
          <p14:tracePt t="21017" x="3771900" y="6180138"/>
          <p14:tracePt t="21033" x="3810000" y="6080125"/>
          <p14:tracePt t="21050" x="3817938" y="5965825"/>
          <p14:tracePt t="21066" x="3711575" y="5821363"/>
          <p14:tracePt t="21083" x="3521075" y="5699125"/>
          <p14:tracePt t="21100" x="3382963" y="5654675"/>
          <p14:tracePt t="21117" x="3292475" y="5646738"/>
          <p14:tracePt t="21134" x="3208338" y="5646738"/>
          <p14:tracePt t="21150" x="3140075" y="5715000"/>
          <p14:tracePt t="21166" x="3094038" y="5813425"/>
          <p14:tracePt t="21183" x="3063875" y="5921375"/>
          <p14:tracePt t="21200" x="3055938" y="6011863"/>
          <p14:tracePt t="21217" x="3055938" y="6096000"/>
          <p14:tracePt t="21233" x="3094038" y="6188075"/>
          <p14:tracePt t="21250" x="3124200" y="6218238"/>
          <p14:tracePt t="21267" x="3162300" y="6240463"/>
          <p14:tracePt t="21283" x="3184525" y="6240463"/>
          <p14:tracePt t="21301" x="3230563" y="6240463"/>
          <p14:tracePt t="21317" x="3246438" y="6232525"/>
          <p14:tracePt t="21333" x="3260725" y="6180138"/>
          <p14:tracePt t="21350" x="3260725" y="6073775"/>
          <p14:tracePt t="21367" x="3254375" y="6003925"/>
          <p14:tracePt t="21383" x="3216275" y="5943600"/>
          <p14:tracePt t="21401" x="3200400" y="5927725"/>
          <p14:tracePt t="21417" x="3192463" y="5927725"/>
          <p14:tracePt t="21527" x="3200400" y="5943600"/>
          <p14:tracePt t="21535" x="3208338" y="5959475"/>
          <p14:tracePt t="21543" x="3230563" y="5997575"/>
          <p14:tracePt t="21552" x="3268663" y="6035675"/>
          <p14:tracePt t="21566" x="3360738" y="6111875"/>
          <p14:tracePt t="21583" x="3497263" y="6164263"/>
          <p14:tracePt t="21600" x="3619500" y="6210300"/>
          <p14:tracePt t="21618" x="3679825" y="6210300"/>
          <p14:tracePt t="21633" x="3703638" y="6210300"/>
          <p14:tracePt t="21650" x="3717925" y="6188075"/>
          <p14:tracePt t="21667" x="3717925" y="6149975"/>
          <p14:tracePt t="21683" x="3717925" y="6080125"/>
          <p14:tracePt t="21700" x="3717925" y="6049963"/>
          <p14:tracePt t="21717" x="3717925" y="6035675"/>
          <p14:tracePt t="21733" x="3717925" y="6019800"/>
          <p14:tracePt t="21831" x="3717925" y="6011863"/>
          <p14:tracePt t="21839" x="3733800" y="6011863"/>
          <p14:tracePt t="21850" x="3741738" y="6011863"/>
          <p14:tracePt t="21951" x="3749675" y="6011863"/>
          <p14:tracePt t="22193" x="3756025" y="6003925"/>
          <p14:tracePt t="22199" x="3771900" y="5981700"/>
          <p14:tracePt t="22207" x="3802063" y="5935663"/>
          <p14:tracePt t="22217" x="3810000" y="5913438"/>
          <p14:tracePt t="22234" x="3863975" y="5845175"/>
          <p14:tracePt t="22251" x="3886200" y="5783263"/>
          <p14:tracePt t="22267" x="3902075" y="5753100"/>
          <p14:tracePt t="22284" x="3908425" y="5737225"/>
          <p14:tracePt t="22300" x="3908425" y="5730875"/>
          <p14:tracePt t="22439" x="3908425" y="5753100"/>
          <p14:tracePt t="22447" x="3916363" y="5807075"/>
          <p14:tracePt t="22455" x="3940175" y="5867400"/>
          <p14:tracePt t="22467" x="3946525" y="5913438"/>
          <p14:tracePt t="22484" x="3978275" y="6003925"/>
          <p14:tracePt t="22501" x="3984625" y="6049963"/>
          <p14:tracePt t="22517" x="4000500" y="6065838"/>
          <p14:tracePt t="22575" x="4000500" y="6049963"/>
          <p14:tracePt t="22584" x="4000500" y="6027738"/>
          <p14:tracePt t="22591" x="4000500" y="6011863"/>
          <p14:tracePt t="22600" x="4000500" y="5989638"/>
          <p14:tracePt t="22617" x="4008438" y="5965825"/>
          <p14:tracePt t="22634" x="4008438" y="5959475"/>
          <p14:tracePt t="22667" x="4016375" y="5951538"/>
          <p14:tracePt t="22684" x="4022725" y="5951538"/>
          <p14:tracePt t="22702" x="4038600" y="5951538"/>
          <p14:tracePt t="22717" x="4076700" y="5951538"/>
          <p14:tracePt t="22734" x="4106863" y="5965825"/>
          <p14:tracePt t="22750" x="4114800" y="5973763"/>
          <p14:tracePt t="22767" x="4122738" y="5973763"/>
          <p14:tracePt t="22824" x="4122738" y="5981700"/>
          <p14:tracePt t="22831" x="4130675" y="6003925"/>
          <p14:tracePt t="22839" x="4137025" y="6027738"/>
          <p14:tracePt t="22850" x="4137025" y="6042025"/>
          <p14:tracePt t="22867" x="4152900" y="6057900"/>
          <p14:tracePt t="22884" x="4152900" y="6065838"/>
          <p14:tracePt t="22935" x="4160838" y="6065838"/>
          <p14:tracePt t="22943" x="4160838" y="6042025"/>
          <p14:tracePt t="22952" x="4160838" y="6011863"/>
          <p14:tracePt t="22967" x="4160838" y="5959475"/>
          <p14:tracePt t="22984" x="4168775" y="5913438"/>
          <p14:tracePt t="23001" x="4175125" y="5889625"/>
          <p14:tracePt t="23017" x="4175125" y="5875338"/>
          <p14:tracePt t="23095" x="4183063" y="5867400"/>
          <p14:tracePt t="23143" x="4183063" y="5875338"/>
          <p14:tracePt t="23152" x="4183063" y="5921375"/>
          <p14:tracePt t="23159" x="4191000" y="5943600"/>
          <p14:tracePt t="23167" x="4213225" y="5973763"/>
          <p14:tracePt t="23184" x="4221163" y="6035675"/>
          <p14:tracePt t="23202" x="4237038" y="6080125"/>
          <p14:tracePt t="23217" x="4237038" y="6096000"/>
          <p14:tracePt t="23234" x="4244975" y="6103938"/>
          <p14:tracePt t="23279" x="4251325" y="6103938"/>
          <p14:tracePt t="23288" x="4259263" y="6103938"/>
          <p14:tracePt t="23301" x="4267200" y="6096000"/>
          <p14:tracePt t="23317" x="4289425" y="6049963"/>
          <p14:tracePt t="23334" x="4321175" y="6003925"/>
          <p14:tracePt t="23350" x="4335463" y="5989638"/>
          <p14:tracePt t="23367" x="4351338" y="5973763"/>
          <p14:tracePt t="23442" x="4351338" y="5965825"/>
          <p14:tracePt t="23854" x="4365625" y="5965825"/>
          <p14:tracePt t="23862" x="4511675" y="5913438"/>
          <p14:tracePt t="23870" x="4816475" y="5768975"/>
          <p14:tracePt t="23884" x="5127625" y="5638800"/>
          <p14:tracePt t="23903" x="5707063" y="5440363"/>
          <p14:tracePt t="23918" x="5981700" y="5257800"/>
          <p14:tracePt t="23934" x="6248400" y="5075238"/>
          <p14:tracePt t="23951" x="6523038" y="4838700"/>
          <p14:tracePt t="23967" x="6789738" y="4549775"/>
          <p14:tracePt t="23984" x="6972300" y="4275138"/>
          <p14:tracePt t="24001" x="7070725" y="4114800"/>
          <p14:tracePt t="24018" x="7132638" y="3978275"/>
          <p14:tracePt t="24034" x="7170738" y="3886200"/>
          <p14:tracePt t="24051" x="7216775" y="3794125"/>
          <p14:tracePt t="24068" x="7246938" y="3717925"/>
          <p14:tracePt t="24084" x="7277100" y="3649663"/>
          <p14:tracePt t="24102" x="7323138" y="3543300"/>
          <p14:tracePt t="24118" x="7345363" y="3475038"/>
          <p14:tracePt t="24135" x="7375525" y="3421063"/>
          <p14:tracePt t="24151" x="7407275" y="3352800"/>
          <p14:tracePt t="24168" x="7437438" y="3314700"/>
          <p14:tracePt t="24184" x="7475538" y="3260725"/>
          <p14:tracePt t="24201" x="7497763" y="3222625"/>
          <p14:tracePt t="24218" x="7521575" y="3184525"/>
          <p14:tracePt t="24234" x="7535863" y="3154363"/>
          <p14:tracePt t="24251" x="7559675" y="3124200"/>
          <p14:tracePt t="24268" x="7597775" y="3086100"/>
          <p14:tracePt t="24284" x="7604125" y="3070225"/>
          <p14:tracePt t="24301" x="7620000" y="3055938"/>
          <p14:tracePt t="24318" x="7642225" y="3048000"/>
          <p14:tracePt t="24351" x="7650163" y="3040063"/>
          <p14:tracePt t="24368" x="7650163" y="3032125"/>
          <p14:tracePt t="24384" x="7658100" y="3025775"/>
          <p14:tracePt t="24479" x="7666038" y="3025775"/>
          <p14:tracePt t="24487" x="7680325" y="3025775"/>
          <p14:tracePt t="24512" x="7688263" y="3025775"/>
          <p14:tracePt t="24519" x="7696200" y="3025775"/>
          <p14:tracePt t="24529" x="7704138" y="3025775"/>
          <p14:tracePt t="24536" x="7712075" y="3025775"/>
          <p14:tracePt t="24551" x="7726363" y="3025775"/>
          <p14:tracePt t="24568" x="7750175" y="3032125"/>
          <p14:tracePt t="24584" x="7772400" y="3032125"/>
          <p14:tracePt t="24600" x="7810500" y="3032125"/>
          <p14:tracePt t="24617" x="7848600" y="3032125"/>
          <p14:tracePt t="24634" x="7894638" y="3032125"/>
          <p14:tracePt t="24650" x="7932738" y="3032125"/>
          <p14:tracePt t="24667" x="7970838" y="3032125"/>
          <p14:tracePt t="24684" x="8001000" y="3032125"/>
          <p14:tracePt t="24701" x="8039100" y="3032125"/>
          <p14:tracePt t="24718" x="8085138" y="3017838"/>
          <p14:tracePt t="24734" x="8099425" y="3017838"/>
          <p14:tracePt t="24782" x="8107363" y="3009900"/>
          <p14:tracePt t="24791" x="8115300" y="3009900"/>
          <p14:tracePt t="24800" x="8131175" y="3001963"/>
          <p14:tracePt t="24817" x="8145463" y="2987675"/>
          <p14:tracePt t="24834" x="8161338" y="2987675"/>
          <p14:tracePt t="24867" x="8169275" y="2971800"/>
          <p14:tracePt t="24884" x="8183563" y="2971800"/>
          <p14:tracePt t="24901" x="8191500" y="2971800"/>
          <p14:tracePt t="25055" x="8183563" y="2971800"/>
          <p14:tracePt t="25063" x="8161338" y="2971800"/>
          <p14:tracePt t="25071" x="8153400" y="2971800"/>
          <p14:tracePt t="25084" x="8131175" y="2971800"/>
          <p14:tracePt t="25102" x="8069263" y="2971800"/>
          <p14:tracePt t="25118" x="8039100" y="2971800"/>
          <p14:tracePt t="25134" x="8001000" y="2979738"/>
          <p14:tracePt t="25151" x="7962900" y="2979738"/>
          <p14:tracePt t="25168" x="7940675" y="2979738"/>
          <p14:tracePt t="25185" x="7916863" y="2987675"/>
          <p14:tracePt t="25201" x="7908925" y="2987675"/>
          <p14:tracePt t="25218" x="7894638" y="2987675"/>
          <p14:tracePt t="25235" x="7886700" y="2987675"/>
          <p14:tracePt t="25251" x="7870825" y="2987675"/>
          <p14:tracePt t="25268" x="7848600" y="2987675"/>
          <p14:tracePt t="25303" x="7826375" y="2987675"/>
          <p14:tracePt t="25318" x="7818438" y="2987675"/>
          <p14:tracePt t="25351" x="7802563" y="2987675"/>
          <p14:tracePt t="25368" x="7794625" y="2987675"/>
          <p14:tracePt t="25391" x="7788275" y="2987675"/>
          <p14:tracePt t="25407" x="7780338" y="2987675"/>
          <p14:tracePt t="25433" x="7772400" y="2987675"/>
          <p14:tracePt t="25471" x="7764463" y="2994025"/>
          <p14:tracePt t="25503" x="7756525" y="3001963"/>
          <p14:tracePt t="25511" x="7750175" y="3001963"/>
          <p14:tracePt t="25527" x="7734300" y="3001963"/>
          <p14:tracePt t="25536" x="7726363" y="3001963"/>
          <p14:tracePt t="25551" x="7704138" y="3009900"/>
          <p14:tracePt t="25568" x="7680325" y="3009900"/>
          <p14:tracePt t="25585" x="7658100" y="3017838"/>
          <p14:tracePt t="25602" x="7635875" y="3017838"/>
          <p14:tracePt t="25618" x="7627938" y="3017838"/>
          <p14:tracePt t="25635" x="7604125" y="3017838"/>
          <p14:tracePt t="25651" x="7559675" y="3017838"/>
          <p14:tracePt t="25668" x="7513638" y="3017838"/>
          <p14:tracePt t="25685" x="7459663" y="3017838"/>
          <p14:tracePt t="25702" x="7383463" y="3017838"/>
          <p14:tracePt t="25718" x="7375525" y="3017838"/>
          <p14:tracePt t="25735" x="7369175" y="3025775"/>
          <p14:tracePt t="25783" x="7375525" y="3025775"/>
          <p14:tracePt t="25791" x="7407275" y="3032125"/>
          <p14:tracePt t="25802" x="7445375" y="3040063"/>
          <p14:tracePt t="25818" x="7513638" y="3055938"/>
          <p14:tracePt t="25834" x="7566025" y="3055938"/>
          <p14:tracePt t="25851" x="7635875" y="3055938"/>
          <p14:tracePt t="25868" x="7642225" y="3055938"/>
          <p14:tracePt t="25975" x="7604125" y="3048000"/>
          <p14:tracePt t="25983" x="7527925" y="3032125"/>
          <p14:tracePt t="25991" x="7451725" y="3009900"/>
          <p14:tracePt t="26002" x="7345363" y="3001963"/>
          <p14:tracePt t="26018" x="7140575" y="3001963"/>
          <p14:tracePt t="26035" x="7026275" y="3001963"/>
          <p14:tracePt t="26052" x="7010400" y="3001963"/>
          <p14:tracePt t="26085" x="7070725" y="3025775"/>
          <p14:tracePt t="26102" x="7254875" y="3055938"/>
          <p14:tracePt t="26118" x="7337425" y="3055938"/>
          <p14:tracePt t="26135" x="7527925" y="3055938"/>
          <p14:tracePt t="26152" x="7551738" y="3055938"/>
          <p14:tracePt t="26239" x="7521575" y="3055938"/>
          <p14:tracePt t="26247" x="7489825" y="3048000"/>
          <p14:tracePt t="26255" x="7451725" y="3040063"/>
          <p14:tracePt t="26268" x="7429500" y="3032125"/>
          <p14:tracePt t="26285" x="7391400" y="3032125"/>
          <p14:tracePt t="26337" x="7421563" y="3032125"/>
          <p14:tracePt t="26343" x="7451725" y="3032125"/>
          <p14:tracePt t="26352" x="7483475" y="3032125"/>
          <p14:tracePt t="26368" x="7589838" y="3032125"/>
          <p14:tracePt t="26385" x="7635875" y="3032125"/>
          <p14:tracePt t="26447" x="7627938" y="3032125"/>
          <p14:tracePt t="26455" x="7597775" y="3032125"/>
          <p14:tracePt t="26463" x="7559675" y="3017838"/>
          <p14:tracePt t="26471" x="7543800" y="3017838"/>
          <p14:tracePt t="26486" x="7527925" y="3009900"/>
          <p14:tracePt t="26502" x="7513638" y="3009900"/>
          <p14:tracePt t="26552" x="7527925" y="3009900"/>
          <p14:tracePt t="26559" x="7543800" y="3009900"/>
          <p14:tracePt t="26568" x="7573963" y="3017838"/>
          <p14:tracePt t="26585" x="7604125" y="3017838"/>
          <p14:tracePt t="26647" x="7581900" y="3017838"/>
          <p14:tracePt t="26655" x="7543800" y="3017838"/>
          <p14:tracePt t="26663" x="7527925" y="3017838"/>
          <p14:tracePt t="26671" x="7505700" y="3009900"/>
          <p14:tracePt t="26685" x="7489825" y="3009900"/>
          <p14:tracePt t="26702" x="7483475" y="3009900"/>
          <p14:tracePt t="26743" x="7497763" y="3009900"/>
          <p14:tracePt t="26752" x="7513638" y="3009900"/>
          <p14:tracePt t="26759" x="7521575" y="3009900"/>
          <p14:tracePt t="26769" x="7527925" y="3009900"/>
          <p14:tracePt t="26822" x="7505700" y="3009900"/>
          <p14:tracePt t="26830" x="7475538" y="3009900"/>
          <p14:tracePt t="26839" x="7437438" y="3009900"/>
          <p14:tracePt t="26852" x="7407275" y="2994025"/>
          <p14:tracePt t="26869" x="7361238" y="2994025"/>
          <p14:tracePt t="26885" x="7353300" y="2994025"/>
          <p14:tracePt t="26927" x="7383463" y="2994025"/>
          <p14:tracePt t="26936" x="7407275" y="3009900"/>
          <p14:tracePt t="26943" x="7429500" y="3009900"/>
          <p14:tracePt t="26952" x="7445375" y="3009900"/>
          <p14:tracePt t="26969" x="7459663" y="3009900"/>
          <p14:tracePt t="27015" x="7445375" y="3009900"/>
          <p14:tracePt t="27023" x="7413625" y="3009900"/>
          <p14:tracePt t="27036" x="7391400" y="3009900"/>
          <p14:tracePt t="27052" x="7353300" y="3001963"/>
          <p14:tracePt t="27069" x="7345363" y="3001963"/>
          <p14:tracePt t="27111" x="7353300" y="3001963"/>
          <p14:tracePt t="27119" x="7375525" y="3001963"/>
          <p14:tracePt t="27127" x="7399338" y="3001963"/>
          <p14:tracePt t="27135" x="7421563" y="3001963"/>
          <p14:tracePt t="27153" x="7429500" y="3001963"/>
          <p14:tracePt t="27184" x="7421563" y="3001963"/>
          <p14:tracePt t="27191" x="7375525" y="3001963"/>
          <p14:tracePt t="27202" x="7331075" y="3001963"/>
          <p14:tracePt t="27219" x="7261225" y="2979738"/>
          <p14:tracePt t="27235" x="7162800" y="2979738"/>
          <p14:tracePt t="27252" x="7146925" y="2979738"/>
          <p14:tracePt t="27295" x="7154863" y="2979738"/>
          <p14:tracePt t="27304" x="7185025" y="2979738"/>
          <p14:tracePt t="27311" x="7200900" y="2979738"/>
          <p14:tracePt t="27384" x="7185025" y="2979738"/>
          <p14:tracePt t="27391" x="7162800" y="2971800"/>
          <p14:tracePt t="27407" x="7154863" y="2971800"/>
          <p14:tracePt t="27419" x="7146925" y="2971800"/>
          <p14:tracePt t="27727" x="7154863" y="2979738"/>
          <p14:tracePt t="27735" x="7170738" y="2987675"/>
          <p14:tracePt t="27743" x="7185025" y="2994025"/>
          <p14:tracePt t="27752" x="7192963" y="3001963"/>
          <p14:tracePt t="27769" x="7216775" y="3001963"/>
          <p14:tracePt t="27786" x="7239000" y="3009900"/>
          <p14:tracePt t="27802" x="7254875" y="3025775"/>
          <p14:tracePt t="27904" x="7261225" y="3025775"/>
          <p14:tracePt t="27943" x="7254875" y="3017838"/>
          <p14:tracePt t="27951" x="7239000" y="3017838"/>
          <p14:tracePt t="27959" x="7223125" y="3017838"/>
          <p14:tracePt t="27975" x="7208838" y="3009900"/>
          <p14:tracePt t="28119" x="7216775" y="3009900"/>
          <p14:tracePt t="28135" x="7223125" y="3001963"/>
          <p14:tracePt t="28159" x="7223125" y="2994025"/>
          <p14:tracePt t="28167" x="7231063" y="2994025"/>
          <p14:tracePt t="28175" x="7231063" y="2987675"/>
          <p14:tracePt t="28247" x="7231063" y="3001963"/>
          <p14:tracePt t="28255" x="7231063" y="3032125"/>
          <p14:tracePt t="28263" x="7231063" y="3055938"/>
          <p14:tracePt t="28272" x="7231063" y="3078163"/>
          <p14:tracePt t="28287" x="7231063" y="3094038"/>
          <p14:tracePt t="28303" x="7223125" y="3101975"/>
          <p14:tracePt t="28335" x="7223125" y="3086100"/>
          <p14:tracePt t="28344" x="7223125" y="3055938"/>
          <p14:tracePt t="28353" x="7223125" y="3040063"/>
          <p14:tracePt t="28369" x="7223125" y="3009900"/>
          <p14:tracePt t="28386" x="7223125" y="3001963"/>
          <p14:tracePt t="28447" x="7223125" y="3017838"/>
          <p14:tracePt t="28455" x="7223125" y="3032125"/>
          <p14:tracePt t="28530" x="7223125" y="3009900"/>
          <p14:tracePt t="28535" x="7223125" y="2994025"/>
          <p14:tracePt t="28546" x="7223125" y="2971800"/>
          <p14:tracePt t="28552" x="7223125" y="2955925"/>
          <p14:tracePt t="28569" x="7223125" y="2949575"/>
          <p14:tracePt t="28616" x="7223125" y="2963863"/>
          <p14:tracePt t="28623" x="7223125" y="2994025"/>
          <p14:tracePt t="28636" x="7223125" y="3001963"/>
          <p14:tracePt t="28653" x="7223125" y="3017838"/>
          <p14:tracePt t="28777" x="7223125" y="3025775"/>
          <p14:tracePt t="28799" x="7223125" y="3032125"/>
          <p14:tracePt t="28808" x="7223125" y="3048000"/>
          <p14:tracePt t="28823" x="7223125" y="3055938"/>
          <p14:tracePt t="29183" x="7231063" y="3055938"/>
          <p14:tracePt t="31319" x="7239000" y="3055938"/>
          <p14:tracePt t="31327" x="7277100" y="3055938"/>
          <p14:tracePt t="31337" x="7315200" y="3063875"/>
          <p14:tracePt t="31354" x="7383463" y="3086100"/>
          <p14:tracePt t="31370" x="7467600" y="3116263"/>
          <p14:tracePt t="31387" x="7627938" y="3178175"/>
          <p14:tracePt t="31404" x="7794625" y="3254375"/>
          <p14:tracePt t="31420" x="7856538" y="3276600"/>
          <p14:tracePt t="31439" x="7894638" y="3306763"/>
          <p14:tracePt t="31454" x="7902575" y="3306763"/>
          <p14:tracePt t="31536" x="7916863" y="3330575"/>
          <p14:tracePt t="31543" x="7924800" y="3352800"/>
          <p14:tracePt t="31553" x="7924800" y="3368675"/>
          <p14:tracePt t="31570" x="7947025" y="3436938"/>
          <p14:tracePt t="31587" x="7947025" y="3475038"/>
          <p14:tracePt t="31604" x="7894638" y="3482975"/>
          <p14:tracePt t="31620" x="7802563" y="3482975"/>
          <p14:tracePt t="31895" x="7802563" y="3489325"/>
          <p14:tracePt t="31903" x="7826375" y="3527425"/>
          <p14:tracePt t="31911" x="7878763" y="3589338"/>
          <p14:tracePt t="31920" x="7908925" y="3649663"/>
          <p14:tracePt t="31937" x="8047038" y="3771900"/>
          <p14:tracePt t="31954" x="8397875" y="3992563"/>
          <p14:tracePt t="31971" x="8831263" y="4283075"/>
          <p14:tracePt t="31987" x="9144000" y="4503738"/>
          <p14:tracePt t="32004" x="9326563" y="4625975"/>
          <p14:tracePt t="32021" x="9432925" y="4678363"/>
          <p14:tracePt t="32037" x="9478963" y="4678363"/>
          <p14:tracePt t="32070" x="9486900" y="4678363"/>
          <p14:tracePt t="32087" x="9509125" y="4678363"/>
          <p14:tracePt t="32104" x="9540875" y="4656138"/>
          <p14:tracePt t="32120" x="9555163" y="4632325"/>
          <p14:tracePt t="32137" x="9578975" y="4610100"/>
          <p14:tracePt t="32153" x="9601200" y="4602163"/>
          <p14:tracePt t="32170" x="9609138" y="4594225"/>
          <p14:tracePt t="32295" x="9609138" y="4587875"/>
          <p14:tracePt t="32305" x="9617075" y="4572000"/>
          <p14:tracePt t="32311" x="9617075" y="4541838"/>
          <p14:tracePt t="32320" x="9631363" y="4518025"/>
          <p14:tracePt t="32337" x="9631363" y="4473575"/>
          <p14:tracePt t="32353" x="9631363" y="4441825"/>
          <p14:tracePt t="32370" x="9617075" y="4389438"/>
          <p14:tracePt t="32386" x="9578975" y="4335463"/>
          <p14:tracePt t="32403" x="9525000" y="4267200"/>
          <p14:tracePt t="32420" x="9478963" y="4213225"/>
          <p14:tracePt t="32437" x="9448800" y="4198938"/>
          <p14:tracePt t="32453" x="9426575" y="4183063"/>
          <p14:tracePt t="32486" x="9426575" y="4175125"/>
          <p14:tracePt t="32503" x="9410700" y="4168775"/>
          <p14:tracePt t="32520" x="9410700" y="4160838"/>
          <p14:tracePt t="32537" x="9410700" y="4144963"/>
          <p14:tracePt t="33255" x="9402763" y="4144963"/>
          <p14:tracePt t="33263" x="9394825" y="4144963"/>
          <p14:tracePt t="33271" x="9372600" y="4144963"/>
          <p14:tracePt t="33287" x="9228138" y="4144963"/>
          <p14:tracePt t="33305" x="8969375" y="4114800"/>
          <p14:tracePt t="33321" x="8778875" y="4122738"/>
          <p14:tracePt t="33337" x="8678863" y="4160838"/>
          <p14:tracePt t="33354" x="8556625" y="4191000"/>
          <p14:tracePt t="33371" x="8313738" y="4275138"/>
          <p14:tracePt t="33388" x="8023225" y="4365625"/>
          <p14:tracePt t="33404" x="7712075" y="4457700"/>
          <p14:tracePt t="33423" x="7192963" y="4602163"/>
          <p14:tracePt t="33440" x="7026275" y="4656138"/>
          <p14:tracePt t="33454" x="6994525" y="4656138"/>
          <p14:tracePt t="33471" x="6942138" y="4678363"/>
          <p14:tracePt t="34551" x="6934200" y="4678363"/>
          <p14:tracePt t="34559" x="6934200" y="4664075"/>
          <p14:tracePt t="34571" x="6934200" y="4656138"/>
          <p14:tracePt t="35263" x="6964363" y="4640263"/>
          <p14:tracePt t="35271" x="7032625" y="4618038"/>
          <p14:tracePt t="35279" x="7070725" y="4610100"/>
          <p14:tracePt t="35288" x="7102475" y="4610100"/>
          <p14:tracePt t="35305" x="7185025" y="4572000"/>
          <p14:tracePt t="35322" x="7261225" y="4541838"/>
          <p14:tracePt t="35339" x="7331075" y="4511675"/>
          <p14:tracePt t="35355" x="7361238" y="4503738"/>
          <p14:tracePt t="35663" x="7361238" y="4495800"/>
          <p14:tracePt t="35671" x="7361238" y="4479925"/>
          <p14:tracePt t="35687" x="7345363" y="4479925"/>
          <p14:tracePt t="35695" x="7331075" y="4473575"/>
          <p14:tracePt t="35705" x="7323138" y="4457700"/>
          <p14:tracePt t="35722" x="7277100" y="4441825"/>
          <p14:tracePt t="35739" x="7231063" y="4419600"/>
          <p14:tracePt t="35755" x="7178675" y="4397375"/>
          <p14:tracePt t="35772" x="7154863" y="4389438"/>
          <p14:tracePt t="35840" x="7154863" y="4381500"/>
          <p14:tracePt t="36383" x="7170738" y="4381500"/>
          <p14:tracePt t="36391" x="7208838" y="4381500"/>
          <p14:tracePt t="36399" x="7261225" y="4403725"/>
          <p14:tracePt t="36407" x="7337425" y="4419600"/>
          <p14:tracePt t="36422" x="7421563" y="4435475"/>
          <p14:tracePt t="36440" x="7535863" y="4435475"/>
          <p14:tracePt t="36455" x="7627938" y="4427538"/>
          <p14:tracePt t="36472" x="7666038" y="4419600"/>
          <p14:tracePt t="36489" x="7673975" y="4411663"/>
          <p14:tracePt t="36505" x="7680325" y="4403725"/>
          <p14:tracePt t="36539" x="7704138" y="4381500"/>
          <p14:tracePt t="36555" x="7712075" y="4365625"/>
          <p14:tracePt t="36559" x="7718425" y="4351338"/>
          <p14:tracePt t="36572" x="7726363" y="4343400"/>
          <p14:tracePt t="36589" x="7756525" y="4305300"/>
          <p14:tracePt t="36606" x="7780338" y="4283075"/>
          <p14:tracePt t="36622" x="7794625" y="4275138"/>
          <p14:tracePt t="36639" x="7810500" y="4275138"/>
          <p14:tracePt t="36655" x="7810500" y="4267200"/>
          <p14:tracePt t="37320" x="7818438" y="4283075"/>
          <p14:tracePt t="37327" x="7826375" y="4305300"/>
          <p14:tracePt t="37339" x="7840663" y="4321175"/>
          <p14:tracePt t="37356" x="7840663" y="4327525"/>
          <p14:tracePt t="37392" x="7840663" y="4335463"/>
          <p14:tracePt t="37471" x="7848600" y="4335463"/>
          <p14:tracePt t="37479" x="7856538" y="4335463"/>
          <p14:tracePt t="37491" x="7864475" y="4335463"/>
          <p14:tracePt t="37506" x="7908925" y="4321175"/>
          <p14:tracePt t="37522" x="7970838" y="4289425"/>
          <p14:tracePt t="37539" x="8039100" y="4267200"/>
          <p14:tracePt t="37556" x="8123238" y="4267200"/>
          <p14:tracePt t="37572" x="8199438" y="4259263"/>
          <p14:tracePt t="37577" x="8229600" y="4251325"/>
          <p14:tracePt t="37591" x="8275638" y="4237038"/>
          <p14:tracePt t="37607" x="8313738" y="4237038"/>
          <p14:tracePt t="37622" x="8335963" y="4237038"/>
          <p14:tracePt t="37639" x="8351838" y="4237038"/>
          <p14:tracePt t="37656" x="8359775" y="4237038"/>
          <p14:tracePt t="37672" x="8374063" y="4237038"/>
          <p14:tracePt t="37691" x="8389938" y="4237038"/>
          <p14:tracePt t="37706" x="8420100" y="4251325"/>
          <p14:tracePt t="37722" x="8458200" y="4289425"/>
          <p14:tracePt t="37739" x="8504238" y="4335463"/>
          <p14:tracePt t="37756" x="8534400" y="4389438"/>
          <p14:tracePt t="37772" x="8550275" y="4411663"/>
          <p14:tracePt t="37789" x="8556625" y="4435475"/>
          <p14:tracePt t="37806" x="8556625" y="4441825"/>
          <p14:tracePt t="37919" x="8564563" y="4441825"/>
          <p14:tracePt t="37927" x="8564563" y="4435475"/>
          <p14:tracePt t="37939" x="8572500" y="4435475"/>
          <p14:tracePt t="37956" x="8602663" y="4419600"/>
          <p14:tracePt t="37973" x="8648700" y="4419600"/>
          <p14:tracePt t="37989" x="8702675" y="4411663"/>
          <p14:tracePt t="38007" x="8785225" y="4411663"/>
          <p14:tracePt t="38023" x="8839200" y="4411663"/>
          <p14:tracePt t="38039" x="8885238" y="4411663"/>
          <p14:tracePt t="38056" x="8945563" y="4411663"/>
          <p14:tracePt t="38073" x="9037638" y="4411663"/>
          <p14:tracePt t="38089" x="9121775" y="4411663"/>
          <p14:tracePt t="38107" x="9250363" y="4411663"/>
          <p14:tracePt t="38123" x="9402763" y="4411663"/>
          <p14:tracePt t="38139" x="9555163" y="4411663"/>
          <p14:tracePt t="38156" x="9677400" y="4411663"/>
          <p14:tracePt t="38173" x="9807575" y="4411663"/>
          <p14:tracePt t="38190" x="9936163" y="4411663"/>
          <p14:tracePt t="38206" x="10012363" y="4411663"/>
          <p14:tracePt t="38223" x="10080625" y="4411663"/>
          <p14:tracePt t="38239" x="10150475" y="4411663"/>
          <p14:tracePt t="38256" x="10226675" y="4411663"/>
          <p14:tracePt t="38273" x="10317163" y="4411663"/>
          <p14:tracePt t="38289" x="10379075" y="4411663"/>
          <p14:tracePt t="38306" x="10439400" y="4411663"/>
          <p14:tracePt t="38323" x="10507663" y="4411663"/>
          <p14:tracePt t="38340" x="10591800" y="4389438"/>
          <p14:tracePt t="38359" x="10690225" y="4381500"/>
          <p14:tracePt t="38373" x="10721975" y="4381500"/>
          <p14:tracePt t="38390" x="10774363" y="4381500"/>
          <p14:tracePt t="38406" x="10804525" y="4381500"/>
          <p14:tracePt t="38424" x="10820400" y="4389438"/>
          <p14:tracePt t="38439" x="10828338" y="4389438"/>
          <p14:tracePt t="38456" x="10828338" y="4397375"/>
          <p14:tracePt t="38489" x="10828338" y="4403725"/>
          <p14:tracePt t="38506" x="10804525" y="4435475"/>
          <p14:tracePt t="38523" x="10721975" y="4465638"/>
          <p14:tracePt t="38540" x="10553700" y="4503738"/>
          <p14:tracePt t="38556" x="10333038" y="4518025"/>
          <p14:tracePt t="38573" x="9998075" y="4564063"/>
          <p14:tracePt t="38577" x="9813925" y="4564063"/>
          <p14:tracePt t="38590" x="9410700" y="4587875"/>
          <p14:tracePt t="38606" x="9083675" y="4610100"/>
          <p14:tracePt t="38623" x="8793163" y="4610100"/>
          <p14:tracePt t="38640" x="8512175" y="4618038"/>
          <p14:tracePt t="38657" x="8289925" y="4618038"/>
          <p14:tracePt t="38673" x="8115300" y="4625975"/>
          <p14:tracePt t="38690" x="7954963" y="4625975"/>
          <p14:tracePt t="38706" x="7870825" y="4632325"/>
          <p14:tracePt t="38723" x="7780338" y="4648200"/>
          <p14:tracePt t="38740" x="7712075" y="4648200"/>
          <p14:tracePt t="38756" x="7658100" y="4656138"/>
          <p14:tracePt t="38773" x="7620000" y="4656138"/>
          <p14:tracePt t="38790" x="7597775" y="4656138"/>
          <p14:tracePt t="38806" x="7581900" y="4656138"/>
          <p14:tracePt t="38823" x="7551738" y="4656138"/>
          <p14:tracePt t="38840" x="7527925" y="4648200"/>
          <p14:tracePt t="38873" x="7513638" y="4648200"/>
          <p14:tracePt t="38890" x="7505700" y="4648200"/>
          <p14:tracePt t="38906" x="7497763" y="4648200"/>
          <p14:tracePt t="38923" x="7483475" y="4648200"/>
          <p14:tracePt t="38940" x="7459663" y="4648200"/>
          <p14:tracePt t="38956" x="7445375" y="4648200"/>
          <p14:tracePt t="38973" x="7429500" y="4648200"/>
          <p14:tracePt t="38990" x="7413625" y="4664075"/>
          <p14:tracePt t="39006" x="7407275" y="4670425"/>
          <p14:tracePt t="39023" x="7391400" y="4694238"/>
          <p14:tracePt t="39039" x="7375525" y="4716463"/>
          <p14:tracePt t="39056" x="7375525" y="4724400"/>
          <p14:tracePt t="39296" x="7375525" y="4732338"/>
          <p14:tracePt t="39303" x="7383463" y="4732338"/>
          <p14:tracePt t="39312" x="7407275" y="4746625"/>
          <p14:tracePt t="39323" x="7421563" y="4754563"/>
          <p14:tracePt t="39340" x="7513638" y="4792663"/>
          <p14:tracePt t="39357" x="7627938" y="4808538"/>
          <p14:tracePt t="39374" x="7794625" y="4808538"/>
          <p14:tracePt t="39390" x="7908925" y="4808538"/>
          <p14:tracePt t="39407" x="7985125" y="4808538"/>
          <p14:tracePt t="39423" x="8047038" y="4792663"/>
          <p14:tracePt t="39440" x="8061325" y="4784725"/>
          <p14:tracePt t="39535" x="8077200" y="4784725"/>
          <p14:tracePt t="39544" x="8093075" y="4778375"/>
          <p14:tracePt t="39554" x="8107363" y="4778375"/>
          <p14:tracePt t="39559" x="8131175" y="4778375"/>
          <p14:tracePt t="39574" x="8175625" y="4778375"/>
          <p14:tracePt t="39590" x="8229600" y="4778375"/>
          <p14:tracePt t="39606" x="8283575" y="4778375"/>
          <p14:tracePt t="39623" x="8321675" y="4778375"/>
          <p14:tracePt t="39640" x="8335963" y="4778375"/>
          <p14:tracePt t="39657" x="8343900" y="4778375"/>
          <p14:tracePt t="39690" x="8359775" y="4778375"/>
          <p14:tracePt t="39707" x="8366125" y="4778375"/>
          <p14:tracePt t="39723" x="8397875" y="4778375"/>
          <p14:tracePt t="39740" x="8404225" y="4778375"/>
          <p14:tracePt t="39773" x="8412163" y="4778375"/>
          <p14:tracePt t="40016" x="8420100" y="4784725"/>
          <p14:tracePt t="40071" x="8435975" y="4784725"/>
          <p14:tracePt t="40087" x="8435975" y="4778375"/>
          <p14:tracePt t="40095" x="8450263" y="4770438"/>
          <p14:tracePt t="40107" x="8474075" y="4754563"/>
          <p14:tracePt t="40123" x="8588375" y="4732338"/>
          <p14:tracePt t="40140" x="8770938" y="4708525"/>
          <p14:tracePt t="40157" x="9007475" y="4678363"/>
          <p14:tracePt t="40174" x="9356725" y="4670425"/>
          <p14:tracePt t="40191" x="9540875" y="4670425"/>
          <p14:tracePt t="40207" x="9669463" y="4670425"/>
          <p14:tracePt t="40223" x="9737725" y="4670425"/>
          <p14:tracePt t="40240" x="9783763" y="4670425"/>
          <p14:tracePt t="40257" x="9821863" y="4670425"/>
          <p14:tracePt t="40273" x="9883775" y="4678363"/>
          <p14:tracePt t="40290" x="9928225" y="4694238"/>
          <p14:tracePt t="40307" x="10020300" y="4724400"/>
          <p14:tracePt t="40323" x="10050463" y="4732338"/>
          <p14:tracePt t="40340" x="10080625" y="4754563"/>
          <p14:tracePt t="40357" x="10088563" y="4770438"/>
          <p14:tracePt t="40374" x="10088563" y="4860925"/>
          <p14:tracePt t="40390" x="10074275" y="4899025"/>
          <p14:tracePt t="40407" x="9921875" y="4999038"/>
          <p14:tracePt t="40423" x="9761538" y="5029200"/>
          <p14:tracePt t="40440" x="9578975" y="5029200"/>
          <p14:tracePt t="40457" x="9372600" y="5029200"/>
          <p14:tracePt t="40473" x="9105900" y="4991100"/>
          <p14:tracePt t="40490" x="8823325" y="4914900"/>
          <p14:tracePt t="40507" x="8550275" y="4884738"/>
          <p14:tracePt t="40523" x="8366125" y="4860925"/>
          <p14:tracePt t="40540" x="8237538" y="4860925"/>
          <p14:tracePt t="40559" x="8131175" y="4860925"/>
          <p14:tracePt t="40574" x="8099425" y="4860925"/>
          <p14:tracePt t="40590" x="8077200" y="4868863"/>
          <p14:tracePt t="40607" x="7962900" y="4914900"/>
          <p14:tracePt t="40624" x="7832725" y="4975225"/>
          <p14:tracePt t="40640" x="7696200" y="5037138"/>
          <p14:tracePt t="40657" x="7543800" y="5089525"/>
          <p14:tracePt t="40674" x="7437438" y="5113338"/>
          <p14:tracePt t="40690" x="7361238" y="5113338"/>
          <p14:tracePt t="40707" x="7345363" y="5113338"/>
          <p14:tracePt t="40751" x="7345363" y="5121275"/>
          <p14:tracePt t="40823" x="7345363" y="5127625"/>
          <p14:tracePt t="40832" x="7353300" y="5127625"/>
          <p14:tracePt t="40840" x="7369175" y="5127625"/>
          <p14:tracePt t="40857" x="7429500" y="5127625"/>
          <p14:tracePt t="40874" x="7505700" y="5135563"/>
          <p14:tracePt t="40890" x="7581900" y="5143500"/>
          <p14:tracePt t="40907" x="7712075" y="5173663"/>
          <p14:tracePt t="40924" x="7802563" y="5173663"/>
          <p14:tracePt t="40940" x="7902575" y="5173663"/>
          <p14:tracePt t="40958" x="8039100" y="5173663"/>
          <p14:tracePt t="40974" x="8093075" y="5159375"/>
          <p14:tracePt t="40990" x="8137525" y="5135563"/>
          <p14:tracePt t="41007" x="8153400" y="5127625"/>
          <p14:tracePt t="41024" x="8169275" y="5121275"/>
          <p14:tracePt t="41041" x="8207375" y="5113338"/>
          <p14:tracePt t="41057" x="8213725" y="5105400"/>
          <p14:tracePt t="41074" x="8221663" y="5105400"/>
          <p14:tracePt t="41090" x="8237538" y="5105400"/>
          <p14:tracePt t="41183" x="8245475" y="5105400"/>
          <p14:tracePt t="41207" x="8251825" y="5105400"/>
          <p14:tracePt t="41231" x="8259763" y="5105400"/>
          <p14:tracePt t="41239" x="8267700" y="5105400"/>
          <p14:tracePt t="41247" x="8275638" y="5105400"/>
          <p14:tracePt t="41258" x="8283575" y="5105400"/>
          <p14:tracePt t="41274" x="8289925" y="5083175"/>
          <p14:tracePt t="41291" x="8283575" y="5029200"/>
          <p14:tracePt t="41307" x="8283575" y="5021263"/>
          <p14:tracePt t="41554" x="8275638" y="5021263"/>
          <p14:tracePt t="41567" x="8251825" y="5021263"/>
          <p14:tracePt t="41631" x="8245475" y="5021263"/>
          <p14:tracePt t="41665" x="8245475" y="5006975"/>
          <p14:tracePt t="41671" x="8267700" y="4999038"/>
          <p14:tracePt t="41679" x="8313738" y="4983163"/>
          <p14:tracePt t="41691" x="8351838" y="4983163"/>
          <p14:tracePt t="41707" x="8474075" y="4953000"/>
          <p14:tracePt t="41724" x="8594725" y="4930775"/>
          <p14:tracePt t="41741" x="8709025" y="4914900"/>
          <p14:tracePt t="41758" x="8801100" y="4899025"/>
          <p14:tracePt t="41774" x="8809038" y="4899025"/>
          <p14:tracePt t="41791" x="8809038" y="4892675"/>
          <p14:tracePt t="41824" x="8816975" y="4892675"/>
          <p14:tracePt t="41841" x="8839200" y="4892675"/>
          <p14:tracePt t="41857" x="8893175" y="4922838"/>
          <p14:tracePt t="41874" x="8999538" y="4975225"/>
          <p14:tracePt t="41890" x="9090025" y="5037138"/>
          <p14:tracePt t="41907" x="9190038" y="5097463"/>
          <p14:tracePt t="41924" x="9280525" y="5151438"/>
          <p14:tracePt t="41941" x="9312275" y="5165725"/>
          <p14:tracePt t="41960" x="9342438" y="5181600"/>
          <p14:tracePt t="42031" x="9364663" y="5159375"/>
          <p14:tracePt t="42039" x="9394825" y="5151438"/>
          <p14:tracePt t="42047" x="9426575" y="5127625"/>
          <p14:tracePt t="42058" x="9440863" y="5121275"/>
          <p14:tracePt t="42074" x="9517063" y="5089525"/>
          <p14:tracePt t="42091" x="9555163" y="5083175"/>
          <p14:tracePt t="42107" x="9585325" y="5075238"/>
          <p14:tracePt t="42124" x="9609138" y="5075238"/>
          <p14:tracePt t="42141" x="9609138" y="5067300"/>
          <p14:tracePt t="42175" x="9617075" y="5067300"/>
          <p14:tracePt t="42191" x="9623425" y="5059363"/>
          <p14:tracePt t="42207" x="9647238" y="5059363"/>
          <p14:tracePt t="42224" x="9669463" y="5059363"/>
          <p14:tracePt t="42241" x="9699625" y="5051425"/>
          <p14:tracePt t="42258" x="9731375" y="5045075"/>
          <p14:tracePt t="42275" x="9769475" y="5045075"/>
          <p14:tracePt t="42291" x="9799638" y="5037138"/>
          <p14:tracePt t="42307" x="9829800" y="5029200"/>
          <p14:tracePt t="42324" x="9875838" y="5029200"/>
          <p14:tracePt t="42341" x="9921875" y="5029200"/>
          <p14:tracePt t="42358" x="9990138" y="5029200"/>
          <p14:tracePt t="42375" x="10020300" y="5021263"/>
          <p14:tracePt t="42391" x="10036175" y="5021263"/>
          <p14:tracePt t="42408" x="10050463" y="5021263"/>
          <p14:tracePt t="42424" x="10066338" y="5013325"/>
          <p14:tracePt t="42441" x="10104438" y="5013325"/>
          <p14:tracePt t="42458" x="10150475" y="5013325"/>
          <p14:tracePt t="42474" x="10226675" y="5013325"/>
          <p14:tracePt t="42491" x="10287000" y="5013325"/>
          <p14:tracePt t="42508" x="10355263" y="5029200"/>
          <p14:tracePt t="42524" x="10409238" y="5045075"/>
          <p14:tracePt t="42541" x="10417175" y="5051425"/>
          <p14:tracePt t="42615" x="10409238" y="5059363"/>
          <p14:tracePt t="42624" x="10379075" y="5075238"/>
          <p14:tracePt t="42631" x="10340975" y="5089525"/>
          <p14:tracePt t="42641" x="10271125" y="5105400"/>
          <p14:tracePt t="42658" x="10066338" y="5127625"/>
          <p14:tracePt t="42676" x="9791700" y="5151438"/>
          <p14:tracePt t="42692" x="9494838" y="5151438"/>
          <p14:tracePt t="42708" x="9242425" y="5151438"/>
          <p14:tracePt t="42725" x="9021763" y="5151438"/>
          <p14:tracePt t="42741" x="8855075" y="5151438"/>
          <p14:tracePt t="42758" x="8626475" y="5159375"/>
          <p14:tracePt t="42774" x="8504238" y="5173663"/>
          <p14:tracePt t="42791" x="8374063" y="5211763"/>
          <p14:tracePt t="42808" x="8267700" y="5241925"/>
          <p14:tracePt t="42824" x="8131175" y="5273675"/>
          <p14:tracePt t="42841" x="7993063" y="5311775"/>
          <p14:tracePt t="42858" x="7886700" y="5341938"/>
          <p14:tracePt t="42875" x="7780338" y="5364163"/>
          <p14:tracePt t="42891" x="7688263" y="5380038"/>
          <p14:tracePt t="42908" x="7597775" y="5387975"/>
          <p14:tracePt t="42924" x="7527925" y="5394325"/>
          <p14:tracePt t="42942" x="7489825" y="5402263"/>
          <p14:tracePt t="42958" x="7483475" y="5402263"/>
          <p14:tracePt t="43057" x="7483475" y="5410200"/>
          <p14:tracePt t="43071" x="7483475" y="5418138"/>
          <p14:tracePt t="43095" x="7483475" y="5426075"/>
          <p14:tracePt t="43112" x="7483475" y="5432425"/>
          <p14:tracePt t="43280" x="7489825" y="5432425"/>
          <p14:tracePt t="43287" x="7505700" y="5440363"/>
          <p14:tracePt t="43296" x="7535863" y="5440363"/>
          <p14:tracePt t="43308" x="7589838" y="5448300"/>
          <p14:tracePt t="43325" x="7704138" y="5448300"/>
          <p14:tracePt t="43343" x="7947025" y="5448300"/>
          <p14:tracePt t="43358" x="8077200" y="5448300"/>
          <p14:tracePt t="43375" x="8169275" y="5448300"/>
          <p14:tracePt t="43392" x="8191500" y="5448300"/>
          <p14:tracePt t="43513" x="8199438" y="5448300"/>
          <p14:tracePt t="43527" x="8207375" y="5440363"/>
          <p14:tracePt t="43543" x="8213725" y="5440363"/>
          <p14:tracePt t="43551" x="8221663" y="5440363"/>
          <p14:tracePt t="43561" x="8237538" y="5432425"/>
          <p14:tracePt t="43575" x="8245475" y="5426075"/>
          <p14:tracePt t="43591" x="8267700" y="5426075"/>
          <p14:tracePt t="43608" x="8283575" y="5426075"/>
          <p14:tracePt t="43625" x="8313738" y="5426075"/>
          <p14:tracePt t="43641" x="8351838" y="5426075"/>
          <p14:tracePt t="43659" x="8404225" y="5440363"/>
          <p14:tracePt t="43951" x="8404225" y="5456238"/>
          <p14:tracePt t="43960" x="8412163" y="5470525"/>
          <p14:tracePt t="43967" x="8442325" y="5494338"/>
          <p14:tracePt t="43975" x="8458200" y="5508625"/>
          <p14:tracePt t="43991" x="8480425" y="5508625"/>
          <p14:tracePt t="44055" x="8488363" y="5494338"/>
          <p14:tracePt t="44063" x="8518525" y="5470525"/>
          <p14:tracePt t="44075" x="8550275" y="5456238"/>
          <p14:tracePt t="44092" x="8618538" y="5432425"/>
          <p14:tracePt t="44108" x="8702675" y="5394325"/>
          <p14:tracePt t="44125" x="8801100" y="5356225"/>
          <p14:tracePt t="44142" x="8855075" y="5334000"/>
          <p14:tracePt t="44158" x="8861425" y="5334000"/>
          <p14:tracePt t="44175" x="8893175" y="5318125"/>
          <p14:tracePt t="44192" x="8907463" y="5311775"/>
          <p14:tracePt t="44208" x="8953500" y="5303838"/>
          <p14:tracePt t="44225" x="9013825" y="5303838"/>
          <p14:tracePt t="44242" x="9083675" y="5303838"/>
          <p14:tracePt t="44258" x="9197975" y="5318125"/>
          <p14:tracePt t="44275" x="9304338" y="5349875"/>
          <p14:tracePt t="44292" x="9388475" y="5372100"/>
          <p14:tracePt t="44308" x="9448800" y="5394325"/>
          <p14:tracePt t="44325" x="9478963" y="5394325"/>
          <p14:tracePt t="44342" x="9502775" y="5402263"/>
          <p14:tracePt t="44386" x="9517063" y="5402263"/>
          <p14:tracePt t="44391" x="9532938" y="5402263"/>
          <p14:tracePt t="44408" x="9609138" y="5380038"/>
          <p14:tracePt t="44425" x="9699625" y="5334000"/>
          <p14:tracePt t="44442" x="9807575" y="5287963"/>
          <p14:tracePt t="44458" x="9898063" y="5249863"/>
          <p14:tracePt t="44475" x="9959975" y="5227638"/>
          <p14:tracePt t="44492" x="9990138" y="5219700"/>
          <p14:tracePt t="44508" x="10020300" y="5219700"/>
          <p14:tracePt t="44525" x="10028238" y="5219700"/>
          <p14:tracePt t="44542" x="10036175" y="5211763"/>
          <p14:tracePt t="44568" x="10042525" y="5211763"/>
          <p14:tracePt t="44602" x="10050463" y="5219700"/>
          <p14:tracePt t="44607" x="10050463" y="5227638"/>
          <p14:tracePt t="44616" x="10058400" y="5235575"/>
          <p14:tracePt t="44625" x="10058400" y="5257800"/>
          <p14:tracePt t="44642" x="10058400" y="5311775"/>
          <p14:tracePt t="44658" x="10058400" y="5372100"/>
          <p14:tracePt t="44675" x="9982200" y="5470525"/>
          <p14:tracePt t="44692" x="9852025" y="5524500"/>
          <p14:tracePt t="44709" x="9655175" y="5562600"/>
          <p14:tracePt t="44725" x="9418638" y="5578475"/>
          <p14:tracePt t="44742" x="8793163" y="5540375"/>
          <p14:tracePt t="44758" x="8428038" y="5494338"/>
          <p14:tracePt t="44775" x="8145463" y="5440363"/>
          <p14:tracePt t="44792" x="7985125" y="5440363"/>
          <p14:tracePt t="44808" x="7878763" y="5440363"/>
          <p14:tracePt t="44825" x="7832725" y="5440363"/>
          <p14:tracePt t="44842" x="7810500" y="5440363"/>
          <p14:tracePt t="44859" x="7780338" y="5448300"/>
          <p14:tracePt t="44875" x="7756525" y="5464175"/>
          <p14:tracePt t="44892" x="7712075" y="5486400"/>
          <p14:tracePt t="44908" x="7642225" y="5516563"/>
          <p14:tracePt t="44925" x="7566025" y="5524500"/>
          <p14:tracePt t="44942" x="7467600" y="5562600"/>
          <p14:tracePt t="44958" x="7437438" y="5570538"/>
          <p14:tracePt t="44975" x="7421563" y="5570538"/>
          <p14:tracePt t="45087" x="7421563" y="5578475"/>
          <p14:tracePt t="45103" x="7413625" y="5584825"/>
          <p14:tracePt t="45119" x="7407275" y="5592763"/>
          <p14:tracePt t="45127" x="7399338" y="5600700"/>
          <p14:tracePt t="45135" x="7391400" y="5608638"/>
          <p14:tracePt t="45144" x="7383463" y="5622925"/>
          <p14:tracePt t="45158" x="7361238" y="5646738"/>
          <p14:tracePt t="45175" x="7345363" y="5661025"/>
          <p14:tracePt t="45192" x="7331075" y="5684838"/>
          <p14:tracePt t="45335" x="7331075" y="5692775"/>
          <p14:tracePt t="45351" x="7331075" y="5699125"/>
          <p14:tracePt t="45359" x="7337425" y="5699125"/>
          <p14:tracePt t="45367" x="7345363" y="5715000"/>
          <p14:tracePt t="45376" x="7369175" y="5715000"/>
          <p14:tracePt t="45392" x="7399338" y="5737225"/>
          <p14:tracePt t="45409" x="7459663" y="5768975"/>
          <p14:tracePt t="45425" x="7513638" y="5775325"/>
          <p14:tracePt t="45442" x="7573963" y="5775325"/>
          <p14:tracePt t="45459" x="7627938" y="5775325"/>
          <p14:tracePt t="45476" x="7658100" y="5775325"/>
          <p14:tracePt t="45492" x="7696200" y="5775325"/>
          <p14:tracePt t="45509" x="7696200" y="5768975"/>
          <p14:tracePt t="45543" x="7704138" y="5761038"/>
          <p14:tracePt t="45567" x="7712075" y="5761038"/>
          <p14:tracePt t="45575" x="7718425" y="5753100"/>
          <p14:tracePt t="45591" x="7734300" y="5745163"/>
          <p14:tracePt t="45615" x="7742238" y="5745163"/>
          <p14:tracePt t="45623" x="7750175" y="5745163"/>
          <p14:tracePt t="45631" x="7756525" y="5745163"/>
          <p14:tracePt t="45663" x="7764463" y="5745163"/>
          <p14:tracePt t="45671" x="7772400" y="5745163"/>
          <p14:tracePt t="45688" x="7780338" y="5745163"/>
          <p14:tracePt t="45711" x="7788275" y="5745163"/>
          <p14:tracePt t="45727" x="7794625" y="5745163"/>
          <p14:tracePt t="45751" x="7802563" y="5745163"/>
          <p14:tracePt t="45759" x="7810500" y="5745163"/>
          <p14:tracePt t="45767" x="7826375" y="5745163"/>
          <p14:tracePt t="45776" x="7840663" y="5745163"/>
          <p14:tracePt t="45808" x="7848600" y="5745163"/>
          <p14:tracePt t="46055" x="7848600" y="5753100"/>
          <p14:tracePt t="46071" x="7848600" y="5761038"/>
          <p14:tracePt t="46079" x="7856538" y="5768975"/>
          <p14:tracePt t="46087" x="7856538" y="5775325"/>
          <p14:tracePt t="46104" x="7856538" y="5783263"/>
          <p14:tracePt t="46127" x="7864475" y="5791200"/>
          <p14:tracePt t="46144" x="7870825" y="5791200"/>
          <p14:tracePt t="46177" x="7894638" y="5791200"/>
          <p14:tracePt t="46183" x="7916863" y="5791200"/>
          <p14:tracePt t="46192" x="7932738" y="5791200"/>
          <p14:tracePt t="46209" x="7985125" y="5791200"/>
          <p14:tracePt t="46225" x="8039100" y="5783263"/>
          <p14:tracePt t="46242" x="8107363" y="5783263"/>
          <p14:tracePt t="46259" x="8145463" y="5768975"/>
          <p14:tracePt t="46276" x="8191500" y="5768975"/>
          <p14:tracePt t="46292" x="8213725" y="5761038"/>
          <p14:tracePt t="46309" x="8221663" y="5753100"/>
          <p14:tracePt t="46326" x="8237538" y="5753100"/>
          <p14:tracePt t="46342" x="8245475" y="5753100"/>
          <p14:tracePt t="46359" x="8259763" y="5745163"/>
          <p14:tracePt t="46376" x="8267700" y="5737225"/>
          <p14:tracePt t="46392" x="8283575" y="5730875"/>
          <p14:tracePt t="46409" x="8289925" y="5730875"/>
          <p14:tracePt t="46426" x="8305800" y="5730875"/>
          <p14:tracePt t="46442" x="8313738" y="5730875"/>
          <p14:tracePt t="46459" x="8343900" y="5730875"/>
          <p14:tracePt t="46476" x="8397875" y="5715000"/>
          <p14:tracePt t="46492" x="8458200" y="5715000"/>
          <p14:tracePt t="46509" x="8534400" y="5715000"/>
          <p14:tracePt t="46526" x="8626475" y="5715000"/>
          <p14:tracePt t="46542" x="8686800" y="5715000"/>
          <p14:tracePt t="46559" x="8755063" y="5715000"/>
          <p14:tracePt t="46576" x="8816975" y="5715000"/>
          <p14:tracePt t="46592" x="8869363" y="5707063"/>
          <p14:tracePt t="46609" x="8923338" y="5707063"/>
          <p14:tracePt t="46626" x="8953500" y="5699125"/>
          <p14:tracePt t="46642" x="8975725" y="5692775"/>
          <p14:tracePt t="46659" x="9013825" y="5684838"/>
          <p14:tracePt t="46677" x="9059863" y="5684838"/>
          <p14:tracePt t="46692" x="9151938" y="5684838"/>
          <p14:tracePt t="46709" x="9296400" y="5684838"/>
          <p14:tracePt t="46726" x="9494838" y="5684838"/>
          <p14:tracePt t="46742" x="9609138" y="5684838"/>
          <p14:tracePt t="46759" x="9685338" y="5684838"/>
          <p14:tracePt t="46776" x="9745663" y="5684838"/>
          <p14:tracePt t="46793" x="9807575" y="5684838"/>
          <p14:tracePt t="46809" x="9890125" y="5692775"/>
          <p14:tracePt t="46826" x="9974263" y="5699125"/>
          <p14:tracePt t="46843" x="10050463" y="5699125"/>
          <p14:tracePt t="46859" x="10096500" y="5722938"/>
          <p14:tracePt t="46876" x="10104438" y="5722938"/>
          <p14:tracePt t="46919" x="10104438" y="5745163"/>
          <p14:tracePt t="46927" x="10096500" y="5761038"/>
          <p14:tracePt t="46943" x="10050463" y="5807075"/>
          <p14:tracePt t="46959" x="9921875" y="5851525"/>
          <p14:tracePt t="46976" x="9661525" y="5935663"/>
          <p14:tracePt t="46992" x="9274175" y="5973763"/>
          <p14:tracePt t="47009" x="8847138" y="6011863"/>
          <p14:tracePt t="47026" x="8450263" y="6011863"/>
          <p14:tracePt t="47042" x="8199438" y="6011863"/>
          <p14:tracePt t="47059" x="8031163" y="6011863"/>
          <p14:tracePt t="47062" x="7970838" y="6003925"/>
          <p14:tracePt t="47076" x="7932738" y="6003925"/>
          <p14:tracePt t="47093" x="7878763" y="6003925"/>
          <p14:tracePt t="47110" x="7788275" y="6003925"/>
          <p14:tracePt t="47126" x="7726363" y="6003925"/>
          <p14:tracePt t="47143" x="7612063" y="6003925"/>
          <p14:tracePt t="47159" x="7513638" y="6003925"/>
          <p14:tracePt t="47177" x="7421563" y="6003925"/>
          <p14:tracePt t="47193" x="7369175" y="5997575"/>
          <p14:tracePt t="47209" x="7331075" y="5989638"/>
          <p14:tracePt t="47615" x="7353300" y="5989638"/>
          <p14:tracePt t="47623" x="7391400" y="5989638"/>
          <p14:tracePt t="47631" x="7451725" y="5989638"/>
          <p14:tracePt t="47643" x="7505700" y="5989638"/>
          <p14:tracePt t="47659" x="7635875" y="5989638"/>
          <p14:tracePt t="47676" x="7772400" y="5973763"/>
          <p14:tracePt t="47693" x="7848600" y="5959475"/>
          <p14:tracePt t="47710" x="7864475" y="5959475"/>
          <p14:tracePt t="47726" x="7870825" y="5951538"/>
          <p14:tracePt t="47871" x="7886700" y="5951538"/>
          <p14:tracePt t="47879" x="7908925" y="5951538"/>
          <p14:tracePt t="47887" x="7924800" y="5951538"/>
          <p14:tracePt t="47896" x="7947025" y="5951538"/>
          <p14:tracePt t="47910" x="8023225" y="5951538"/>
          <p14:tracePt t="47927" x="8093075" y="5981700"/>
          <p14:tracePt t="47942" x="8161338" y="6011863"/>
          <p14:tracePt t="47960" x="8207375" y="6019800"/>
          <p14:tracePt t="47976" x="8237538" y="6019800"/>
          <p14:tracePt t="47993" x="8259763" y="6019800"/>
          <p14:tracePt t="48010" x="8283575" y="6019800"/>
          <p14:tracePt t="48026" x="8313738" y="6011863"/>
          <p14:tracePt t="48043" x="8343900" y="5989638"/>
          <p14:tracePt t="48060" x="8366125" y="5973763"/>
          <p14:tracePt t="48063" x="8366125" y="5959475"/>
          <p14:tracePt t="48076" x="8374063" y="5959475"/>
          <p14:tracePt t="48093" x="8389938" y="5951538"/>
          <p14:tracePt t="48111" x="8397875" y="5943600"/>
          <p14:tracePt t="48143" x="8412163" y="5943600"/>
          <p14:tracePt t="48160" x="8450263" y="5943600"/>
          <p14:tracePt t="48176" x="8504238" y="5943600"/>
          <p14:tracePt t="48193" x="8550275" y="5943600"/>
          <p14:tracePt t="48210" x="8588375" y="5951538"/>
          <p14:tracePt t="48227" x="8618538" y="5951538"/>
          <p14:tracePt t="48243" x="8632825" y="5959475"/>
          <p14:tracePt t="48260" x="8664575" y="5959475"/>
          <p14:tracePt t="48276" x="8686800" y="5959475"/>
          <p14:tracePt t="48293" x="8724900" y="5959475"/>
          <p14:tracePt t="48310" x="8809038" y="5959475"/>
          <p14:tracePt t="48326" x="8839200" y="5959475"/>
          <p14:tracePt t="48343" x="8855075" y="5959475"/>
          <p14:tracePt t="48377" x="8861425" y="5959475"/>
          <p14:tracePt t="48393" x="8877300" y="5965825"/>
          <p14:tracePt t="48410" x="8899525" y="5965825"/>
          <p14:tracePt t="48426" x="8931275" y="5973763"/>
          <p14:tracePt t="48443" x="8991600" y="5981700"/>
          <p14:tracePt t="48461" x="9029700" y="5989638"/>
          <p14:tracePt t="48476" x="9075738" y="5997575"/>
          <p14:tracePt t="48493" x="9105900" y="5997575"/>
          <p14:tracePt t="48510" x="9166225" y="6003925"/>
          <p14:tracePt t="48526" x="9228138" y="6011863"/>
          <p14:tracePt t="48544" x="9288463" y="6011863"/>
          <p14:tracePt t="48560" x="9364663" y="6011863"/>
          <p14:tracePt t="48577" x="9426575" y="6011863"/>
          <p14:tracePt t="48594" x="9456738" y="6011863"/>
          <p14:tracePt t="48610" x="9471025" y="6011863"/>
          <p14:tracePt t="48627" x="9478963" y="6011863"/>
          <p14:tracePt t="48767" x="9486900" y="6011863"/>
          <p14:tracePt t="48776" x="9502775" y="6011863"/>
          <p14:tracePt t="48784" x="9517063" y="6011863"/>
          <p14:tracePt t="48793" x="9532938" y="6011863"/>
          <p14:tracePt t="48810" x="9578975" y="6011863"/>
          <p14:tracePt t="48827" x="9631363" y="6011863"/>
          <p14:tracePt t="48843" x="9699625" y="6011863"/>
          <p14:tracePt t="48863" x="9775825" y="6011863"/>
          <p14:tracePt t="48877" x="9799638" y="6011863"/>
          <p14:tracePt t="48894" x="9821863" y="6011863"/>
          <p14:tracePt t="48942" x="9829800" y="6011863"/>
          <p14:tracePt t="48950" x="9837738" y="6011863"/>
          <p14:tracePt t="48966" x="9845675" y="6011863"/>
          <p14:tracePt t="48976" x="9852025" y="6011863"/>
          <p14:tracePt t="48993" x="9875838" y="6019800"/>
          <p14:tracePt t="49009" x="9883775" y="6019800"/>
          <p14:tracePt t="49026" x="9890125" y="6019800"/>
          <p14:tracePt t="49070" x="9890125" y="6027738"/>
          <p14:tracePt t="49078" x="9890125" y="6042025"/>
          <p14:tracePt t="49093" x="9890125" y="6049963"/>
          <p14:tracePt t="49110" x="9813925" y="6126163"/>
          <p14:tracePt t="49126" x="9655175" y="6194425"/>
          <p14:tracePt t="49143" x="9432925" y="6240463"/>
          <p14:tracePt t="49160" x="9159875" y="6248400"/>
          <p14:tracePt t="49178" x="8885238" y="6248400"/>
          <p14:tracePt t="49193" x="8664575" y="6248400"/>
          <p14:tracePt t="49210" x="8466138" y="6248400"/>
          <p14:tracePt t="49227" x="8267700" y="6248400"/>
          <p14:tracePt t="49243" x="8107363" y="6248400"/>
          <p14:tracePt t="49260" x="7954963" y="6248400"/>
          <p14:tracePt t="49279" x="7764463" y="6256338"/>
          <p14:tracePt t="49295" x="7650163" y="6278563"/>
          <p14:tracePt t="49310" x="7543800" y="6302375"/>
          <p14:tracePt t="49327" x="7483475" y="6316663"/>
          <p14:tracePt t="49343" x="7437438" y="6340475"/>
          <p14:tracePt t="49360" x="7413625" y="6346825"/>
          <p14:tracePt t="49393" x="7399338" y="6346825"/>
          <p14:tracePt t="49410" x="7391400" y="6354763"/>
          <p14:tracePt t="49427" x="7369175" y="6354763"/>
          <p14:tracePt t="49443" x="7369175" y="6340475"/>
          <p14:tracePt t="49460" x="7353300" y="6302375"/>
          <p14:tracePt t="49839" x="7337425" y="6294438"/>
          <p14:tracePt t="49880" x="7337425" y="6302375"/>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880533" y="2253547"/>
            <a:ext cx="11209867" cy="2677656"/>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8.1 Testing the Difference Between Means (</a:t>
            </a:r>
            <a:r>
              <a:rPr lang="en-US" sz="2400" dirty="0" smtClean="0">
                <a:latin typeface="Times New Roman" panose="02020603050405020304" pitchFamily="18" charset="0"/>
                <a:cs typeface="Times New Roman" panose="02020603050405020304" pitchFamily="18" charset="0"/>
              </a:rPr>
              <a:t>Large 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8.2 Testing the Difference Between Means (Small </a:t>
            </a:r>
            <a:r>
              <a:rPr lang="en-US" sz="2400" dirty="0" smtClean="0">
                <a:latin typeface="Times New Roman" panose="02020603050405020304" pitchFamily="18" charset="0"/>
                <a:cs typeface="Times New Roman" panose="02020603050405020304" pitchFamily="18" charset="0"/>
              </a:rPr>
              <a:t>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8.3 Testing the Difference Between Means </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Dependent 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8.4 Testing the Difference Between Proportions</a:t>
            </a:r>
          </a:p>
        </p:txBody>
      </p:sp>
    </p:spTree>
    <p:extLst>
      <p:ext uri="{BB962C8B-B14F-4D97-AF65-F5344CB8AC3E}">
        <p14:creationId xmlns:p14="http://schemas.microsoft.com/office/powerpoint/2010/main" val="3242529245"/>
      </p:ext>
    </p:extLst>
  </p:cSld>
  <p:clrMapOvr>
    <a:masterClrMapping/>
  </p:clrMapOvr>
  <mc:AlternateContent xmlns:mc="http://schemas.openxmlformats.org/markup-compatibility/2006" xmlns:p14="http://schemas.microsoft.com/office/powerpoint/2010/main">
    <mc:Choice Requires="p14">
      <p:transition p14:dur="10" advTm="231815"/>
    </mc:Choice>
    <mc:Fallback xmlns="">
      <p:transition advTm="231815"/>
    </mc:Fallback>
  </mc:AlternateContent>
  <p:timing>
    <p:tnLst>
      <p:par>
        <p:cTn id="1" dur="indefinite" restart="never" nodeType="tmRoot"/>
      </p:par>
    </p:tnLst>
  </p:timing>
  <p:extLst mod="1">
    <p:ext uri="{3A86A75C-4F4B-4683-9AE1-C65F6400EC91}">
      <p14:laserTraceLst xmlns:p14="http://schemas.microsoft.com/office/powerpoint/2010/main">
        <p14:tracePtLst>
          <p14:tracePt t="8992" x="7345363" y="6302375"/>
          <p14:tracePt t="8998" x="7413625" y="6188075"/>
          <p14:tracePt t="9011" x="7627938" y="6035675"/>
          <p14:tracePt t="9029" x="8518525" y="5921375"/>
          <p14:tracePt t="9045" x="9304338" y="6156325"/>
          <p14:tracePt t="9061" x="10004425" y="6332538"/>
          <p14:tracePt t="9078" x="10561638" y="6392863"/>
          <p14:tracePt t="9095" x="10995025" y="6392863"/>
          <p14:tracePt t="9112" x="11407775" y="6294438"/>
          <p14:tracePt t="9128" x="11696700" y="6226175"/>
          <p14:tracePt t="9145" x="11833225" y="6180138"/>
          <p14:tracePt t="9161" x="11849100" y="6172200"/>
          <p14:tracePt t="9390" x="11818938" y="6172200"/>
          <p14:tracePt t="9398" x="11598275" y="6134100"/>
          <p14:tracePt t="9406" x="11269663" y="6065838"/>
          <p14:tracePt t="9414" x="10988675" y="5997575"/>
          <p14:tracePt t="9429" x="10393363" y="5668963"/>
          <p14:tracePt t="9445" x="10042525" y="5418138"/>
          <p14:tracePt t="9462" x="9045575" y="4511675"/>
          <p14:tracePt t="9478" x="8602663" y="3894138"/>
          <p14:tracePt t="9495" x="8359775" y="3298825"/>
          <p14:tracePt t="9511" x="8229600" y="2803525"/>
          <p14:tracePt t="9528" x="8191500" y="2378075"/>
          <p14:tracePt t="9545" x="8191500" y="2117725"/>
          <p14:tracePt t="9562" x="8199438" y="1973263"/>
          <p14:tracePt t="9578" x="8221663" y="1943100"/>
          <p14:tracePt t="9846" x="8237538" y="1958975"/>
          <p14:tracePt t="9854" x="8275638" y="2049463"/>
          <p14:tracePt t="9862" x="8321675" y="2155825"/>
          <p14:tracePt t="9878" x="8359775" y="2293938"/>
          <p14:tracePt t="9895" x="8382000" y="2346325"/>
          <p14:tracePt t="9912" x="8397875" y="2370138"/>
          <p14:tracePt t="9928" x="8488363" y="2416175"/>
          <p14:tracePt t="9945" x="8610600" y="2446338"/>
          <p14:tracePt t="9962" x="8716963" y="2468563"/>
          <p14:tracePt t="9978" x="8763000" y="2468563"/>
          <p14:tracePt t="9998" x="8785225" y="2454275"/>
          <p14:tracePt t="10014" x="8785225" y="2446338"/>
          <p14:tracePt t="10509" x="8763000" y="2446338"/>
          <p14:tracePt t="10518" x="8678863" y="2430463"/>
          <p14:tracePt t="10526" x="8550275" y="2392363"/>
          <p14:tracePt t="10534" x="8359775" y="2392363"/>
          <p14:tracePt t="10545" x="8107363" y="2392363"/>
          <p14:tracePt t="10562" x="7527925" y="2476500"/>
          <p14:tracePt t="10579" x="6804025" y="2582863"/>
          <p14:tracePt t="10595" x="5965825" y="2674938"/>
          <p14:tracePt t="10612" x="5273675" y="2727325"/>
          <p14:tracePt t="10617" x="4968875" y="2765425"/>
          <p14:tracePt t="10629" x="4610100" y="2781300"/>
          <p14:tracePt t="10646" x="4441825" y="2781300"/>
          <p14:tracePt t="10662" x="4397375" y="2781300"/>
          <p14:tracePt t="10734" x="4397375" y="2773363"/>
          <p14:tracePt t="10742" x="4427538" y="2759075"/>
          <p14:tracePt t="10758" x="4441825" y="2759075"/>
          <p14:tracePt t="10766" x="4449763" y="2751138"/>
          <p14:tracePt t="10779" x="4473575" y="2751138"/>
          <p14:tracePt t="10796" x="4533900" y="2751138"/>
          <p14:tracePt t="10813" x="4732338" y="2751138"/>
          <p14:tracePt t="10829" x="4999038" y="2781300"/>
          <p14:tracePt t="10845" x="5341938" y="2857500"/>
          <p14:tracePt t="10862" x="5646738" y="2933700"/>
          <p14:tracePt t="10879" x="5845175" y="3001963"/>
          <p14:tracePt t="10896" x="5943600" y="3040063"/>
          <p14:tracePt t="10912" x="5959475" y="3078163"/>
          <p14:tracePt t="10929" x="5959475" y="3146425"/>
          <p14:tracePt t="10945" x="5927725" y="3238500"/>
          <p14:tracePt t="10962" x="5813425" y="3260725"/>
          <p14:tracePt t="10979" x="5692775" y="3260725"/>
          <p14:tracePt t="10995" x="5608638" y="3208338"/>
          <p14:tracePt t="11013" x="5524500" y="3040063"/>
          <p14:tracePt t="11029" x="5524500" y="2887663"/>
          <p14:tracePt t="11045" x="5654675" y="2667000"/>
          <p14:tracePt t="11063" x="5889625" y="2484438"/>
          <p14:tracePt t="11079" x="6202363" y="2339975"/>
          <p14:tracePt t="11096" x="6545263" y="2270125"/>
          <p14:tracePt t="11112" x="6705600" y="2255838"/>
          <p14:tracePt t="11129" x="6765925" y="2255838"/>
          <p14:tracePt t="11146" x="6789738" y="2270125"/>
          <p14:tracePt t="11163" x="6819900" y="2446338"/>
          <p14:tracePt t="11179" x="6804025" y="2628900"/>
          <p14:tracePt t="11198" x="6613525" y="2873375"/>
          <p14:tracePt t="11213" x="6523038" y="2911475"/>
          <p14:tracePt t="11229" x="6461125" y="2911475"/>
          <p14:tracePt t="11245" x="6423025" y="2911475"/>
          <p14:tracePt t="11262" x="6423025" y="2879725"/>
          <p14:tracePt t="11279" x="6423025" y="2819400"/>
          <p14:tracePt t="11295" x="6446838" y="2727325"/>
          <p14:tracePt t="11312" x="6515100" y="2659063"/>
          <p14:tracePt t="11329" x="6621463" y="2636838"/>
          <p14:tracePt t="11346" x="6675438" y="2636838"/>
          <p14:tracePt t="11362" x="6705600" y="2644775"/>
          <p14:tracePt t="11380" x="6721475" y="2682875"/>
          <p14:tracePt t="11397" x="6789738" y="2941638"/>
          <p14:tracePt t="11413" x="6781800" y="3017838"/>
          <p14:tracePt t="11429" x="6765925" y="3048000"/>
          <p14:tracePt t="11446" x="6705600" y="3063875"/>
          <p14:tracePt t="11462" x="6659563" y="3048000"/>
          <p14:tracePt t="11479" x="6607175" y="2911475"/>
          <p14:tracePt t="11495" x="6575425" y="2727325"/>
          <p14:tracePt t="11512" x="6575425" y="2552700"/>
          <p14:tracePt t="11529" x="6591300" y="2422525"/>
          <p14:tracePt t="11546" x="6659563" y="2339975"/>
          <p14:tracePt t="11563" x="6721475" y="2308225"/>
          <p14:tracePt t="11579" x="6727825" y="2301875"/>
          <p14:tracePt t="11596" x="6735763" y="2308225"/>
          <p14:tracePt t="11613" x="6765925" y="2484438"/>
          <p14:tracePt t="11629" x="6765925" y="2544763"/>
          <p14:tracePt t="11646" x="6751638" y="2636838"/>
          <p14:tracePt t="11662" x="6721475" y="2644775"/>
          <p14:tracePt t="11679" x="6697663" y="2644775"/>
          <p14:tracePt t="11696" x="6683375" y="2628900"/>
          <p14:tracePt t="11712" x="6683375" y="2606675"/>
          <p14:tracePt t="11729" x="6683375" y="2552700"/>
          <p14:tracePt t="11746" x="6683375" y="2530475"/>
          <p14:tracePt t="11762" x="6683375" y="2522538"/>
          <p14:tracePt t="11779" x="6683375" y="2506663"/>
          <p14:tracePt t="14350" x="6689725" y="2506663"/>
          <p14:tracePt t="14358" x="6743700" y="2506663"/>
          <p14:tracePt t="14366" x="6827838" y="2514600"/>
          <p14:tracePt t="14381" x="7010400" y="2574925"/>
          <p14:tracePt t="14397" x="7337425" y="2628900"/>
          <p14:tracePt t="14414" x="7673975" y="2682875"/>
          <p14:tracePt t="14430" x="7894638" y="2720975"/>
          <p14:tracePt t="14447" x="8061325" y="2727325"/>
          <p14:tracePt t="14463" x="8175625" y="2743200"/>
          <p14:tracePt t="14550" x="8161338" y="2743200"/>
          <p14:tracePt t="14558" x="8145463" y="2743200"/>
          <p14:tracePt t="14566" x="8123238" y="2743200"/>
          <p14:tracePt t="14581" x="8069263" y="2743200"/>
          <p14:tracePt t="14597" x="8001000" y="2743200"/>
          <p14:tracePt t="14613" x="7947025" y="2751138"/>
          <p14:tracePt t="14630" x="7916863" y="2759075"/>
          <p14:tracePt t="14647" x="7870825" y="2773363"/>
          <p14:tracePt t="14663" x="7848600" y="2773363"/>
          <p14:tracePt t="14680" x="7832725" y="2773363"/>
          <p14:tracePt t="14697" x="7818438" y="2773363"/>
          <p14:tracePt t="14714" x="7802563" y="2773363"/>
          <p14:tracePt t="14730" x="7788275" y="2765425"/>
          <p14:tracePt t="14747" x="7756525" y="2751138"/>
          <p14:tracePt t="14763" x="7704138" y="2697163"/>
          <p14:tracePt t="14781" x="7604125" y="2598738"/>
          <p14:tracePt t="14797" x="7573963" y="2574925"/>
          <p14:tracePt t="14814" x="7535863" y="2498725"/>
          <p14:tracePt t="14830" x="7505700" y="2438400"/>
          <p14:tracePt t="14847" x="7489825" y="2378075"/>
          <p14:tracePt t="14864" x="7489825" y="2354263"/>
          <p14:tracePt t="14880" x="7489825" y="2324100"/>
          <p14:tracePt t="14897" x="7489825" y="2286000"/>
          <p14:tracePt t="14915" x="7505700" y="2247900"/>
          <p14:tracePt t="14930" x="7573963" y="2209800"/>
          <p14:tracePt t="14947" x="7680325" y="2179638"/>
          <p14:tracePt t="14964" x="7794625" y="2163763"/>
          <p14:tracePt t="14981" x="8016875" y="2155825"/>
          <p14:tracePt t="14997" x="8175625" y="2155825"/>
          <p14:tracePt t="15014" x="8366125" y="2217738"/>
          <p14:tracePt t="15031" x="8580438" y="2324100"/>
          <p14:tracePt t="15047" x="8740775" y="2430463"/>
          <p14:tracePt t="15064" x="8839200" y="2574925"/>
          <p14:tracePt t="15080" x="8907463" y="2743200"/>
          <p14:tracePt t="15097" x="8923338" y="2925763"/>
          <p14:tracePt t="15114" x="8923338" y="3040063"/>
          <p14:tracePt t="15131" x="8831263" y="3146425"/>
          <p14:tracePt t="15134" x="8770938" y="3170238"/>
          <p14:tracePt t="15147" x="8670925" y="3184525"/>
          <p14:tracePt t="15164" x="8488363" y="3192463"/>
          <p14:tracePt t="15181" x="8054975" y="3116263"/>
          <p14:tracePt t="15197" x="7840663" y="3040063"/>
          <p14:tracePt t="15214" x="7399338" y="2803525"/>
          <p14:tracePt t="15231" x="7269163" y="2659063"/>
          <p14:tracePt t="15247" x="7200900" y="2522538"/>
          <p14:tracePt t="15264" x="7178675" y="2384425"/>
          <p14:tracePt t="15281" x="7208838" y="2247900"/>
          <p14:tracePt t="15297" x="7323138" y="2149475"/>
          <p14:tracePt t="15314" x="7497763" y="2095500"/>
          <p14:tracePt t="15331" x="7680325" y="2079625"/>
          <p14:tracePt t="15348" x="7864475" y="2079625"/>
          <p14:tracePt t="15364" x="8061325" y="2133600"/>
          <p14:tracePt t="15381" x="8297863" y="2293938"/>
          <p14:tracePt t="15397" x="8366125" y="2416175"/>
          <p14:tracePt t="15415" x="8382000" y="2552700"/>
          <p14:tracePt t="15431" x="8374063" y="2682875"/>
          <p14:tracePt t="15447" x="8289925" y="2781300"/>
          <p14:tracePt t="15464" x="8153400" y="2827338"/>
          <p14:tracePt t="15480" x="7993063" y="2835275"/>
          <p14:tracePt t="15497" x="7818438" y="2811463"/>
          <p14:tracePt t="15514" x="7635875" y="2720975"/>
          <p14:tracePt t="15531" x="7505700" y="2598738"/>
          <p14:tracePt t="15547" x="7451725" y="2492375"/>
          <p14:tracePt t="15564" x="7445375" y="2370138"/>
          <p14:tracePt t="15581" x="7589838" y="2232025"/>
          <p14:tracePt t="15597" x="7886700" y="2201863"/>
          <p14:tracePt t="15614" x="8259763" y="2201863"/>
          <p14:tracePt t="15631" x="8632825" y="2239963"/>
          <p14:tracePt t="15648" x="8877300" y="2378075"/>
          <p14:tracePt t="15664" x="8983663" y="2506663"/>
          <p14:tracePt t="15681" x="9007475" y="2667000"/>
          <p14:tracePt t="15697" x="9007475" y="2819400"/>
          <p14:tracePt t="15716" x="8915400" y="2895600"/>
          <p14:tracePt t="15731" x="8793163" y="2911475"/>
          <p14:tracePt t="15747" x="8664575" y="2911475"/>
          <p14:tracePt t="15765" x="8458200" y="2773363"/>
          <p14:tracePt t="15781" x="8389938" y="2682875"/>
          <p14:tracePt t="15797" x="8374063" y="2613025"/>
          <p14:tracePt t="15814" x="8404225" y="2544763"/>
          <p14:tracePt t="15831" x="8542338" y="2536825"/>
          <p14:tracePt t="15847" x="8632825" y="2536825"/>
          <p14:tracePt t="15864" x="8678863" y="2560638"/>
          <p14:tracePt t="15881" x="8716963" y="2620963"/>
          <p14:tracePt t="15897" x="8716963" y="2697163"/>
          <p14:tracePt t="15916" x="8656638" y="2773363"/>
          <p14:tracePt t="15931" x="8518525" y="2803525"/>
          <p14:tracePt t="15947" x="8343900" y="2803525"/>
          <p14:tracePt t="15966" x="8023225" y="2727325"/>
          <p14:tracePt t="15981" x="7848600" y="2651125"/>
          <p14:tracePt t="15997" x="7794625" y="2613025"/>
          <p14:tracePt t="16014" x="7788275" y="2606675"/>
          <p14:tracePt t="16031" x="7802563" y="2590800"/>
          <p14:tracePt t="16047" x="7864475" y="2590800"/>
          <p14:tracePt t="16065" x="7924800" y="2590800"/>
          <p14:tracePt t="16081" x="7962900" y="2590800"/>
          <p14:tracePt t="16097" x="7970838" y="2598738"/>
          <p14:tracePt t="16158" x="7978775" y="2598738"/>
          <p14:tracePt t="40958" x="7970838" y="2598738"/>
          <p14:tracePt t="40966" x="7878763" y="2598738"/>
          <p14:tracePt t="40975" x="7764463" y="2582863"/>
          <p14:tracePt t="40990" x="7353300" y="2530475"/>
          <p14:tracePt t="41007" x="6934200" y="2530475"/>
          <p14:tracePt t="41023" x="6727825" y="2530475"/>
          <p14:tracePt t="41040" x="6583363" y="2514600"/>
          <p14:tracePt t="41057" x="6423025" y="2476500"/>
          <p14:tracePt t="41073" x="6324600" y="2438400"/>
          <p14:tracePt t="41090" x="6294438" y="2422525"/>
          <p14:tracePt t="41107" x="6286500" y="2416175"/>
          <p14:tracePt t="41302" x="6126163" y="2430463"/>
          <p14:tracePt t="41310" x="5715000" y="2536825"/>
          <p14:tracePt t="41323" x="5159375" y="2705100"/>
          <p14:tracePt t="41340" x="4397375" y="2925763"/>
          <p14:tracePt t="41357" x="3619500" y="3192463"/>
          <p14:tracePt t="41373" x="3330575" y="3352800"/>
          <p14:tracePt t="41390" x="3055938" y="3551238"/>
          <p14:tracePt t="41407" x="2903538" y="3687763"/>
          <p14:tracePt t="41423" x="2819400" y="3763963"/>
          <p14:tracePt t="41440" x="2773363" y="3794125"/>
          <p14:tracePt t="41457" x="2759075" y="3802063"/>
          <p14:tracePt t="41895" x="2751138" y="3794125"/>
          <p14:tracePt t="41903" x="2781300" y="3749675"/>
          <p14:tracePt t="41913" x="2835275" y="3673475"/>
          <p14:tracePt t="41923" x="2879725" y="3611563"/>
          <p14:tracePt t="41941" x="2994025" y="3475038"/>
          <p14:tracePt t="41957" x="3132138" y="3382963"/>
          <p14:tracePt t="41973" x="3216275" y="3344863"/>
          <p14:tracePt t="41990" x="3268663" y="3330575"/>
          <p14:tracePt t="42597" x="3336925" y="3330575"/>
          <p14:tracePt t="42606" x="3398838" y="3330575"/>
          <p14:tracePt t="42613" x="3467100" y="3344863"/>
          <p14:tracePt t="42624" x="3551238" y="3368675"/>
          <p14:tracePt t="42640" x="3725863" y="3421063"/>
          <p14:tracePt t="42657" x="3962400" y="3444875"/>
          <p14:tracePt t="42674" x="4198938" y="3444875"/>
          <p14:tracePt t="42690" x="4397375" y="3444875"/>
          <p14:tracePt t="42707" x="4587875" y="3413125"/>
          <p14:tracePt t="42724" x="4686300" y="3398838"/>
          <p14:tracePt t="42727" x="4724400" y="3375025"/>
          <p14:tracePt t="42838" x="4732338" y="3375025"/>
          <p14:tracePt t="42846" x="4746625" y="3375025"/>
          <p14:tracePt t="42857" x="4770438" y="3375025"/>
          <p14:tracePt t="42874" x="4816475" y="3382963"/>
          <p14:tracePt t="42890" x="4892675" y="3406775"/>
          <p14:tracePt t="42907" x="4999038" y="3444875"/>
          <p14:tracePt t="42925" x="5241925" y="3489325"/>
          <p14:tracePt t="42941" x="5387975" y="3497263"/>
          <p14:tracePt t="42957" x="5448300" y="3497263"/>
          <p14:tracePt t="42974" x="5478463" y="3497263"/>
          <p14:tracePt t="43007" x="5486400" y="3489325"/>
          <p14:tracePt t="43024" x="5502275" y="3459163"/>
          <p14:tracePt t="43041" x="5516563" y="3436938"/>
          <p14:tracePt t="43057" x="5540375" y="3429000"/>
          <p14:tracePt t="43074" x="5562600" y="3413125"/>
          <p14:tracePt t="43091" x="5592763" y="3413125"/>
          <p14:tracePt t="43109" x="5638800" y="3413125"/>
          <p14:tracePt t="43124" x="5654675" y="3413125"/>
          <p14:tracePt t="43141" x="5661025" y="3413125"/>
          <p14:tracePt t="43190" x="5668963" y="3413125"/>
          <p14:tracePt t="43198" x="5676900" y="3413125"/>
          <p14:tracePt t="43207" x="5692775" y="3421063"/>
          <p14:tracePt t="43224" x="5768975" y="3497263"/>
          <p14:tracePt t="43241" x="5845175" y="3565525"/>
          <p14:tracePt t="43257" x="5943600" y="3611563"/>
          <p14:tracePt t="43274" x="6019800" y="3649663"/>
          <p14:tracePt t="43291" x="6080125" y="3665538"/>
          <p14:tracePt t="43307" x="6103938" y="3665538"/>
          <p14:tracePt t="43350" x="6111875" y="3665538"/>
          <p14:tracePt t="43358" x="6134100" y="3665538"/>
          <p14:tracePt t="43374" x="6172200" y="3619500"/>
          <p14:tracePt t="43391" x="6232525" y="3551238"/>
          <p14:tracePt t="43407" x="6286500" y="3513138"/>
          <p14:tracePt t="43424" x="6354763" y="3489325"/>
          <p14:tracePt t="43441" x="6416675" y="3459163"/>
          <p14:tracePt t="43457" x="6454775" y="3451225"/>
          <p14:tracePt t="43474" x="6461125" y="3451225"/>
          <p14:tracePt t="43822" x="6430963" y="3451225"/>
          <p14:tracePt t="43830" x="6392863" y="3451225"/>
          <p14:tracePt t="43841" x="6340475" y="3451225"/>
          <p14:tracePt t="43857" x="6256338" y="3436938"/>
          <p14:tracePt t="43874" x="6194425" y="3421063"/>
          <p14:tracePt t="43891" x="6194425" y="3413125"/>
          <p14:tracePt t="43918" x="6194425" y="3398838"/>
          <p14:tracePt t="43926" x="6202363" y="3360738"/>
          <p14:tracePt t="43941" x="6286500" y="3254375"/>
          <p14:tracePt t="43957" x="6408738" y="3132138"/>
          <p14:tracePt t="43974" x="6569075" y="3048000"/>
          <p14:tracePt t="43991" x="6743700" y="2987675"/>
          <p14:tracePt t="44008" x="6911975" y="2955925"/>
          <p14:tracePt t="44025" x="7086600" y="2955925"/>
          <p14:tracePt t="44041" x="7239000" y="2963863"/>
          <p14:tracePt t="44058" x="7353300" y="3017838"/>
          <p14:tracePt t="44074" x="7429500" y="3094038"/>
          <p14:tracePt t="44091" x="7459663" y="3200400"/>
          <p14:tracePt t="44107" x="7467600" y="3360738"/>
          <p14:tracePt t="44125" x="7437438" y="3597275"/>
          <p14:tracePt t="44141" x="7391400" y="3649663"/>
          <p14:tracePt t="44158" x="7231063" y="3695700"/>
          <p14:tracePt t="44174" x="7116763" y="3673475"/>
          <p14:tracePt t="44191" x="6950075" y="3551238"/>
          <p14:tracePt t="44208" x="6827838" y="3360738"/>
          <p14:tracePt t="44225" x="6735763" y="3162300"/>
          <p14:tracePt t="44241" x="6675438" y="3009900"/>
          <p14:tracePt t="44258" x="6675438" y="2925763"/>
          <p14:tracePt t="44274" x="6683375" y="2887663"/>
          <p14:tracePt t="44291" x="6773863" y="2879725"/>
          <p14:tracePt t="44308" x="6896100" y="2879725"/>
          <p14:tracePt t="44325" x="7070725" y="2979738"/>
          <p14:tracePt t="44341" x="7185025" y="3146425"/>
          <p14:tracePt t="44358" x="7231063" y="3368675"/>
          <p14:tracePt t="44374" x="7231063" y="3551238"/>
          <p14:tracePt t="44391" x="7154863" y="3649663"/>
          <p14:tracePt t="44408" x="7040563" y="3665538"/>
          <p14:tracePt t="44425" x="6888163" y="3627438"/>
          <p14:tracePt t="44441" x="6621463" y="3406775"/>
          <p14:tracePt t="44458" x="6438900" y="3184525"/>
          <p14:tracePt t="44474" x="6392863" y="3063875"/>
          <p14:tracePt t="44491" x="6392863" y="2955925"/>
          <p14:tracePt t="44508" x="6454775" y="2903538"/>
          <p14:tracePt t="44525" x="6683375" y="2879725"/>
          <p14:tracePt t="44541" x="6827838" y="2917825"/>
          <p14:tracePt t="44558" x="6918325" y="2979738"/>
          <p14:tracePt t="44574" x="7002463" y="3116263"/>
          <p14:tracePt t="44591" x="7002463" y="3254375"/>
          <p14:tracePt t="44608" x="6964363" y="3368675"/>
          <p14:tracePt t="44624" x="6865938" y="3398838"/>
          <p14:tracePt t="44641" x="6727825" y="3398838"/>
          <p14:tracePt t="44658" x="6583363" y="3306763"/>
          <p14:tracePt t="44675" x="6523038" y="3246438"/>
          <p14:tracePt t="44691" x="6523038" y="3216275"/>
          <p14:tracePt t="44708" x="6530975" y="3170238"/>
          <p14:tracePt t="44726" x="6721475" y="3154363"/>
          <p14:tracePt t="44741" x="6950075" y="3178175"/>
          <p14:tracePt t="44758" x="7246938" y="3260725"/>
          <p14:tracePt t="44774" x="7612063" y="3398838"/>
          <p14:tracePt t="44791" x="7940675" y="3551238"/>
          <p14:tracePt t="44808" x="8099425" y="3627438"/>
          <p14:tracePt t="44827" x="8145463" y="3635375"/>
          <p14:tracePt t="44878" x="8153400" y="3627438"/>
          <p14:tracePt t="44886" x="8169275" y="3589338"/>
          <p14:tracePt t="44893" x="8175625" y="3565525"/>
          <p14:tracePt t="44907" x="8191500" y="3543300"/>
          <p14:tracePt t="44924" x="8283575" y="3505200"/>
          <p14:tracePt t="44941" x="8397875" y="3505200"/>
          <p14:tracePt t="44958" x="8496300" y="3505200"/>
          <p14:tracePt t="44974" x="8572500" y="3505200"/>
          <p14:tracePt t="44991" x="8588375" y="3505200"/>
          <p14:tracePt t="45045" x="8572500" y="3505200"/>
          <p14:tracePt t="45053" x="8526463" y="3505200"/>
          <p14:tracePt t="45061" x="8480425" y="3505200"/>
          <p14:tracePt t="45074" x="8428038" y="3497263"/>
          <p14:tracePt t="45091" x="8335963" y="3467100"/>
          <p14:tracePt t="45108" x="8313738" y="3451225"/>
          <p14:tracePt t="45124" x="8305800" y="3444875"/>
          <p14:tracePt t="45141" x="8305800" y="3436938"/>
          <p14:tracePt t="45157" x="8305800" y="3429000"/>
          <p14:tracePt t="45174" x="8328025" y="3429000"/>
          <p14:tracePt t="45191" x="8420100" y="3429000"/>
          <p14:tracePt t="45208" x="8518525" y="3429000"/>
          <p14:tracePt t="45226" x="8594725" y="3429000"/>
          <p14:tracePt t="45241" x="8626475" y="3436938"/>
          <p14:tracePt t="45277" x="8618538" y="3444875"/>
          <p14:tracePt t="45291" x="8572500" y="3444875"/>
          <p14:tracePt t="45308" x="8428038" y="3429000"/>
          <p14:tracePt t="45325" x="8259763" y="3375025"/>
          <p14:tracePt t="45341" x="8251825" y="3375025"/>
          <p14:tracePt t="45358" x="8251825" y="3368675"/>
          <p14:tracePt t="45375" x="8267700" y="3352800"/>
          <p14:tracePt t="45391" x="8412163" y="3330575"/>
          <p14:tracePt t="45408" x="8626475" y="3330575"/>
          <p14:tracePt t="45424" x="8831263" y="3330575"/>
          <p14:tracePt t="45441" x="9045575" y="3330575"/>
          <p14:tracePt t="45458" x="9280525" y="3330575"/>
          <p14:tracePt t="45475" x="9440863" y="3375025"/>
          <p14:tracePt t="45491" x="9509125" y="3398838"/>
          <p14:tracePt t="45508" x="9509125" y="3406775"/>
          <p14:tracePt t="45534" x="9509125" y="3413125"/>
          <p14:tracePt t="58565" x="9502775" y="3413125"/>
          <p14:tracePt t="58573" x="9432925" y="3413125"/>
          <p14:tracePt t="58582" x="9258300" y="3382963"/>
          <p14:tracePt t="58597" x="8640763" y="3216275"/>
          <p14:tracePt t="58613" x="8328025" y="3116263"/>
          <p14:tracePt t="58629" x="7932738" y="3040063"/>
          <p14:tracePt t="58646" x="7826375" y="3040063"/>
          <p14:tracePt t="58663" x="7764463" y="3040063"/>
          <p14:tracePt t="58680" x="7680325" y="3040063"/>
          <p14:tracePt t="58696" x="7527925" y="3032125"/>
          <p14:tracePt t="58713" x="7369175" y="2963863"/>
          <p14:tracePt t="58730" x="7269163" y="2903538"/>
          <p14:tracePt t="58746" x="7246938" y="2879725"/>
          <p14:tracePt t="58830" x="7231063" y="2873375"/>
          <p14:tracePt t="58838" x="7185025" y="2849563"/>
          <p14:tracePt t="58846" x="7078663" y="2803525"/>
          <p14:tracePt t="58863" x="6545263" y="2454275"/>
          <p14:tracePt t="58880" x="5913438" y="1958975"/>
          <p14:tracePt t="58896" x="5592763" y="1692275"/>
          <p14:tracePt t="58913" x="5524500" y="1668463"/>
          <p14:tracePt t="58930" x="5486400" y="1668463"/>
          <p14:tracePt t="58946" x="5432425" y="1752600"/>
          <p14:tracePt t="58963" x="5410200" y="1935163"/>
          <p14:tracePt t="58981" x="5410200" y="2193925"/>
          <p14:tracePt t="58997" x="5410200" y="2293938"/>
          <p14:tracePt t="59013" x="5410200" y="2324100"/>
          <p14:tracePt t="59030" x="5402263" y="2370138"/>
          <p14:tracePt t="59046" x="5380038" y="2400300"/>
          <p14:tracePt t="59063" x="5372100" y="2438400"/>
          <p14:tracePt t="59081" x="5356225" y="2468563"/>
          <p14:tracePt t="59096" x="5341938" y="2498725"/>
          <p14:tracePt t="59113" x="5334000" y="2530475"/>
          <p14:tracePt t="59130" x="5334000" y="2536825"/>
          <p14:tracePt t="59146" x="5334000" y="2574925"/>
          <p14:tracePt t="59163" x="5341938" y="2651125"/>
          <p14:tracePt t="59181" x="5372100" y="2811463"/>
          <p14:tracePt t="59197" x="5372100" y="2955925"/>
          <p14:tracePt t="59213" x="5372100" y="3048000"/>
          <p14:tracePt t="59230" x="5372100" y="3070225"/>
          <p14:tracePt t="59630" x="5387975" y="3063875"/>
          <p14:tracePt t="59638" x="5402263" y="3001963"/>
          <p14:tracePt t="59646" x="5432425" y="2911475"/>
          <p14:tracePt t="59663" x="5456238" y="2689225"/>
          <p14:tracePt t="59681" x="5494338" y="2438400"/>
          <p14:tracePt t="59696" x="5584825" y="2179638"/>
          <p14:tracePt t="59714" x="5608638" y="2073275"/>
          <p14:tracePt t="59730" x="5608638" y="2057400"/>
          <p14:tracePt t="59799" x="5608638" y="2111375"/>
          <p14:tracePt t="59806" x="5608638" y="2263775"/>
          <p14:tracePt t="59815" x="5608638" y="2416175"/>
          <p14:tracePt t="59830" x="5608638" y="2727325"/>
          <p14:tracePt t="59847" x="5608638" y="2917825"/>
          <p14:tracePt t="59863" x="5608638" y="2955925"/>
          <p14:tracePt t="59910" x="5622925" y="2925763"/>
          <p14:tracePt t="59918" x="5661025" y="2781300"/>
          <p14:tracePt t="59931" x="5722938" y="2606675"/>
          <p14:tracePt t="59947" x="5737225" y="2384425"/>
          <p14:tracePt t="59963" x="5768975" y="2308225"/>
          <p14:tracePt t="59980" x="5768975" y="2301875"/>
          <p14:tracePt t="60031" x="5768975" y="2362200"/>
          <p14:tracePt t="60038" x="5761038" y="2422525"/>
          <p14:tracePt t="60047" x="5745163" y="2484438"/>
          <p14:tracePt t="60063" x="5722938" y="2552700"/>
          <p14:tracePt t="60080" x="5722938" y="2560638"/>
          <p14:tracePt t="60113" x="5722938" y="2530475"/>
          <p14:tracePt t="60130" x="5761038" y="2392363"/>
          <p14:tracePt t="60147" x="5775325" y="2339975"/>
          <p14:tracePt t="60214" x="5775325" y="2354263"/>
          <p14:tracePt t="60222" x="5775325" y="2446338"/>
          <p14:tracePt t="60231" x="5791200" y="2560638"/>
          <p14:tracePt t="60247" x="5791200" y="2751138"/>
          <p14:tracePt t="60263" x="5791200" y="2803525"/>
          <p14:tracePt t="60302" x="5799138" y="2803525"/>
          <p14:tracePt t="60313" x="5807075" y="2765425"/>
          <p14:tracePt t="60330" x="5837238" y="2651125"/>
          <p14:tracePt t="60347" x="5837238" y="2620963"/>
          <p14:tracePt t="60390" x="5837238" y="2667000"/>
          <p14:tracePt t="60398" x="5837238" y="2759075"/>
          <p14:tracePt t="60406" x="5837238" y="2879725"/>
          <p14:tracePt t="60414" x="5837238" y="3025775"/>
          <p14:tracePt t="60430" x="5837238" y="3222625"/>
          <p14:tracePt t="60447" x="5837238" y="3260725"/>
          <p14:tracePt t="60480" x="5859463" y="3268663"/>
          <p14:tracePt t="60497" x="5973763" y="2994025"/>
          <p14:tracePt t="60514" x="6057900" y="2727325"/>
          <p14:tracePt t="60530" x="6080125" y="2598738"/>
          <p14:tracePt t="60547" x="6088063" y="2590800"/>
          <p14:tracePt t="60574" x="6088063" y="2598738"/>
          <p14:tracePt t="60582" x="6088063" y="2651125"/>
          <p14:tracePt t="60597" x="6088063" y="2735263"/>
          <p14:tracePt t="60614" x="6088063" y="2879725"/>
          <p14:tracePt t="60647" x="6096000" y="2887663"/>
          <p14:tracePt t="60664" x="6180138" y="2697163"/>
          <p14:tracePt t="60682" x="6278563" y="2286000"/>
          <p14:tracePt t="60697" x="6302375" y="2041525"/>
          <p14:tracePt t="60714" x="6316663" y="1997075"/>
          <p14:tracePt t="60750" x="6316663" y="2003425"/>
          <p14:tracePt t="60765" x="6202363" y="2408238"/>
          <p14:tracePt t="60781" x="6035675" y="3048000"/>
          <p14:tracePt t="60797" x="5943600" y="3306763"/>
          <p14:tracePt t="60814" x="5927725" y="3344863"/>
          <p14:tracePt t="60830" x="5927725" y="3330575"/>
          <p14:tracePt t="60847" x="5943600" y="3184525"/>
          <p14:tracePt t="60864" x="6011863" y="2941638"/>
          <p14:tracePt t="60882" x="6049963" y="2773363"/>
          <p14:tracePt t="60897" x="6057900" y="2735263"/>
          <p14:tracePt t="60942" x="6057900" y="2765425"/>
          <p14:tracePt t="60951" x="6057900" y="2835275"/>
          <p14:tracePt t="60964" x="6049963" y="2911475"/>
          <p14:tracePt t="60981" x="6049963" y="3017838"/>
          <p14:tracePt t="61014" x="6073775" y="2994025"/>
          <p14:tracePt t="61030" x="6188075" y="2849563"/>
          <p14:tracePt t="61047" x="6294438" y="2674938"/>
          <p14:tracePt t="61064" x="6346825" y="2606675"/>
          <p14:tracePt t="61083" x="6354763" y="2590800"/>
          <p14:tracePt t="61134" x="6362700" y="2606675"/>
          <p14:tracePt t="61158" x="6370638" y="2613025"/>
          <p14:tracePt t="61167" x="6378575" y="2613025"/>
          <p14:tracePt t="61174" x="6384925" y="2613025"/>
          <p14:tracePt t="61182" x="6408738" y="2613025"/>
          <p14:tracePt t="61197" x="6446838" y="2613025"/>
          <p14:tracePt t="61214" x="6561138" y="2568575"/>
          <p14:tracePt t="61230" x="6583363" y="2552700"/>
          <p14:tracePt t="61286" x="6583363" y="2560638"/>
          <p14:tracePt t="61296" x="6569075" y="2574925"/>
          <p14:tracePt t="61301" x="6537325" y="2606675"/>
          <p14:tracePt t="61314" x="6523038" y="2620963"/>
          <p14:tracePt t="61331" x="6507163" y="2644775"/>
          <p14:tracePt t="61367" x="6523038" y="2651125"/>
          <p14:tracePt t="61381" x="6583363" y="2651125"/>
          <p14:tracePt t="61397" x="6697663" y="2606675"/>
          <p14:tracePt t="61414" x="6765925" y="2568575"/>
          <p14:tracePt t="61454" x="6751638" y="2568575"/>
          <p14:tracePt t="61464" x="6713538" y="2552700"/>
          <p14:tracePt t="61481" x="6645275" y="2536825"/>
          <p14:tracePt t="61497" x="6607175" y="2536825"/>
          <p14:tracePt t="61514" x="6591300" y="2536825"/>
          <p14:tracePt t="61547" x="6607175" y="2536825"/>
          <p14:tracePt t="61564" x="6705600" y="2552700"/>
          <p14:tracePt t="61581" x="7048500" y="2613025"/>
          <p14:tracePt t="61597" x="7337425" y="2613025"/>
          <p14:tracePt t="61614" x="7581900" y="2651125"/>
          <p14:tracePt t="61631" x="7673975" y="2667000"/>
          <p14:tracePt t="61647" x="7680325" y="2667000"/>
          <p14:tracePt t="61694" x="7666038" y="2667000"/>
          <p14:tracePt t="61702" x="7650163" y="2667000"/>
          <p14:tracePt t="61714" x="7635875" y="2667000"/>
          <p14:tracePt t="61731" x="7612063" y="2667000"/>
          <p14:tracePt t="61782" x="7642225" y="2667000"/>
          <p14:tracePt t="61793" x="7712075" y="2667000"/>
          <p14:tracePt t="61798" x="7810500" y="2667000"/>
          <p14:tracePt t="61814" x="8115300" y="2705100"/>
          <p14:tracePt t="61831" x="8435975" y="2727325"/>
          <p14:tracePt t="61847" x="8670925" y="2759075"/>
          <p14:tracePt t="61864" x="8785225" y="2781300"/>
          <p14:tracePt t="61881" x="8793163" y="2781300"/>
          <p14:tracePt t="61914" x="8801100" y="2789238"/>
          <p14:tracePt t="61966" x="8809038" y="2789238"/>
          <p14:tracePt t="61974" x="8847138" y="2789238"/>
          <p14:tracePt t="61982" x="8923338" y="2789238"/>
          <p14:tracePt t="61997" x="9083675" y="2789238"/>
          <p14:tracePt t="62014" x="9242425" y="2803525"/>
          <p14:tracePt t="62031" x="9388475" y="2803525"/>
          <p14:tracePt t="62047" x="9509125" y="2803525"/>
          <p14:tracePt t="62064" x="9555163" y="2803525"/>
          <p14:tracePt t="62082" x="9578975" y="2803525"/>
          <p14:tracePt t="62430" x="9555163" y="2803525"/>
          <p14:tracePt t="62438" x="9532938" y="2797175"/>
          <p14:tracePt t="62448" x="9478963" y="2797175"/>
          <p14:tracePt t="62464" x="9364663" y="2797175"/>
          <p14:tracePt t="62481" x="9228138" y="2797175"/>
          <p14:tracePt t="62498" x="9045575" y="2797175"/>
          <p14:tracePt t="62514" x="8839200" y="2797175"/>
          <p14:tracePt t="62531" x="8618538" y="2797175"/>
          <p14:tracePt t="62548" x="8404225" y="2797175"/>
          <p14:tracePt t="62565" x="8169275" y="2797175"/>
          <p14:tracePt t="62581" x="8061325" y="2811463"/>
          <p14:tracePt t="62598" x="7970838" y="2835275"/>
          <p14:tracePt t="62614" x="7902575" y="2873375"/>
          <p14:tracePt t="62631" x="7832725" y="2895600"/>
          <p14:tracePt t="62648" x="7764463" y="2933700"/>
          <p14:tracePt t="62664" x="7673975" y="2971800"/>
          <p14:tracePt t="62681" x="7604125" y="3001963"/>
          <p14:tracePt t="62698" x="7535863" y="3032125"/>
          <p14:tracePt t="62714" x="7475538" y="3078163"/>
          <p14:tracePt t="62731" x="7421563" y="3101975"/>
          <p14:tracePt t="62749" x="7369175" y="3140075"/>
          <p14:tracePt t="62765" x="7337425" y="3162300"/>
          <p14:tracePt t="62781" x="7307263" y="3178175"/>
          <p14:tracePt t="62798" x="7292975" y="3192463"/>
          <p14:tracePt t="62814" x="7261225" y="3192463"/>
          <p14:tracePt t="62831" x="7231063" y="3192463"/>
          <p14:tracePt t="62848" x="7078663" y="3178175"/>
          <p14:tracePt t="62864" x="7040563" y="3162300"/>
          <p14:tracePt t="63182" x="7040563" y="3170238"/>
          <p14:tracePt t="63190" x="7032625" y="3184525"/>
          <p14:tracePt t="63199" x="7018338" y="3216275"/>
          <p14:tracePt t="63215" x="6942138" y="3292475"/>
          <p14:tracePt t="63231" x="6819900" y="3368675"/>
          <p14:tracePt t="63248" x="6683375" y="3444875"/>
          <p14:tracePt t="63265" x="6537325" y="3505200"/>
          <p14:tracePt t="63282" x="6408738" y="3535363"/>
          <p14:tracePt t="63298" x="6316663" y="3543300"/>
          <p14:tracePt t="63301" x="6286500" y="3543300"/>
          <p14:tracePt t="63315" x="6278563" y="3543300"/>
          <p14:tracePt t="63331" x="6270625" y="3543300"/>
          <p14:tracePt t="63590" x="6278563" y="3543300"/>
          <p14:tracePt t="63598" x="6302375" y="3521075"/>
          <p14:tracePt t="63606" x="6308725" y="3513138"/>
          <p14:tracePt t="63615" x="6324600" y="3505200"/>
          <p14:tracePt t="63631" x="6370638" y="3482975"/>
          <p14:tracePt t="63648" x="6484938" y="3451225"/>
          <p14:tracePt t="63665" x="6607175" y="3436938"/>
          <p14:tracePt t="63682" x="6697663" y="3413125"/>
          <p14:tracePt t="63698" x="6743700" y="3398838"/>
          <p14:tracePt t="63715" x="6759575" y="3390900"/>
          <p14:tracePt t="63838" x="6789738" y="3390900"/>
          <p14:tracePt t="63846" x="6850063" y="3390900"/>
          <p14:tracePt t="63854" x="6934200" y="3398838"/>
          <p14:tracePt t="63865" x="7040563" y="3436938"/>
          <p14:tracePt t="63881" x="7331075" y="3467100"/>
          <p14:tracePt t="63898" x="7620000" y="3505200"/>
          <p14:tracePt t="63915" x="7870825" y="3543300"/>
          <p14:tracePt t="63931" x="8085138" y="3581400"/>
          <p14:tracePt t="63949" x="8259763" y="3603625"/>
          <p14:tracePt t="63965" x="8283575" y="3603625"/>
          <p14:tracePt t="63982" x="8366125" y="3619500"/>
          <p14:tracePt t="63998" x="8397875" y="3619500"/>
          <p14:tracePt t="64015" x="8420100" y="3589338"/>
          <p14:tracePt t="64031" x="8366125" y="3543300"/>
          <p14:tracePt t="64302" x="8382000" y="3521075"/>
          <p14:tracePt t="64310" x="8458200" y="3505200"/>
          <p14:tracePt t="64318" x="8588375" y="3482975"/>
          <p14:tracePt t="64332" x="8770938" y="3459163"/>
          <p14:tracePt t="64349" x="9312275" y="3459163"/>
          <p14:tracePt t="64365" x="9623425" y="3459163"/>
          <p14:tracePt t="64381" x="9875838" y="3459163"/>
          <p14:tracePt t="64399" x="10066338" y="3459163"/>
          <p14:tracePt t="64415" x="10218738" y="3459163"/>
          <p14:tracePt t="64432" x="10287000" y="3459163"/>
          <p14:tracePt t="64448" x="10302875" y="3459163"/>
          <p14:tracePt t="64582" x="10294938" y="3459163"/>
          <p14:tracePt t="64590" x="10279063" y="3459163"/>
          <p14:tracePt t="64598" x="10256838" y="3459163"/>
          <p14:tracePt t="64615" x="10180638" y="3459163"/>
          <p14:tracePt t="64632" x="10074275" y="3459163"/>
          <p14:tracePt t="64649" x="9875838" y="3459163"/>
          <p14:tracePt t="64665" x="9655175" y="3459163"/>
          <p14:tracePt t="64682" x="9342438" y="3459163"/>
          <p14:tracePt t="64700" x="8923338" y="3459163"/>
          <p14:tracePt t="64715" x="8450263" y="3459163"/>
          <p14:tracePt t="64732" x="8093075" y="3459163"/>
          <p14:tracePt t="64749" x="7788275" y="3459163"/>
          <p14:tracePt t="64765" x="7642225" y="3459163"/>
          <p14:tracePt t="64782" x="7566025" y="3459163"/>
          <p14:tracePt t="64798" x="7489825" y="3451225"/>
          <p14:tracePt t="64816" x="7437438" y="3451225"/>
          <p14:tracePt t="64832" x="7375525" y="3451225"/>
          <p14:tracePt t="64848" x="7299325" y="3451225"/>
          <p14:tracePt t="64865" x="7208838" y="3451225"/>
          <p14:tracePt t="64882" x="7146925" y="3451225"/>
          <p14:tracePt t="64900" x="7094538" y="3451225"/>
          <p14:tracePt t="64915" x="7056438" y="3451225"/>
          <p14:tracePt t="64933" x="7040563" y="3451225"/>
          <p14:tracePt t="64948" x="7032625" y="3451225"/>
          <p14:tracePt t="65510" x="7032625" y="3444875"/>
          <p14:tracePt t="65518" x="7032625" y="3360738"/>
          <p14:tracePt t="65526" x="7048500" y="3230563"/>
          <p14:tracePt t="65535" x="7048500" y="3140075"/>
          <p14:tracePt t="65551" x="7056438" y="3048000"/>
          <p14:tracePt t="65566" x="7056438" y="3040063"/>
          <p14:tracePt t="65599" x="7064375" y="3032125"/>
          <p14:tracePt t="65622" x="7064375" y="3025775"/>
          <p14:tracePt t="65814" x="7064375" y="3017838"/>
          <p14:tracePt t="65822" x="7064375" y="3001963"/>
          <p14:tracePt t="65838" x="7064375" y="2994025"/>
          <p14:tracePt t="65870" x="7064375" y="2979738"/>
          <p14:tracePt t="65878" x="7064375" y="2971800"/>
          <p14:tracePt t="65886" x="7064375" y="2955925"/>
          <p14:tracePt t="65917" x="7064375" y="2949575"/>
          <p14:tracePt t="65925" x="7064375" y="2933700"/>
          <p14:tracePt t="65941" x="7064375" y="2917825"/>
          <p14:tracePt t="65949" x="7064375" y="2911475"/>
          <p14:tracePt t="65965" x="7064375" y="2895600"/>
          <p14:tracePt t="65982" x="7064375" y="2879725"/>
          <p14:tracePt t="65999" x="7064375" y="2865438"/>
          <p14:tracePt t="66015" x="7064375" y="2857500"/>
          <p14:tracePt t="66032" x="7064375" y="2835275"/>
          <p14:tracePt t="66049" x="7064375" y="2827338"/>
          <p14:tracePt t="66065" x="7064375" y="2819400"/>
          <p14:tracePt t="66083" x="7064375" y="2811463"/>
          <p14:tracePt t="66099" x="7070725" y="2797175"/>
          <p14:tracePt t="66115" x="7078663" y="2765425"/>
          <p14:tracePt t="66133" x="7078663" y="2735263"/>
          <p14:tracePt t="66149" x="7094538" y="2720975"/>
          <p14:tracePt t="66165" x="7094538" y="2713038"/>
          <p14:tracePt t="66182" x="7094538" y="2705100"/>
          <p14:tracePt t="66199" x="7094538" y="2689225"/>
          <p14:tracePt t="67174" x="7102475" y="2682875"/>
          <p14:tracePt t="67270" x="7086600" y="2682875"/>
          <p14:tracePt t="67278" x="7018338" y="2682875"/>
          <p14:tracePt t="67286" x="6956425" y="2713038"/>
          <p14:tracePt t="67299" x="6873875" y="2743200"/>
          <p14:tracePt t="67317" x="6645275" y="2789238"/>
          <p14:tracePt t="67333" x="6569075" y="2797175"/>
          <p14:tracePt t="67349" x="6384925" y="2797175"/>
          <p14:tracePt t="67366" x="6294438" y="2797175"/>
          <p14:tracePt t="67383" x="6278563" y="2797175"/>
          <p14:tracePt t="67430" x="6354763" y="2797175"/>
          <p14:tracePt t="67438" x="6492875" y="2803525"/>
          <p14:tracePt t="67449" x="6697663" y="2803525"/>
          <p14:tracePt t="67466" x="7375525" y="2873375"/>
          <p14:tracePt t="67483" x="7780338" y="2955925"/>
          <p14:tracePt t="67500" x="7916863" y="2971800"/>
          <p14:tracePt t="67534" x="7902575" y="2994025"/>
          <p14:tracePt t="67549" x="7513638" y="3032125"/>
          <p14:tracePt t="67566" x="6835775" y="3032125"/>
          <p14:tracePt t="67582" x="6103938" y="2994025"/>
          <p14:tracePt t="67599" x="5730875" y="2941638"/>
          <p14:tracePt t="67616" x="5707063" y="2941638"/>
          <p14:tracePt t="67632" x="5775325" y="2941638"/>
          <p14:tracePt t="67649" x="6218238" y="2941638"/>
          <p14:tracePt t="67666" x="7002463" y="2941638"/>
          <p14:tracePt t="67683" x="7521575" y="2941638"/>
          <p14:tracePt t="67700" x="7573963" y="2941638"/>
          <p14:tracePt t="67718" x="7551738" y="2941638"/>
          <p14:tracePt t="67733" x="7437438" y="2941638"/>
          <p14:tracePt t="67749" x="6651625" y="2941638"/>
          <p14:tracePt t="67766" x="6278563" y="2941638"/>
          <p14:tracePt t="67783" x="6194425" y="2941638"/>
          <p14:tracePt t="67800" x="6188075" y="2941638"/>
          <p14:tracePt t="67816" x="6308725" y="2955925"/>
          <p14:tracePt t="67833" x="6637338" y="2955925"/>
          <p14:tracePt t="67850" x="6896100" y="2955925"/>
          <p14:tracePt t="67866" x="6904038" y="2955925"/>
          <p14:tracePt t="67900" x="6896100" y="2955925"/>
          <p14:tracePt t="67917" x="6751638" y="2933700"/>
          <p14:tracePt t="67933" x="6735763" y="2925763"/>
          <p14:tracePt t="67999" x="6743700" y="2925763"/>
          <p14:tracePt t="69951" x="6751638" y="2925763"/>
          <p14:tracePt t="70126" x="6781800" y="2895600"/>
          <p14:tracePt t="70134" x="6804025" y="2857500"/>
          <p14:tracePt t="70142" x="6819900" y="2841625"/>
          <p14:tracePt t="70151" x="6827838" y="2835275"/>
          <p14:tracePt t="70167" x="6873875" y="2789238"/>
          <p14:tracePt t="70183" x="6896100" y="2743200"/>
          <p14:tracePt t="70200" x="6911975" y="2727325"/>
          <p14:tracePt t="70217" x="6926263" y="2705100"/>
          <p14:tracePt t="70423" x="6926263" y="2720975"/>
          <p14:tracePt t="70430" x="6942138" y="2743200"/>
          <p14:tracePt t="70440" x="6972300" y="2773363"/>
          <p14:tracePt t="70451" x="6980238" y="2781300"/>
          <p14:tracePt t="70467" x="7026275" y="2811463"/>
          <p14:tracePt t="70484" x="7040563" y="2811463"/>
          <p14:tracePt t="71814" x="7048500" y="2811463"/>
          <p14:tracePt t="71822" x="7048500" y="2803525"/>
          <p14:tracePt t="71834" x="7048500" y="2773363"/>
          <p14:tracePt t="71851" x="7056438" y="2773363"/>
          <p14:tracePt t="71868" x="7056438" y="2765425"/>
          <p14:tracePt t="72254" x="7048500" y="2765425"/>
          <p14:tracePt t="72327" x="7048500" y="2773363"/>
          <p14:tracePt t="72558" x="7040563" y="2773363"/>
          <p14:tracePt t="72574" x="7040563" y="2765425"/>
          <p14:tracePt t="72582" x="7040563" y="2759075"/>
          <p14:tracePt t="72662" x="7032625" y="2751138"/>
          <p14:tracePt t="72670" x="7002463" y="2765425"/>
          <p14:tracePt t="72677" x="6972300" y="2803525"/>
          <p14:tracePt t="72686" x="6942138" y="2841625"/>
          <p14:tracePt t="72701" x="6865938" y="2941638"/>
          <p14:tracePt t="72719" x="6827838" y="3009900"/>
          <p14:tracePt t="72735" x="6811963" y="3040063"/>
          <p14:tracePt t="72751" x="6804025" y="3070225"/>
          <p14:tracePt t="72768" x="6804025" y="3124200"/>
          <p14:tracePt t="72785" x="6773863" y="3192463"/>
          <p14:tracePt t="72801" x="6727825" y="3292475"/>
          <p14:tracePt t="72818" x="6651625" y="3429000"/>
          <p14:tracePt t="72835" x="6523038" y="3559175"/>
          <p14:tracePt t="72839" x="6446838" y="3611563"/>
          <p14:tracePt t="72851" x="6362700" y="3649663"/>
          <p14:tracePt t="72869" x="6172200" y="3695700"/>
          <p14:tracePt t="72885" x="6103938" y="3695700"/>
          <p14:tracePt t="72901" x="6080125" y="3695700"/>
          <p14:tracePt t="72935" x="6096000" y="3657600"/>
          <p14:tracePt t="72951" x="6164263" y="3589338"/>
          <p14:tracePt t="72968" x="6270625" y="3543300"/>
          <p14:tracePt t="72985" x="6423025" y="3505200"/>
          <p14:tracePt t="73001" x="6651625" y="3467100"/>
          <p14:tracePt t="73019" x="6956425" y="3467100"/>
          <p14:tracePt t="73035" x="7140575" y="3467100"/>
          <p14:tracePt t="73052" x="7208838" y="3482975"/>
          <p14:tracePt t="73068" x="7216775" y="3482975"/>
          <p14:tracePt t="73085" x="7185025" y="3513138"/>
          <p14:tracePt t="73101" x="6819900" y="3597275"/>
          <p14:tracePt t="73118" x="6378575" y="3603625"/>
          <p14:tracePt t="73135" x="5981700" y="3603625"/>
          <p14:tracePt t="73152" x="5851525" y="3603625"/>
          <p14:tracePt t="73185" x="5943600" y="3603625"/>
          <p14:tracePt t="73202" x="6156325" y="3603625"/>
          <p14:tracePt t="73220" x="6416675" y="3603625"/>
          <p14:tracePt t="73235" x="6599238" y="3603625"/>
          <p14:tracePt t="73269" x="6523038" y="3603625"/>
          <p14:tracePt t="73285" x="6210300" y="3603625"/>
          <p14:tracePt t="73302" x="5775325" y="3603625"/>
          <p14:tracePt t="73318" x="5524500" y="3581400"/>
          <p14:tracePt t="73335" x="5494338" y="3581400"/>
          <p14:tracePt t="73352" x="5540375" y="3581400"/>
          <p14:tracePt t="73368" x="5791200" y="3581400"/>
          <p14:tracePt t="73385" x="6248400" y="3581400"/>
          <p14:tracePt t="73402" x="6705600" y="3581400"/>
          <p14:tracePt t="73418" x="6811963" y="3581400"/>
          <p14:tracePt t="73452" x="6751638" y="3581400"/>
          <p14:tracePt t="73469" x="6507163" y="3551238"/>
          <p14:tracePt t="73485" x="6446838" y="3543300"/>
          <p14:tracePt t="73518" x="6499225" y="3543300"/>
          <p14:tracePt t="73535" x="6705600" y="3551238"/>
          <p14:tracePt t="73552" x="6980238" y="3589338"/>
          <p14:tracePt t="73568" x="7040563" y="3603625"/>
          <p14:tracePt t="73606" x="6988175" y="3597275"/>
          <p14:tracePt t="73618" x="6950075" y="3581400"/>
          <p14:tracePt t="73635" x="6904038" y="3565525"/>
          <p14:tracePt t="73686" x="6904038" y="3559175"/>
          <p14:tracePt t="74478" x="6911975" y="3543300"/>
          <p14:tracePt t="74502" x="6911975" y="3535363"/>
          <p14:tracePt t="74846" x="6918325" y="3535363"/>
          <p14:tracePt t="74854" x="6964363" y="3535363"/>
          <p14:tracePt t="74862" x="6988175" y="3535363"/>
          <p14:tracePt t="74870" x="7002463" y="3535363"/>
          <p14:tracePt t="74885" x="7048500" y="3551238"/>
          <p14:tracePt t="74966" x="7026275" y="3551238"/>
          <p14:tracePt t="74974" x="6994525" y="3551238"/>
          <p14:tracePt t="74985" x="6942138" y="3543300"/>
          <p14:tracePt t="75002" x="6835775" y="3489325"/>
          <p14:tracePt t="75019" x="6697663" y="3459163"/>
          <p14:tracePt t="75035" x="6561138" y="3413125"/>
          <p14:tracePt t="75054" x="6430963" y="3368675"/>
          <p14:tracePt t="75069" x="6416675" y="3360738"/>
          <p14:tracePt t="75230" x="6408738" y="3360738"/>
          <p14:tracePt t="75238" x="6392863" y="3352800"/>
          <p14:tracePt t="75246" x="6370638" y="3352800"/>
          <p14:tracePt t="75255" x="6340475" y="3336925"/>
          <p14:tracePt t="75269" x="6240463" y="3330575"/>
          <p14:tracePt t="75286" x="6149975" y="3330575"/>
          <p14:tracePt t="75302" x="6065838" y="3314700"/>
          <p14:tracePt t="75319" x="6019800" y="3314700"/>
          <p14:tracePt t="75336" x="5981700" y="3314700"/>
          <p14:tracePt t="78062" x="5981700" y="3322638"/>
          <p14:tracePt t="78070" x="5981700" y="3344863"/>
          <p14:tracePt t="78086" x="5981700" y="3352800"/>
          <p14:tracePt t="78206" x="5973763" y="3360738"/>
          <p14:tracePt t="84958" x="5965825" y="3360738"/>
          <p14:tracePt t="84966" x="5913438" y="3360738"/>
          <p14:tracePt t="84975" x="5821363" y="3360738"/>
          <p14:tracePt t="84989" x="5646738" y="3406775"/>
          <p14:tracePt t="85006" x="5402263" y="3497263"/>
          <p14:tracePt t="85022" x="4953000" y="3695700"/>
          <p14:tracePt t="85039" x="4321175" y="3863975"/>
          <p14:tracePt t="85056" x="3840163" y="4008438"/>
          <p14:tracePt t="85073" x="3589338" y="4068763"/>
          <p14:tracePt t="85089" x="3505200" y="4068763"/>
          <p14:tracePt t="85106" x="3497263" y="4068763"/>
          <p14:tracePt t="85854" x="3467100" y="4068763"/>
          <p14:tracePt t="85862" x="3413125" y="4060825"/>
          <p14:tracePt t="85873" x="3368675" y="4038600"/>
          <p14:tracePt t="85889" x="3260725" y="4008438"/>
          <p14:tracePt t="85906" x="3154363" y="3984625"/>
          <p14:tracePt t="85923" x="3032125" y="3962400"/>
          <p14:tracePt t="85941" x="2841625" y="3962400"/>
          <p14:tracePt t="85957" x="2765425" y="3962400"/>
          <p14:tracePt t="85974" x="2705100" y="3954463"/>
          <p14:tracePt t="85989" x="2689225" y="3954463"/>
          <p14:tracePt t="86070" x="2674938" y="3962400"/>
          <p14:tracePt t="86079" x="2659063" y="3970338"/>
          <p14:tracePt t="86089" x="2636838" y="3992563"/>
          <p14:tracePt t="86106" x="2544763" y="4038600"/>
          <p14:tracePt t="86123" x="2362200" y="4084638"/>
          <p14:tracePt t="86140" x="2149475" y="4122738"/>
          <p14:tracePt t="86158" x="1997075" y="4137025"/>
          <p14:tracePt t="86471" x="1989138" y="4137025"/>
          <p14:tracePt t="86478" x="1958975" y="4152900"/>
          <p14:tracePt t="86490" x="1943100" y="4152900"/>
          <p14:tracePt t="86506" x="1935163" y="4152900"/>
          <p14:tracePt t="86566" x="1927225" y="4152900"/>
          <p14:tracePt t="87166" x="1973263" y="4152900"/>
          <p14:tracePt t="87174" x="2035175" y="4137025"/>
          <p14:tracePt t="87183" x="2087563" y="4122738"/>
          <p14:tracePt t="87190" x="2149475" y="4106863"/>
          <p14:tracePt t="87206" x="2301875" y="4068763"/>
          <p14:tracePt t="87223" x="2460625" y="4038600"/>
          <p14:tracePt t="87240" x="2613025" y="4030663"/>
          <p14:tracePt t="87256" x="2720975" y="4030663"/>
          <p14:tracePt t="87273" x="2773363" y="4030663"/>
          <p14:tracePt t="87454" x="2789238" y="4030663"/>
          <p14:tracePt t="87463" x="2811463" y="4030663"/>
          <p14:tracePt t="87473" x="2849563" y="4030663"/>
          <p14:tracePt t="87490" x="2955925" y="4054475"/>
          <p14:tracePt t="87507" x="3132138" y="4092575"/>
          <p14:tracePt t="87524" x="3268663" y="4122738"/>
          <p14:tracePt t="87541" x="3467100" y="4175125"/>
          <p14:tracePt t="87557" x="3551238" y="4198938"/>
          <p14:tracePt t="87573" x="3771900" y="4251325"/>
          <p14:tracePt t="87590" x="3870325" y="4259263"/>
          <p14:tracePt t="87607" x="3916363" y="4259263"/>
          <p14:tracePt t="87623" x="3932238" y="4259263"/>
          <p14:tracePt t="87726" x="3940175" y="4259263"/>
          <p14:tracePt t="87734" x="3954463" y="4237038"/>
          <p14:tracePt t="87742" x="3946525" y="4198938"/>
          <p14:tracePt t="87757" x="3886200" y="4168775"/>
          <p14:tracePt t="88135" x="3902075" y="4168775"/>
          <p14:tracePt t="88141" x="3940175" y="4168775"/>
          <p14:tracePt t="88152" x="4000500" y="4160838"/>
          <p14:tracePt t="88158" x="4084638" y="4137025"/>
          <p14:tracePt t="88174" x="4251325" y="4114800"/>
          <p14:tracePt t="88190" x="4435475" y="4092575"/>
          <p14:tracePt t="88207" x="4640263" y="4054475"/>
          <p14:tracePt t="88224" x="4868863" y="4030663"/>
          <p14:tracePt t="88240" x="5097463" y="3992563"/>
          <p14:tracePt t="88257" x="5287963" y="3970338"/>
          <p14:tracePt t="88274" x="5470525" y="3946525"/>
          <p14:tracePt t="88290" x="5638800" y="3924300"/>
          <p14:tracePt t="88307" x="5737225" y="3924300"/>
          <p14:tracePt t="88324" x="5783263" y="3924300"/>
          <p14:tracePt t="88341" x="5813425" y="3924300"/>
          <p14:tracePt t="88357" x="5837238" y="3924300"/>
          <p14:tracePt t="88374" x="5889625" y="3978275"/>
          <p14:tracePt t="88390" x="5959475" y="4038600"/>
          <p14:tracePt t="88407" x="6073775" y="4114800"/>
          <p14:tracePt t="88424" x="6210300" y="4183063"/>
          <p14:tracePt t="88440" x="6378575" y="4237038"/>
          <p14:tracePt t="88457" x="6537325" y="4259263"/>
          <p14:tracePt t="88474" x="6659563" y="4267200"/>
          <p14:tracePt t="88490" x="6727825" y="4267200"/>
          <p14:tracePt t="88507" x="6773863" y="4267200"/>
          <p14:tracePt t="88524" x="6773863" y="4259263"/>
          <p14:tracePt t="88541" x="6773863" y="4221163"/>
          <p14:tracePt t="88557" x="6765925" y="4191000"/>
          <p14:tracePt t="88575" x="6751638" y="4183063"/>
          <p14:tracePt t="88590" x="6735763" y="4183063"/>
          <p14:tracePt t="88607" x="6721475" y="4183063"/>
          <p14:tracePt t="88645" x="6705600" y="4183063"/>
          <p14:tracePt t="88657" x="6705600" y="4198938"/>
          <p14:tracePt t="88674" x="6689725" y="4237038"/>
          <p14:tracePt t="88690" x="6667500" y="4283075"/>
          <p14:tracePt t="88707" x="6651625" y="4297363"/>
          <p14:tracePt t="88724" x="6621463" y="4305300"/>
          <p14:tracePt t="88741" x="6537325" y="4305300"/>
          <p14:tracePt t="88757" x="6499225" y="4305300"/>
          <p14:tracePt t="88774" x="6469063" y="4297363"/>
          <p14:tracePt t="88791" x="6454775" y="4289425"/>
          <p14:tracePt t="88807" x="6454775" y="4283075"/>
          <p14:tracePt t="88824" x="6446838" y="4251325"/>
          <p14:tracePt t="88841" x="6446838" y="4221163"/>
          <p14:tracePt t="88857" x="6446838" y="4183063"/>
          <p14:tracePt t="88874" x="6446838" y="4137025"/>
          <p14:tracePt t="88891" x="6446838" y="4098925"/>
          <p14:tracePt t="88895" x="6446838" y="4084638"/>
          <p14:tracePt t="88907" x="6469063" y="4046538"/>
          <p14:tracePt t="88925" x="6499225" y="4008438"/>
          <p14:tracePt t="88941" x="6515100" y="3992563"/>
          <p14:tracePt t="88957" x="6537325" y="3984625"/>
          <p14:tracePt t="88974" x="6575425" y="3984625"/>
          <p14:tracePt t="88991" x="6599238" y="3984625"/>
          <p14:tracePt t="89007" x="6621463" y="3970338"/>
          <p14:tracePt t="89024" x="6659563" y="3962400"/>
          <p14:tracePt t="89041" x="6713538" y="3946525"/>
          <p14:tracePt t="89057" x="6759575" y="3940175"/>
          <p14:tracePt t="89076" x="6804025" y="3940175"/>
          <p14:tracePt t="89091" x="6865938" y="3932238"/>
          <p14:tracePt t="89107" x="6942138" y="3924300"/>
          <p14:tracePt t="89125" x="7078663" y="3902075"/>
          <p14:tracePt t="89141" x="7162800" y="3902075"/>
          <p14:tracePt t="89157" x="7261225" y="3902075"/>
          <p14:tracePt t="89174" x="7369175" y="3902075"/>
          <p14:tracePt t="89191" x="7451725" y="3894138"/>
          <p14:tracePt t="89207" x="7551738" y="3886200"/>
          <p14:tracePt t="89224" x="7650163" y="3886200"/>
          <p14:tracePt t="89241" x="7742238" y="3886200"/>
          <p14:tracePt t="89257" x="7840663" y="3886200"/>
          <p14:tracePt t="89274" x="7954963" y="3886200"/>
          <p14:tracePt t="89291" x="8069263" y="3886200"/>
          <p14:tracePt t="89307" x="8207375" y="3886200"/>
          <p14:tracePt t="89325" x="8366125" y="3886200"/>
          <p14:tracePt t="89341" x="8435975" y="3886200"/>
          <p14:tracePt t="89357" x="8480425" y="3886200"/>
          <p14:tracePt t="89374" x="8496300" y="3886200"/>
          <p14:tracePt t="89439" x="8512175" y="3886200"/>
          <p14:tracePt t="89446" x="8518525" y="3894138"/>
          <p14:tracePt t="89457" x="8526463" y="3908425"/>
          <p14:tracePt t="89474" x="8556625" y="3978275"/>
          <p14:tracePt t="89491" x="8580438" y="4054475"/>
          <p14:tracePt t="89507" x="8588375" y="4137025"/>
          <p14:tracePt t="89525" x="8588375" y="4206875"/>
          <p14:tracePt t="89541" x="8588375" y="4237038"/>
          <p14:tracePt t="89557" x="8526463" y="4297363"/>
          <p14:tracePt t="89574" x="8450263" y="4305300"/>
          <p14:tracePt t="89591" x="8335963" y="4305300"/>
          <p14:tracePt t="89607" x="8191500" y="4305300"/>
          <p14:tracePt t="89624" x="8016875" y="4305300"/>
          <p14:tracePt t="89641" x="7864475" y="4283075"/>
          <p14:tracePt t="89657" x="7688263" y="4244975"/>
          <p14:tracePt t="89674" x="7489825" y="4183063"/>
          <p14:tracePt t="89691" x="7345363" y="4137025"/>
          <p14:tracePt t="89708" x="7223125" y="4098925"/>
          <p14:tracePt t="89725" x="7146925" y="4060825"/>
          <p14:tracePt t="89741" x="7132638" y="4054475"/>
          <p14:tracePt t="89757" x="7108825" y="4030663"/>
          <p14:tracePt t="89814" x="7108825" y="4022725"/>
          <p14:tracePt t="89838" x="7124700" y="4016375"/>
          <p14:tracePt t="89846" x="7140575" y="4016375"/>
          <p14:tracePt t="89858" x="7162800" y="4016375"/>
          <p14:tracePt t="89874" x="7231063" y="4000500"/>
          <p14:tracePt t="89891" x="7323138" y="3992563"/>
          <p14:tracePt t="89909" x="7551738" y="3962400"/>
          <p14:tracePt t="89925" x="7734300" y="3924300"/>
          <p14:tracePt t="89941" x="7794625" y="3916363"/>
          <p14:tracePt t="89958" x="8031163" y="3886200"/>
          <p14:tracePt t="89974" x="8153400" y="3886200"/>
          <p14:tracePt t="89991" x="8237538" y="3886200"/>
          <p14:tracePt t="90008" x="8289925" y="3886200"/>
          <p14:tracePt t="90024" x="8328025" y="3886200"/>
          <p14:tracePt t="90041" x="8351838" y="3908425"/>
          <p14:tracePt t="90058" x="8366125" y="3916363"/>
          <p14:tracePt t="90074" x="8382000" y="3916363"/>
          <p14:tracePt t="160302" x="8374063" y="3932238"/>
          <p14:tracePt t="160364" x="7299325" y="3787775"/>
          <p14:tracePt t="160383" x="7178675" y="3810000"/>
          <p14:tracePt t="160399" x="7102475" y="3810000"/>
          <p14:tracePt t="160416" x="7064375" y="3810000"/>
          <p14:tracePt t="160751" x="7010400" y="3810000"/>
          <p14:tracePt t="160758" x="6918325" y="3810000"/>
          <p14:tracePt t="160767" x="6773863" y="3810000"/>
          <p14:tracePt t="160784" x="6484938" y="3810000"/>
          <p14:tracePt t="160800" x="6226175" y="3832225"/>
          <p14:tracePt t="160817" x="5997575" y="3894138"/>
          <p14:tracePt t="160834" x="5821363" y="3946525"/>
          <p14:tracePt t="160850" x="5707063" y="3984625"/>
          <p14:tracePt t="160867" x="5668963" y="3992563"/>
          <p14:tracePt t="160883" x="5661025" y="4000500"/>
          <p14:tracePt t="161023" x="5654675" y="4008438"/>
          <p14:tracePt t="161029" x="5646738" y="4016375"/>
          <p14:tracePt t="161038" x="5630863" y="4030663"/>
          <p14:tracePt t="161050" x="5608638" y="4068763"/>
          <p14:tracePt t="161067" x="5570538" y="4114800"/>
          <p14:tracePt t="161084" x="5546725" y="4144963"/>
          <p14:tracePt t="161101" x="5532438" y="4168775"/>
          <p14:tracePt t="162799" x="5464175" y="4168775"/>
          <p14:tracePt t="162805" x="5334000" y="4175125"/>
          <p14:tracePt t="162817" x="5165725" y="4229100"/>
          <p14:tracePt t="162834" x="4930775" y="4275138"/>
          <p14:tracePt t="162851" x="4724400" y="4335463"/>
          <p14:tracePt t="162867" x="4473575" y="4403725"/>
          <p14:tracePt t="162885" x="3954463" y="4495800"/>
          <p14:tracePt t="162901" x="3603625" y="4525963"/>
          <p14:tracePt t="162917" x="3276600" y="4572000"/>
          <p14:tracePt t="162934" x="3001963" y="4602163"/>
          <p14:tracePt t="162951" x="2811463" y="4618038"/>
          <p14:tracePt t="162967" x="2697163" y="4648200"/>
          <p14:tracePt t="162984" x="2628900" y="4656138"/>
          <p14:tracePt t="163001" x="2606675" y="4664075"/>
          <p14:tracePt t="163034" x="2598738" y="4670425"/>
          <p14:tracePt t="163051" x="2568575" y="4678363"/>
          <p14:tracePt t="163069" x="2446338" y="4694238"/>
          <p14:tracePt t="163084" x="2370138" y="4708525"/>
          <p14:tracePt t="163101" x="2103438" y="4746625"/>
          <p14:tracePt t="163117" x="1905000" y="4792663"/>
          <p14:tracePt t="163134" x="1730375" y="4854575"/>
          <p14:tracePt t="163151" x="1600200" y="4884738"/>
          <p14:tracePt t="163169" x="1516063" y="4892675"/>
          <p14:tracePt t="163184" x="1463675" y="4892675"/>
          <p14:tracePt t="163201" x="1439863" y="4892675"/>
          <p14:tracePt t="163270" x="1439863" y="4899025"/>
          <p14:tracePt t="163277" x="1447800" y="4914900"/>
          <p14:tracePt t="163286" x="1447800" y="4930775"/>
          <p14:tracePt t="163302" x="1447800" y="4945063"/>
          <p14:tracePt t="163318" x="1463675" y="4975225"/>
          <p14:tracePt t="163334" x="1477963" y="4991100"/>
          <p14:tracePt t="163351" x="1485900" y="4999038"/>
          <p14:tracePt t="163646" x="1493838" y="4999038"/>
          <p14:tracePt t="163655" x="1501775" y="4999038"/>
          <p14:tracePt t="163670" x="1508125" y="4975225"/>
          <p14:tracePt t="163717" x="1524000" y="4975225"/>
          <p14:tracePt t="163725" x="1531938" y="4968875"/>
          <p14:tracePt t="163734" x="1539875" y="4953000"/>
          <p14:tracePt t="163751" x="1554163" y="4937125"/>
          <p14:tracePt t="163767" x="1577975" y="4899025"/>
          <p14:tracePt t="163784" x="1592263" y="4884738"/>
          <p14:tracePt t="163801" x="1608138" y="4868863"/>
          <p14:tracePt t="163817" x="1608138" y="4860925"/>
          <p14:tracePt t="163834" x="1616075" y="4854575"/>
          <p14:tracePt t="164342" x="1630363" y="4854575"/>
          <p14:tracePt t="164350" x="1660525" y="4854575"/>
          <p14:tracePt t="164359" x="1698625" y="4854575"/>
          <p14:tracePt t="164368" x="1744663" y="4860925"/>
          <p14:tracePt t="164385" x="1828800" y="4876800"/>
          <p14:tracePt t="164402" x="1866900" y="4892675"/>
          <p14:tracePt t="164419" x="1912938" y="4892675"/>
          <p14:tracePt t="164435" x="1958975" y="4892675"/>
          <p14:tracePt t="164558" x="1973263" y="4892675"/>
          <p14:tracePt t="164566" x="1981200" y="4892675"/>
          <p14:tracePt t="164574" x="2003425" y="4899025"/>
          <p14:tracePt t="164585" x="2027238" y="4899025"/>
          <p14:tracePt t="164601" x="2095500" y="4899025"/>
          <p14:tracePt t="164618" x="2141538" y="4899025"/>
          <p14:tracePt t="164635" x="2193925" y="4899025"/>
          <p14:tracePt t="164651" x="2232025" y="4899025"/>
          <p14:tracePt t="165390" x="2270125" y="4899025"/>
          <p14:tracePt t="165397" x="2308225" y="4899025"/>
          <p14:tracePt t="165405" x="2370138" y="4899025"/>
          <p14:tracePt t="165418" x="2422525" y="4892675"/>
          <p14:tracePt t="165435" x="2530475" y="4876800"/>
          <p14:tracePt t="165452" x="2636838" y="4860925"/>
          <p14:tracePt t="165468" x="2659063" y="4854575"/>
          <p14:tracePt t="165485" x="2743200" y="4838700"/>
          <p14:tracePt t="165502" x="2759075" y="4830763"/>
          <p14:tracePt t="165519" x="2781300" y="4822825"/>
          <p14:tracePt t="165535" x="2797175" y="4816475"/>
          <p14:tracePt t="165552" x="2803525" y="4816475"/>
          <p14:tracePt t="165569" x="2819400" y="4816475"/>
          <p14:tracePt t="165585" x="2835275" y="4800600"/>
          <p14:tracePt t="165602" x="2873375" y="4800600"/>
          <p14:tracePt t="165619" x="2911475" y="4800600"/>
          <p14:tracePt t="165635" x="2955925" y="4800600"/>
          <p14:tracePt t="165653" x="3048000" y="4800600"/>
          <p14:tracePt t="165669" x="3086100" y="4800600"/>
          <p14:tracePt t="165685" x="3192463" y="4800600"/>
          <p14:tracePt t="165702" x="3254375" y="4800600"/>
          <p14:tracePt t="165718" x="3336925" y="4800600"/>
          <p14:tracePt t="165735" x="3406775" y="4800600"/>
          <p14:tracePt t="165752" x="3467100" y="4808538"/>
          <p14:tracePt t="165769" x="3543300" y="4808538"/>
          <p14:tracePt t="165785" x="3611563" y="4808538"/>
          <p14:tracePt t="165802" x="3687763" y="4808538"/>
          <p14:tracePt t="165819" x="3741738" y="4808538"/>
          <p14:tracePt t="165835" x="3840163" y="4808538"/>
          <p14:tracePt t="165852" x="4000500" y="4808538"/>
          <p14:tracePt t="165868" x="4076700" y="4808538"/>
          <p14:tracePt t="165885" x="4321175" y="4830763"/>
          <p14:tracePt t="165902" x="4487863" y="4830763"/>
          <p14:tracePt t="165919" x="4640263" y="4830763"/>
          <p14:tracePt t="165935" x="4792663" y="4830763"/>
          <p14:tracePt t="165952" x="4899025" y="4830763"/>
          <p14:tracePt t="165969" x="4968875" y="4830763"/>
          <p14:tracePt t="165985" x="5045075" y="4830763"/>
          <p14:tracePt t="166002" x="5089525" y="4830763"/>
          <p14:tracePt t="166019" x="5127625" y="4830763"/>
          <p14:tracePt t="166035" x="5159375" y="4830763"/>
          <p14:tracePt t="166053" x="5197475" y="4830763"/>
          <p14:tracePt t="166069" x="5235575" y="4830763"/>
          <p14:tracePt t="166085" x="5287963" y="4830763"/>
          <p14:tracePt t="166102" x="5364163" y="4830763"/>
          <p14:tracePt t="166119" x="5486400" y="4830763"/>
          <p14:tracePt t="166135" x="5638800" y="4846638"/>
          <p14:tracePt t="166152" x="5783263" y="4876800"/>
          <p14:tracePt t="166169" x="5959475" y="4930775"/>
          <p14:tracePt t="166185" x="6096000" y="4968875"/>
          <p14:tracePt t="166189" x="6172200" y="4975225"/>
          <p14:tracePt t="166202" x="6210300" y="4983163"/>
          <p14:tracePt t="166219" x="6270625" y="5006975"/>
          <p14:tracePt t="166235" x="6294438" y="5013325"/>
          <p14:tracePt t="166271" x="6294438" y="5029200"/>
          <p14:tracePt t="166285" x="6248400" y="5037138"/>
          <p14:tracePt t="166302" x="6172200" y="5075238"/>
          <p14:tracePt t="166319" x="6065838" y="5113338"/>
          <p14:tracePt t="166335" x="5935663" y="5143500"/>
          <p14:tracePt t="166352" x="5821363" y="5151438"/>
          <p14:tracePt t="166369" x="5722938" y="5151438"/>
          <p14:tracePt t="166385" x="5638800" y="5151438"/>
          <p14:tracePt t="166402" x="5532438" y="5127625"/>
          <p14:tracePt t="166419" x="5426075" y="5083175"/>
          <p14:tracePt t="166435" x="5341938" y="5045075"/>
          <p14:tracePt t="166453" x="5280025" y="4983163"/>
          <p14:tracePt t="166470" x="5249863" y="4960938"/>
          <p14:tracePt t="166486" x="5241925" y="4892675"/>
          <p14:tracePt t="166502" x="5227638" y="4792663"/>
          <p14:tracePt t="166519" x="5227638" y="4670425"/>
          <p14:tracePt t="166536" x="5227638" y="4533900"/>
          <p14:tracePt t="166552" x="5287963" y="4435475"/>
          <p14:tracePt t="166569" x="5394325" y="4327525"/>
          <p14:tracePt t="166585" x="5546725" y="4244975"/>
          <p14:tracePt t="166602" x="5715000" y="4198938"/>
          <p14:tracePt t="166619" x="5875338" y="4175125"/>
          <p14:tracePt t="166637" x="6103938" y="4160838"/>
          <p14:tracePt t="166653" x="6232525" y="4160838"/>
          <p14:tracePt t="166669" x="6469063" y="4160838"/>
          <p14:tracePt t="166686" x="6659563" y="4221163"/>
          <p14:tracePt t="166702" x="6918325" y="4343400"/>
          <p14:tracePt t="166719" x="7132638" y="4449763"/>
          <p14:tracePt t="166736" x="7254875" y="4525963"/>
          <p14:tracePt t="166752" x="7331075" y="4587875"/>
          <p14:tracePt t="166769" x="7337425" y="4640263"/>
          <p14:tracePt t="166786" x="7337425" y="4754563"/>
          <p14:tracePt t="166802" x="7261225" y="4914900"/>
          <p14:tracePt t="166819" x="7056438" y="5083175"/>
          <p14:tracePt t="166836" x="6561138" y="5257800"/>
          <p14:tracePt t="166853" x="6149975" y="5318125"/>
          <p14:tracePt t="166869" x="5753100" y="5318125"/>
          <p14:tracePt t="166886" x="5524500" y="5295900"/>
          <p14:tracePt t="166902" x="5394325" y="5219700"/>
          <p14:tracePt t="166919" x="5341938" y="5143500"/>
          <p14:tracePt t="166936" x="5318125" y="5029200"/>
          <p14:tracePt t="166952" x="5318125" y="4868863"/>
          <p14:tracePt t="166970" x="5402263" y="4702175"/>
          <p14:tracePt t="166986" x="5546725" y="4572000"/>
          <p14:tracePt t="167002" x="5753100" y="4473575"/>
          <p14:tracePt t="167019" x="5959475" y="4449763"/>
          <p14:tracePt t="167036" x="6294438" y="4441825"/>
          <p14:tracePt t="167053" x="6499225" y="4473575"/>
          <p14:tracePt t="167069" x="6697663" y="4632325"/>
          <p14:tracePt t="167086" x="6797675" y="4792663"/>
          <p14:tracePt t="167102" x="6819900" y="4975225"/>
          <p14:tracePt t="167119" x="6819900" y="5127625"/>
          <p14:tracePt t="167136" x="6697663" y="5257800"/>
          <p14:tracePt t="167152" x="6537325" y="5303838"/>
          <p14:tracePt t="167169" x="6324600" y="5303838"/>
          <p14:tracePt t="167173" x="6180138" y="5273675"/>
          <p14:tracePt t="167186" x="5921375" y="5151438"/>
          <p14:tracePt t="167202" x="5440363" y="4808538"/>
          <p14:tracePt t="167218" x="5105400" y="4495800"/>
          <p14:tracePt t="167235" x="5006975" y="4283075"/>
          <p14:tracePt t="167252" x="4991100" y="4122738"/>
          <p14:tracePt t="167268" x="5197475" y="3954463"/>
          <p14:tracePt t="167285" x="5562600" y="3932238"/>
          <p14:tracePt t="167302" x="6226175" y="3932238"/>
          <p14:tracePt t="167319" x="6964363" y="4144963"/>
          <p14:tracePt t="167335" x="7399338" y="4403725"/>
          <p14:tracePt t="167352" x="7680325" y="4746625"/>
          <p14:tracePt t="167369" x="7764463" y="5059363"/>
          <p14:tracePt t="167385" x="7726363" y="5280025"/>
          <p14:tracePt t="167402" x="7451725" y="5486400"/>
          <p14:tracePt t="167419" x="6994525" y="5546725"/>
          <p14:tracePt t="167435" x="6324600" y="5508625"/>
          <p14:tracePt t="167452" x="5608638" y="5241925"/>
          <p14:tracePt t="167469" x="5013325" y="4868863"/>
          <p14:tracePt t="167485" x="4953000" y="4724400"/>
          <p14:tracePt t="167502" x="4945063" y="4572000"/>
          <p14:tracePt t="167519" x="5135563" y="4435475"/>
          <p14:tracePt t="167535" x="5578475" y="4373563"/>
          <p14:tracePt t="167552" x="6278563" y="4373563"/>
          <p14:tracePt t="167569" x="7018338" y="4473575"/>
          <p14:tracePt t="167585" x="7535863" y="4716463"/>
          <p14:tracePt t="167602" x="7780338" y="4937125"/>
          <p14:tracePt t="167619" x="7832725" y="5235575"/>
          <p14:tracePt t="167636" x="7483475" y="5630863"/>
          <p14:tracePt t="167652" x="7254875" y="5707063"/>
          <p14:tracePt t="167669" x="6362700" y="5616575"/>
          <p14:tracePt t="167685" x="5722938" y="5295900"/>
          <p14:tracePt t="167702" x="5456238" y="5083175"/>
          <p14:tracePt t="167719" x="5394325" y="4906963"/>
          <p14:tracePt t="167735" x="5394325" y="4762500"/>
          <p14:tracePt t="167752" x="5546725" y="4656138"/>
          <p14:tracePt t="167769" x="5875338" y="4564063"/>
          <p14:tracePt t="167786" x="6302375" y="4541838"/>
          <p14:tracePt t="167803" x="6591300" y="4541838"/>
          <p14:tracePt t="167819" x="6705600" y="4541838"/>
        </p14:tracePtLst>
      </p14:laserTrace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0443" y="2714525"/>
            <a:ext cx="6011114" cy="1428949"/>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40167"/>
    </mc:Choice>
    <mc:Fallback xmlns="">
      <p:transition advTm="40167"/>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7074" y="2609735"/>
            <a:ext cx="6277851" cy="1638529"/>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79424"/>
    </mc:Choice>
    <mc:Fallback xmlns="">
      <p:transition advTm="79424"/>
    </mc:Fallback>
  </mc:AlternateContent>
  <p:timing>
    <p:tnLst>
      <p:par>
        <p:cTn id="1" dur="indefinite" restart="never" nodeType="tmRoot"/>
      </p:par>
    </p:tnLst>
  </p:timing>
  <p:extLst mod="1">
    <p:ext uri="{3A86A75C-4F4B-4683-9AE1-C65F6400EC91}">
      <p14:laserTraceLst xmlns:p14="http://schemas.microsoft.com/office/powerpoint/2010/main">
        <p14:tracePtLst>
          <p14:tracePt t="2607" x="6561138" y="4541838"/>
          <p14:tracePt t="2615" x="6240463" y="4670425"/>
          <p14:tracePt t="2626" x="5927725" y="4754563"/>
          <p14:tracePt t="2643" x="5257800" y="4830763"/>
          <p14:tracePt t="2660" x="4678363" y="4830763"/>
          <p14:tracePt t="2676" x="4137025" y="4830763"/>
          <p14:tracePt t="2694" x="3635375" y="4830763"/>
          <p14:tracePt t="2710" x="3573463" y="4830763"/>
          <p14:tracePt t="2799" x="3565525" y="4830763"/>
          <p14:tracePt t="2807" x="3565525" y="4822825"/>
          <p14:tracePt t="2815" x="3565525" y="4792663"/>
          <p14:tracePt t="2826" x="3565525" y="4762500"/>
          <p14:tracePt t="2843" x="3589338" y="4670425"/>
          <p14:tracePt t="2860" x="3619500" y="4564063"/>
          <p14:tracePt t="2876" x="3641725" y="4411663"/>
          <p14:tracePt t="2894" x="3657600" y="4244975"/>
          <p14:tracePt t="2910" x="3679825" y="4008438"/>
          <p14:tracePt t="2926" x="3679825" y="3924300"/>
          <p14:tracePt t="2943" x="3679825" y="3756025"/>
          <p14:tracePt t="2960" x="3679825" y="3703638"/>
          <p14:tracePt t="2976" x="3673475" y="3673475"/>
          <p14:tracePt t="3010" x="3673475" y="3657600"/>
          <p14:tracePt t="3026" x="3673475" y="3649663"/>
          <p14:tracePt t="3055" x="3673475" y="3635375"/>
          <p14:tracePt t="3071" x="3673475" y="3627438"/>
          <p14:tracePt t="3079" x="3673475" y="3611563"/>
          <p14:tracePt t="3095" x="3673475" y="3559175"/>
          <p14:tracePt t="3110" x="3673475" y="3489325"/>
          <p14:tracePt t="3126" x="3673475" y="3459163"/>
          <p14:tracePt t="3143" x="3665538" y="3390900"/>
          <p14:tracePt t="3160" x="3657600" y="3368675"/>
          <p14:tracePt t="3610" x="3657600" y="3344863"/>
          <p14:tracePt t="3615" x="3657600" y="3330575"/>
          <p14:tracePt t="3626" x="3665538" y="3330575"/>
          <p14:tracePt t="3643" x="3679825" y="3322638"/>
          <p14:tracePt t="3660" x="3695700" y="3306763"/>
          <p14:tracePt t="3676" x="3717925" y="3292475"/>
          <p14:tracePt t="3694" x="3725863" y="3292475"/>
          <p14:tracePt t="3710" x="3725863" y="3284538"/>
          <p14:tracePt t="3824" x="3733800" y="3284538"/>
          <p14:tracePt t="3840" x="3741738" y="3284538"/>
          <p14:tracePt t="3863" x="3749675" y="3284538"/>
          <p14:tracePt t="3873" x="3756025" y="3284538"/>
          <p14:tracePt t="3879" x="3779838" y="3284538"/>
          <p14:tracePt t="3895" x="3810000" y="3284538"/>
          <p14:tracePt t="3910" x="3878263" y="3284538"/>
          <p14:tracePt t="3927" x="3932238" y="3292475"/>
          <p14:tracePt t="3943" x="3962400" y="3292475"/>
          <p14:tracePt t="4288" x="3978275" y="3292475"/>
          <p14:tracePt t="4297" x="3984625" y="3292475"/>
          <p14:tracePt t="4415" x="3992563" y="3292475"/>
          <p14:tracePt t="4431" x="4000500" y="3292475"/>
          <p14:tracePt t="4439" x="4016375" y="3284538"/>
          <p14:tracePt t="4471" x="4022725" y="3284538"/>
          <p14:tracePt t="4479" x="4030663" y="3284538"/>
          <p14:tracePt t="4551" x="4038600" y="3284538"/>
          <p14:tracePt t="4559" x="4046538" y="3276600"/>
          <p14:tracePt t="4575" x="4054475" y="3276600"/>
          <p14:tracePt t="4583" x="4076700" y="3276600"/>
          <p14:tracePt t="4594" x="4076700" y="3268663"/>
          <p14:tracePt t="4611" x="4084638" y="3268663"/>
          <p14:tracePt t="4631" x="4092575" y="3268663"/>
          <p14:tracePt t="4644" x="4098925" y="3260725"/>
          <p14:tracePt t="4660" x="4114800" y="3246438"/>
          <p14:tracePt t="4687" x="4122738" y="3246438"/>
          <p14:tracePt t="4695" x="4130675" y="3246438"/>
          <p14:tracePt t="5592" x="4160838" y="3246438"/>
          <p14:tracePt t="5599" x="4191000" y="3246438"/>
          <p14:tracePt t="5611" x="4229100" y="3246438"/>
          <p14:tracePt t="5627" x="4343400" y="3254375"/>
          <p14:tracePt t="5644" x="4479925" y="3284538"/>
          <p14:tracePt t="5661" x="4602163" y="3284538"/>
          <p14:tracePt t="5678" x="4708525" y="3284538"/>
          <p14:tracePt t="5694" x="4724400" y="3284538"/>
          <p14:tracePt t="5999" x="4716463" y="3284538"/>
          <p14:tracePt t="6007" x="4708525" y="3284538"/>
          <p14:tracePt t="6016" x="4694238" y="3284538"/>
          <p14:tracePt t="6032" x="4678363" y="3284538"/>
          <p14:tracePt t="6044" x="4670425" y="3284538"/>
          <p14:tracePt t="6061" x="4664075" y="3284538"/>
          <p14:tracePt t="6080" x="4640263" y="3276600"/>
          <p14:tracePt t="6094" x="4632325" y="3276600"/>
          <p14:tracePt t="6847" x="4640263" y="3260725"/>
          <p14:tracePt t="6855" x="4656138" y="3260725"/>
          <p14:tracePt t="6863" x="4670425" y="3254375"/>
          <p14:tracePt t="6878" x="4724400" y="3246438"/>
          <p14:tracePt t="6894" x="4762500" y="3230563"/>
          <p14:tracePt t="6912" x="4808538" y="3222625"/>
          <p14:tracePt t="6928" x="4846638" y="3208338"/>
          <p14:tracePt t="6944" x="4854575" y="3200400"/>
          <p14:tracePt t="6961" x="4884738" y="3192463"/>
          <p14:tracePt t="6978" x="4892675" y="3192463"/>
          <p14:tracePt t="6994" x="4914900" y="3192463"/>
          <p14:tracePt t="7011" x="4945063" y="3192463"/>
          <p14:tracePt t="7028" x="4999038" y="3192463"/>
          <p14:tracePt t="7045" x="5067300" y="3192463"/>
          <p14:tracePt t="7062" x="5181600" y="3184525"/>
          <p14:tracePt t="7078" x="5257800" y="3178175"/>
          <p14:tracePt t="7094" x="5326063" y="3162300"/>
          <p14:tracePt t="7111" x="5356225" y="3162300"/>
          <p14:tracePt t="7128" x="5380038" y="3162300"/>
          <p14:tracePt t="7145" x="5380038" y="3154363"/>
          <p14:tracePt t="7246" x="5387975" y="3154363"/>
          <p14:tracePt t="7262" x="5402263" y="3170238"/>
          <p14:tracePt t="7270" x="5410200" y="3170238"/>
          <p14:tracePt t="7278" x="5410200" y="3178175"/>
          <p14:tracePt t="7295" x="5418138" y="3192463"/>
          <p14:tracePt t="7311" x="5432425" y="3208338"/>
          <p14:tracePt t="7447" x="5432425" y="3216275"/>
          <p14:tracePt t="7487" x="5432425" y="3222625"/>
          <p14:tracePt t="7527" x="5432425" y="3230563"/>
          <p14:tracePt t="7626" x="5432425" y="3238500"/>
          <p14:tracePt t="7639" x="5432425" y="3246438"/>
          <p14:tracePt t="7647" x="5432425" y="3254375"/>
          <p14:tracePt t="7671" x="5440363" y="3260725"/>
          <p14:tracePt t="7695" x="5456238" y="3276600"/>
          <p14:tracePt t="7711" x="5464175" y="3284538"/>
          <p14:tracePt t="7719" x="5470525" y="3284538"/>
          <p14:tracePt t="7728" x="5478463" y="3292475"/>
          <p14:tracePt t="7745" x="5494338" y="3292475"/>
          <p14:tracePt t="7761" x="5502275" y="3292475"/>
          <p14:tracePt t="7778" x="5508625" y="3292475"/>
          <p14:tracePt t="7795" x="5516563" y="3292475"/>
          <p14:tracePt t="7811" x="5532438" y="3292475"/>
          <p14:tracePt t="7828" x="5570538" y="3292475"/>
          <p14:tracePt t="7845" x="5630863" y="3292475"/>
          <p14:tracePt t="7862" x="5799138" y="3292475"/>
          <p14:tracePt t="7878" x="5845175" y="3292475"/>
          <p14:tracePt t="7895" x="6035675" y="3292475"/>
          <p14:tracePt t="7913" x="6126163" y="3276600"/>
          <p14:tracePt t="7928" x="6156325" y="3268663"/>
          <p14:tracePt t="8103" x="6172200" y="3268663"/>
          <p14:tracePt t="8114" x="6180138" y="3268663"/>
          <p14:tracePt t="8119" x="6188075" y="3268663"/>
          <p14:tracePt t="8128" x="6210300" y="3276600"/>
          <p14:tracePt t="8145" x="6232525" y="3284538"/>
          <p14:tracePt t="8162" x="6256338" y="3284538"/>
          <p14:tracePt t="8178" x="6264275" y="3284538"/>
          <p14:tracePt t="8215" x="6278563" y="3284538"/>
          <p14:tracePt t="8314" x="6286500" y="3284538"/>
          <p14:tracePt t="8375" x="6264275" y="3284538"/>
          <p14:tracePt t="8383" x="6240463" y="3284538"/>
          <p14:tracePt t="8395" x="6218238" y="3284538"/>
          <p14:tracePt t="8855" x="6210300" y="3284538"/>
          <p14:tracePt t="8871" x="6210300" y="3292475"/>
          <p14:tracePt t="9016" x="6226175" y="3292475"/>
          <p14:tracePt t="9023" x="6232525" y="3292475"/>
          <p14:tracePt t="9031" x="6270625" y="3284538"/>
          <p14:tracePt t="9045" x="6302375" y="3260725"/>
          <p14:tracePt t="9062" x="6469063" y="3230563"/>
          <p14:tracePt t="9078" x="6575425" y="3216275"/>
          <p14:tracePt t="9095" x="6675438" y="3192463"/>
          <p14:tracePt t="9112" x="6759575" y="3184525"/>
          <p14:tracePt t="9129" x="6804025" y="3178175"/>
          <p14:tracePt t="9145" x="6835775" y="3178175"/>
          <p14:tracePt t="9162" x="6858000" y="3178175"/>
          <p14:tracePt t="9179" x="6865938" y="3178175"/>
          <p14:tracePt t="9195" x="6873875" y="3178175"/>
          <p14:tracePt t="9212" x="6896100" y="3178175"/>
          <p14:tracePt t="9228" x="6926263" y="3192463"/>
          <p14:tracePt t="9245" x="6964363" y="3200400"/>
          <p14:tracePt t="9262" x="7010400" y="3216275"/>
          <p14:tracePt t="9278" x="7056438" y="3230563"/>
          <p14:tracePt t="9295" x="7108825" y="3246438"/>
          <p14:tracePt t="9313" x="7154863" y="3254375"/>
          <p14:tracePt t="9329" x="7192963" y="3260725"/>
          <p14:tracePt t="9345" x="7223125" y="3260725"/>
          <p14:tracePt t="9362" x="7246938" y="3260725"/>
          <p14:tracePt t="9379" x="7261225" y="3260725"/>
          <p14:tracePt t="9455" x="7269163" y="3260725"/>
          <p14:tracePt t="9487" x="7285038" y="3260725"/>
          <p14:tracePt t="9503" x="7292975" y="3260725"/>
          <p14:tracePt t="9520" x="7307263" y="3260725"/>
          <p14:tracePt t="9527" x="7331075" y="3260725"/>
          <p14:tracePt t="9535" x="7337425" y="3260725"/>
          <p14:tracePt t="9545" x="7361238" y="3260725"/>
          <p14:tracePt t="9562" x="7369175" y="3260725"/>
          <p14:tracePt t="9579" x="7383463" y="3260725"/>
          <p14:tracePt t="9595" x="7399338" y="3260725"/>
          <p14:tracePt t="9695" x="7399338" y="3254375"/>
          <p14:tracePt t="9703" x="7407275" y="3254375"/>
          <p14:tracePt t="9719" x="7407275" y="3246438"/>
          <p14:tracePt t="9735" x="7413625" y="3246438"/>
          <p14:tracePt t="9767" x="7421563" y="3238500"/>
          <p14:tracePt t="9783" x="7429500" y="3238500"/>
          <p14:tracePt t="9799" x="7437438" y="3238500"/>
          <p14:tracePt t="9816" x="7459663" y="3238500"/>
          <p14:tracePt t="9823" x="7467600" y="3238500"/>
          <p14:tracePt t="9831" x="7475538" y="3238500"/>
          <p14:tracePt t="9846" x="7513638" y="3238500"/>
          <p14:tracePt t="9862" x="7551738" y="3238500"/>
          <p14:tracePt t="9879" x="7604125" y="3246438"/>
          <p14:tracePt t="9896" x="7650163" y="3260725"/>
          <p14:tracePt t="10191" x="7658100" y="3260725"/>
          <p14:tracePt t="10207" x="7673975" y="3260725"/>
          <p14:tracePt t="10215" x="7680325" y="3260725"/>
          <p14:tracePt t="10223" x="7688263" y="3260725"/>
          <p14:tracePt t="10232" x="7696200" y="3260725"/>
          <p14:tracePt t="10247" x="7726363" y="3260725"/>
          <p14:tracePt t="10262" x="7734300" y="3260725"/>
          <p14:tracePt t="10279" x="7750175" y="3260725"/>
          <p14:tracePt t="10295" x="7756525" y="3260725"/>
          <p14:tracePt t="10312" x="7764463" y="3260725"/>
          <p14:tracePt t="10345" x="7772400" y="3260725"/>
          <p14:tracePt t="10999" x="7756525" y="3260725"/>
          <p14:tracePt t="11007" x="7742238" y="3260725"/>
          <p14:tracePt t="11015" x="7726363" y="3260725"/>
          <p14:tracePt t="11030" x="7712075" y="3254375"/>
          <p14:tracePt t="11046" x="7704138" y="3254375"/>
          <p14:tracePt t="11287" x="7712075" y="3254375"/>
          <p14:tracePt t="11295" x="7718425" y="3254375"/>
          <p14:tracePt t="11311" x="7734300" y="3254375"/>
          <p14:tracePt t="11319" x="7742238" y="3254375"/>
          <p14:tracePt t="11329" x="7750175" y="3260725"/>
          <p14:tracePt t="11346" x="7772400" y="3260725"/>
          <p14:tracePt t="11363" x="7788275" y="3260725"/>
          <p14:tracePt t="11379" x="7802563" y="3260725"/>
          <p14:tracePt t="11396" x="7810500" y="3260725"/>
          <p14:tracePt t="11414" x="7840663" y="3268663"/>
          <p14:tracePt t="11463" x="7856538" y="3268663"/>
          <p14:tracePt t="11535" x="7864475" y="3268663"/>
          <p14:tracePt t="11607" x="7878763" y="3260725"/>
          <p14:tracePt t="11616" x="7886700" y="3260725"/>
          <p14:tracePt t="11627" x="7902575" y="3260725"/>
          <p14:tracePt t="11631" x="7908925" y="3260725"/>
          <p14:tracePt t="11646" x="7916863" y="3260725"/>
          <p14:tracePt t="11663" x="7947025" y="3260725"/>
          <p14:tracePt t="11680" x="7970838" y="3260725"/>
          <p14:tracePt t="11696" x="7985125" y="3260725"/>
          <p14:tracePt t="11713" x="8008938" y="3260725"/>
          <p14:tracePt t="11730" x="8023225" y="3260725"/>
          <p14:tracePt t="11746" x="8031163" y="3260725"/>
          <p14:tracePt t="11763" x="8039100" y="3254375"/>
          <p14:tracePt t="11779" x="8047038" y="3254375"/>
          <p14:tracePt t="11813" x="8054975" y="3254375"/>
          <p14:tracePt t="11831" x="8054975" y="3246438"/>
          <p14:tracePt t="11855" x="8061325" y="3246438"/>
          <p14:tracePt t="11879" x="8061325" y="3238500"/>
          <p14:tracePt t="12567" x="8069263" y="3238500"/>
          <p14:tracePt t="12679" x="8069263" y="3246438"/>
          <p14:tracePt t="12688" x="8077200" y="3246438"/>
          <p14:tracePt t="12697" x="8085138" y="3260725"/>
          <p14:tracePt t="12713" x="8093075" y="3260725"/>
          <p14:tracePt t="12730" x="8107363" y="3260725"/>
          <p14:tracePt t="12746" x="8137525" y="3268663"/>
          <p14:tracePt t="12763" x="8161338" y="3268663"/>
          <p14:tracePt t="12780" x="8199438" y="3268663"/>
          <p14:tracePt t="12796" x="8229600" y="3268663"/>
          <p14:tracePt t="12814" x="8275638" y="3268663"/>
          <p14:tracePt t="12832" x="8305800" y="3260725"/>
          <p14:tracePt t="12847" x="8328025" y="3260725"/>
          <p14:tracePt t="12863" x="8335963" y="3260725"/>
          <p14:tracePt t="12880" x="8343900" y="3254375"/>
          <p14:tracePt t="13095" x="8351838" y="3254375"/>
          <p14:tracePt t="13111" x="8359775" y="3254375"/>
          <p14:tracePt t="13119" x="8366125" y="3254375"/>
          <p14:tracePt t="13130" x="8374063" y="3254375"/>
          <p14:tracePt t="13147" x="8412163" y="3254375"/>
          <p14:tracePt t="13163" x="8435975" y="3254375"/>
          <p14:tracePt t="13180" x="8466138" y="3254375"/>
          <p14:tracePt t="13197" x="8488363" y="3254375"/>
          <p14:tracePt t="13214" x="8542338" y="3246438"/>
          <p14:tracePt t="13230" x="8556625" y="3238500"/>
          <p14:tracePt t="13247" x="8564563" y="3238500"/>
          <p14:tracePt t="13264" x="8580438" y="3238500"/>
          <p14:tracePt t="13280" x="8588375" y="3238500"/>
          <p14:tracePt t="13415" x="8594725" y="3238500"/>
          <p14:tracePt t="13439" x="8594725" y="3246438"/>
          <p14:tracePt t="13447" x="8580438" y="3254375"/>
          <p14:tracePt t="13455" x="8550275" y="3260725"/>
          <p14:tracePt t="13463" x="8512175" y="3268663"/>
          <p14:tracePt t="13480" x="8428038" y="3276600"/>
          <p14:tracePt t="13497" x="8313738" y="3298825"/>
          <p14:tracePt t="13514" x="8183563" y="3298825"/>
          <p14:tracePt t="13531" x="8047038" y="3314700"/>
          <p14:tracePt t="13547" x="7908925" y="3314700"/>
          <p14:tracePt t="13564" x="7756525" y="3314700"/>
          <p14:tracePt t="13580" x="7604125" y="3314700"/>
          <p14:tracePt t="13598" x="7445375" y="3314700"/>
          <p14:tracePt t="13614" x="7178675" y="3314700"/>
          <p14:tracePt t="13630" x="7010400" y="3314700"/>
          <p14:tracePt t="13647" x="6827838" y="3314700"/>
          <p14:tracePt t="13664" x="6637338" y="3344863"/>
          <p14:tracePt t="13680" x="6530975" y="3352800"/>
          <p14:tracePt t="13697" x="6400800" y="3382963"/>
          <p14:tracePt t="13714" x="6264275" y="3398838"/>
          <p14:tracePt t="13730" x="6142038" y="3413125"/>
          <p14:tracePt t="13747" x="6011863" y="3413125"/>
          <p14:tracePt t="13763" x="5889625" y="3413125"/>
          <p14:tracePt t="13780" x="5783263" y="3429000"/>
          <p14:tracePt t="13798" x="5616575" y="3459163"/>
          <p14:tracePt t="13814" x="5524500" y="3459163"/>
          <p14:tracePt t="13831" x="5432425" y="3459163"/>
          <p14:tracePt t="13847" x="5349875" y="3459163"/>
          <p14:tracePt t="13864" x="5287963" y="3459163"/>
          <p14:tracePt t="13880" x="5241925" y="3459163"/>
          <p14:tracePt t="13897" x="5203825" y="3459163"/>
          <p14:tracePt t="13914" x="5173663" y="3459163"/>
          <p14:tracePt t="13930" x="5151438" y="3459163"/>
          <p14:tracePt t="13947" x="5121275" y="3467100"/>
          <p14:tracePt t="13964" x="5067300" y="3482975"/>
          <p14:tracePt t="13980" x="5021263" y="3489325"/>
          <p14:tracePt t="13997" x="4975225" y="3513138"/>
          <p14:tracePt t="14014" x="4914900" y="3527425"/>
          <p14:tracePt t="14031" x="4892675" y="3527425"/>
          <p14:tracePt t="14047" x="4876800" y="3535363"/>
          <p14:tracePt t="14080" x="4868863" y="3535363"/>
          <p14:tracePt t="14664" x="4884738" y="3521075"/>
          <p14:tracePt t="14671" x="4930775" y="3497263"/>
          <p14:tracePt t="14681" x="4953000" y="3482975"/>
          <p14:tracePt t="14697" x="5037138" y="3444875"/>
          <p14:tracePt t="14714" x="5135563" y="3429000"/>
          <p14:tracePt t="14731" x="5241925" y="3421063"/>
          <p14:tracePt t="14748" x="5341938" y="3406775"/>
          <p14:tracePt t="14764" x="5410200" y="3406775"/>
          <p14:tracePt t="14781" x="5440363" y="3406775"/>
          <p14:tracePt t="14797" x="5456238" y="3406775"/>
          <p14:tracePt t="14814" x="5464175" y="3406775"/>
          <p14:tracePt t="14830" x="5486400" y="3429000"/>
          <p14:tracePt t="14847" x="5502275" y="3459163"/>
          <p14:tracePt t="14865" x="5516563" y="3482975"/>
          <p14:tracePt t="14897" x="5532438" y="3489325"/>
          <p14:tracePt t="14919" x="5540375" y="3497263"/>
          <p14:tracePt t="14931" x="5546725" y="3505200"/>
          <p14:tracePt t="14947" x="5562600" y="3513138"/>
          <p14:tracePt t="14964" x="5578475" y="3513138"/>
          <p14:tracePt t="14981" x="5584825" y="3527425"/>
          <p14:tracePt t="14997" x="5592763" y="3527425"/>
          <p14:tracePt t="15047" x="5600700" y="3527425"/>
          <p14:tracePt t="15055" x="5608638" y="3527425"/>
          <p14:tracePt t="15065" x="5616575" y="3527425"/>
          <p14:tracePt t="15081" x="5638800" y="3527425"/>
          <p14:tracePt t="15098" x="5654675" y="3521075"/>
          <p14:tracePt t="15131" x="5668963" y="3521075"/>
          <p14:tracePt t="15147" x="5676900" y="3521075"/>
          <p14:tracePt t="15164" x="5676900" y="3513138"/>
          <p14:tracePt t="15663" x="5654675" y="3505200"/>
          <p14:tracePt t="16103" x="5654675" y="3527425"/>
          <p14:tracePt t="16183" x="5661025" y="3527425"/>
          <p14:tracePt t="16191" x="5668963" y="3527425"/>
          <p14:tracePt t="16200" x="5692775" y="3527425"/>
          <p14:tracePt t="16214" x="5775325" y="3527425"/>
          <p14:tracePt t="16231" x="5889625" y="3527425"/>
          <p14:tracePt t="16247" x="6027738" y="3521075"/>
          <p14:tracePt t="16264" x="6156325" y="3489325"/>
          <p14:tracePt t="16281" x="6302375" y="3482975"/>
          <p14:tracePt t="16298" x="6408738" y="3467100"/>
          <p14:tracePt t="16314" x="6492875" y="3467100"/>
          <p14:tracePt t="16331" x="6515100" y="3467100"/>
          <p14:tracePt t="16365" x="6523038" y="3467100"/>
          <p14:tracePt t="16407" x="6523038" y="3459163"/>
          <p14:tracePt t="16415" x="6530975" y="3459163"/>
          <p14:tracePt t="16423" x="6537325" y="3451225"/>
          <p14:tracePt t="16432" x="6545263" y="3451225"/>
          <p14:tracePt t="16449" x="6545263" y="3436938"/>
          <p14:tracePt t="16465" x="6553200" y="3436938"/>
          <p14:tracePt t="16551" x="6569075" y="3436938"/>
          <p14:tracePt t="16559" x="6583363" y="3436938"/>
          <p14:tracePt t="16575" x="6599238" y="3436938"/>
          <p14:tracePt t="16583" x="6607175" y="3436938"/>
          <p14:tracePt t="16598" x="6629400" y="3436938"/>
          <p14:tracePt t="16615" x="6667500" y="3451225"/>
          <p14:tracePt t="16631" x="6697663" y="3467100"/>
          <p14:tracePt t="16650" x="6759575" y="3475038"/>
          <p14:tracePt t="16665" x="6811963" y="3489325"/>
          <p14:tracePt t="16681" x="6850063" y="3497263"/>
          <p14:tracePt t="16698" x="6904038" y="3497263"/>
          <p14:tracePt t="16715" x="6950075" y="3497263"/>
          <p14:tracePt t="16731" x="6972300" y="3497263"/>
          <p14:tracePt t="16748" x="6994525" y="3497263"/>
          <p14:tracePt t="16765" x="7040563" y="3489325"/>
          <p14:tracePt t="16781" x="7048500" y="3489325"/>
          <p14:tracePt t="16798" x="7056438" y="3482975"/>
          <p14:tracePt t="16815" x="7064375" y="3482975"/>
          <p14:tracePt t="16850" x="7070725" y="3482975"/>
          <p14:tracePt t="16865" x="7086600" y="3482975"/>
          <p14:tracePt t="16881" x="7108825" y="3482975"/>
          <p14:tracePt t="16898" x="7140575" y="3482975"/>
          <p14:tracePt t="16915" x="7200900" y="3482975"/>
          <p14:tracePt t="16932" x="7239000" y="3482975"/>
          <p14:tracePt t="16948" x="7292975" y="3482975"/>
          <p14:tracePt t="16965" x="7353300" y="3482975"/>
          <p14:tracePt t="16982" x="7383463" y="3482975"/>
          <p14:tracePt t="17015" x="7391400" y="3482975"/>
          <p14:tracePt t="17105" x="7407275" y="3475038"/>
          <p14:tracePt t="17120" x="7421563" y="3475038"/>
          <p14:tracePt t="17127" x="7429500" y="3475038"/>
          <p14:tracePt t="17136" x="7445375" y="3475038"/>
          <p14:tracePt t="17148" x="7459663" y="3475038"/>
          <p14:tracePt t="17165" x="7489825" y="3475038"/>
          <p14:tracePt t="17168" x="7513638" y="3467100"/>
          <p14:tracePt t="17182" x="7535863" y="3467100"/>
          <p14:tracePt t="17198" x="7559675" y="3467100"/>
          <p14:tracePt t="17215" x="7612063" y="3467100"/>
          <p14:tracePt t="17232" x="7650163" y="3467100"/>
          <p14:tracePt t="17248" x="7673975" y="3467100"/>
          <p14:tracePt t="17264" x="7688263" y="3467100"/>
          <p14:tracePt t="17282" x="7696200" y="3467100"/>
          <p14:tracePt t="17353" x="7704138" y="3467100"/>
          <p14:tracePt t="17367" x="7718425" y="3467100"/>
          <p14:tracePt t="17391" x="7726363" y="3475038"/>
          <p14:tracePt t="17407" x="7742238" y="3489325"/>
          <p14:tracePt t="17479" x="7750175" y="3497263"/>
          <p14:tracePt t="17487" x="7750175" y="3505200"/>
          <p14:tracePt t="17498" x="7750175" y="3513138"/>
          <p14:tracePt t="17515" x="7764463" y="3521075"/>
          <p14:tracePt t="17532" x="7764463" y="3535363"/>
          <p14:tracePt t="17576" x="7772400" y="3543300"/>
          <p14:tracePt t="17679" x="7772400" y="3535363"/>
          <p14:tracePt t="17719" x="7772400" y="3527425"/>
          <p14:tracePt t="17727" x="7772400" y="3521075"/>
          <p14:tracePt t="17743" x="7772400" y="3513138"/>
          <p14:tracePt t="18374" x="7794625" y="3505200"/>
          <p14:tracePt t="18383" x="7856538" y="3505200"/>
          <p14:tracePt t="18390" x="7908925" y="3505200"/>
          <p14:tracePt t="18398" x="7970838" y="3505200"/>
          <p14:tracePt t="18415" x="8077200" y="3513138"/>
          <p14:tracePt t="18432" x="8161338" y="3527425"/>
          <p14:tracePt t="18449" x="8213725" y="3535363"/>
          <p14:tracePt t="18465" x="8275638" y="3559175"/>
          <p14:tracePt t="18482" x="8305800" y="3565525"/>
          <p14:tracePt t="18499" x="8321675" y="3581400"/>
          <p14:tracePt t="18515" x="8335963" y="3589338"/>
          <p14:tracePt t="18532" x="8359775" y="3611563"/>
          <p14:tracePt t="18549" x="8359775" y="3627438"/>
          <p14:tracePt t="18566" x="8366125" y="3641725"/>
          <p14:tracePt t="18582" x="8366125" y="3649663"/>
          <p14:tracePt t="18623" x="8366125" y="3657600"/>
          <p14:tracePt t="18640" x="8366125" y="3665538"/>
          <p14:tracePt t="18649" x="8366125" y="3673475"/>
          <p14:tracePt t="18681" x="8366125" y="3679825"/>
          <p14:tracePt t="18696" x="8366125" y="3695700"/>
          <p14:tracePt t="18703" x="8359775" y="3695700"/>
          <p14:tracePt t="18719" x="8351838" y="3703638"/>
          <p14:tracePt t="18732" x="8335963" y="3711575"/>
          <p14:tracePt t="18751" x="8283575" y="3733800"/>
          <p14:tracePt t="18766" x="8259763" y="3733800"/>
          <p14:tracePt t="18782" x="8245475" y="3749675"/>
          <p14:tracePt t="18799" x="8237538" y="3756025"/>
          <p14:tracePt t="18882" x="8229600" y="3756025"/>
          <p14:tracePt t="18887" x="8221663" y="3756025"/>
          <p14:tracePt t="18899" x="8213725" y="3756025"/>
          <p14:tracePt t="18915" x="8207375" y="3756025"/>
          <p14:tracePt t="18932" x="8191500" y="3756025"/>
          <p14:tracePt t="18949" x="8161338" y="3756025"/>
          <p14:tracePt t="18966" x="8137525" y="3756025"/>
          <p14:tracePt t="18982" x="8123238" y="3756025"/>
          <p14:tracePt t="18999" x="8093075" y="3756025"/>
          <p14:tracePt t="19016" x="8069263" y="3756025"/>
          <p14:tracePt t="19032" x="8061325" y="3756025"/>
          <p14:tracePt t="19049" x="8047038" y="3756025"/>
          <p14:tracePt t="19082" x="8039100" y="3763963"/>
          <p14:tracePt t="19119" x="8039100" y="3771900"/>
          <p14:tracePt t="19703" x="8023225" y="3771900"/>
          <p14:tracePt t="19719" x="8016875" y="3771900"/>
          <p14:tracePt t="19735" x="8001000" y="3771900"/>
          <p14:tracePt t="19744" x="7993063" y="3763963"/>
          <p14:tracePt t="19752" x="7978775" y="3763963"/>
          <p14:tracePt t="19768" x="7970838" y="3763963"/>
          <p14:tracePt t="20111" x="7932738" y="3763963"/>
          <p14:tracePt t="20119" x="7878763" y="3763963"/>
          <p14:tracePt t="20127" x="7826375" y="3763963"/>
          <p14:tracePt t="20135" x="7764463" y="3779838"/>
          <p14:tracePt t="20150" x="7573963" y="3794125"/>
          <p14:tracePt t="20166" x="7246938" y="3802063"/>
          <p14:tracePt t="20183" x="6994525" y="3802063"/>
          <p14:tracePt t="20199" x="6797675" y="3802063"/>
          <p14:tracePt t="20216" x="6637338" y="3802063"/>
          <p14:tracePt t="20232" x="6530975" y="3802063"/>
          <p14:tracePt t="20249" x="6499225" y="3802063"/>
          <p14:tracePt t="20266" x="6469063" y="3802063"/>
          <p14:tracePt t="20283" x="6461125" y="3794125"/>
          <p14:tracePt t="20301" x="6446838" y="3794125"/>
          <p14:tracePt t="20316" x="6430963" y="3794125"/>
          <p14:tracePt t="20333" x="6400800" y="3794125"/>
          <p14:tracePt t="20350" x="6340475" y="3794125"/>
          <p14:tracePt t="20366" x="6278563" y="3802063"/>
          <p14:tracePt t="20383" x="6172200" y="3832225"/>
          <p14:tracePt t="20399" x="6042025" y="3870325"/>
          <p14:tracePt t="20416" x="5889625" y="3908425"/>
          <p14:tracePt t="20433" x="5761038" y="3924300"/>
          <p14:tracePt t="20449" x="5638800" y="3932238"/>
          <p14:tracePt t="20466" x="5584825" y="3940175"/>
          <p14:tracePt t="20483" x="5570538" y="3940175"/>
          <p14:tracePt t="20527" x="5562600" y="3940175"/>
          <p14:tracePt t="20535" x="5554663" y="3940175"/>
          <p14:tracePt t="20550" x="5524500" y="3940175"/>
          <p14:tracePt t="20566" x="5486400" y="3916363"/>
          <p14:tracePt t="20583" x="5364163" y="3870325"/>
          <p14:tracePt t="20600" x="5318125" y="3840163"/>
          <p14:tracePt t="20616" x="5311775" y="3840163"/>
          <p14:tracePt t="20674" x="5303838" y="3832225"/>
          <p14:tracePt t="20711" x="5303838" y="3825875"/>
          <p14:tracePt t="21143" x="5311775" y="3832225"/>
          <p14:tracePt t="21151" x="5311775" y="3840163"/>
          <p14:tracePt t="21160" x="5326063" y="3848100"/>
          <p14:tracePt t="21168" x="5326063" y="3856038"/>
          <p14:tracePt t="21183" x="5334000" y="3856038"/>
          <p14:tracePt t="21199" x="5334000" y="3863975"/>
          <p14:tracePt t="21216" x="5334000" y="3870325"/>
          <p14:tracePt t="21383" x="5341938" y="3863975"/>
          <p14:tracePt t="21391" x="5349875" y="3863975"/>
          <p14:tracePt t="21423" x="5349875" y="3856038"/>
          <p14:tracePt t="21455" x="5349875" y="3840163"/>
          <p14:tracePt t="21471" x="5356225" y="3832225"/>
          <p14:tracePt t="21487" x="5364163" y="3817938"/>
          <p14:tracePt t="21495" x="5380038" y="3817938"/>
          <p14:tracePt t="21504" x="5394325" y="3810000"/>
          <p14:tracePt t="21516" x="5402263" y="3802063"/>
          <p14:tracePt t="21534" x="5432425" y="3787775"/>
          <p14:tracePt t="21550" x="5470525" y="3771900"/>
          <p14:tracePt t="21583" x="5478463" y="3763963"/>
          <p14:tracePt t="21783" x="5478463" y="3771900"/>
          <p14:tracePt t="21807" x="5478463" y="3779838"/>
          <p14:tracePt t="21831" x="5478463" y="3787775"/>
          <p14:tracePt t="21847" x="5478463" y="3794125"/>
          <p14:tracePt t="21864" x="5478463" y="3810000"/>
          <p14:tracePt t="21911" x="5478463" y="3817938"/>
          <p14:tracePt t="21919" x="5470525" y="3817938"/>
          <p14:tracePt t="21943" x="5470525" y="3825875"/>
          <p14:tracePt t="21952" x="5464175" y="3832225"/>
          <p14:tracePt t="22008" x="5456238" y="3840163"/>
          <p14:tracePt t="22039" x="5456238" y="3848100"/>
          <p14:tracePt t="22255" x="5456238" y="3856038"/>
          <p14:tracePt t="22447" x="5464175" y="3856038"/>
          <p14:tracePt t="22457" x="5478463" y="3856038"/>
          <p14:tracePt t="22467" x="5486400" y="3856038"/>
          <p14:tracePt t="22483" x="5524500" y="3856038"/>
          <p14:tracePt t="22500" x="5562600" y="3856038"/>
          <p14:tracePt t="22517" x="5616575" y="3856038"/>
          <p14:tracePt t="22534" x="5699125" y="3856038"/>
          <p14:tracePt t="22550" x="5730875" y="3856038"/>
          <p14:tracePt t="22567" x="5829300" y="3856038"/>
          <p14:tracePt t="22583" x="5867400" y="3856038"/>
          <p14:tracePt t="22600" x="5889625" y="3856038"/>
          <p14:tracePt t="22617" x="5913438" y="3856038"/>
          <p14:tracePt t="22634" x="5935663" y="3856038"/>
          <p14:tracePt t="22650" x="5943600" y="3856038"/>
          <p14:tracePt t="22667" x="5965825" y="3856038"/>
          <p14:tracePt t="22684" x="5997575" y="3848100"/>
          <p14:tracePt t="22687" x="6011863" y="3848100"/>
          <p14:tracePt t="22700" x="6019800" y="3848100"/>
          <p14:tracePt t="22717" x="6049963" y="3832225"/>
          <p14:tracePt t="22734" x="6065838" y="3825875"/>
          <p14:tracePt t="22750" x="6088063" y="3817938"/>
          <p14:tracePt t="22767" x="6096000" y="3817938"/>
          <p14:tracePt t="22784" x="6103938" y="3810000"/>
          <p14:tracePt t="22800" x="6103938" y="3802063"/>
          <p14:tracePt t="22817" x="6111875" y="3802063"/>
          <p14:tracePt t="22850" x="6118225" y="3787775"/>
          <p14:tracePt t="22871" x="6126163" y="3787775"/>
          <p14:tracePt t="22884" x="6134100" y="3787775"/>
          <p14:tracePt t="22900" x="6156325" y="3787775"/>
          <p14:tracePt t="22918" x="6188075" y="3787775"/>
          <p14:tracePt t="22934" x="6210300" y="3787775"/>
          <p14:tracePt t="22950" x="6232525" y="3787775"/>
          <p14:tracePt t="22967" x="6256338" y="3787775"/>
          <p14:tracePt t="23135" x="6264275" y="3787775"/>
          <p14:tracePt t="23159" x="6278563" y="3787775"/>
          <p14:tracePt t="23175" x="6286500" y="3787775"/>
          <p14:tracePt t="23183" x="6302375" y="3794125"/>
          <p14:tracePt t="23191" x="6308725" y="3802063"/>
          <p14:tracePt t="23200" x="6316663" y="3802063"/>
          <p14:tracePt t="23217" x="6324600" y="3810000"/>
          <p14:tracePt t="23351" x="6340475" y="3817938"/>
          <p14:tracePt t="23367" x="6346825" y="3817938"/>
          <p14:tracePt t="23375" x="6354763" y="3817938"/>
          <p14:tracePt t="23384" x="6362700" y="3817938"/>
          <p14:tracePt t="23401" x="6438900" y="3840163"/>
          <p14:tracePt t="23417" x="6515100" y="3848100"/>
          <p14:tracePt t="23434" x="6637338" y="3863975"/>
          <p14:tracePt t="23450" x="6751638" y="3878263"/>
          <p14:tracePt t="23468" x="6911975" y="3886200"/>
          <p14:tracePt t="23484" x="7018338" y="3886200"/>
          <p14:tracePt t="23501" x="7094538" y="3886200"/>
          <p14:tracePt t="23518" x="7124700" y="3886200"/>
          <p14:tracePt t="23534" x="7146925" y="3886200"/>
          <p14:tracePt t="23550" x="7146925" y="3878263"/>
          <p14:tracePt t="23567" x="7146925" y="3863975"/>
          <p14:tracePt t="23584" x="7146925" y="3856038"/>
          <p14:tracePt t="23600" x="7146925" y="3840163"/>
          <p14:tracePt t="23735" x="7162800" y="3840163"/>
          <p14:tracePt t="23744" x="7170738" y="3840163"/>
          <p14:tracePt t="23751" x="7185025" y="3840163"/>
          <p14:tracePt t="23767" x="7223125" y="3840163"/>
          <p14:tracePt t="23784" x="7269163" y="3840163"/>
          <p14:tracePt t="23801" x="7299325" y="3840163"/>
          <p14:tracePt t="23817" x="7337425" y="3825875"/>
          <p14:tracePt t="23834" x="7361238" y="3810000"/>
          <p14:tracePt t="23851" x="7413625" y="3794125"/>
          <p14:tracePt t="23867" x="7429500" y="3779838"/>
          <p14:tracePt t="23884" x="7445375" y="3779838"/>
          <p14:tracePt t="23901" x="7467600" y="3771900"/>
          <p14:tracePt t="23918" x="7497763" y="3771900"/>
          <p14:tracePt t="23934" x="7513638" y="3771900"/>
          <p14:tracePt t="23951" x="7551738" y="3771900"/>
          <p14:tracePt t="23968" x="7597775" y="3771900"/>
          <p14:tracePt t="23984" x="7635875" y="3771900"/>
          <p14:tracePt t="24001" x="7666038" y="3771900"/>
          <p14:tracePt t="24017" x="7704138" y="3771900"/>
          <p14:tracePt t="24034" x="7742238" y="3771900"/>
          <p14:tracePt t="24051" x="7772400" y="3771900"/>
          <p14:tracePt t="24067" x="7802563" y="3771900"/>
          <p14:tracePt t="24084" x="7818438" y="3771900"/>
          <p14:tracePt t="24101" x="7840663" y="3763963"/>
          <p14:tracePt t="24118" x="7848600" y="3756025"/>
          <p14:tracePt t="24167" x="7856538" y="3756025"/>
          <p14:tracePt t="24191" x="7864475" y="3756025"/>
          <p14:tracePt t="24263" x="7848600" y="3756025"/>
          <p14:tracePt t="24271" x="7826375" y="3756025"/>
          <p14:tracePt t="24279" x="7794625" y="3756025"/>
          <p14:tracePt t="24287" x="7742238" y="3756025"/>
          <p14:tracePt t="24301" x="7704138" y="3756025"/>
          <p14:tracePt t="24318" x="7566025" y="3756025"/>
          <p14:tracePt t="24334" x="7527925" y="3756025"/>
          <p14:tracePt t="24351" x="7375525" y="3756025"/>
          <p14:tracePt t="24367" x="7261225" y="3756025"/>
          <p14:tracePt t="24384" x="7116763" y="3756025"/>
          <p14:tracePt t="24401" x="6918325" y="3756025"/>
          <p14:tracePt t="24417" x="6697663" y="3756025"/>
          <p14:tracePt t="24434" x="6469063" y="3756025"/>
          <p14:tracePt t="24451" x="6256338" y="3756025"/>
          <p14:tracePt t="24469" x="6065838" y="3756025"/>
          <p14:tracePt t="24484" x="5905500" y="3756025"/>
          <p14:tracePt t="24501" x="5768975" y="3756025"/>
          <p14:tracePt t="24518" x="5622925" y="3756025"/>
          <p14:tracePt t="24534" x="5554663" y="3756025"/>
          <p14:tracePt t="24551" x="5486400" y="3756025"/>
          <p14:tracePt t="24568" x="5426075" y="3763963"/>
          <p14:tracePt t="24584" x="5364163" y="3787775"/>
          <p14:tracePt t="24601" x="5311775" y="3794125"/>
          <p14:tracePt t="24618" x="5257800" y="3802063"/>
          <p14:tracePt t="24634" x="5181600" y="3817938"/>
          <p14:tracePt t="24651" x="5113338" y="3825875"/>
          <p14:tracePt t="24668" x="5051425" y="3832225"/>
          <p14:tracePt t="24684" x="4968875" y="3848100"/>
          <p14:tracePt t="24688" x="4937125" y="3856038"/>
          <p14:tracePt t="24701" x="4906963" y="3856038"/>
          <p14:tracePt t="24718" x="4846638" y="3870325"/>
          <p14:tracePt t="24734" x="4792663" y="3878263"/>
          <p14:tracePt t="24751" x="4762500" y="3886200"/>
          <p14:tracePt t="24768" x="4746625" y="3894138"/>
          <p14:tracePt t="24785" x="4740275" y="3894138"/>
          <p14:tracePt t="24818" x="4732338" y="3894138"/>
          <p14:tracePt t="24839" x="4724400" y="3894138"/>
          <p14:tracePt t="24855" x="4716463" y="3894138"/>
          <p14:tracePt t="24871" x="4708525" y="3894138"/>
          <p14:tracePt t="24885" x="4702175" y="3894138"/>
          <p14:tracePt t="24901" x="4694238" y="3894138"/>
          <p14:tracePt t="24918" x="4670425" y="3894138"/>
          <p14:tracePt t="24934" x="4664075" y="3886200"/>
          <p14:tracePt t="24951" x="4648200" y="3886200"/>
          <p14:tracePt t="24985" x="4632325" y="3878263"/>
          <p14:tracePt t="25001" x="4602163" y="3870325"/>
          <p14:tracePt t="25018" x="4594225" y="3870325"/>
          <p14:tracePt t="25034" x="4572000" y="3856038"/>
          <p14:tracePt t="25051" x="4549775" y="3856038"/>
          <p14:tracePt t="25068" x="4518025" y="3856038"/>
          <p14:tracePt t="25085" x="4503738" y="3856038"/>
          <p14:tracePt t="25103" x="4479925" y="3856038"/>
          <p14:tracePt t="25118" x="4473575" y="3856038"/>
          <p14:tracePt t="25134" x="4449763" y="3856038"/>
          <p14:tracePt t="25151" x="4427538" y="3856038"/>
          <p14:tracePt t="25168" x="4403725" y="3856038"/>
          <p14:tracePt t="25187" x="4389438" y="3856038"/>
          <p14:tracePt t="25191" x="4381500" y="3856038"/>
          <p14:tracePt t="25201" x="4365625" y="3856038"/>
          <p14:tracePt t="25217" x="4359275" y="3856038"/>
          <p14:tracePt t="25234" x="4351338" y="3856038"/>
          <p14:tracePt t="25251" x="4335463" y="3856038"/>
          <p14:tracePt t="25289" x="4321175" y="3848100"/>
          <p14:tracePt t="25295" x="4313238" y="3848100"/>
          <p14:tracePt t="25304" x="4305300" y="3848100"/>
          <p14:tracePt t="25318" x="4283075" y="3848100"/>
          <p14:tracePt t="25334" x="4259263" y="3848100"/>
          <p14:tracePt t="25351" x="4229100" y="3848100"/>
          <p14:tracePt t="25368" x="4198938" y="3848100"/>
          <p14:tracePt t="25387" x="4144963" y="3870325"/>
          <p14:tracePt t="25402" x="4098925" y="3886200"/>
          <p14:tracePt t="25418" x="4060825" y="3894138"/>
          <p14:tracePt t="25435" x="4030663" y="3894138"/>
          <p14:tracePt t="25451" x="4008438" y="3894138"/>
          <p14:tracePt t="25468" x="3992563" y="3894138"/>
          <p14:tracePt t="25485" x="3962400" y="3894138"/>
          <p14:tracePt t="25502" x="3932238" y="3894138"/>
          <p14:tracePt t="25519" x="3894138" y="3894138"/>
          <p14:tracePt t="25535" x="3832225" y="3886200"/>
          <p14:tracePt t="25551" x="3756025" y="3878263"/>
          <p14:tracePt t="25568" x="3665538" y="3878263"/>
          <p14:tracePt t="25585" x="3565525" y="3878263"/>
          <p14:tracePt t="25601" x="3475038" y="3878263"/>
          <p14:tracePt t="25618" x="3390900" y="3878263"/>
          <p14:tracePt t="25635" x="3314700" y="3878263"/>
          <p14:tracePt t="25651" x="3268663" y="3878263"/>
          <p14:tracePt t="25668" x="3238500" y="3878263"/>
          <p14:tracePt t="25685" x="3208338" y="3878263"/>
          <p14:tracePt t="25689" x="3184525" y="3878263"/>
          <p14:tracePt t="25702" x="3140075" y="3878263"/>
          <p14:tracePt t="25719" x="3101975" y="3886200"/>
          <p14:tracePt t="25735" x="3070225" y="3894138"/>
          <p14:tracePt t="25751" x="3063875" y="3902075"/>
          <p14:tracePt t="25768" x="3032125" y="3902075"/>
          <p14:tracePt t="25785" x="3001963" y="3916363"/>
          <p14:tracePt t="25801" x="2955925" y="3954463"/>
          <p14:tracePt t="25818" x="2903538" y="4022725"/>
          <p14:tracePt t="25835" x="2835275" y="4122738"/>
          <p14:tracePt t="25851" x="2789238" y="4221163"/>
          <p14:tracePt t="25868" x="2765425" y="4327525"/>
          <p14:tracePt t="25885" x="2765425" y="4397375"/>
          <p14:tracePt t="25902" x="2789238" y="4479925"/>
          <p14:tracePt t="25918" x="2811463" y="4503738"/>
          <p14:tracePt t="25935" x="2925763" y="4533900"/>
          <p14:tracePt t="25951" x="3070225" y="4549775"/>
          <p14:tracePt t="25968" x="3268663" y="4549775"/>
          <p14:tracePt t="25985" x="3559175" y="4549775"/>
          <p14:tracePt t="26001" x="3954463" y="4511675"/>
          <p14:tracePt t="26018" x="4389438" y="4465638"/>
          <p14:tracePt t="26036" x="4762500" y="4403725"/>
          <p14:tracePt t="26051" x="5121275" y="4351338"/>
          <p14:tracePt t="26068" x="5410200" y="4313238"/>
          <p14:tracePt t="26085" x="5676900" y="4267200"/>
          <p14:tracePt t="26102" x="6049963" y="4259263"/>
          <p14:tracePt t="26118" x="6164263" y="4259263"/>
          <p14:tracePt t="26135" x="6537325" y="4259263"/>
          <p14:tracePt t="26152" x="6759575" y="4259263"/>
          <p14:tracePt t="26168" x="6950075" y="4259263"/>
          <p14:tracePt t="26186" x="7146925" y="4259263"/>
          <p14:tracePt t="26191" x="7261225" y="4259263"/>
          <p14:tracePt t="26202" x="7353300" y="4259263"/>
          <p14:tracePt t="26218" x="7521575" y="4259263"/>
          <p14:tracePt t="26235" x="7680325" y="4267200"/>
          <p14:tracePt t="26251" x="7826375" y="4283075"/>
          <p14:tracePt t="26268" x="7908925" y="4305300"/>
          <p14:tracePt t="26285" x="7954963" y="4305300"/>
          <p14:tracePt t="26301" x="7970838" y="4305300"/>
          <p14:tracePt t="26318" x="7978775" y="4305300"/>
          <p14:tracePt t="26376" x="7985125" y="4305300"/>
          <p14:tracePt t="26383" x="7993063" y="4313238"/>
          <p14:tracePt t="26393" x="8001000" y="4313238"/>
          <p14:tracePt t="26402" x="8008938" y="4313238"/>
          <p14:tracePt t="26418" x="8039100" y="4313238"/>
          <p14:tracePt t="26435" x="8054975" y="4313238"/>
          <p14:tracePt t="26452" x="8061325" y="4305300"/>
          <p14:tracePt t="26469" x="8069263" y="4289425"/>
          <p14:tracePt t="26486" x="8077200" y="4244975"/>
          <p14:tracePt t="26502" x="8069263" y="4213225"/>
          <p14:tracePt t="26518" x="8047038" y="4191000"/>
          <p14:tracePt t="26535" x="8023225" y="4168775"/>
          <p14:tracePt t="26552" x="8001000" y="4160838"/>
          <p14:tracePt t="26568" x="7978775" y="4144963"/>
          <p14:tracePt t="26586" x="7954963" y="4137025"/>
          <p14:tracePt t="26602" x="7940675" y="4130675"/>
          <p14:tracePt t="26618" x="7924800" y="4122738"/>
          <p14:tracePt t="26635" x="7902575" y="4122738"/>
          <p14:tracePt t="26652" x="7878763" y="4114800"/>
          <p14:tracePt t="26669" x="7840663" y="4114800"/>
          <p14:tracePt t="26673" x="7826375" y="4114800"/>
          <p14:tracePt t="26685" x="7810500" y="4098925"/>
          <p14:tracePt t="26702" x="7742238" y="4098925"/>
          <p14:tracePt t="26718" x="7666038" y="4098925"/>
          <p14:tracePt t="26735" x="7604125" y="4098925"/>
          <p14:tracePt t="26752" x="7551738" y="4098925"/>
          <p14:tracePt t="26769" x="7483475" y="4098925"/>
          <p14:tracePt t="26785" x="7407275" y="4098925"/>
          <p14:tracePt t="26802" x="7345363" y="4098925"/>
          <p14:tracePt t="26818" x="7285038" y="4098925"/>
          <p14:tracePt t="26835" x="7208838" y="4098925"/>
          <p14:tracePt t="26852" x="7124700" y="4098925"/>
          <p14:tracePt t="26868" x="7048500" y="4098925"/>
          <p14:tracePt t="26886" x="6865938" y="4098925"/>
          <p14:tracePt t="26902" x="6759575" y="4098925"/>
          <p14:tracePt t="26918" x="6667500" y="4098925"/>
          <p14:tracePt t="26935" x="6583363" y="4098925"/>
          <p14:tracePt t="26952" x="6523038" y="4098925"/>
          <p14:tracePt t="26968" x="6484938" y="4098925"/>
          <p14:tracePt t="26985" x="6446838" y="4098925"/>
          <p14:tracePt t="27002" x="6408738" y="4098925"/>
          <p14:tracePt t="27018" x="6384925" y="4098925"/>
          <p14:tracePt t="27035" x="6354763" y="4098925"/>
          <p14:tracePt t="27052" x="6324600" y="4098925"/>
          <p14:tracePt t="27068" x="6302375" y="4098925"/>
          <p14:tracePt t="27085" x="6270625" y="4098925"/>
          <p14:tracePt t="27102" x="6232525" y="4098925"/>
          <p14:tracePt t="27118" x="6194425" y="4098925"/>
          <p14:tracePt t="27135" x="6172200" y="4098925"/>
          <p14:tracePt t="27152" x="6134100" y="4084638"/>
          <p14:tracePt t="27168" x="6103938" y="4076700"/>
          <p14:tracePt t="27185" x="6080125" y="4068763"/>
          <p14:tracePt t="27202" x="6035675" y="4060825"/>
          <p14:tracePt t="27218" x="6003925" y="4060825"/>
          <p14:tracePt t="27235" x="5973763" y="4060825"/>
          <p14:tracePt t="27252" x="5951538" y="4060825"/>
          <p14:tracePt t="27269" x="5927725" y="4060825"/>
          <p14:tracePt t="27287" x="5905500" y="4060825"/>
          <p14:tracePt t="27302" x="5889625" y="4060825"/>
          <p14:tracePt t="27318" x="5867400" y="4060825"/>
          <p14:tracePt t="27335" x="5845175" y="4046538"/>
          <p14:tracePt t="27352" x="5829300" y="4046538"/>
          <p14:tracePt t="27369" x="5821363" y="4046538"/>
          <p14:tracePt t="27385" x="5813425" y="4046538"/>
          <p14:tracePt t="27402" x="5783263" y="4046538"/>
          <p14:tracePt t="27419" x="5761038" y="4046538"/>
          <p14:tracePt t="27435" x="5722938" y="4046538"/>
          <p14:tracePt t="27452" x="5684838" y="4046538"/>
          <p14:tracePt t="27469" x="5630863" y="4046538"/>
          <p14:tracePt t="27486" x="5554663" y="4046538"/>
          <p14:tracePt t="27502" x="5508625" y="4046538"/>
          <p14:tracePt t="27519" x="5456238" y="4046538"/>
          <p14:tracePt t="27535" x="5394325" y="4054475"/>
          <p14:tracePt t="27552" x="5349875" y="4060825"/>
          <p14:tracePt t="27569" x="5303838" y="4076700"/>
          <p14:tracePt t="27586" x="5257800" y="4092575"/>
          <p14:tracePt t="27602" x="5227638" y="4092575"/>
          <p14:tracePt t="27619" x="5189538" y="4106863"/>
          <p14:tracePt t="27636" x="5159375" y="4114800"/>
          <p14:tracePt t="27652" x="5127625" y="4130675"/>
          <p14:tracePt t="27669" x="5083175" y="4130675"/>
          <p14:tracePt t="27686" x="5021263" y="4137025"/>
          <p14:tracePt t="27702" x="4968875" y="4137025"/>
          <p14:tracePt t="27719" x="4914900" y="4137025"/>
          <p14:tracePt t="27735" x="4854575" y="4137025"/>
          <p14:tracePt t="27752" x="4808538" y="4137025"/>
          <p14:tracePt t="27769" x="4746625" y="4137025"/>
          <p14:tracePt t="27786" x="4678363" y="4137025"/>
          <p14:tracePt t="27802" x="4579938" y="4122738"/>
          <p14:tracePt t="27819" x="4487863" y="4114800"/>
          <p14:tracePt t="27835" x="4389438" y="4084638"/>
          <p14:tracePt t="27852" x="4289425" y="4076700"/>
          <p14:tracePt t="27869" x="4206875" y="4046538"/>
          <p14:tracePt t="27886" x="4038600" y="4000500"/>
          <p14:tracePt t="27902" x="3970338" y="3978275"/>
          <p14:tracePt t="27919" x="3733800" y="3932238"/>
          <p14:tracePt t="27935" x="3559175" y="3894138"/>
          <p14:tracePt t="27952" x="3413125" y="3886200"/>
          <p14:tracePt t="27969" x="3292475" y="3886200"/>
          <p14:tracePt t="27986" x="3178175" y="3886200"/>
          <p14:tracePt t="28002" x="3108325" y="3886200"/>
          <p14:tracePt t="28019" x="3063875" y="3886200"/>
          <p14:tracePt t="28036" x="3040063" y="3886200"/>
          <p14:tracePt t="28151" x="3032125" y="3886200"/>
          <p14:tracePt t="28297" x="3025775" y="3886200"/>
          <p14:tracePt t="28319" x="3017838" y="3902075"/>
          <p14:tracePt t="28328" x="3017838" y="3908425"/>
          <p14:tracePt t="28335" x="3017838" y="3924300"/>
          <p14:tracePt t="28352" x="3017838" y="3978275"/>
          <p14:tracePt t="28369" x="3017838" y="4038600"/>
          <p14:tracePt t="28386" x="3063875" y="4130675"/>
          <p14:tracePt t="28402" x="3124200" y="4206875"/>
          <p14:tracePt t="28419" x="3260725" y="4275138"/>
          <p14:tracePt t="28436" x="3459163" y="4321175"/>
          <p14:tracePt t="28452" x="3703638" y="4351338"/>
          <p14:tracePt t="28469" x="4076700" y="4351338"/>
          <p14:tracePt t="28487" x="4678363" y="4351338"/>
          <p14:tracePt t="28502" x="4983163" y="4335463"/>
          <p14:tracePt t="28519" x="5235575" y="4327525"/>
          <p14:tracePt t="28536" x="5410200" y="4305300"/>
          <p14:tracePt t="28552" x="5516563" y="4289425"/>
          <p14:tracePt t="28569" x="5546725" y="4251325"/>
          <p14:tracePt t="28586" x="5570538" y="4237038"/>
          <p14:tracePt t="28602" x="5592763" y="4206875"/>
          <p14:tracePt t="28801" x="5608638" y="4206875"/>
          <p14:tracePt t="28807" x="5638800" y="4213225"/>
          <p14:tracePt t="28819" x="5668963" y="4229100"/>
          <p14:tracePt t="28836" x="5676900" y="4229100"/>
          <p14:tracePt t="28863" x="5661025" y="4229100"/>
          <p14:tracePt t="28871" x="5638800" y="4221163"/>
          <p14:tracePt t="28886" x="5508625" y="4183063"/>
          <p14:tracePt t="28902" x="5349875" y="4130675"/>
          <p14:tracePt t="28919" x="5197475" y="4092575"/>
          <p14:tracePt t="28936" x="4975225" y="4038600"/>
          <p14:tracePt t="28953" x="4678363" y="3992563"/>
          <p14:tracePt t="28969" x="4473575" y="3962400"/>
          <p14:tracePt t="28987" x="4335463" y="3946525"/>
          <p14:tracePt t="29002" x="4244975" y="3946525"/>
          <p14:tracePt t="29019" x="4160838" y="3946525"/>
          <p14:tracePt t="29036" x="4144963" y="3940175"/>
          <p14:tracePt t="29052" x="4137025" y="3940175"/>
          <p14:tracePt t="29127" x="4122738" y="3940175"/>
          <p14:tracePt t="29135" x="4098925" y="3940175"/>
          <p14:tracePt t="29143" x="4084638" y="3940175"/>
          <p14:tracePt t="29153" x="4054475" y="3940175"/>
          <p14:tracePt t="29169" x="4008438" y="3954463"/>
          <p14:tracePt t="29186" x="3916363" y="3970338"/>
          <p14:tracePt t="29203" x="3840163" y="4000500"/>
          <p14:tracePt t="29219" x="3787775" y="4016375"/>
          <p14:tracePt t="29236" x="3749675" y="4022725"/>
          <p14:tracePt t="29253" x="3733800" y="4030663"/>
          <p14:tracePt t="29269" x="3717925" y="4030663"/>
          <p14:tracePt t="29471" x="3703638" y="4030663"/>
          <p14:tracePt t="29489" x="3695700" y="4030663"/>
          <p14:tracePt t="29495" x="3673475" y="4046538"/>
          <p14:tracePt t="29503" x="3635375" y="4054475"/>
          <p14:tracePt t="29519" x="3603625" y="4054475"/>
          <p14:tracePt t="29896" x="3603625" y="4068763"/>
          <p14:tracePt t="29904" x="3665538" y="4092575"/>
          <p14:tracePt t="29911" x="3756025" y="4130675"/>
          <p14:tracePt t="29921" x="3856038" y="4160838"/>
          <p14:tracePt t="29936" x="4084638" y="4221163"/>
          <p14:tracePt t="29953" x="4327525" y="4267200"/>
          <p14:tracePt t="29970" x="4541838" y="4267200"/>
          <p14:tracePt t="29986" x="4784725" y="4305300"/>
          <p14:tracePt t="30003" x="4892675" y="4313238"/>
          <p14:tracePt t="30020" x="4930775" y="4321175"/>
          <p14:tracePt t="30071" x="4876800" y="4321175"/>
          <p14:tracePt t="30079" x="4778375" y="4321175"/>
          <p14:tracePt t="30088" x="4648200" y="4321175"/>
          <p14:tracePt t="30104" x="4321175" y="4321175"/>
          <p14:tracePt t="30120" x="4022725" y="4321175"/>
          <p14:tracePt t="30136" x="3802063" y="4321175"/>
          <p14:tracePt t="30153" x="3673475" y="4283075"/>
          <p14:tracePt t="30169" x="3641725" y="4251325"/>
          <p14:tracePt t="30204" x="3641725" y="4244975"/>
          <p14:tracePt t="30220" x="3817938" y="4152900"/>
          <p14:tracePt t="30236" x="4283075" y="4060825"/>
          <p14:tracePt t="30253" x="4999038" y="3992563"/>
          <p14:tracePt t="30270" x="6226175" y="3984625"/>
          <p14:tracePt t="30286" x="7064375" y="4183063"/>
          <p14:tracePt t="30303" x="7642225" y="4419600"/>
          <p14:tracePt t="30319" x="7832725" y="4632325"/>
          <p14:tracePt t="30336" x="7840663" y="4792663"/>
          <p14:tracePt t="30353" x="7666038" y="5051425"/>
          <p14:tracePt t="30369" x="7208838" y="5273675"/>
          <p14:tracePt t="30386" x="6599238" y="5311775"/>
          <p14:tracePt t="30403" x="5851525" y="5189538"/>
          <p14:tracePt t="30420" x="5113338" y="4854575"/>
          <p14:tracePt t="30436" x="4518025" y="4465638"/>
          <p14:tracePt t="30453" x="4198938" y="4175125"/>
          <p14:tracePt t="30470" x="4137025" y="3908425"/>
          <p14:tracePt t="30486" x="4251325" y="3679825"/>
          <p14:tracePt t="30503" x="4610100" y="3436938"/>
          <p14:tracePt t="30520" x="5241925" y="3284538"/>
          <p14:tracePt t="30536" x="5981700" y="3216275"/>
          <p14:tracePt t="30553" x="6645275" y="3230563"/>
          <p14:tracePt t="30570" x="7146925" y="3406775"/>
          <p14:tracePt t="30586" x="7437438" y="3641725"/>
          <p14:tracePt t="30603" x="7483475" y="3886200"/>
          <p14:tracePt t="30621" x="7445375" y="4198938"/>
          <p14:tracePt t="30636" x="7070725" y="4457700"/>
          <p14:tracePt t="30654" x="6194425" y="4579938"/>
          <p14:tracePt t="30670" x="5494338" y="4479925"/>
          <p14:tracePt t="30686" x="4816475" y="4191000"/>
          <p14:tracePt t="30703" x="4449763" y="3916363"/>
          <p14:tracePt t="30720" x="4381500" y="3771900"/>
          <p14:tracePt t="30737" x="4365625" y="3565525"/>
          <p14:tracePt t="30753" x="4511675" y="3336925"/>
          <p14:tracePt t="30770" x="4899025" y="3108325"/>
          <p14:tracePt t="30786" x="5470525" y="2987675"/>
          <p14:tracePt t="30803" x="6073775" y="2971800"/>
          <p14:tracePt t="30820" x="6599238" y="3055938"/>
          <p14:tracePt t="30837" x="6942138" y="3336925"/>
          <p14:tracePt t="30853" x="7048500" y="3749675"/>
          <p14:tracePt t="30870" x="6811963" y="4610100"/>
          <p14:tracePt t="30886" x="6362700" y="5006975"/>
          <p14:tracePt t="30903" x="5845175" y="5151438"/>
          <p14:tracePt t="30920" x="5356225" y="5135563"/>
          <p14:tracePt t="30937" x="4983163" y="4953000"/>
          <p14:tracePt t="30953" x="4838700" y="4784725"/>
          <p14:tracePt t="30970" x="4830763" y="4610100"/>
          <p14:tracePt t="30986" x="4937125" y="4373563"/>
          <p14:tracePt t="31003" x="5394325" y="4046538"/>
          <p14:tracePt t="31020" x="6080125" y="3848100"/>
          <p14:tracePt t="31037" x="6705600" y="3802063"/>
          <p14:tracePt t="31055" x="7337425" y="3902075"/>
          <p14:tracePt t="31071" x="7451725" y="4098925"/>
          <p14:tracePt t="31086" x="7445375" y="4389438"/>
          <p14:tracePt t="31103" x="7170738" y="4702175"/>
          <p14:tracePt t="31120" x="6773863" y="4876800"/>
          <p14:tracePt t="31137" x="6370638" y="4899025"/>
          <p14:tracePt t="31154" x="6088063" y="4830763"/>
          <p14:tracePt t="31171" x="5965825" y="4740275"/>
          <p14:tracePt t="31187" x="5943600" y="4618038"/>
          <p14:tracePt t="31203" x="5965825" y="4473575"/>
          <p14:tracePt t="31220" x="6188075" y="4297363"/>
          <p14:tracePt t="31237" x="6629400" y="4160838"/>
          <p14:tracePt t="31255" x="7231063" y="4098925"/>
          <p14:tracePt t="31272" x="7383463" y="4098925"/>
          <p14:tracePt t="31287" x="7413625" y="4106863"/>
          <p14:tracePt t="31303" x="7407275" y="4144963"/>
          <p14:tracePt t="31320" x="7331075" y="4206875"/>
          <p14:tracePt t="31337" x="7162800" y="4244975"/>
          <p14:tracePt t="31353" x="7018338" y="4244975"/>
          <p14:tracePt t="31371" x="6934200" y="4229100"/>
          <p14:tracePt t="31387" x="6896100" y="4191000"/>
          <p14:tracePt t="31404" x="6896100" y="4168775"/>
          <p14:tracePt t="31420" x="6896100" y="4122738"/>
          <p14:tracePt t="31437" x="6942138" y="4068763"/>
          <p14:tracePt t="31454" x="7116763" y="3992563"/>
          <p14:tracePt t="31472" x="7239000" y="3978275"/>
          <p14:tracePt t="31487" x="7331075" y="3978275"/>
          <p14:tracePt t="31503" x="7353300" y="3978275"/>
          <p14:tracePt t="31520" x="7361238" y="3978275"/>
          <p14:tracePt t="31537" x="7337425" y="4000500"/>
          <p14:tracePt t="31554" x="7208838" y="4008438"/>
          <p14:tracePt t="31571" x="6994525" y="4008438"/>
          <p14:tracePt t="31587" x="6727825" y="4008438"/>
          <p14:tracePt t="31604" x="6346825" y="3962400"/>
          <p14:tracePt t="31620" x="6126163" y="3870325"/>
          <p14:tracePt t="31637" x="6073775" y="3848100"/>
          <p14:tracePt t="31654" x="6073775" y="3825875"/>
          <p14:tracePt t="31670" x="6096000" y="3787775"/>
          <p14:tracePt t="31687" x="6218238" y="3749675"/>
          <p14:tracePt t="31703" x="6408738" y="3725863"/>
          <p14:tracePt t="31720" x="6613525" y="3725863"/>
          <p14:tracePt t="31737" x="6804025" y="3725863"/>
          <p14:tracePt t="31754" x="6964363" y="3725863"/>
          <p14:tracePt t="31770" x="7018338" y="3733800"/>
          <p14:tracePt t="31787" x="7026275" y="3749675"/>
          <p14:tracePt t="31804" x="7026275" y="3787775"/>
          <p14:tracePt t="31820" x="7026275" y="3848100"/>
          <p14:tracePt t="31837" x="6942138" y="3908425"/>
          <p14:tracePt t="31854" x="6773863" y="3946525"/>
          <p14:tracePt t="31870" x="6713538" y="3946525"/>
          <p14:tracePt t="31887" x="6683375" y="3946525"/>
          <p14:tracePt t="32344" x="6697663" y="3946525"/>
          <p14:tracePt t="32351" x="6773863" y="3946525"/>
          <p14:tracePt t="32360" x="6865938" y="3946525"/>
          <p14:tracePt t="32370" x="6926263" y="3946525"/>
          <p14:tracePt t="32387" x="6972300" y="3946525"/>
          <p14:tracePt t="32404" x="7002463" y="3946525"/>
          <p14:tracePt t="32420" x="7070725" y="3946525"/>
          <p14:tracePt t="32437" x="7208838" y="3946525"/>
          <p14:tracePt t="32454" x="7331075" y="3962400"/>
          <p14:tracePt t="32470" x="7483475" y="3970338"/>
          <p14:tracePt t="32487" x="7527925" y="3970338"/>
          <p14:tracePt t="32528" x="7521575" y="3962400"/>
          <p14:tracePt t="32537" x="7483475" y="3946525"/>
          <p14:tracePt t="32554" x="7337425" y="3902075"/>
          <p14:tracePt t="32571" x="7261225" y="3870325"/>
          <p14:tracePt t="33000" x="7254875" y="3870325"/>
          <p14:tracePt t="33007" x="7231063" y="3870325"/>
          <p14:tracePt t="33023" x="7223125" y="3870325"/>
          <p14:tracePt t="33031" x="7208838" y="3878263"/>
          <p14:tracePt t="33047" x="7200900" y="3878263"/>
          <p14:tracePt t="33056" x="7192963" y="3878263"/>
          <p14:tracePt t="33103" x="7192963" y="3870325"/>
          <p14:tracePt t="33119" x="7208838" y="3870325"/>
          <p14:tracePt t="33135" x="7231063" y="3870325"/>
          <p14:tracePt t="33143" x="7239000" y="3870325"/>
          <p14:tracePt t="33154" x="7246938" y="3870325"/>
          <p14:tracePt t="33171" x="7277100" y="3870325"/>
          <p14:tracePt t="33187" x="7292975" y="3870325"/>
          <p14:tracePt t="33191" x="7307263" y="3870325"/>
          <p14:tracePt t="33204" x="7315200" y="3870325"/>
          <p14:tracePt t="33221" x="7331075" y="3870325"/>
          <p14:tracePt t="33237" x="7345363" y="3870325"/>
          <p14:tracePt t="33343" x="7337425" y="3870325"/>
          <p14:tracePt t="33399" x="7331075" y="3863975"/>
          <p14:tracePt t="41071" x="7307263" y="3856038"/>
          <p14:tracePt t="41079" x="7285038" y="3848100"/>
          <p14:tracePt t="41090" x="7254875" y="3848100"/>
          <p14:tracePt t="41107" x="7185025" y="3894138"/>
          <p14:tracePt t="41124" x="7108825" y="3932238"/>
          <p14:tracePt t="41140" x="7018338" y="4000500"/>
          <p14:tracePt t="41158" x="6880225" y="4084638"/>
          <p14:tracePt t="41174" x="6804025" y="4114800"/>
          <p14:tracePt t="41190" x="6759575" y="4130675"/>
          <p14:tracePt t="41207" x="6683375" y="4152900"/>
          <p14:tracePt t="41224" x="6667500" y="4198938"/>
          <p14:tracePt t="41240" x="6667500" y="4237038"/>
          <p14:tracePt t="41256" x="6683375" y="4259263"/>
          <p14:tracePt t="42959" x="6645275" y="4251325"/>
          <p14:tracePt t="42967" x="6621463" y="4244975"/>
          <p14:tracePt t="42975" x="6575425" y="4229100"/>
          <p14:tracePt t="42991" x="6530975" y="4221163"/>
          <p14:tracePt t="43008" x="6454775" y="4198938"/>
          <p14:tracePt t="43025" x="6346825" y="4175125"/>
          <p14:tracePt t="43041" x="6202363" y="4152900"/>
          <p14:tracePt t="43058" x="6096000" y="4152900"/>
          <p14:tracePt t="43074" x="6073775" y="4152900"/>
          <p14:tracePt t="43151" x="6080125" y="4152900"/>
          <p14:tracePt t="43159" x="6096000" y="4152900"/>
          <p14:tracePt t="43167" x="6103938" y="4152900"/>
          <p14:tracePt t="43175" x="6126163" y="4152900"/>
          <p14:tracePt t="43191" x="6180138" y="4152900"/>
          <p14:tracePt t="43208" x="6202363" y="4160838"/>
          <p14:tracePt t="43241" x="6202363" y="4168775"/>
          <p14:tracePt t="43263" x="6194425" y="4175125"/>
          <p14:tracePt t="43274" x="6172200" y="4183063"/>
          <p14:tracePt t="43291" x="6111875" y="4191000"/>
          <p14:tracePt t="43308" x="6073775" y="4191000"/>
          <p14:tracePt t="43325" x="6057900" y="4191000"/>
          <p14:tracePt t="43350" x="6080125" y="4191000"/>
          <p14:tracePt t="43359" x="6134100" y="4191000"/>
          <p14:tracePt t="43374" x="6324600" y="4191000"/>
          <p14:tracePt t="43391" x="6553200" y="4191000"/>
          <p14:tracePt t="43408" x="6735763" y="4191000"/>
          <p14:tracePt t="43425" x="6765925" y="4191000"/>
          <p14:tracePt t="43458" x="6721475" y="4213225"/>
          <p14:tracePt t="43474" x="6545263" y="4221163"/>
          <p14:tracePt t="43491" x="6270625" y="4221163"/>
          <p14:tracePt t="43508" x="5965825" y="4206875"/>
          <p14:tracePt t="43525" x="5829300" y="4168775"/>
          <p14:tracePt t="43541" x="5813425" y="4160838"/>
          <p14:tracePt t="43558" x="5875338" y="4152900"/>
          <p14:tracePt t="43574" x="6003925" y="4137025"/>
          <p14:tracePt t="43591" x="6180138" y="4114800"/>
          <p14:tracePt t="43608" x="6232525" y="4114800"/>
          <p14:tracePt t="43642" x="6180138" y="4137025"/>
          <p14:tracePt t="43658" x="5997575" y="4175125"/>
          <p14:tracePt t="43674" x="5775325" y="4183063"/>
          <p14:tracePt t="43678" x="5654675" y="4183063"/>
          <p14:tracePt t="43691" x="5540375" y="4183063"/>
          <p14:tracePt t="43708" x="5380038" y="4144963"/>
          <p14:tracePt t="43724" x="5356225" y="4114800"/>
          <p14:tracePt t="43743" x="5426075" y="4054475"/>
          <p14:tracePt t="43759" x="5638800" y="4000500"/>
          <p14:tracePt t="43774" x="6096000" y="3940175"/>
          <p14:tracePt t="43791" x="6667500" y="3916363"/>
          <p14:tracePt t="43808" x="6980238" y="3916363"/>
          <p14:tracePt t="43825" x="7070725" y="3940175"/>
          <p14:tracePt t="43841" x="7078663" y="4016375"/>
          <p14:tracePt t="43858" x="6964363" y="4152900"/>
          <p14:tracePt t="43875" x="6721475" y="4229100"/>
          <p14:tracePt t="43891" x="6362700" y="4244975"/>
          <p14:tracePt t="43908" x="6035675" y="4213225"/>
          <p14:tracePt t="43925" x="5768975" y="4130675"/>
          <p14:tracePt t="43943" x="5707063" y="4068763"/>
          <p14:tracePt t="43959" x="5730875" y="4022725"/>
          <p14:tracePt t="43975" x="5973763" y="3978275"/>
          <p14:tracePt t="43991" x="6408738" y="3978275"/>
          <p14:tracePt t="44008" x="7070725" y="3978275"/>
          <p14:tracePt t="44026" x="7535863" y="4068763"/>
          <p14:tracePt t="44041" x="7704138" y="4191000"/>
          <p14:tracePt t="44059" x="7712075" y="4289425"/>
          <p14:tracePt t="44075" x="7604125" y="4397375"/>
          <p14:tracePt t="44091" x="7407275" y="4441825"/>
          <p14:tracePt t="44108" x="7056438" y="4411663"/>
          <p14:tracePt t="44125" x="6499225" y="4251325"/>
          <p14:tracePt t="44142" x="6073775" y="4016375"/>
          <p14:tracePt t="44158" x="6049963" y="3992563"/>
          <p14:tracePt t="44175" x="6088063" y="3916363"/>
          <p14:tracePt t="44191" x="6302375" y="3908425"/>
          <p14:tracePt t="44208" x="6675438" y="3908425"/>
          <p14:tracePt t="44225" x="7064375" y="3940175"/>
          <p14:tracePt t="44241" x="7299325" y="4054475"/>
          <p14:tracePt t="44258" x="7353300" y="4144963"/>
          <p14:tracePt t="44276" x="7285038" y="4237038"/>
          <p14:tracePt t="44291" x="7108825" y="4289425"/>
          <p14:tracePt t="44308" x="6827838" y="4289425"/>
          <p14:tracePt t="44325" x="6454775" y="4244975"/>
          <p14:tracePt t="44342" x="6126163" y="4144963"/>
          <p14:tracePt t="44358" x="6096000" y="4122738"/>
          <p14:tracePt t="44375" x="6088063" y="4060825"/>
          <p14:tracePt t="44392" x="6088063" y="4030663"/>
          <p14:tracePt t="44408" x="6142038" y="4000500"/>
          <p14:tracePt t="44425" x="6180138" y="3992563"/>
          <p14:tracePt t="44520" x="6180138" y="4000500"/>
          <p14:tracePt t="44559" x="6180138" y="4008438"/>
          <p14:tracePt t="76839" x="6194425" y="3984625"/>
          <p14:tracePt t="76904" x="6918325" y="3589338"/>
          <p14:tracePt t="76919" x="7254875" y="3451225"/>
          <p14:tracePt t="76936" x="7627938" y="3330575"/>
          <p14:tracePt t="76953" x="7970838" y="3222625"/>
          <p14:tracePt t="76970" x="8183563" y="3154363"/>
          <p14:tracePt t="76987" x="8289925" y="3132138"/>
          <p14:tracePt t="77003" x="8351838" y="3124200"/>
          <p14:tracePt t="77020" x="8442325" y="3116263"/>
          <p14:tracePt t="77037" x="8504238" y="3116263"/>
          <p14:tracePt t="77054" x="8526463" y="3116263"/>
          <p14:tracePt t="77119" x="8534400" y="3116263"/>
          <p14:tracePt t="77127" x="8542338" y="3116263"/>
          <p14:tracePt t="77137" x="8556625" y="3116263"/>
          <p14:tracePt t="77153" x="8580438" y="3124200"/>
          <p14:tracePt t="77255" x="8588375" y="3140075"/>
          <p14:tracePt t="77263" x="8602663" y="3146425"/>
          <p14:tracePt t="77271" x="8602663" y="3154363"/>
          <p14:tracePt t="77287" x="8632825" y="3178175"/>
          <p14:tracePt t="77303" x="8640763" y="3184525"/>
          <p14:tracePt t="77320" x="8656638" y="3192463"/>
          <p14:tracePt t="77337" x="8678863" y="3200400"/>
          <p14:tracePt t="77353" x="8709025" y="3208338"/>
          <p14:tracePt t="77370" x="8747125" y="3216275"/>
          <p14:tracePt t="77387" x="8778875" y="3230563"/>
          <p14:tracePt t="77404" x="8831263" y="3238500"/>
          <p14:tracePt t="77420" x="8915400" y="3246438"/>
          <p14:tracePt t="77438" x="9075738" y="3276600"/>
          <p14:tracePt t="77454" x="9166225" y="3284538"/>
          <p14:tracePt t="77470" x="9242425" y="3298825"/>
          <p14:tracePt t="77487" x="9280525" y="3306763"/>
          <p14:tracePt t="77504" x="9288463" y="3306763"/>
        </p14:tracePtLst>
      </p14:laserTraceLst>
    </p:ext>
  </p:extLs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69122"/>
    </mc:Choice>
    <mc:Fallback xmlns="">
      <p:transition spd="slow" advTm="69122"/>
    </mc:Fallback>
  </mc:AlternateContent>
  <p:timing>
    <p:tnLst>
      <p:par>
        <p:cTn id="1" dur="indefinite" restart="never" nodeType="tmRoot"/>
      </p:par>
    </p:tnLst>
  </p:timing>
  <p:extLst mod="1">
    <p:ext uri="{3A86A75C-4F4B-4683-9AE1-C65F6400EC91}">
      <p14:laserTraceLst xmlns:p14="http://schemas.microsoft.com/office/powerpoint/2010/main">
        <p14:tracePtLst>
          <p14:tracePt t="3498" x="555625" y="5280025"/>
          <p14:tracePt t="3536" x="571500" y="5265738"/>
          <p14:tracePt t="3567" x="639763" y="5241925"/>
          <p14:tracePt t="3598" x="777875" y="5235575"/>
          <p14:tracePt t="3629" x="974725" y="5197475"/>
          <p14:tracePt t="3667" x="1257300" y="5143500"/>
          <p14:tracePt t="3699" x="1562100" y="5089525"/>
          <p14:tracePt t="3730" x="1866900" y="4999038"/>
          <p14:tracePt t="3752" x="2065338" y="4945063"/>
          <p14:tracePt t="3783" x="2187575" y="4884738"/>
          <p14:tracePt t="3814" x="2263775" y="4816475"/>
          <p14:tracePt t="3852" x="2408238" y="4656138"/>
          <p14:tracePt t="3868" x="2484438" y="4572000"/>
          <p14:tracePt t="3899" x="2659063" y="4411663"/>
          <p14:tracePt t="3930" x="2781300" y="4313238"/>
          <p14:tracePt t="3954" x="2811463" y="4289425"/>
          <p14:tracePt t="5218" x="2887663" y="4251325"/>
          <p14:tracePt t="5256" x="3108325" y="4229100"/>
          <p14:tracePt t="5287" x="3216275" y="4206875"/>
          <p14:tracePt t="5319" x="3222625" y="4168775"/>
          <p14:tracePt t="5357" x="3230563" y="4137025"/>
          <p14:tracePt t="5403" x="3292475" y="4084638"/>
          <p14:tracePt t="5434" x="3284538" y="4084638"/>
          <p14:tracePt t="5604" x="3306763" y="4092575"/>
          <p14:tracePt t="5635" x="3336925" y="4114800"/>
          <p14:tracePt t="5657" x="3398838" y="4122738"/>
          <p14:tracePt t="5688" x="3459163" y="4130675"/>
          <p14:tracePt t="5720" x="3482975" y="4130675"/>
          <p14:tracePt t="5774" x="3497263" y="4130675"/>
          <p14:tracePt t="64371" x="3268663" y="4191000"/>
          <p14:tracePt t="64729" x="2522538" y="4664075"/>
          <p14:tracePt t="64818" x="2536825" y="4664075"/>
          <p14:tracePt t="68367" x="0" y="0"/>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4F9080A-B589-44B2-B746-FAE436F6AABE}"/>
</file>

<file path=customXml/itemProps2.xml><?xml version="1.0" encoding="utf-8"?>
<ds:datastoreItem xmlns:ds="http://schemas.openxmlformats.org/officeDocument/2006/customXml" ds:itemID="{45EB07B4-109A-4535-9E74-CBB6B579286F}"/>
</file>

<file path=customXml/itemProps3.xml><?xml version="1.0" encoding="utf-8"?>
<ds:datastoreItem xmlns:ds="http://schemas.openxmlformats.org/officeDocument/2006/customXml" ds:itemID="{74790828-C05E-41DF-8C05-B2F6DD5954A2}"/>
</file>

<file path=docProps/app.xml><?xml version="1.0" encoding="utf-8"?>
<Properties xmlns="http://schemas.openxmlformats.org/officeDocument/2006/extended-properties" xmlns:vt="http://schemas.openxmlformats.org/officeDocument/2006/docPropsVTypes">
  <TotalTime>1102</TotalTime>
  <Words>2402</Words>
  <Application>Microsoft Office PowerPoint</Application>
  <PresentationFormat>Widescreen</PresentationFormat>
  <Paragraphs>323</Paragraphs>
  <Slides>51</Slides>
  <Notes>3</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51</vt:i4>
      </vt:variant>
    </vt:vector>
  </HeadingPairs>
  <TitlesOfParts>
    <vt:vector size="60" baseType="lpstr">
      <vt:lpstr>Arial</vt:lpstr>
      <vt:lpstr>Calibri</vt:lpstr>
      <vt:lpstr>Calibri Light</vt:lpstr>
      <vt:lpstr>Cambria Math</vt:lpstr>
      <vt:lpstr>Symbol</vt:lpstr>
      <vt:lpstr>Times New Roman</vt:lpstr>
      <vt:lpstr>Wingdings</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92</cp:revision>
  <dcterms:created xsi:type="dcterms:W3CDTF">2023-04-29T09:08:23Z</dcterms:created>
  <dcterms:modified xsi:type="dcterms:W3CDTF">2024-10-22T12:01:53Z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