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</p:sldMasterIdLst>
  <p:notesMasterIdLst>
    <p:notesMasterId r:id="rId51"/>
  </p:notesMasterIdLst>
  <p:sldIdLst>
    <p:sldId id="480" r:id="rId5"/>
    <p:sldId id="514" r:id="rId6"/>
    <p:sldId id="313" r:id="rId7"/>
    <p:sldId id="540" r:id="rId8"/>
    <p:sldId id="271" r:id="rId9"/>
    <p:sldId id="276" r:id="rId10"/>
    <p:sldId id="256" r:id="rId11"/>
    <p:sldId id="496" r:id="rId12"/>
    <p:sldId id="497" r:id="rId13"/>
    <p:sldId id="541" r:id="rId14"/>
    <p:sldId id="499" r:id="rId15"/>
    <p:sldId id="515" r:id="rId16"/>
    <p:sldId id="549" r:id="rId17"/>
    <p:sldId id="542" r:id="rId18"/>
    <p:sldId id="557" r:id="rId19"/>
    <p:sldId id="516" r:id="rId20"/>
    <p:sldId id="551" r:id="rId21"/>
    <p:sldId id="572" r:id="rId22"/>
    <p:sldId id="558" r:id="rId23"/>
    <p:sldId id="559" r:id="rId24"/>
    <p:sldId id="501" r:id="rId25"/>
    <p:sldId id="500" r:id="rId26"/>
    <p:sldId id="544" r:id="rId27"/>
    <p:sldId id="503" r:id="rId28"/>
    <p:sldId id="543" r:id="rId29"/>
    <p:sldId id="502" r:id="rId30"/>
    <p:sldId id="573" r:id="rId31"/>
    <p:sldId id="506" r:id="rId32"/>
    <p:sldId id="518" r:id="rId33"/>
    <p:sldId id="508" r:id="rId34"/>
    <p:sldId id="505" r:id="rId35"/>
    <p:sldId id="519" r:id="rId36"/>
    <p:sldId id="507" r:id="rId37"/>
    <p:sldId id="574" r:id="rId38"/>
    <p:sldId id="509" r:id="rId39"/>
    <p:sldId id="545" r:id="rId40"/>
    <p:sldId id="520" r:id="rId41"/>
    <p:sldId id="521" r:id="rId42"/>
    <p:sldId id="523" r:id="rId43"/>
    <p:sldId id="524" r:id="rId44"/>
    <p:sldId id="528" r:id="rId45"/>
    <p:sldId id="560" r:id="rId46"/>
    <p:sldId id="306" r:id="rId47"/>
    <p:sldId id="548" r:id="rId48"/>
    <p:sldId id="349" r:id="rId49"/>
    <p:sldId id="303" r:id="rId5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0"/>
            <p14:sldId id="514"/>
            <p14:sldId id="313"/>
            <p14:sldId id="540"/>
            <p14:sldId id="271"/>
            <p14:sldId id="276"/>
            <p14:sldId id="256"/>
            <p14:sldId id="496"/>
            <p14:sldId id="497"/>
            <p14:sldId id="541"/>
            <p14:sldId id="499"/>
            <p14:sldId id="515"/>
            <p14:sldId id="549"/>
            <p14:sldId id="542"/>
            <p14:sldId id="557"/>
            <p14:sldId id="516"/>
            <p14:sldId id="551"/>
            <p14:sldId id="572"/>
            <p14:sldId id="558"/>
            <p14:sldId id="559"/>
            <p14:sldId id="501"/>
            <p14:sldId id="500"/>
            <p14:sldId id="544"/>
            <p14:sldId id="503"/>
            <p14:sldId id="543"/>
            <p14:sldId id="502"/>
            <p14:sldId id="573"/>
            <p14:sldId id="506"/>
            <p14:sldId id="518"/>
            <p14:sldId id="508"/>
            <p14:sldId id="505"/>
            <p14:sldId id="519"/>
            <p14:sldId id="507"/>
            <p14:sldId id="574"/>
            <p14:sldId id="509"/>
            <p14:sldId id="545"/>
            <p14:sldId id="520"/>
            <p14:sldId id="521"/>
            <p14:sldId id="523"/>
            <p14:sldId id="524"/>
            <p14:sldId id="528"/>
            <p14:sldId id="560"/>
            <p14:sldId id="306"/>
            <p14:sldId id="548"/>
            <p14:sldId id="349"/>
            <p14:sldId id="303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58221"/>
    <a:srgbClr val="00AEEF"/>
    <a:srgbClr val="FFD200"/>
    <a:srgbClr val="203E5F"/>
    <a:srgbClr val="000000"/>
    <a:srgbClr val="669BBC"/>
    <a:srgbClr val="2D3956"/>
    <a:srgbClr val="8E5A6D"/>
    <a:srgbClr val="FAC748"/>
    <a:srgbClr val="852F4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0" d="100"/>
          <a:sy n="80" d="100"/>
        </p:scale>
        <p:origin x="754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viewProps" Target="viewProps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microsoft.com/office/2016/11/relationships/changesInfo" Target="changesInfos/changesInfo1.xml"/><Relationship Id="rId8" Type="http://schemas.openxmlformats.org/officeDocument/2006/relationships/slide" Target="slides/slide4.xml"/><Relationship Id="rId51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ery tawfeeq" userId="19a96e0e89ed5f52" providerId="LiveId" clId="{5549508F-56E7-4DEA-A24A-07EFCA63A965}"/>
    <pc:docChg chg="custSel modSld">
      <pc:chgData name="shery tawfeeq" userId="19a96e0e89ed5f52" providerId="LiveId" clId="{5549508F-56E7-4DEA-A24A-07EFCA63A965}" dt="2025-01-13T17:08:10.466" v="28" actId="478"/>
      <pc:docMkLst>
        <pc:docMk/>
      </pc:docMkLst>
      <pc:sldChg chg="delSp mod modTransition delAnim">
        <pc:chgData name="shery tawfeeq" userId="19a96e0e89ed5f52" providerId="LiveId" clId="{5549508F-56E7-4DEA-A24A-07EFCA63A965}" dt="2025-01-13T17:05:10.614" v="4" actId="478"/>
        <pc:sldMkLst>
          <pc:docMk/>
          <pc:sldMk cId="0" sldId="256"/>
        </pc:sldMkLst>
        <pc:picChg chg="del">
          <ac:chgData name="shery tawfeeq" userId="19a96e0e89ed5f52" providerId="LiveId" clId="{5549508F-56E7-4DEA-A24A-07EFCA63A965}" dt="2025-01-13T17:05:10.614" v="4" actId="478"/>
          <ac:picMkLst>
            <pc:docMk/>
            <pc:sldMk cId="0" sldId="256"/>
            <ac:picMk id="2" creationId="{0BFA1E76-DA14-A65C-A643-78A928A2FC37}"/>
          </ac:picMkLst>
        </pc:picChg>
      </pc:sldChg>
      <pc:sldChg chg="delSp mod modTransition delAnim">
        <pc:chgData name="shery tawfeeq" userId="19a96e0e89ed5f52" providerId="LiveId" clId="{5549508F-56E7-4DEA-A24A-07EFCA63A965}" dt="2025-01-13T17:03:31.108" v="2" actId="478"/>
        <pc:sldMkLst>
          <pc:docMk/>
          <pc:sldMk cId="0" sldId="271"/>
        </pc:sldMkLst>
        <pc:picChg chg="del">
          <ac:chgData name="shery tawfeeq" userId="19a96e0e89ed5f52" providerId="LiveId" clId="{5549508F-56E7-4DEA-A24A-07EFCA63A965}" dt="2025-01-13T17:03:31.108" v="2" actId="478"/>
          <ac:picMkLst>
            <pc:docMk/>
            <pc:sldMk cId="0" sldId="271"/>
            <ac:picMk id="2" creationId="{FEF57C36-A9A1-5F9D-FFE5-C0D2534F4115}"/>
          </ac:picMkLst>
        </pc:picChg>
      </pc:sldChg>
      <pc:sldChg chg="delSp mod modTransition delAnim">
        <pc:chgData name="shery tawfeeq" userId="19a96e0e89ed5f52" providerId="LiveId" clId="{5549508F-56E7-4DEA-A24A-07EFCA63A965}" dt="2025-01-13T17:05:05.573" v="3" actId="478"/>
        <pc:sldMkLst>
          <pc:docMk/>
          <pc:sldMk cId="0" sldId="276"/>
        </pc:sldMkLst>
        <pc:picChg chg="del">
          <ac:chgData name="shery tawfeeq" userId="19a96e0e89ed5f52" providerId="LiveId" clId="{5549508F-56E7-4DEA-A24A-07EFCA63A965}" dt="2025-01-13T17:05:05.573" v="3" actId="478"/>
          <ac:picMkLst>
            <pc:docMk/>
            <pc:sldMk cId="0" sldId="276"/>
            <ac:picMk id="6" creationId="{4B21BC8E-B405-B52D-08C6-76212D20C47F}"/>
          </ac:picMkLst>
        </pc:picChg>
      </pc:sldChg>
      <pc:sldChg chg="delSp modTransition modAnim">
        <pc:chgData name="shery tawfeeq" userId="19a96e0e89ed5f52" providerId="LiveId" clId="{5549508F-56E7-4DEA-A24A-07EFCA63A965}" dt="2025-01-13T17:03:13.948" v="0"/>
        <pc:sldMkLst>
          <pc:docMk/>
          <pc:sldMk cId="0" sldId="303"/>
        </pc:sldMkLst>
        <pc:picChg chg="del">
          <ac:chgData name="shery tawfeeq" userId="19a96e0e89ed5f52" providerId="LiveId" clId="{5549508F-56E7-4DEA-A24A-07EFCA63A965}" dt="2025-01-13T17:03:13.948" v="0"/>
          <ac:picMkLst>
            <pc:docMk/>
            <pc:sldMk cId="0" sldId="303"/>
            <ac:picMk id="10" creationId="{9319B3C8-8187-DD7E-75BC-71201E4C32D9}"/>
          </ac:picMkLst>
        </pc:picChg>
      </pc:sldChg>
      <pc:sldChg chg="delSp modTransition modAnim">
        <pc:chgData name="shery tawfeeq" userId="19a96e0e89ed5f52" providerId="LiveId" clId="{5549508F-56E7-4DEA-A24A-07EFCA63A965}" dt="2025-01-13T17:03:13.948" v="0"/>
        <pc:sldMkLst>
          <pc:docMk/>
          <pc:sldMk cId="0" sldId="306"/>
        </pc:sldMkLst>
        <pc:picChg chg="del">
          <ac:chgData name="shery tawfeeq" userId="19a96e0e89ed5f52" providerId="LiveId" clId="{5549508F-56E7-4DEA-A24A-07EFCA63A965}" dt="2025-01-13T17:03:13.948" v="0"/>
          <ac:picMkLst>
            <pc:docMk/>
            <pc:sldMk cId="0" sldId="306"/>
            <ac:picMk id="15" creationId="{1BC06001-C7E5-F41C-BA91-84EEEE9968CB}"/>
          </ac:picMkLst>
        </pc:picChg>
      </pc:sldChg>
      <pc:sldChg chg="delSp mod modTransition delAnim">
        <pc:chgData name="shery tawfeeq" userId="19a96e0e89ed5f52" providerId="LiveId" clId="{5549508F-56E7-4DEA-A24A-07EFCA63A965}" dt="2025-01-13T17:03:26.649" v="1" actId="478"/>
        <pc:sldMkLst>
          <pc:docMk/>
          <pc:sldMk cId="0" sldId="313"/>
        </pc:sldMkLst>
        <pc:picChg chg="del">
          <ac:chgData name="shery tawfeeq" userId="19a96e0e89ed5f52" providerId="LiveId" clId="{5549508F-56E7-4DEA-A24A-07EFCA63A965}" dt="2025-01-13T17:03:26.649" v="1" actId="478"/>
          <ac:picMkLst>
            <pc:docMk/>
            <pc:sldMk cId="0" sldId="313"/>
            <ac:picMk id="3" creationId="{B804191C-500A-6E1E-B08F-6464211ABACF}"/>
          </ac:picMkLst>
        </pc:picChg>
      </pc:sldChg>
      <pc:sldChg chg="delSp modTransition modAnim">
        <pc:chgData name="shery tawfeeq" userId="19a96e0e89ed5f52" providerId="LiveId" clId="{5549508F-56E7-4DEA-A24A-07EFCA63A965}" dt="2025-01-13T17:03:13.948" v="0"/>
        <pc:sldMkLst>
          <pc:docMk/>
          <pc:sldMk cId="0" sldId="349"/>
        </pc:sldMkLst>
        <pc:picChg chg="del">
          <ac:chgData name="shery tawfeeq" userId="19a96e0e89ed5f52" providerId="LiveId" clId="{5549508F-56E7-4DEA-A24A-07EFCA63A965}" dt="2025-01-13T17:03:13.948" v="0"/>
          <ac:picMkLst>
            <pc:docMk/>
            <pc:sldMk cId="0" sldId="349"/>
            <ac:picMk id="17" creationId="{12151198-D0C6-F199-97E6-EC34F3952566}"/>
          </ac:picMkLst>
        </pc:picChg>
      </pc:sldChg>
      <pc:sldChg chg="delSp modTransition modAnim">
        <pc:chgData name="shery tawfeeq" userId="19a96e0e89ed5f52" providerId="LiveId" clId="{5549508F-56E7-4DEA-A24A-07EFCA63A965}" dt="2025-01-13T17:03:13.948" v="0"/>
        <pc:sldMkLst>
          <pc:docMk/>
          <pc:sldMk cId="0" sldId="480"/>
        </pc:sldMkLst>
        <pc:picChg chg="del">
          <ac:chgData name="shery tawfeeq" userId="19a96e0e89ed5f52" providerId="LiveId" clId="{5549508F-56E7-4DEA-A24A-07EFCA63A965}" dt="2025-01-13T17:03:13.948" v="0"/>
          <ac:picMkLst>
            <pc:docMk/>
            <pc:sldMk cId="0" sldId="480"/>
            <ac:picMk id="38" creationId="{0B32B285-F5F2-6036-35A2-53A46FA24133}"/>
          </ac:picMkLst>
        </pc:picChg>
      </pc:sldChg>
      <pc:sldChg chg="delSp mod modTransition delAnim">
        <pc:chgData name="shery tawfeeq" userId="19a96e0e89ed5f52" providerId="LiveId" clId="{5549508F-56E7-4DEA-A24A-07EFCA63A965}" dt="2025-01-13T17:05:14.135" v="5" actId="478"/>
        <pc:sldMkLst>
          <pc:docMk/>
          <pc:sldMk cId="1584672584" sldId="496"/>
        </pc:sldMkLst>
        <pc:picChg chg="del">
          <ac:chgData name="shery tawfeeq" userId="19a96e0e89ed5f52" providerId="LiveId" clId="{5549508F-56E7-4DEA-A24A-07EFCA63A965}" dt="2025-01-13T17:05:14.135" v="5" actId="478"/>
          <ac:picMkLst>
            <pc:docMk/>
            <pc:sldMk cId="1584672584" sldId="496"/>
            <ac:picMk id="8" creationId="{CC1B6282-5FF4-8BAE-ABA2-42A75EE0D0D8}"/>
          </ac:picMkLst>
        </pc:picChg>
      </pc:sldChg>
      <pc:sldChg chg="delSp mod modTransition delAnim">
        <pc:chgData name="shery tawfeeq" userId="19a96e0e89ed5f52" providerId="LiveId" clId="{5549508F-56E7-4DEA-A24A-07EFCA63A965}" dt="2025-01-13T17:05:19.165" v="6" actId="478"/>
        <pc:sldMkLst>
          <pc:docMk/>
          <pc:sldMk cId="665929241" sldId="497"/>
        </pc:sldMkLst>
        <pc:picChg chg="del">
          <ac:chgData name="shery tawfeeq" userId="19a96e0e89ed5f52" providerId="LiveId" clId="{5549508F-56E7-4DEA-A24A-07EFCA63A965}" dt="2025-01-13T17:05:19.165" v="6" actId="478"/>
          <ac:picMkLst>
            <pc:docMk/>
            <pc:sldMk cId="665929241" sldId="497"/>
            <ac:picMk id="2" creationId="{4BEA2092-26F7-0B05-2494-65860E52B622}"/>
          </ac:picMkLst>
        </pc:picChg>
      </pc:sldChg>
      <pc:sldChg chg="delSp mod modTransition delAnim">
        <pc:chgData name="shery tawfeeq" userId="19a96e0e89ed5f52" providerId="LiveId" clId="{5549508F-56E7-4DEA-A24A-07EFCA63A965}" dt="2025-01-13T17:05:24.276" v="7" actId="478"/>
        <pc:sldMkLst>
          <pc:docMk/>
          <pc:sldMk cId="1784990302" sldId="498"/>
        </pc:sldMkLst>
        <pc:picChg chg="del">
          <ac:chgData name="shery tawfeeq" userId="19a96e0e89ed5f52" providerId="LiveId" clId="{5549508F-56E7-4DEA-A24A-07EFCA63A965}" dt="2025-01-13T17:05:24.276" v="7" actId="478"/>
          <ac:picMkLst>
            <pc:docMk/>
            <pc:sldMk cId="1784990302" sldId="498"/>
            <ac:picMk id="6" creationId="{074ADC66-4EF6-CA8F-C134-80EB56A38D14}"/>
          </ac:picMkLst>
        </pc:picChg>
      </pc:sldChg>
      <pc:sldChg chg="delSp mod modTransition delAnim">
        <pc:chgData name="shery tawfeeq" userId="19a96e0e89ed5f52" providerId="LiveId" clId="{5549508F-56E7-4DEA-A24A-07EFCA63A965}" dt="2025-01-13T17:05:34.520" v="9" actId="478"/>
        <pc:sldMkLst>
          <pc:docMk/>
          <pc:sldMk cId="526482925" sldId="499"/>
        </pc:sldMkLst>
        <pc:picChg chg="del">
          <ac:chgData name="shery tawfeeq" userId="19a96e0e89ed5f52" providerId="LiveId" clId="{5549508F-56E7-4DEA-A24A-07EFCA63A965}" dt="2025-01-13T17:05:34.520" v="9" actId="478"/>
          <ac:picMkLst>
            <pc:docMk/>
            <pc:sldMk cId="526482925" sldId="499"/>
            <ac:picMk id="7" creationId="{6438D002-6650-DD5B-C625-4123D761EBB5}"/>
          </ac:picMkLst>
        </pc:picChg>
      </pc:sldChg>
      <pc:sldChg chg="delSp mod modTransition delAnim">
        <pc:chgData name="shery tawfeeq" userId="19a96e0e89ed5f52" providerId="LiveId" clId="{5549508F-56E7-4DEA-A24A-07EFCA63A965}" dt="2025-01-13T17:05:51.958" v="12" actId="478"/>
        <pc:sldMkLst>
          <pc:docMk/>
          <pc:sldMk cId="624478510" sldId="500"/>
        </pc:sldMkLst>
        <pc:picChg chg="del">
          <ac:chgData name="shery tawfeeq" userId="19a96e0e89ed5f52" providerId="LiveId" clId="{5549508F-56E7-4DEA-A24A-07EFCA63A965}" dt="2025-01-13T17:05:51.958" v="12" actId="478"/>
          <ac:picMkLst>
            <pc:docMk/>
            <pc:sldMk cId="624478510" sldId="500"/>
            <ac:picMk id="6" creationId="{2C572C25-7874-5668-DD02-058BF7B9378A}"/>
          </ac:picMkLst>
        </pc:picChg>
      </pc:sldChg>
      <pc:sldChg chg="delSp mod modTransition delAnim">
        <pc:chgData name="shery tawfeeq" userId="19a96e0e89ed5f52" providerId="LiveId" clId="{5549508F-56E7-4DEA-A24A-07EFCA63A965}" dt="2025-01-13T17:05:59.481" v="13" actId="478"/>
        <pc:sldMkLst>
          <pc:docMk/>
          <pc:sldMk cId="2252565313" sldId="501"/>
        </pc:sldMkLst>
        <pc:picChg chg="del">
          <ac:chgData name="shery tawfeeq" userId="19a96e0e89ed5f52" providerId="LiveId" clId="{5549508F-56E7-4DEA-A24A-07EFCA63A965}" dt="2025-01-13T17:05:59.481" v="13" actId="478"/>
          <ac:picMkLst>
            <pc:docMk/>
            <pc:sldMk cId="2252565313" sldId="501"/>
            <ac:picMk id="2" creationId="{317EE0C2-6F64-CE73-0160-E0F8BD0711B2}"/>
          </ac:picMkLst>
        </pc:picChg>
      </pc:sldChg>
      <pc:sldChg chg="delSp mod modTransition delAnim">
        <pc:chgData name="shery tawfeeq" userId="19a96e0e89ed5f52" providerId="LiveId" clId="{5549508F-56E7-4DEA-A24A-07EFCA63A965}" dt="2025-01-13T17:06:04.228" v="14" actId="478"/>
        <pc:sldMkLst>
          <pc:docMk/>
          <pc:sldMk cId="1826110906" sldId="502"/>
        </pc:sldMkLst>
        <pc:picChg chg="del">
          <ac:chgData name="shery tawfeeq" userId="19a96e0e89ed5f52" providerId="LiveId" clId="{5549508F-56E7-4DEA-A24A-07EFCA63A965}" dt="2025-01-13T17:06:04.228" v="14" actId="478"/>
          <ac:picMkLst>
            <pc:docMk/>
            <pc:sldMk cId="1826110906" sldId="502"/>
            <ac:picMk id="9" creationId="{91E832D8-6E22-6A88-A88B-2E63BE69C802}"/>
          </ac:picMkLst>
        </pc:picChg>
      </pc:sldChg>
      <pc:sldChg chg="delSp mod modTransition delAnim">
        <pc:chgData name="shery tawfeeq" userId="19a96e0e89ed5f52" providerId="LiveId" clId="{5549508F-56E7-4DEA-A24A-07EFCA63A965}" dt="2025-01-13T17:06:08.376" v="15" actId="478"/>
        <pc:sldMkLst>
          <pc:docMk/>
          <pc:sldMk cId="3623418779" sldId="503"/>
        </pc:sldMkLst>
        <pc:picChg chg="del">
          <ac:chgData name="shery tawfeeq" userId="19a96e0e89ed5f52" providerId="LiveId" clId="{5549508F-56E7-4DEA-A24A-07EFCA63A965}" dt="2025-01-13T17:06:08.376" v="15" actId="478"/>
          <ac:picMkLst>
            <pc:docMk/>
            <pc:sldMk cId="3623418779" sldId="503"/>
            <ac:picMk id="2" creationId="{6F3552F4-4AF6-6A8C-C1AD-C46D0BD7A7EF}"/>
          </ac:picMkLst>
        </pc:picChg>
      </pc:sldChg>
      <pc:sldChg chg="delSp mod modTransition delAnim">
        <pc:chgData name="shery tawfeeq" userId="19a96e0e89ed5f52" providerId="LiveId" clId="{5549508F-56E7-4DEA-A24A-07EFCA63A965}" dt="2025-01-13T17:06:18.809" v="17" actId="478"/>
        <pc:sldMkLst>
          <pc:docMk/>
          <pc:sldMk cId="262867761" sldId="504"/>
        </pc:sldMkLst>
        <pc:picChg chg="del">
          <ac:chgData name="shery tawfeeq" userId="19a96e0e89ed5f52" providerId="LiveId" clId="{5549508F-56E7-4DEA-A24A-07EFCA63A965}" dt="2025-01-13T17:06:18.809" v="17" actId="478"/>
          <ac:picMkLst>
            <pc:docMk/>
            <pc:sldMk cId="262867761" sldId="504"/>
            <ac:picMk id="7" creationId="{81B60546-EE39-3CBE-BA5E-FCB2D9C86F6B}"/>
          </ac:picMkLst>
        </pc:picChg>
      </pc:sldChg>
      <pc:sldChg chg="delSp mod modTransition delAnim">
        <pc:chgData name="shery tawfeeq" userId="19a96e0e89ed5f52" providerId="LiveId" clId="{5549508F-56E7-4DEA-A24A-07EFCA63A965}" dt="2025-01-13T17:06:26.763" v="18" actId="478"/>
        <pc:sldMkLst>
          <pc:docMk/>
          <pc:sldMk cId="3225467422" sldId="505"/>
        </pc:sldMkLst>
        <pc:picChg chg="del">
          <ac:chgData name="shery tawfeeq" userId="19a96e0e89ed5f52" providerId="LiveId" clId="{5549508F-56E7-4DEA-A24A-07EFCA63A965}" dt="2025-01-13T17:06:26.763" v="18" actId="478"/>
          <ac:picMkLst>
            <pc:docMk/>
            <pc:sldMk cId="3225467422" sldId="505"/>
            <ac:picMk id="6" creationId="{8D257A31-0973-8DB0-CB2A-EA5C91C615EB}"/>
          </ac:picMkLst>
        </pc:picChg>
      </pc:sldChg>
      <pc:sldChg chg="delSp mod modTransition delAnim">
        <pc:chgData name="shery tawfeeq" userId="19a96e0e89ed5f52" providerId="LiveId" clId="{5549508F-56E7-4DEA-A24A-07EFCA63A965}" dt="2025-01-13T17:06:30.910" v="19" actId="478"/>
        <pc:sldMkLst>
          <pc:docMk/>
          <pc:sldMk cId="1752650320" sldId="506"/>
        </pc:sldMkLst>
        <pc:picChg chg="del">
          <ac:chgData name="shery tawfeeq" userId="19a96e0e89ed5f52" providerId="LiveId" clId="{5549508F-56E7-4DEA-A24A-07EFCA63A965}" dt="2025-01-13T17:06:30.910" v="19" actId="478"/>
          <ac:picMkLst>
            <pc:docMk/>
            <pc:sldMk cId="1752650320" sldId="506"/>
            <ac:picMk id="2" creationId="{8FA3237C-7FD7-0F5E-B1FB-BF665D0FB1DE}"/>
          </ac:picMkLst>
        </pc:picChg>
      </pc:sldChg>
      <pc:sldChg chg="delSp mod modTransition delAnim">
        <pc:chgData name="shery tawfeeq" userId="19a96e0e89ed5f52" providerId="LiveId" clId="{5549508F-56E7-4DEA-A24A-07EFCA63A965}" dt="2025-01-13T17:06:37.819" v="20" actId="478"/>
        <pc:sldMkLst>
          <pc:docMk/>
          <pc:sldMk cId="1641786519" sldId="507"/>
        </pc:sldMkLst>
        <pc:picChg chg="del">
          <ac:chgData name="shery tawfeeq" userId="19a96e0e89ed5f52" providerId="LiveId" clId="{5549508F-56E7-4DEA-A24A-07EFCA63A965}" dt="2025-01-13T17:06:37.819" v="20" actId="478"/>
          <ac:picMkLst>
            <pc:docMk/>
            <pc:sldMk cId="1641786519" sldId="507"/>
            <ac:picMk id="8" creationId="{E4F1515F-2220-9F51-44B9-B2F0824A59BE}"/>
          </ac:picMkLst>
        </pc:picChg>
      </pc:sldChg>
      <pc:sldChg chg="delSp mod modTransition delAnim">
        <pc:chgData name="shery tawfeeq" userId="19a96e0e89ed5f52" providerId="LiveId" clId="{5549508F-56E7-4DEA-A24A-07EFCA63A965}" dt="2025-01-13T17:06:47.532" v="21" actId="478"/>
        <pc:sldMkLst>
          <pc:docMk/>
          <pc:sldMk cId="4263090570" sldId="508"/>
        </pc:sldMkLst>
        <pc:picChg chg="del">
          <ac:chgData name="shery tawfeeq" userId="19a96e0e89ed5f52" providerId="LiveId" clId="{5549508F-56E7-4DEA-A24A-07EFCA63A965}" dt="2025-01-13T17:06:47.532" v="21" actId="478"/>
          <ac:picMkLst>
            <pc:docMk/>
            <pc:sldMk cId="4263090570" sldId="508"/>
            <ac:picMk id="2" creationId="{93919C79-6717-6ADA-E682-8184500F46FA}"/>
          </ac:picMkLst>
        </pc:picChg>
      </pc:sldChg>
      <pc:sldChg chg="delSp mod modTransition delAnim">
        <pc:chgData name="shery tawfeeq" userId="19a96e0e89ed5f52" providerId="LiveId" clId="{5549508F-56E7-4DEA-A24A-07EFCA63A965}" dt="2025-01-13T17:06:56.222" v="22" actId="478"/>
        <pc:sldMkLst>
          <pc:docMk/>
          <pc:sldMk cId="3544253025" sldId="509"/>
        </pc:sldMkLst>
        <pc:picChg chg="del">
          <ac:chgData name="shery tawfeeq" userId="19a96e0e89ed5f52" providerId="LiveId" clId="{5549508F-56E7-4DEA-A24A-07EFCA63A965}" dt="2025-01-13T17:06:56.222" v="22" actId="478"/>
          <ac:picMkLst>
            <pc:docMk/>
            <pc:sldMk cId="3544253025" sldId="509"/>
            <ac:picMk id="4" creationId="{43CBB90A-79DA-3D42-A4FD-BEE95E770E72}"/>
          </ac:picMkLst>
        </pc:picChg>
      </pc:sldChg>
      <pc:sldChg chg="delSp modTransition modAnim">
        <pc:chgData name="shery tawfeeq" userId="19a96e0e89ed5f52" providerId="LiveId" clId="{5549508F-56E7-4DEA-A24A-07EFCA63A965}" dt="2025-01-13T17:03:13.948" v="0"/>
        <pc:sldMkLst>
          <pc:docMk/>
          <pc:sldMk cId="359579479" sldId="514"/>
        </pc:sldMkLst>
        <pc:picChg chg="del">
          <ac:chgData name="shery tawfeeq" userId="19a96e0e89ed5f52" providerId="LiveId" clId="{5549508F-56E7-4DEA-A24A-07EFCA63A965}" dt="2025-01-13T17:03:13.948" v="0"/>
          <ac:picMkLst>
            <pc:docMk/>
            <pc:sldMk cId="359579479" sldId="514"/>
            <ac:picMk id="24" creationId="{B8E482FE-AFA7-2A5A-B242-63B5CEAC771B}"/>
          </ac:picMkLst>
        </pc:picChg>
      </pc:sldChg>
      <pc:sldChg chg="delSp mod modTransition delAnim">
        <pc:chgData name="shery tawfeeq" userId="19a96e0e89ed5f52" providerId="LiveId" clId="{5549508F-56E7-4DEA-A24A-07EFCA63A965}" dt="2025-01-13T17:05:30.450" v="8" actId="478"/>
        <pc:sldMkLst>
          <pc:docMk/>
          <pc:sldMk cId="3527352462" sldId="515"/>
        </pc:sldMkLst>
        <pc:picChg chg="del">
          <ac:chgData name="shery tawfeeq" userId="19a96e0e89ed5f52" providerId="LiveId" clId="{5549508F-56E7-4DEA-A24A-07EFCA63A965}" dt="2025-01-13T17:05:30.450" v="8" actId="478"/>
          <ac:picMkLst>
            <pc:docMk/>
            <pc:sldMk cId="3527352462" sldId="515"/>
            <ac:picMk id="3" creationId="{7B59A4B2-D378-E8D1-BED4-657D19703736}"/>
          </ac:picMkLst>
        </pc:picChg>
      </pc:sldChg>
      <pc:sldChg chg="delSp mod modTransition delAnim">
        <pc:chgData name="shery tawfeeq" userId="19a96e0e89ed5f52" providerId="LiveId" clId="{5549508F-56E7-4DEA-A24A-07EFCA63A965}" dt="2025-01-13T17:05:42.507" v="10" actId="478"/>
        <pc:sldMkLst>
          <pc:docMk/>
          <pc:sldMk cId="218585562" sldId="516"/>
        </pc:sldMkLst>
        <pc:picChg chg="del">
          <ac:chgData name="shery tawfeeq" userId="19a96e0e89ed5f52" providerId="LiveId" clId="{5549508F-56E7-4DEA-A24A-07EFCA63A965}" dt="2025-01-13T17:05:42.507" v="10" actId="478"/>
          <ac:picMkLst>
            <pc:docMk/>
            <pc:sldMk cId="218585562" sldId="516"/>
            <ac:picMk id="13" creationId="{E71BE601-7CAD-B44D-1A8E-FBDEA9C005BC}"/>
          </ac:picMkLst>
        </pc:picChg>
      </pc:sldChg>
      <pc:sldChg chg="delSp mod modTransition delAnim">
        <pc:chgData name="shery tawfeeq" userId="19a96e0e89ed5f52" providerId="LiveId" clId="{5549508F-56E7-4DEA-A24A-07EFCA63A965}" dt="2025-01-13T17:05:48.493" v="11" actId="478"/>
        <pc:sldMkLst>
          <pc:docMk/>
          <pc:sldMk cId="3907331976" sldId="517"/>
        </pc:sldMkLst>
        <pc:picChg chg="del">
          <ac:chgData name="shery tawfeeq" userId="19a96e0e89ed5f52" providerId="LiveId" clId="{5549508F-56E7-4DEA-A24A-07EFCA63A965}" dt="2025-01-13T17:05:48.493" v="11" actId="478"/>
          <ac:picMkLst>
            <pc:docMk/>
            <pc:sldMk cId="3907331976" sldId="517"/>
            <ac:picMk id="3" creationId="{700E4ACA-FE7E-2D95-749C-3E5495DC717A}"/>
          </ac:picMkLst>
        </pc:picChg>
      </pc:sldChg>
      <pc:sldChg chg="delSp mod modTransition delAnim">
        <pc:chgData name="shery tawfeeq" userId="19a96e0e89ed5f52" providerId="LiveId" clId="{5549508F-56E7-4DEA-A24A-07EFCA63A965}" dt="2025-01-13T17:06:15.224" v="16" actId="478"/>
        <pc:sldMkLst>
          <pc:docMk/>
          <pc:sldMk cId="91468997" sldId="518"/>
        </pc:sldMkLst>
        <pc:picChg chg="del">
          <ac:chgData name="shery tawfeeq" userId="19a96e0e89ed5f52" providerId="LiveId" clId="{5549508F-56E7-4DEA-A24A-07EFCA63A965}" dt="2025-01-13T17:06:15.224" v="16" actId="478"/>
          <ac:picMkLst>
            <pc:docMk/>
            <pc:sldMk cId="91468997" sldId="518"/>
            <ac:picMk id="2" creationId="{B1D356B6-0CFA-2D3A-663F-CBD90985F29F}"/>
          </ac:picMkLst>
        </pc:picChg>
      </pc:sldChg>
      <pc:sldChg chg="delSp mod modTransition delAnim">
        <pc:chgData name="shery tawfeeq" userId="19a96e0e89ed5f52" providerId="LiveId" clId="{5549508F-56E7-4DEA-A24A-07EFCA63A965}" dt="2025-01-13T17:07:01.065" v="23" actId="478"/>
        <pc:sldMkLst>
          <pc:docMk/>
          <pc:sldMk cId="1224660773" sldId="519"/>
        </pc:sldMkLst>
        <pc:picChg chg="del">
          <ac:chgData name="shery tawfeeq" userId="19a96e0e89ed5f52" providerId="LiveId" clId="{5549508F-56E7-4DEA-A24A-07EFCA63A965}" dt="2025-01-13T17:07:01.065" v="23" actId="478"/>
          <ac:picMkLst>
            <pc:docMk/>
            <pc:sldMk cId="1224660773" sldId="519"/>
            <ac:picMk id="3" creationId="{3791FC96-AE57-A808-EEE3-98680E061280}"/>
          </ac:picMkLst>
        </pc:picChg>
      </pc:sldChg>
      <pc:sldChg chg="delSp mod modTransition delAnim">
        <pc:chgData name="shery tawfeeq" userId="19a96e0e89ed5f52" providerId="LiveId" clId="{5549508F-56E7-4DEA-A24A-07EFCA63A965}" dt="2025-01-13T17:07:06.891" v="24" actId="478"/>
        <pc:sldMkLst>
          <pc:docMk/>
          <pc:sldMk cId="3524483611" sldId="520"/>
        </pc:sldMkLst>
        <pc:picChg chg="del">
          <ac:chgData name="shery tawfeeq" userId="19a96e0e89ed5f52" providerId="LiveId" clId="{5549508F-56E7-4DEA-A24A-07EFCA63A965}" dt="2025-01-13T17:07:06.891" v="24" actId="478"/>
          <ac:picMkLst>
            <pc:docMk/>
            <pc:sldMk cId="3524483611" sldId="520"/>
            <ac:picMk id="9" creationId="{361EB30D-DB7D-411D-F0F6-2EAD52F6A85E}"/>
          </ac:picMkLst>
        </pc:picChg>
      </pc:sldChg>
      <pc:sldChg chg="delSp modTransition modAnim">
        <pc:chgData name="shery tawfeeq" userId="19a96e0e89ed5f52" providerId="LiveId" clId="{5549508F-56E7-4DEA-A24A-07EFCA63A965}" dt="2025-01-13T17:03:13.948" v="0"/>
        <pc:sldMkLst>
          <pc:docMk/>
          <pc:sldMk cId="594902211" sldId="521"/>
        </pc:sldMkLst>
        <pc:picChg chg="del">
          <ac:chgData name="shery tawfeeq" userId="19a96e0e89ed5f52" providerId="LiveId" clId="{5549508F-56E7-4DEA-A24A-07EFCA63A965}" dt="2025-01-13T17:03:13.948" v="0"/>
          <ac:picMkLst>
            <pc:docMk/>
            <pc:sldMk cId="594902211" sldId="521"/>
            <ac:picMk id="4" creationId="{4FED8A06-819B-737D-3401-E84B63AA0897}"/>
          </ac:picMkLst>
        </pc:picChg>
      </pc:sldChg>
      <pc:sldChg chg="delSp mod modTransition delAnim">
        <pc:chgData name="shery tawfeeq" userId="19a96e0e89ed5f52" providerId="LiveId" clId="{5549508F-56E7-4DEA-A24A-07EFCA63A965}" dt="2025-01-13T17:07:39.949" v="25" actId="478"/>
        <pc:sldMkLst>
          <pc:docMk/>
          <pc:sldMk cId="9574071" sldId="522"/>
        </pc:sldMkLst>
        <pc:picChg chg="del">
          <ac:chgData name="shery tawfeeq" userId="19a96e0e89ed5f52" providerId="LiveId" clId="{5549508F-56E7-4DEA-A24A-07EFCA63A965}" dt="2025-01-13T17:07:39.949" v="25" actId="478"/>
          <ac:picMkLst>
            <pc:docMk/>
            <pc:sldMk cId="9574071" sldId="522"/>
            <ac:picMk id="3" creationId="{109DD2A4-B882-D573-65E6-33DF76F0FB05}"/>
          </ac:picMkLst>
        </pc:picChg>
      </pc:sldChg>
      <pc:sldChg chg="delSp mod modTransition delAnim">
        <pc:chgData name="shery tawfeeq" userId="19a96e0e89ed5f52" providerId="LiveId" clId="{5549508F-56E7-4DEA-A24A-07EFCA63A965}" dt="2025-01-13T17:07:49.680" v="26" actId="478"/>
        <pc:sldMkLst>
          <pc:docMk/>
          <pc:sldMk cId="2633394226" sldId="523"/>
        </pc:sldMkLst>
        <pc:picChg chg="del">
          <ac:chgData name="shery tawfeeq" userId="19a96e0e89ed5f52" providerId="LiveId" clId="{5549508F-56E7-4DEA-A24A-07EFCA63A965}" dt="2025-01-13T17:07:49.680" v="26" actId="478"/>
          <ac:picMkLst>
            <pc:docMk/>
            <pc:sldMk cId="2633394226" sldId="523"/>
            <ac:picMk id="2" creationId="{144ED785-0F6B-7E4B-7907-774F1F27BC63}"/>
          </ac:picMkLst>
        </pc:picChg>
      </pc:sldChg>
      <pc:sldChg chg="delSp modTransition modAnim">
        <pc:chgData name="shery tawfeeq" userId="19a96e0e89ed5f52" providerId="LiveId" clId="{5549508F-56E7-4DEA-A24A-07EFCA63A965}" dt="2025-01-13T17:03:13.948" v="0"/>
        <pc:sldMkLst>
          <pc:docMk/>
          <pc:sldMk cId="2545223606" sldId="524"/>
        </pc:sldMkLst>
        <pc:picChg chg="del">
          <ac:chgData name="shery tawfeeq" userId="19a96e0e89ed5f52" providerId="LiveId" clId="{5549508F-56E7-4DEA-A24A-07EFCA63A965}" dt="2025-01-13T17:03:13.948" v="0"/>
          <ac:picMkLst>
            <pc:docMk/>
            <pc:sldMk cId="2545223606" sldId="524"/>
            <ac:picMk id="8" creationId="{D00FF667-6B35-08C5-A6FA-69DB992CD612}"/>
          </ac:picMkLst>
        </pc:picChg>
      </pc:sldChg>
      <pc:sldChg chg="delSp modTransition modAnim">
        <pc:chgData name="shery tawfeeq" userId="19a96e0e89ed5f52" providerId="LiveId" clId="{5549508F-56E7-4DEA-A24A-07EFCA63A965}" dt="2025-01-13T17:03:13.948" v="0"/>
        <pc:sldMkLst>
          <pc:docMk/>
          <pc:sldMk cId="1169311992" sldId="525"/>
        </pc:sldMkLst>
        <pc:picChg chg="del">
          <ac:chgData name="shery tawfeeq" userId="19a96e0e89ed5f52" providerId="LiveId" clId="{5549508F-56E7-4DEA-A24A-07EFCA63A965}" dt="2025-01-13T17:03:13.948" v="0"/>
          <ac:picMkLst>
            <pc:docMk/>
            <pc:sldMk cId="1169311992" sldId="525"/>
            <ac:picMk id="4" creationId="{80680A93-11C5-33B6-C68F-5A1C499310A0}"/>
          </ac:picMkLst>
        </pc:picChg>
      </pc:sldChg>
      <pc:sldChg chg="delSp modTransition modAnim">
        <pc:chgData name="shery tawfeeq" userId="19a96e0e89ed5f52" providerId="LiveId" clId="{5549508F-56E7-4DEA-A24A-07EFCA63A965}" dt="2025-01-13T17:03:13.948" v="0"/>
        <pc:sldMkLst>
          <pc:docMk/>
          <pc:sldMk cId="1045934183" sldId="526"/>
        </pc:sldMkLst>
        <pc:picChg chg="del">
          <ac:chgData name="shery tawfeeq" userId="19a96e0e89ed5f52" providerId="LiveId" clId="{5549508F-56E7-4DEA-A24A-07EFCA63A965}" dt="2025-01-13T17:03:13.948" v="0"/>
          <ac:picMkLst>
            <pc:docMk/>
            <pc:sldMk cId="1045934183" sldId="526"/>
            <ac:picMk id="8" creationId="{472CDF88-89EF-910B-2437-294241E98BB0}"/>
          </ac:picMkLst>
        </pc:picChg>
      </pc:sldChg>
      <pc:sldChg chg="delSp modTransition modAnim">
        <pc:chgData name="shery tawfeeq" userId="19a96e0e89ed5f52" providerId="LiveId" clId="{5549508F-56E7-4DEA-A24A-07EFCA63A965}" dt="2025-01-13T17:03:13.948" v="0"/>
        <pc:sldMkLst>
          <pc:docMk/>
          <pc:sldMk cId="1924070366" sldId="527"/>
        </pc:sldMkLst>
        <pc:picChg chg="del">
          <ac:chgData name="shery tawfeeq" userId="19a96e0e89ed5f52" providerId="LiveId" clId="{5549508F-56E7-4DEA-A24A-07EFCA63A965}" dt="2025-01-13T17:03:13.948" v="0"/>
          <ac:picMkLst>
            <pc:docMk/>
            <pc:sldMk cId="1924070366" sldId="527"/>
            <ac:picMk id="9" creationId="{E1FE08F4-38AE-0346-1B6B-A1037AB35307}"/>
          </ac:picMkLst>
        </pc:picChg>
      </pc:sldChg>
      <pc:sldChg chg="delSp modTransition modAnim">
        <pc:chgData name="shery tawfeeq" userId="19a96e0e89ed5f52" providerId="LiveId" clId="{5549508F-56E7-4DEA-A24A-07EFCA63A965}" dt="2025-01-13T17:03:13.948" v="0"/>
        <pc:sldMkLst>
          <pc:docMk/>
          <pc:sldMk cId="1125490800" sldId="528"/>
        </pc:sldMkLst>
        <pc:picChg chg="del">
          <ac:chgData name="shery tawfeeq" userId="19a96e0e89ed5f52" providerId="LiveId" clId="{5549508F-56E7-4DEA-A24A-07EFCA63A965}" dt="2025-01-13T17:03:13.948" v="0"/>
          <ac:picMkLst>
            <pc:docMk/>
            <pc:sldMk cId="1125490800" sldId="528"/>
            <ac:picMk id="18" creationId="{87BB4131-0ECA-08FC-06E2-D47F74688B41}"/>
          </ac:picMkLst>
        </pc:picChg>
      </pc:sldChg>
      <pc:sldChg chg="delSp modTransition modAnim">
        <pc:chgData name="shery tawfeeq" userId="19a96e0e89ed5f52" providerId="LiveId" clId="{5549508F-56E7-4DEA-A24A-07EFCA63A965}" dt="2025-01-13T17:03:13.948" v="0"/>
        <pc:sldMkLst>
          <pc:docMk/>
          <pc:sldMk cId="1304799947" sldId="529"/>
        </pc:sldMkLst>
        <pc:picChg chg="del">
          <ac:chgData name="shery tawfeeq" userId="19a96e0e89ed5f52" providerId="LiveId" clId="{5549508F-56E7-4DEA-A24A-07EFCA63A965}" dt="2025-01-13T17:03:13.948" v="0"/>
          <ac:picMkLst>
            <pc:docMk/>
            <pc:sldMk cId="1304799947" sldId="529"/>
            <ac:picMk id="4" creationId="{B3BA8857-8495-6A55-D50A-3C6CF4E99715}"/>
          </ac:picMkLst>
        </pc:picChg>
      </pc:sldChg>
      <pc:sldChg chg="delSp mod modTransition delAnim">
        <pc:chgData name="shery tawfeeq" userId="19a96e0e89ed5f52" providerId="LiveId" clId="{5549508F-56E7-4DEA-A24A-07EFCA63A965}" dt="2025-01-13T17:08:00.597" v="27" actId="478"/>
        <pc:sldMkLst>
          <pc:docMk/>
          <pc:sldMk cId="2411823110" sldId="530"/>
        </pc:sldMkLst>
        <pc:picChg chg="del">
          <ac:chgData name="shery tawfeeq" userId="19a96e0e89ed5f52" providerId="LiveId" clId="{5549508F-56E7-4DEA-A24A-07EFCA63A965}" dt="2025-01-13T17:08:00.597" v="27" actId="478"/>
          <ac:picMkLst>
            <pc:docMk/>
            <pc:sldMk cId="2411823110" sldId="530"/>
            <ac:picMk id="7" creationId="{214A1629-F8B2-8149-5391-427E1DBF48C3}"/>
          </ac:picMkLst>
        </pc:picChg>
      </pc:sldChg>
      <pc:sldChg chg="delSp modTransition modAnim">
        <pc:chgData name="shery tawfeeq" userId="19a96e0e89ed5f52" providerId="LiveId" clId="{5549508F-56E7-4DEA-A24A-07EFCA63A965}" dt="2025-01-13T17:03:13.948" v="0"/>
        <pc:sldMkLst>
          <pc:docMk/>
          <pc:sldMk cId="126941361" sldId="531"/>
        </pc:sldMkLst>
        <pc:picChg chg="del">
          <ac:chgData name="shery tawfeeq" userId="19a96e0e89ed5f52" providerId="LiveId" clId="{5549508F-56E7-4DEA-A24A-07EFCA63A965}" dt="2025-01-13T17:03:13.948" v="0"/>
          <ac:picMkLst>
            <pc:docMk/>
            <pc:sldMk cId="126941361" sldId="531"/>
            <ac:picMk id="4" creationId="{BD187572-AB22-8EF7-D3BD-467836875F6E}"/>
          </ac:picMkLst>
        </pc:picChg>
      </pc:sldChg>
      <pc:sldChg chg="delSp modTransition modAnim">
        <pc:chgData name="shery tawfeeq" userId="19a96e0e89ed5f52" providerId="LiveId" clId="{5549508F-56E7-4DEA-A24A-07EFCA63A965}" dt="2025-01-13T17:03:13.948" v="0"/>
        <pc:sldMkLst>
          <pc:docMk/>
          <pc:sldMk cId="1036844852" sldId="532"/>
        </pc:sldMkLst>
        <pc:picChg chg="del">
          <ac:chgData name="shery tawfeeq" userId="19a96e0e89ed5f52" providerId="LiveId" clId="{5549508F-56E7-4DEA-A24A-07EFCA63A965}" dt="2025-01-13T17:03:13.948" v="0"/>
          <ac:picMkLst>
            <pc:docMk/>
            <pc:sldMk cId="1036844852" sldId="532"/>
            <ac:picMk id="4" creationId="{6FD690EA-6810-65BA-A1D9-E66B8DBC1860}"/>
          </ac:picMkLst>
        </pc:picChg>
      </pc:sldChg>
      <pc:sldChg chg="delSp mod modTransition delAnim">
        <pc:chgData name="shery tawfeeq" userId="19a96e0e89ed5f52" providerId="LiveId" clId="{5549508F-56E7-4DEA-A24A-07EFCA63A965}" dt="2025-01-13T17:08:10.466" v="28" actId="478"/>
        <pc:sldMkLst>
          <pc:docMk/>
          <pc:sldMk cId="3008303037" sldId="533"/>
        </pc:sldMkLst>
        <pc:picChg chg="del">
          <ac:chgData name="shery tawfeeq" userId="19a96e0e89ed5f52" providerId="LiveId" clId="{5549508F-56E7-4DEA-A24A-07EFCA63A965}" dt="2025-01-13T17:08:10.466" v="28" actId="478"/>
          <ac:picMkLst>
            <pc:docMk/>
            <pc:sldMk cId="3008303037" sldId="533"/>
            <ac:picMk id="2" creationId="{5719A5B8-C5EF-C102-BA51-B96914B38568}"/>
          </ac:picMkLst>
        </pc:picChg>
      </pc:sldChg>
      <pc:sldChg chg="delSp modTransition modAnim">
        <pc:chgData name="shery tawfeeq" userId="19a96e0e89ed5f52" providerId="LiveId" clId="{5549508F-56E7-4DEA-A24A-07EFCA63A965}" dt="2025-01-13T17:03:13.948" v="0"/>
        <pc:sldMkLst>
          <pc:docMk/>
          <pc:sldMk cId="159840516" sldId="536"/>
        </pc:sldMkLst>
        <pc:picChg chg="del">
          <ac:chgData name="shery tawfeeq" userId="19a96e0e89ed5f52" providerId="LiveId" clId="{5549508F-56E7-4DEA-A24A-07EFCA63A965}" dt="2025-01-13T17:03:13.948" v="0"/>
          <ac:picMkLst>
            <pc:docMk/>
            <pc:sldMk cId="159840516" sldId="536"/>
            <ac:picMk id="13" creationId="{16CB3C81-8E5C-3964-F6EA-2FAB5355815C}"/>
          </ac:picMkLst>
        </pc:picChg>
      </pc:sldChg>
      <pc:sldChg chg="delSp modTransition modAnim">
        <pc:chgData name="shery tawfeeq" userId="19a96e0e89ed5f52" providerId="LiveId" clId="{5549508F-56E7-4DEA-A24A-07EFCA63A965}" dt="2025-01-13T17:03:13.948" v="0"/>
        <pc:sldMkLst>
          <pc:docMk/>
          <pc:sldMk cId="1266928858" sldId="537"/>
        </pc:sldMkLst>
        <pc:picChg chg="del">
          <ac:chgData name="shery tawfeeq" userId="19a96e0e89ed5f52" providerId="LiveId" clId="{5549508F-56E7-4DEA-A24A-07EFCA63A965}" dt="2025-01-13T17:03:13.948" v="0"/>
          <ac:picMkLst>
            <pc:docMk/>
            <pc:sldMk cId="1266928858" sldId="537"/>
            <ac:picMk id="13" creationId="{B9487BD2-71A0-5D6D-B552-574CBFA539A2}"/>
          </ac:picMkLst>
        </pc:picChg>
      </pc:sldChg>
      <pc:sldChg chg="delSp modTransition modAnim">
        <pc:chgData name="shery tawfeeq" userId="19a96e0e89ed5f52" providerId="LiveId" clId="{5549508F-56E7-4DEA-A24A-07EFCA63A965}" dt="2025-01-13T17:03:13.948" v="0"/>
        <pc:sldMkLst>
          <pc:docMk/>
          <pc:sldMk cId="460649855" sldId="538"/>
        </pc:sldMkLst>
        <pc:picChg chg="del">
          <ac:chgData name="shery tawfeeq" userId="19a96e0e89ed5f52" providerId="LiveId" clId="{5549508F-56E7-4DEA-A24A-07EFCA63A965}" dt="2025-01-13T17:03:13.948" v="0"/>
          <ac:picMkLst>
            <pc:docMk/>
            <pc:sldMk cId="460649855" sldId="538"/>
            <ac:picMk id="4" creationId="{EE8306B5-697E-52E8-ECBE-B3A5AB220270}"/>
          </ac:picMkLst>
        </pc:picChg>
      </pc:sldChg>
      <pc:sldChg chg="delSp modTransition modAnim">
        <pc:chgData name="shery tawfeeq" userId="19a96e0e89ed5f52" providerId="LiveId" clId="{5549508F-56E7-4DEA-A24A-07EFCA63A965}" dt="2025-01-13T17:03:13.948" v="0"/>
        <pc:sldMkLst>
          <pc:docMk/>
          <pc:sldMk cId="2436005967" sldId="539"/>
        </pc:sldMkLst>
        <pc:picChg chg="del">
          <ac:chgData name="shery tawfeeq" userId="19a96e0e89ed5f52" providerId="LiveId" clId="{5549508F-56E7-4DEA-A24A-07EFCA63A965}" dt="2025-01-13T17:03:13.948" v="0"/>
          <ac:picMkLst>
            <pc:docMk/>
            <pc:sldMk cId="2436005967" sldId="539"/>
            <ac:picMk id="12" creationId="{352AB2C7-6CA7-4C95-5E15-F4781103C502}"/>
          </ac:picMkLst>
        </pc:picChg>
      </pc:sldChg>
    </pc:docChg>
  </pc:docChgLst>
  <pc:docChgLst>
    <pc:chgData name="sherytaw@outlook.com" userId="305ee5a9ddb6c103" providerId="LiveId" clId="{97F46EDD-525F-473E-ADC8-7289EA73AD98}"/>
    <pc:docChg chg="undo redo custSel addSld delSld modSld sldOrd modSection">
      <pc:chgData name="sherytaw@outlook.com" userId="305ee5a9ddb6c103" providerId="LiveId" clId="{97F46EDD-525F-473E-ADC8-7289EA73AD98}" dt="2025-02-24T23:54:20.047" v="860"/>
      <pc:docMkLst>
        <pc:docMk/>
      </pc:docMkLst>
      <pc:sldChg chg="addSp modSp mod modAnim">
        <pc:chgData name="sherytaw@outlook.com" userId="305ee5a9ddb6c103" providerId="LiveId" clId="{97F46EDD-525F-473E-ADC8-7289EA73AD98}" dt="2025-02-24T23:26:57.363" v="716"/>
        <pc:sldMkLst>
          <pc:docMk/>
          <pc:sldMk cId="0" sldId="256"/>
        </pc:sldMkLst>
        <pc:spChg chg="mod">
          <ac:chgData name="sherytaw@outlook.com" userId="305ee5a9ddb6c103" providerId="LiveId" clId="{97F46EDD-525F-473E-ADC8-7289EA73AD98}" dt="2025-02-24T22:35:11.220" v="85" actId="115"/>
          <ac:spMkLst>
            <pc:docMk/>
            <pc:sldMk cId="0" sldId="256"/>
            <ac:spMk id="24" creationId="{00000000-0000-0000-0000-000000000000}"/>
          </ac:spMkLst>
        </pc:spChg>
        <pc:picChg chg="add mod">
          <ac:chgData name="sherytaw@outlook.com" userId="305ee5a9ddb6c103" providerId="LiveId" clId="{97F46EDD-525F-473E-ADC8-7289EA73AD98}" dt="2025-02-24T23:26:57.363" v="716"/>
          <ac:picMkLst>
            <pc:docMk/>
            <pc:sldMk cId="0" sldId="256"/>
            <ac:picMk id="7" creationId="{5C3DE25C-692C-4F07-B8B6-8BA2F0AB74FE}"/>
          </ac:picMkLst>
        </pc:picChg>
      </pc:sldChg>
      <pc:sldChg chg="addSp modSp mod modAnim">
        <pc:chgData name="sherytaw@outlook.com" userId="305ee5a9ddb6c103" providerId="LiveId" clId="{97F46EDD-525F-473E-ADC8-7289EA73AD98}" dt="2025-02-24T23:26:22.630" v="714"/>
        <pc:sldMkLst>
          <pc:docMk/>
          <pc:sldMk cId="0" sldId="271"/>
        </pc:sldMkLst>
        <pc:spChg chg="mod">
          <ac:chgData name="sherytaw@outlook.com" userId="305ee5a9ddb6c103" providerId="LiveId" clId="{97F46EDD-525F-473E-ADC8-7289EA73AD98}" dt="2025-02-24T22:27:59.022" v="25" actId="20577"/>
          <ac:spMkLst>
            <pc:docMk/>
            <pc:sldMk cId="0" sldId="271"/>
            <ac:spMk id="3" creationId="{A080C9CA-8DE3-13B0-66BB-6EA557808C41}"/>
          </ac:spMkLst>
        </pc:spChg>
        <pc:spChg chg="mod">
          <ac:chgData name="sherytaw@outlook.com" userId="305ee5a9ddb6c103" providerId="LiveId" clId="{97F46EDD-525F-473E-ADC8-7289EA73AD98}" dt="2025-02-24T22:28:33.152" v="31" actId="1076"/>
          <ac:spMkLst>
            <pc:docMk/>
            <pc:sldMk cId="0" sldId="271"/>
            <ac:spMk id="41" creationId="{00000000-0000-0000-0000-000000000000}"/>
          </ac:spMkLst>
        </pc:spChg>
        <pc:picChg chg="add mod">
          <ac:chgData name="sherytaw@outlook.com" userId="305ee5a9ddb6c103" providerId="LiveId" clId="{97F46EDD-525F-473E-ADC8-7289EA73AD98}" dt="2025-02-24T23:26:22.630" v="714"/>
          <ac:picMkLst>
            <pc:docMk/>
            <pc:sldMk cId="0" sldId="271"/>
            <ac:picMk id="10" creationId="{9013754D-AF43-49ED-84A3-3A7C2899F531}"/>
          </ac:picMkLst>
        </pc:picChg>
      </pc:sldChg>
      <pc:sldChg chg="addSp modSp mod modAnim">
        <pc:chgData name="sherytaw@outlook.com" userId="305ee5a9ddb6c103" providerId="LiveId" clId="{97F46EDD-525F-473E-ADC8-7289EA73AD98}" dt="2025-02-24T23:26:43.536" v="715"/>
        <pc:sldMkLst>
          <pc:docMk/>
          <pc:sldMk cId="0" sldId="276"/>
        </pc:sldMkLst>
        <pc:spChg chg="mod">
          <ac:chgData name="sherytaw@outlook.com" userId="305ee5a9ddb6c103" providerId="LiveId" clId="{97F46EDD-525F-473E-ADC8-7289EA73AD98}" dt="2025-02-24T22:35:35.960" v="92" actId="20577"/>
          <ac:spMkLst>
            <pc:docMk/>
            <pc:sldMk cId="0" sldId="276"/>
            <ac:spMk id="2" creationId="{B330EBA9-72A4-5E6F-B1C9-2BEC92BCF323}"/>
          </ac:spMkLst>
        </pc:spChg>
        <pc:spChg chg="mod">
          <ac:chgData name="sherytaw@outlook.com" userId="305ee5a9ddb6c103" providerId="LiveId" clId="{97F46EDD-525F-473E-ADC8-7289EA73AD98}" dt="2025-02-24T22:35:32.604" v="91" actId="14100"/>
          <ac:spMkLst>
            <pc:docMk/>
            <pc:sldMk cId="0" sldId="276"/>
            <ac:spMk id="3" creationId="{00000000-0000-0000-0000-000000000000}"/>
          </ac:spMkLst>
        </pc:spChg>
        <pc:spChg chg="mod">
          <ac:chgData name="sherytaw@outlook.com" userId="305ee5a9ddb6c103" providerId="LiveId" clId="{97F46EDD-525F-473E-ADC8-7289EA73AD98}" dt="2025-02-24T22:33:59.820" v="72" actId="1076"/>
          <ac:spMkLst>
            <pc:docMk/>
            <pc:sldMk cId="0" sldId="276"/>
            <ac:spMk id="48" creationId="{00000000-0000-0000-0000-000000000000}"/>
          </ac:spMkLst>
        </pc:spChg>
        <pc:picChg chg="add mod">
          <ac:chgData name="sherytaw@outlook.com" userId="305ee5a9ddb6c103" providerId="LiveId" clId="{97F46EDD-525F-473E-ADC8-7289EA73AD98}" dt="2025-02-24T23:26:43.536" v="715"/>
          <ac:picMkLst>
            <pc:docMk/>
            <pc:sldMk cId="0" sldId="276"/>
            <ac:picMk id="8" creationId="{98A789A4-BCC8-48A8-88CD-3FE4A01C2E11}"/>
          </ac:picMkLst>
        </pc:picChg>
      </pc:sldChg>
      <pc:sldChg chg="addSp modSp mod modAnim">
        <pc:chgData name="sherytaw@outlook.com" userId="305ee5a9ddb6c103" providerId="LiveId" clId="{97F46EDD-525F-473E-ADC8-7289EA73AD98}" dt="2025-02-24T23:37:26.676" v="754"/>
        <pc:sldMkLst>
          <pc:docMk/>
          <pc:sldMk cId="0" sldId="303"/>
        </pc:sldMkLst>
        <pc:spChg chg="mod">
          <ac:chgData name="sherytaw@outlook.com" userId="305ee5a9ddb6c103" providerId="LiveId" clId="{97F46EDD-525F-473E-ADC8-7289EA73AD98}" dt="2025-02-24T23:21:05.039" v="661" actId="20577"/>
          <ac:spMkLst>
            <pc:docMk/>
            <pc:sldMk cId="0" sldId="303"/>
            <ac:spMk id="7" creationId="{C3A00C53-732B-F66B-FB0E-6390320C91DF}"/>
          </ac:spMkLst>
        </pc:spChg>
        <pc:picChg chg="add mod">
          <ac:chgData name="sherytaw@outlook.com" userId="305ee5a9ddb6c103" providerId="LiveId" clId="{97F46EDD-525F-473E-ADC8-7289EA73AD98}" dt="2025-02-24T23:37:26.676" v="754"/>
          <ac:picMkLst>
            <pc:docMk/>
            <pc:sldMk cId="0" sldId="303"/>
            <ac:picMk id="14" creationId="{35C2B89E-85C2-4DC8-98AE-D1E5DF590D2A}"/>
          </ac:picMkLst>
        </pc:picChg>
      </pc:sldChg>
      <pc:sldChg chg="addSp modSp modAnim">
        <pc:chgData name="sherytaw@outlook.com" userId="305ee5a9ddb6c103" providerId="LiveId" clId="{97F46EDD-525F-473E-ADC8-7289EA73AD98}" dt="2025-02-24T23:54:20.047" v="860"/>
        <pc:sldMkLst>
          <pc:docMk/>
          <pc:sldMk cId="0" sldId="306"/>
        </pc:sldMkLst>
        <pc:picChg chg="add mod">
          <ac:chgData name="sherytaw@outlook.com" userId="305ee5a9ddb6c103" providerId="LiveId" clId="{97F46EDD-525F-473E-ADC8-7289EA73AD98}" dt="2025-02-24T23:54:20.047" v="860"/>
          <ac:picMkLst>
            <pc:docMk/>
            <pc:sldMk cId="0" sldId="306"/>
            <ac:picMk id="11" creationId="{834F2B19-49C8-4EA6-944D-1ED6A93122A8}"/>
          </ac:picMkLst>
        </pc:picChg>
      </pc:sldChg>
      <pc:sldChg chg="addSp delSp modSp mod modAnim">
        <pc:chgData name="sherytaw@outlook.com" userId="305ee5a9ddb6c103" providerId="LiveId" clId="{97F46EDD-525F-473E-ADC8-7289EA73AD98}" dt="2025-02-24T23:26:06.967" v="713"/>
        <pc:sldMkLst>
          <pc:docMk/>
          <pc:sldMk cId="0" sldId="313"/>
        </pc:sldMkLst>
        <pc:spChg chg="add del mod">
          <ac:chgData name="sherytaw@outlook.com" userId="305ee5a9ddb6c103" providerId="LiveId" clId="{97F46EDD-525F-473E-ADC8-7289EA73AD98}" dt="2025-02-24T22:26:41.669" v="9"/>
          <ac:spMkLst>
            <pc:docMk/>
            <pc:sldMk cId="0" sldId="313"/>
            <ac:spMk id="11" creationId="{0F660FF4-8B49-48C6-9553-E5DA742F90EF}"/>
          </ac:spMkLst>
        </pc:spChg>
        <pc:spChg chg="add del mod">
          <ac:chgData name="sherytaw@outlook.com" userId="305ee5a9ddb6c103" providerId="LiveId" clId="{97F46EDD-525F-473E-ADC8-7289EA73AD98}" dt="2025-02-24T22:26:50.470" v="12"/>
          <ac:spMkLst>
            <pc:docMk/>
            <pc:sldMk cId="0" sldId="313"/>
            <ac:spMk id="12" creationId="{7EC6532E-90AE-41EA-9A05-17983459C187}"/>
          </ac:spMkLst>
        </pc:spChg>
        <pc:spChg chg="add del mod">
          <ac:chgData name="sherytaw@outlook.com" userId="305ee5a9ddb6c103" providerId="LiveId" clId="{97F46EDD-525F-473E-ADC8-7289EA73AD98}" dt="2025-02-24T23:20:42.086" v="657"/>
          <ac:spMkLst>
            <pc:docMk/>
            <pc:sldMk cId="0" sldId="313"/>
            <ac:spMk id="31" creationId="{00000000-0000-0000-0000-000000000000}"/>
          </ac:spMkLst>
        </pc:spChg>
        <pc:spChg chg="mod">
          <ac:chgData name="sherytaw@outlook.com" userId="305ee5a9ddb6c103" providerId="LiveId" clId="{97F46EDD-525F-473E-ADC8-7289EA73AD98}" dt="2025-02-24T22:26:34.475" v="6" actId="20577"/>
          <ac:spMkLst>
            <pc:docMk/>
            <pc:sldMk cId="0" sldId="313"/>
            <ac:spMk id="34" creationId="{00000000-0000-0000-0000-000000000000}"/>
          </ac:spMkLst>
        </pc:spChg>
        <pc:picChg chg="add mod">
          <ac:chgData name="sherytaw@outlook.com" userId="305ee5a9ddb6c103" providerId="LiveId" clId="{97F46EDD-525F-473E-ADC8-7289EA73AD98}" dt="2025-02-24T23:26:06.967" v="713"/>
          <ac:picMkLst>
            <pc:docMk/>
            <pc:sldMk cId="0" sldId="313"/>
            <ac:picMk id="13" creationId="{1223C398-26EB-406E-8C2E-DE37C52549E2}"/>
          </ac:picMkLst>
        </pc:picChg>
      </pc:sldChg>
      <pc:sldChg chg="addSp modSp modAnim">
        <pc:chgData name="sherytaw@outlook.com" userId="305ee5a9ddb6c103" providerId="LiveId" clId="{97F46EDD-525F-473E-ADC8-7289EA73AD98}" dt="2025-02-24T23:37:08.150" v="753"/>
        <pc:sldMkLst>
          <pc:docMk/>
          <pc:sldMk cId="0" sldId="349"/>
        </pc:sldMkLst>
        <pc:picChg chg="add mod">
          <ac:chgData name="sherytaw@outlook.com" userId="305ee5a9ddb6c103" providerId="LiveId" clId="{97F46EDD-525F-473E-ADC8-7289EA73AD98}" dt="2025-02-24T23:37:08.150" v="753"/>
          <ac:picMkLst>
            <pc:docMk/>
            <pc:sldMk cId="0" sldId="349"/>
            <ac:picMk id="8" creationId="{FA713B5A-5207-40EE-9677-756B30D49C8C}"/>
          </ac:picMkLst>
        </pc:picChg>
      </pc:sldChg>
      <pc:sldChg chg="addSp modSp mod modAnim">
        <pc:chgData name="sherytaw@outlook.com" userId="305ee5a9ddb6c103" providerId="LiveId" clId="{97F46EDD-525F-473E-ADC8-7289EA73AD98}" dt="2025-02-24T23:25:25.956" v="710"/>
        <pc:sldMkLst>
          <pc:docMk/>
          <pc:sldMk cId="0" sldId="480"/>
        </pc:sldMkLst>
        <pc:spChg chg="mod">
          <ac:chgData name="sherytaw@outlook.com" userId="305ee5a9ddb6c103" providerId="LiveId" clId="{97F46EDD-525F-473E-ADC8-7289EA73AD98}" dt="2025-02-24T22:25:42.005" v="2" actId="20577"/>
          <ac:spMkLst>
            <pc:docMk/>
            <pc:sldMk cId="0" sldId="480"/>
            <ac:spMk id="34" creationId="{00000000-0000-0000-0000-000000000000}"/>
          </ac:spMkLst>
        </pc:spChg>
        <pc:picChg chg="add mod">
          <ac:chgData name="sherytaw@outlook.com" userId="305ee5a9ddb6c103" providerId="LiveId" clId="{97F46EDD-525F-473E-ADC8-7289EA73AD98}" dt="2025-02-24T23:25:25.956" v="710"/>
          <ac:picMkLst>
            <pc:docMk/>
            <pc:sldMk cId="0" sldId="480"/>
            <ac:picMk id="10" creationId="{4C8703C2-3B4E-40D3-9EA7-39745B44F083}"/>
          </ac:picMkLst>
        </pc:picChg>
      </pc:sldChg>
      <pc:sldChg chg="addSp delSp modSp mod modAnim">
        <pc:chgData name="sherytaw@outlook.com" userId="305ee5a9ddb6c103" providerId="LiveId" clId="{97F46EDD-525F-473E-ADC8-7289EA73AD98}" dt="2025-02-24T23:39:32.102" v="763" actId="1037"/>
        <pc:sldMkLst>
          <pc:docMk/>
          <pc:sldMk cId="1584672584" sldId="496"/>
        </pc:sldMkLst>
        <pc:spChg chg="mod">
          <ac:chgData name="sherytaw@outlook.com" userId="305ee5a9ddb6c103" providerId="LiveId" clId="{97F46EDD-525F-473E-ADC8-7289EA73AD98}" dt="2025-02-24T22:36:07.009" v="96" actId="20577"/>
          <ac:spMkLst>
            <pc:docMk/>
            <pc:sldMk cId="1584672584" sldId="496"/>
            <ac:spMk id="2" creationId="{B330EBA9-72A4-5E6F-B1C9-2BEC92BCF323}"/>
          </ac:spMkLst>
        </pc:spChg>
        <pc:spChg chg="del mod">
          <ac:chgData name="sherytaw@outlook.com" userId="305ee5a9ddb6c103" providerId="LiveId" clId="{97F46EDD-525F-473E-ADC8-7289EA73AD98}" dt="2025-02-24T22:35:49.314" v="94" actId="478"/>
          <ac:spMkLst>
            <pc:docMk/>
            <pc:sldMk cId="1584672584" sldId="496"/>
            <ac:spMk id="9" creationId="{542EB3AB-567F-48EB-8E67-9FFAB8084308}"/>
          </ac:spMkLst>
        </pc:spChg>
        <pc:spChg chg="add mod">
          <ac:chgData name="sherytaw@outlook.com" userId="305ee5a9ddb6c103" providerId="LiveId" clId="{97F46EDD-525F-473E-ADC8-7289EA73AD98}" dt="2025-02-24T22:35:50.367" v="95"/>
          <ac:spMkLst>
            <pc:docMk/>
            <pc:sldMk cId="1584672584" sldId="496"/>
            <ac:spMk id="10" creationId="{D658352F-7373-4268-AAF2-EA8299B7BB56}"/>
          </ac:spMkLst>
        </pc:spChg>
        <pc:spChg chg="mod">
          <ac:chgData name="sherytaw@outlook.com" userId="305ee5a9ddb6c103" providerId="LiveId" clId="{97F46EDD-525F-473E-ADC8-7289EA73AD98}" dt="2025-02-24T22:38:00.996" v="123" actId="207"/>
          <ac:spMkLst>
            <pc:docMk/>
            <pc:sldMk cId="1584672584" sldId="496"/>
            <ac:spMk id="48" creationId="{00000000-0000-0000-0000-000000000000}"/>
          </ac:spMkLst>
        </pc:spChg>
        <pc:picChg chg="del">
          <ac:chgData name="sherytaw@outlook.com" userId="305ee5a9ddb6c103" providerId="LiveId" clId="{97F46EDD-525F-473E-ADC8-7289EA73AD98}" dt="2025-02-24T22:36:50.384" v="105" actId="478"/>
          <ac:picMkLst>
            <pc:docMk/>
            <pc:sldMk cId="1584672584" sldId="496"/>
            <ac:picMk id="3" creationId="{84DBDCEE-FB97-4590-8EF7-6A99069C9081}"/>
          </ac:picMkLst>
        </pc:picChg>
        <pc:picChg chg="add mod">
          <ac:chgData name="sherytaw@outlook.com" userId="305ee5a9ddb6c103" providerId="LiveId" clId="{97F46EDD-525F-473E-ADC8-7289EA73AD98}" dt="2025-02-24T23:27:14.252" v="717"/>
          <ac:picMkLst>
            <pc:docMk/>
            <pc:sldMk cId="1584672584" sldId="496"/>
            <ac:picMk id="11" creationId="{4FCA848D-7B44-45BD-ADC2-F13B61C922AE}"/>
          </ac:picMkLst>
        </pc:picChg>
        <pc:picChg chg="add mod">
          <ac:chgData name="sherytaw@outlook.com" userId="305ee5a9ddb6c103" providerId="LiveId" clId="{97F46EDD-525F-473E-ADC8-7289EA73AD98}" dt="2025-02-24T23:39:32.102" v="763" actId="1037"/>
          <ac:picMkLst>
            <pc:docMk/>
            <pc:sldMk cId="1584672584" sldId="496"/>
            <ac:picMk id="1026" creationId="{7C432083-71B2-423F-A163-35100225D32B}"/>
          </ac:picMkLst>
        </pc:picChg>
      </pc:sldChg>
      <pc:sldChg chg="addSp modSp mod modAnim">
        <pc:chgData name="sherytaw@outlook.com" userId="305ee5a9ddb6c103" providerId="LiveId" clId="{97F46EDD-525F-473E-ADC8-7289EA73AD98}" dt="2025-02-24T23:41:10.363" v="772" actId="1076"/>
        <pc:sldMkLst>
          <pc:docMk/>
          <pc:sldMk cId="665929241" sldId="497"/>
        </pc:sldMkLst>
        <pc:spChg chg="mod">
          <ac:chgData name="sherytaw@outlook.com" userId="305ee5a9ddb6c103" providerId="LiveId" clId="{97F46EDD-525F-473E-ADC8-7289EA73AD98}" dt="2025-02-24T22:39:49.263" v="139" actId="1076"/>
          <ac:spMkLst>
            <pc:docMk/>
            <pc:sldMk cId="665929241" sldId="497"/>
            <ac:spMk id="24" creationId="{00000000-0000-0000-0000-000000000000}"/>
          </ac:spMkLst>
        </pc:spChg>
        <pc:picChg chg="add mod">
          <ac:chgData name="sherytaw@outlook.com" userId="305ee5a9ddb6c103" providerId="LiveId" clId="{97F46EDD-525F-473E-ADC8-7289EA73AD98}" dt="2025-02-24T23:27:28.190" v="718"/>
          <ac:picMkLst>
            <pc:docMk/>
            <pc:sldMk cId="665929241" sldId="497"/>
            <ac:picMk id="7" creationId="{FFD62431-1490-4E5D-B6EA-FE8CCBCCBAD6}"/>
          </ac:picMkLst>
        </pc:picChg>
        <pc:picChg chg="add mod">
          <ac:chgData name="sherytaw@outlook.com" userId="305ee5a9ddb6c103" providerId="LiveId" clId="{97F46EDD-525F-473E-ADC8-7289EA73AD98}" dt="2025-02-24T23:41:10.363" v="772" actId="1076"/>
          <ac:picMkLst>
            <pc:docMk/>
            <pc:sldMk cId="665929241" sldId="497"/>
            <ac:picMk id="2050" creationId="{8BD7F34E-CDAE-48A9-AD5C-CDEF344622ED}"/>
          </ac:picMkLst>
        </pc:picChg>
      </pc:sldChg>
      <pc:sldChg chg="addSp delSp modSp mod modAnim">
        <pc:chgData name="sherytaw@outlook.com" userId="305ee5a9ddb6c103" providerId="LiveId" clId="{97F46EDD-525F-473E-ADC8-7289EA73AD98}" dt="2025-02-24T23:27:43.090" v="719"/>
        <pc:sldMkLst>
          <pc:docMk/>
          <pc:sldMk cId="1784990302" sldId="498"/>
        </pc:sldMkLst>
        <pc:spChg chg="mod">
          <ac:chgData name="sherytaw@outlook.com" userId="305ee5a9ddb6c103" providerId="LiveId" clId="{97F46EDD-525F-473E-ADC8-7289EA73AD98}" dt="2025-02-24T22:52:06.728" v="230" actId="20577"/>
          <ac:spMkLst>
            <pc:docMk/>
            <pc:sldMk cId="1784990302" sldId="498"/>
            <ac:spMk id="4" creationId="{DD1FC93D-010B-9597-A5CE-F602525B83DB}"/>
          </ac:spMkLst>
        </pc:spChg>
        <pc:spChg chg="del">
          <ac:chgData name="sherytaw@outlook.com" userId="305ee5a9ddb6c103" providerId="LiveId" clId="{97F46EDD-525F-473E-ADC8-7289EA73AD98}" dt="2025-02-24T22:52:03.047" v="228" actId="478"/>
          <ac:spMkLst>
            <pc:docMk/>
            <pc:sldMk cId="1784990302" sldId="498"/>
            <ac:spMk id="8" creationId="{AAFD2918-0CA6-425B-B510-AFD911D13F73}"/>
          </ac:spMkLst>
        </pc:spChg>
        <pc:spChg chg="add mod">
          <ac:chgData name="sherytaw@outlook.com" userId="305ee5a9ddb6c103" providerId="LiveId" clId="{97F46EDD-525F-473E-ADC8-7289EA73AD98}" dt="2025-02-24T22:52:03.903" v="229"/>
          <ac:spMkLst>
            <pc:docMk/>
            <pc:sldMk cId="1784990302" sldId="498"/>
            <ac:spMk id="9" creationId="{C0F3109D-ECEE-45D3-8110-00B2EE8C8CAA}"/>
          </ac:spMkLst>
        </pc:spChg>
        <pc:spChg chg="mod">
          <ac:chgData name="sherytaw@outlook.com" userId="305ee5a9ddb6c103" providerId="LiveId" clId="{97F46EDD-525F-473E-ADC8-7289EA73AD98}" dt="2025-02-24T22:50:38.016" v="219"/>
          <ac:spMkLst>
            <pc:docMk/>
            <pc:sldMk cId="1784990302" sldId="498"/>
            <ac:spMk id="48" creationId="{00000000-0000-0000-0000-000000000000}"/>
          </ac:spMkLst>
        </pc:spChg>
        <pc:picChg chg="add mod">
          <ac:chgData name="sherytaw@outlook.com" userId="305ee5a9ddb6c103" providerId="LiveId" clId="{97F46EDD-525F-473E-ADC8-7289EA73AD98}" dt="2025-02-24T23:27:43.090" v="719"/>
          <ac:picMkLst>
            <pc:docMk/>
            <pc:sldMk cId="1784990302" sldId="498"/>
            <ac:picMk id="10" creationId="{DA2C3E64-1922-4FBB-B88D-B57B699C7D8D}"/>
          </ac:picMkLst>
        </pc:picChg>
        <pc:picChg chg="del">
          <ac:chgData name="sherytaw@outlook.com" userId="305ee5a9ddb6c103" providerId="LiveId" clId="{97F46EDD-525F-473E-ADC8-7289EA73AD98}" dt="2025-02-24T22:40:17.405" v="141" actId="478"/>
          <ac:picMkLst>
            <pc:docMk/>
            <pc:sldMk cId="1784990302" sldId="498"/>
            <ac:picMk id="2050" creationId="{A4BBCC44-8F9D-4CDD-9828-F9FE30078CF5}"/>
          </ac:picMkLst>
        </pc:picChg>
      </pc:sldChg>
      <pc:sldChg chg="addSp modSp mod ord modAnim">
        <pc:chgData name="sherytaw@outlook.com" userId="305ee5a9ddb6c103" providerId="LiveId" clId="{97F46EDD-525F-473E-ADC8-7289EA73AD98}" dt="2025-02-24T23:29:34.437" v="725"/>
        <pc:sldMkLst>
          <pc:docMk/>
          <pc:sldMk cId="526482925" sldId="499"/>
        </pc:sldMkLst>
        <pc:spChg chg="mod">
          <ac:chgData name="sherytaw@outlook.com" userId="305ee5a9ddb6c103" providerId="LiveId" clId="{97F46EDD-525F-473E-ADC8-7289EA73AD98}" dt="2025-02-24T22:52:50.009" v="242" actId="20577"/>
          <ac:spMkLst>
            <pc:docMk/>
            <pc:sldMk cId="526482925" sldId="499"/>
            <ac:spMk id="2" creationId="{0DABC190-C99A-32FF-6220-7CCDCD41EA02}"/>
          </ac:spMkLst>
        </pc:spChg>
        <pc:spChg chg="mod">
          <ac:chgData name="sherytaw@outlook.com" userId="305ee5a9ddb6c103" providerId="LiveId" clId="{97F46EDD-525F-473E-ADC8-7289EA73AD98}" dt="2025-02-24T23:21:20.374" v="662" actId="1076"/>
          <ac:spMkLst>
            <pc:docMk/>
            <pc:sldMk cId="526482925" sldId="499"/>
            <ac:spMk id="41" creationId="{00000000-0000-0000-0000-000000000000}"/>
          </ac:spMkLst>
        </pc:spChg>
        <pc:picChg chg="add mod">
          <ac:chgData name="sherytaw@outlook.com" userId="305ee5a9ddb6c103" providerId="LiveId" clId="{97F46EDD-525F-473E-ADC8-7289EA73AD98}" dt="2025-02-24T23:29:34.437" v="725"/>
          <ac:picMkLst>
            <pc:docMk/>
            <pc:sldMk cId="526482925" sldId="499"/>
            <ac:picMk id="10" creationId="{2F709005-F3C4-45F1-B070-F690F07E43FE}"/>
          </ac:picMkLst>
        </pc:picChg>
      </pc:sldChg>
      <pc:sldChg chg="addSp delSp modSp mod modAnim">
        <pc:chgData name="sherytaw@outlook.com" userId="305ee5a9ddb6c103" providerId="LiveId" clId="{97F46EDD-525F-473E-ADC8-7289EA73AD98}" dt="2025-02-24T23:30:59.694" v="730" actId="1036"/>
        <pc:sldMkLst>
          <pc:docMk/>
          <pc:sldMk cId="624478510" sldId="500"/>
        </pc:sldMkLst>
        <pc:spChg chg="mod">
          <ac:chgData name="sherytaw@outlook.com" userId="305ee5a9ddb6c103" providerId="LiveId" clId="{97F46EDD-525F-473E-ADC8-7289EA73AD98}" dt="2025-02-24T23:21:55.133" v="671" actId="20577"/>
          <ac:spMkLst>
            <pc:docMk/>
            <pc:sldMk cId="624478510" sldId="500"/>
            <ac:spMk id="4" creationId="{324391DB-3190-5F6C-283C-A1806AE6645F}"/>
          </ac:spMkLst>
        </pc:spChg>
        <pc:spChg chg="del">
          <ac:chgData name="sherytaw@outlook.com" userId="305ee5a9ddb6c103" providerId="LiveId" clId="{97F46EDD-525F-473E-ADC8-7289EA73AD98}" dt="2025-02-24T23:21:51.494" v="669" actId="478"/>
          <ac:spMkLst>
            <pc:docMk/>
            <pc:sldMk cId="624478510" sldId="500"/>
            <ac:spMk id="8" creationId="{97C865A5-5C66-4294-A71E-20851E088B52}"/>
          </ac:spMkLst>
        </pc:spChg>
        <pc:spChg chg="add mod">
          <ac:chgData name="sherytaw@outlook.com" userId="305ee5a9ddb6c103" providerId="LiveId" clId="{97F46EDD-525F-473E-ADC8-7289EA73AD98}" dt="2025-02-24T23:21:51.938" v="670"/>
          <ac:spMkLst>
            <pc:docMk/>
            <pc:sldMk cId="624478510" sldId="500"/>
            <ac:spMk id="9" creationId="{18DEF135-7D9C-4A11-B1A4-A064B64D4797}"/>
          </ac:spMkLst>
        </pc:spChg>
        <pc:spChg chg="mod">
          <ac:chgData name="sherytaw@outlook.com" userId="305ee5a9ddb6c103" providerId="LiveId" clId="{97F46EDD-525F-473E-ADC8-7289EA73AD98}" dt="2025-02-24T22:58:03.848" v="299" actId="14100"/>
          <ac:spMkLst>
            <pc:docMk/>
            <pc:sldMk cId="624478510" sldId="500"/>
            <ac:spMk id="25" creationId="{00000000-0000-0000-0000-000000000000}"/>
          </ac:spMkLst>
        </pc:spChg>
        <pc:spChg chg="mod">
          <ac:chgData name="sherytaw@outlook.com" userId="305ee5a9ddb6c103" providerId="LiveId" clId="{97F46EDD-525F-473E-ADC8-7289EA73AD98}" dt="2025-02-24T22:57:55.644" v="297" actId="1076"/>
          <ac:spMkLst>
            <pc:docMk/>
            <pc:sldMk cId="624478510" sldId="500"/>
            <ac:spMk id="48" creationId="{00000000-0000-0000-0000-000000000000}"/>
          </ac:spMkLst>
        </pc:spChg>
        <pc:picChg chg="add mod">
          <ac:chgData name="sherytaw@outlook.com" userId="305ee5a9ddb6c103" providerId="LiveId" clId="{97F46EDD-525F-473E-ADC8-7289EA73AD98}" dt="2025-02-24T23:30:59.694" v="730" actId="1036"/>
          <ac:picMkLst>
            <pc:docMk/>
            <pc:sldMk cId="624478510" sldId="500"/>
            <ac:picMk id="10" creationId="{CC9C354B-4F06-4944-A4EC-5D4FB4F89A5E}"/>
          </ac:picMkLst>
        </pc:picChg>
        <pc:picChg chg="del">
          <ac:chgData name="sherytaw@outlook.com" userId="305ee5a9ddb6c103" providerId="LiveId" clId="{97F46EDD-525F-473E-ADC8-7289EA73AD98}" dt="2025-02-24T22:57:29.791" v="289" actId="478"/>
          <ac:picMkLst>
            <pc:docMk/>
            <pc:sldMk cId="624478510" sldId="500"/>
            <ac:picMk id="11266" creationId="{E659E019-17CE-4F6C-8406-64549CAAAB72}"/>
          </ac:picMkLst>
        </pc:picChg>
      </pc:sldChg>
      <pc:sldChg chg="addSp delSp modSp mod modAnim">
        <pc:chgData name="sherytaw@outlook.com" userId="305ee5a9ddb6c103" providerId="LiveId" clId="{97F46EDD-525F-473E-ADC8-7289EA73AD98}" dt="2025-02-24T23:31:20.435" v="731"/>
        <pc:sldMkLst>
          <pc:docMk/>
          <pc:sldMk cId="2252565313" sldId="501"/>
        </pc:sldMkLst>
        <pc:spChg chg="mod">
          <ac:chgData name="sherytaw@outlook.com" userId="305ee5a9ddb6c103" providerId="LiveId" clId="{97F46EDD-525F-473E-ADC8-7289EA73AD98}" dt="2025-02-24T22:59:08.529" v="344" actId="1038"/>
          <ac:spMkLst>
            <pc:docMk/>
            <pc:sldMk cId="2252565313" sldId="501"/>
            <ac:spMk id="24" creationId="{00000000-0000-0000-0000-000000000000}"/>
          </ac:spMkLst>
        </pc:spChg>
        <pc:picChg chg="add mod">
          <ac:chgData name="sherytaw@outlook.com" userId="305ee5a9ddb6c103" providerId="LiveId" clId="{97F46EDD-525F-473E-ADC8-7289EA73AD98}" dt="2025-02-24T23:31:20.435" v="731"/>
          <ac:picMkLst>
            <pc:docMk/>
            <pc:sldMk cId="2252565313" sldId="501"/>
            <ac:picMk id="8" creationId="{B346724E-ADAA-424F-9478-824D32575274}"/>
          </ac:picMkLst>
        </pc:picChg>
        <pc:picChg chg="del">
          <ac:chgData name="sherytaw@outlook.com" userId="305ee5a9ddb6c103" providerId="LiveId" clId="{97F46EDD-525F-473E-ADC8-7289EA73AD98}" dt="2025-02-24T22:58:56.273" v="305" actId="478"/>
          <ac:picMkLst>
            <pc:docMk/>
            <pc:sldMk cId="2252565313" sldId="501"/>
            <ac:picMk id="9" creationId="{4944C708-0FE3-4495-ADCC-F15CE42D36B9}"/>
          </ac:picMkLst>
        </pc:picChg>
      </pc:sldChg>
      <pc:sldChg chg="addSp delSp modSp mod modAnim">
        <pc:chgData name="sherytaw@outlook.com" userId="305ee5a9ddb6c103" providerId="LiveId" clId="{97F46EDD-525F-473E-ADC8-7289EA73AD98}" dt="2025-02-24T23:32:10.176" v="734"/>
        <pc:sldMkLst>
          <pc:docMk/>
          <pc:sldMk cId="1826110906" sldId="502"/>
        </pc:sldMkLst>
        <pc:spChg chg="del">
          <ac:chgData name="sherytaw@outlook.com" userId="305ee5a9ddb6c103" providerId="LiveId" clId="{97F46EDD-525F-473E-ADC8-7289EA73AD98}" dt="2025-02-24T23:22:13.248" v="675" actId="478"/>
          <ac:spMkLst>
            <pc:docMk/>
            <pc:sldMk cId="1826110906" sldId="502"/>
            <ac:spMk id="2" creationId="{5524FC9D-060B-0575-0CB3-8D752458418A}"/>
          </ac:spMkLst>
        </pc:spChg>
        <pc:spChg chg="mod">
          <ac:chgData name="sherytaw@outlook.com" userId="305ee5a9ddb6c103" providerId="LiveId" clId="{97F46EDD-525F-473E-ADC8-7289EA73AD98}" dt="2025-02-24T23:22:16.755" v="677" actId="20577"/>
          <ac:spMkLst>
            <pc:docMk/>
            <pc:sldMk cId="1826110906" sldId="502"/>
            <ac:spMk id="6" creationId="{5A9114BA-28E0-2210-73EF-7EE18EEC10A8}"/>
          </ac:spMkLst>
        </pc:spChg>
        <pc:spChg chg="add mod">
          <ac:chgData name="sherytaw@outlook.com" userId="305ee5a9ddb6c103" providerId="LiveId" clId="{97F46EDD-525F-473E-ADC8-7289EA73AD98}" dt="2025-02-24T23:22:14.161" v="676"/>
          <ac:spMkLst>
            <pc:docMk/>
            <pc:sldMk cId="1826110906" sldId="502"/>
            <ac:spMk id="9" creationId="{E7D9B63F-01B3-4BFD-9C87-531C298E31D3}"/>
          </ac:spMkLst>
        </pc:spChg>
        <pc:spChg chg="mod">
          <ac:chgData name="sherytaw@outlook.com" userId="305ee5a9ddb6c103" providerId="LiveId" clId="{97F46EDD-525F-473E-ADC8-7289EA73AD98}" dt="2025-02-24T23:02:17.978" v="373" actId="255"/>
          <ac:spMkLst>
            <pc:docMk/>
            <pc:sldMk cId="1826110906" sldId="502"/>
            <ac:spMk id="48" creationId="{00000000-0000-0000-0000-000000000000}"/>
          </ac:spMkLst>
        </pc:spChg>
        <pc:picChg chg="add mod">
          <ac:chgData name="sherytaw@outlook.com" userId="305ee5a9ddb6c103" providerId="LiveId" clId="{97F46EDD-525F-473E-ADC8-7289EA73AD98}" dt="2025-02-24T23:32:10.176" v="734"/>
          <ac:picMkLst>
            <pc:docMk/>
            <pc:sldMk cId="1826110906" sldId="502"/>
            <ac:picMk id="10" creationId="{A1267908-1AE4-4548-BD9D-E51409E2E4EB}"/>
          </ac:picMkLst>
        </pc:picChg>
        <pc:picChg chg="del">
          <ac:chgData name="sherytaw@outlook.com" userId="305ee5a9ddb6c103" providerId="LiveId" clId="{97F46EDD-525F-473E-ADC8-7289EA73AD98}" dt="2025-02-24T23:01:52.179" v="367" actId="478"/>
          <ac:picMkLst>
            <pc:docMk/>
            <pc:sldMk cId="1826110906" sldId="502"/>
            <ac:picMk id="15362" creationId="{15D728B6-3DB5-43F1-A724-A7D632BE18A6}"/>
          </ac:picMkLst>
        </pc:picChg>
      </pc:sldChg>
      <pc:sldChg chg="addSp modSp mod modAnim">
        <pc:chgData name="sherytaw@outlook.com" userId="305ee5a9ddb6c103" providerId="LiveId" clId="{97F46EDD-525F-473E-ADC8-7289EA73AD98}" dt="2025-02-24T23:32:25.346" v="735"/>
        <pc:sldMkLst>
          <pc:docMk/>
          <pc:sldMk cId="3623418779" sldId="503"/>
        </pc:sldMkLst>
        <pc:spChg chg="mod">
          <ac:chgData name="sherytaw@outlook.com" userId="305ee5a9ddb6c103" providerId="LiveId" clId="{97F46EDD-525F-473E-ADC8-7289EA73AD98}" dt="2025-02-24T23:03:04.778" v="382" actId="1076"/>
          <ac:spMkLst>
            <pc:docMk/>
            <pc:sldMk cId="3623418779" sldId="503"/>
            <ac:spMk id="24" creationId="{00000000-0000-0000-0000-000000000000}"/>
          </ac:spMkLst>
        </pc:spChg>
        <pc:picChg chg="add mod">
          <ac:chgData name="sherytaw@outlook.com" userId="305ee5a9ddb6c103" providerId="LiveId" clId="{97F46EDD-525F-473E-ADC8-7289EA73AD98}" dt="2025-02-24T23:32:25.346" v="735"/>
          <ac:picMkLst>
            <pc:docMk/>
            <pc:sldMk cId="3623418779" sldId="503"/>
            <ac:picMk id="7" creationId="{AB4629D8-E0D4-4AEB-8F36-708DED6A5496}"/>
          </ac:picMkLst>
        </pc:picChg>
      </pc:sldChg>
      <pc:sldChg chg="del">
        <pc:chgData name="sherytaw@outlook.com" userId="305ee5a9ddb6c103" providerId="LiveId" clId="{97F46EDD-525F-473E-ADC8-7289EA73AD98}" dt="2025-02-24T23:01:33.917" v="366" actId="47"/>
        <pc:sldMkLst>
          <pc:docMk/>
          <pc:sldMk cId="262867761" sldId="504"/>
        </pc:sldMkLst>
      </pc:sldChg>
      <pc:sldChg chg="addSp delSp modSp mod modAnim">
        <pc:chgData name="sherytaw@outlook.com" userId="305ee5a9ddb6c103" providerId="LiveId" clId="{97F46EDD-525F-473E-ADC8-7289EA73AD98}" dt="2025-02-24T23:46:34.370" v="805" actId="1076"/>
        <pc:sldMkLst>
          <pc:docMk/>
          <pc:sldMk cId="3225467422" sldId="505"/>
        </pc:sldMkLst>
        <pc:spChg chg="mod">
          <ac:chgData name="sherytaw@outlook.com" userId="305ee5a9ddb6c103" providerId="LiveId" clId="{97F46EDD-525F-473E-ADC8-7289EA73AD98}" dt="2025-02-24T23:22:33.045" v="681" actId="20577"/>
          <ac:spMkLst>
            <pc:docMk/>
            <pc:sldMk cId="3225467422" sldId="505"/>
            <ac:spMk id="4" creationId="{0F11C577-AC70-4540-34D3-24C9A295110D}"/>
          </ac:spMkLst>
        </pc:spChg>
        <pc:spChg chg="del">
          <ac:chgData name="sherytaw@outlook.com" userId="305ee5a9ddb6c103" providerId="LiveId" clId="{97F46EDD-525F-473E-ADC8-7289EA73AD98}" dt="2025-02-24T23:22:36.884" v="682" actId="478"/>
          <ac:spMkLst>
            <pc:docMk/>
            <pc:sldMk cId="3225467422" sldId="505"/>
            <ac:spMk id="9" creationId="{0D13756F-8D67-4D0E-9C7C-51DA729429C3}"/>
          </ac:spMkLst>
        </pc:spChg>
        <pc:spChg chg="add mod">
          <ac:chgData name="sherytaw@outlook.com" userId="305ee5a9ddb6c103" providerId="LiveId" clId="{97F46EDD-525F-473E-ADC8-7289EA73AD98}" dt="2025-02-24T23:22:37.431" v="683"/>
          <ac:spMkLst>
            <pc:docMk/>
            <pc:sldMk cId="3225467422" sldId="505"/>
            <ac:spMk id="10" creationId="{C7DF90C2-973B-4C24-95E8-87730AD26C9E}"/>
          </ac:spMkLst>
        </pc:spChg>
        <pc:spChg chg="mod">
          <ac:chgData name="sherytaw@outlook.com" userId="305ee5a9ddb6c103" providerId="LiveId" clId="{97F46EDD-525F-473E-ADC8-7289EA73AD98}" dt="2025-02-24T23:06:52.836" v="442" actId="1076"/>
          <ac:spMkLst>
            <pc:docMk/>
            <pc:sldMk cId="3225467422" sldId="505"/>
            <ac:spMk id="48" creationId="{00000000-0000-0000-0000-000000000000}"/>
          </ac:spMkLst>
        </pc:spChg>
        <pc:picChg chg="del">
          <ac:chgData name="sherytaw@outlook.com" userId="305ee5a9ddb6c103" providerId="LiveId" clId="{97F46EDD-525F-473E-ADC8-7289EA73AD98}" dt="2025-02-24T23:06:34.606" v="439" actId="478"/>
          <ac:picMkLst>
            <pc:docMk/>
            <pc:sldMk cId="3225467422" sldId="505"/>
            <ac:picMk id="6" creationId="{B5BE251A-E7F4-4D99-9ED5-2CCF16850B28}"/>
          </ac:picMkLst>
        </pc:picChg>
        <pc:picChg chg="add mod">
          <ac:chgData name="sherytaw@outlook.com" userId="305ee5a9ddb6c103" providerId="LiveId" clId="{97F46EDD-525F-473E-ADC8-7289EA73AD98}" dt="2025-02-24T23:33:17.390" v="738"/>
          <ac:picMkLst>
            <pc:docMk/>
            <pc:sldMk cId="3225467422" sldId="505"/>
            <ac:picMk id="11" creationId="{BC45DD02-C91F-4878-AD3A-975D2E0DC22F}"/>
          </ac:picMkLst>
        </pc:picChg>
        <pc:picChg chg="add mod">
          <ac:chgData name="sherytaw@outlook.com" userId="305ee5a9ddb6c103" providerId="LiveId" clId="{97F46EDD-525F-473E-ADC8-7289EA73AD98}" dt="2025-02-24T23:46:34.370" v="805" actId="1076"/>
          <ac:picMkLst>
            <pc:docMk/>
            <pc:sldMk cId="3225467422" sldId="505"/>
            <ac:picMk id="7170" creationId="{691208A4-F040-4A59-89F9-438D4F044632}"/>
          </ac:picMkLst>
        </pc:picChg>
      </pc:sldChg>
      <pc:sldChg chg="addSp delSp modSp mod modAnim">
        <pc:chgData name="sherytaw@outlook.com" userId="305ee5a9ddb6c103" providerId="LiveId" clId="{97F46EDD-525F-473E-ADC8-7289EA73AD98}" dt="2025-02-24T23:45:57.036" v="798" actId="1440"/>
        <pc:sldMkLst>
          <pc:docMk/>
          <pc:sldMk cId="1752650320" sldId="506"/>
        </pc:sldMkLst>
        <pc:spChg chg="mod">
          <ac:chgData name="sherytaw@outlook.com" userId="305ee5a9ddb6c103" providerId="LiveId" clId="{97F46EDD-525F-473E-ADC8-7289EA73AD98}" dt="2025-02-24T23:05:30.987" v="427" actId="1076"/>
          <ac:spMkLst>
            <pc:docMk/>
            <pc:sldMk cId="1752650320" sldId="506"/>
            <ac:spMk id="24" creationId="{00000000-0000-0000-0000-000000000000}"/>
          </ac:spMkLst>
        </pc:spChg>
        <pc:picChg chg="del">
          <ac:chgData name="sherytaw@outlook.com" userId="305ee5a9ddb6c103" providerId="LiveId" clId="{97F46EDD-525F-473E-ADC8-7289EA73AD98}" dt="2025-02-24T23:05:03.248" v="420" actId="478"/>
          <ac:picMkLst>
            <pc:docMk/>
            <pc:sldMk cId="1752650320" sldId="506"/>
            <ac:picMk id="3" creationId="{2388A513-15EB-4007-842D-70F856ACEE62}"/>
          </ac:picMkLst>
        </pc:picChg>
        <pc:picChg chg="add mod">
          <ac:chgData name="sherytaw@outlook.com" userId="305ee5a9ddb6c103" providerId="LiveId" clId="{97F46EDD-525F-473E-ADC8-7289EA73AD98}" dt="2025-02-24T23:33:02.569" v="737"/>
          <ac:picMkLst>
            <pc:docMk/>
            <pc:sldMk cId="1752650320" sldId="506"/>
            <ac:picMk id="8" creationId="{0675AB60-B8ED-430F-BF6F-53A0EB4D15F6}"/>
          </ac:picMkLst>
        </pc:picChg>
        <pc:picChg chg="add mod">
          <ac:chgData name="sherytaw@outlook.com" userId="305ee5a9ddb6c103" providerId="LiveId" clId="{97F46EDD-525F-473E-ADC8-7289EA73AD98}" dt="2025-02-24T23:45:57.036" v="798" actId="1440"/>
          <ac:picMkLst>
            <pc:docMk/>
            <pc:sldMk cId="1752650320" sldId="506"/>
            <ac:picMk id="6146" creationId="{11A3F50B-F14B-442B-AEB0-DAE76FEB4B7C}"/>
          </ac:picMkLst>
        </pc:picChg>
      </pc:sldChg>
      <pc:sldChg chg="addSp delSp modSp mod modAnim">
        <pc:chgData name="sherytaw@outlook.com" userId="305ee5a9ddb6c103" providerId="LiveId" clId="{97F46EDD-525F-473E-ADC8-7289EA73AD98}" dt="2025-02-24T23:47:23.160" v="812" actId="1076"/>
        <pc:sldMkLst>
          <pc:docMk/>
          <pc:sldMk cId="1641786519" sldId="507"/>
        </pc:sldMkLst>
        <pc:spChg chg="mod">
          <ac:chgData name="sherytaw@outlook.com" userId="305ee5a9ddb6c103" providerId="LiveId" clId="{97F46EDD-525F-473E-ADC8-7289EA73AD98}" dt="2025-02-24T23:22:47.369" v="686" actId="20577"/>
          <ac:spMkLst>
            <pc:docMk/>
            <pc:sldMk cId="1641786519" sldId="507"/>
            <ac:spMk id="6" creationId="{4E23B6C3-6D38-03D8-0C32-F9B89FF9928D}"/>
          </ac:spMkLst>
        </pc:spChg>
        <pc:spChg chg="del">
          <ac:chgData name="sherytaw@outlook.com" userId="305ee5a9ddb6c103" providerId="LiveId" clId="{97F46EDD-525F-473E-ADC8-7289EA73AD98}" dt="2025-02-24T23:22:43.067" v="684" actId="478"/>
          <ac:spMkLst>
            <pc:docMk/>
            <pc:sldMk cId="1641786519" sldId="507"/>
            <ac:spMk id="8" creationId="{3308C506-9E48-400A-AF36-CA78AD0C3A41}"/>
          </ac:spMkLst>
        </pc:spChg>
        <pc:spChg chg="add mod">
          <ac:chgData name="sherytaw@outlook.com" userId="305ee5a9ddb6c103" providerId="LiveId" clId="{97F46EDD-525F-473E-ADC8-7289EA73AD98}" dt="2025-02-24T23:22:43.601" v="685"/>
          <ac:spMkLst>
            <pc:docMk/>
            <pc:sldMk cId="1641786519" sldId="507"/>
            <ac:spMk id="9" creationId="{4A92ED16-C763-4C87-9189-BA1D2E0EF272}"/>
          </ac:spMkLst>
        </pc:spChg>
        <pc:spChg chg="mod">
          <ac:chgData name="sherytaw@outlook.com" userId="305ee5a9ddb6c103" providerId="LiveId" clId="{97F46EDD-525F-473E-ADC8-7289EA73AD98}" dt="2025-02-24T23:46:41.474" v="806" actId="20577"/>
          <ac:spMkLst>
            <pc:docMk/>
            <pc:sldMk cId="1641786519" sldId="507"/>
            <ac:spMk id="48" creationId="{00000000-0000-0000-0000-000000000000}"/>
          </ac:spMkLst>
        </pc:spChg>
        <pc:picChg chg="add mod">
          <ac:chgData name="sherytaw@outlook.com" userId="305ee5a9ddb6c103" providerId="LiveId" clId="{97F46EDD-525F-473E-ADC8-7289EA73AD98}" dt="2025-02-24T23:33:45.436" v="740"/>
          <ac:picMkLst>
            <pc:docMk/>
            <pc:sldMk cId="1641786519" sldId="507"/>
            <ac:picMk id="10" creationId="{DE129536-923D-431E-A91B-53E427229EE4}"/>
          </ac:picMkLst>
        </pc:picChg>
        <pc:picChg chg="add mod">
          <ac:chgData name="sherytaw@outlook.com" userId="305ee5a9ddb6c103" providerId="LiveId" clId="{97F46EDD-525F-473E-ADC8-7289EA73AD98}" dt="2025-02-24T23:47:23.160" v="812" actId="1076"/>
          <ac:picMkLst>
            <pc:docMk/>
            <pc:sldMk cId="1641786519" sldId="507"/>
            <ac:picMk id="8194" creationId="{D3C24534-32CB-42AD-8734-AA3CD3B3E24D}"/>
          </ac:picMkLst>
        </pc:picChg>
      </pc:sldChg>
      <pc:sldChg chg="addSp delSp modSp mod modAnim">
        <pc:chgData name="sherytaw@outlook.com" userId="305ee5a9ddb6c103" providerId="LiveId" clId="{97F46EDD-525F-473E-ADC8-7289EA73AD98}" dt="2025-02-24T23:33:31.310" v="739"/>
        <pc:sldMkLst>
          <pc:docMk/>
          <pc:sldMk cId="4263090570" sldId="508"/>
        </pc:sldMkLst>
        <pc:spChg chg="mod">
          <ac:chgData name="sherytaw@outlook.com" userId="305ee5a9ddb6c103" providerId="LiveId" clId="{97F46EDD-525F-473E-ADC8-7289EA73AD98}" dt="2025-02-24T23:09:25.407" v="465" actId="2711"/>
          <ac:spMkLst>
            <pc:docMk/>
            <pc:sldMk cId="4263090570" sldId="508"/>
            <ac:spMk id="24" creationId="{00000000-0000-0000-0000-000000000000}"/>
          </ac:spMkLst>
        </pc:spChg>
        <pc:spChg chg="mod">
          <ac:chgData name="sherytaw@outlook.com" userId="305ee5a9ddb6c103" providerId="LiveId" clId="{97F46EDD-525F-473E-ADC8-7289EA73AD98}" dt="2025-02-24T23:08:27.482" v="455" actId="14100"/>
          <ac:spMkLst>
            <pc:docMk/>
            <pc:sldMk cId="4263090570" sldId="508"/>
            <ac:spMk id="25" creationId="{00000000-0000-0000-0000-000000000000}"/>
          </ac:spMkLst>
        </pc:spChg>
        <pc:picChg chg="add mod">
          <ac:chgData name="sherytaw@outlook.com" userId="305ee5a9ddb6c103" providerId="LiveId" clId="{97F46EDD-525F-473E-ADC8-7289EA73AD98}" dt="2025-02-24T23:33:31.310" v="739"/>
          <ac:picMkLst>
            <pc:docMk/>
            <pc:sldMk cId="4263090570" sldId="508"/>
            <ac:picMk id="8" creationId="{098D8F9D-83D0-4EAE-9D80-5505D6889F3A}"/>
          </ac:picMkLst>
        </pc:picChg>
        <pc:picChg chg="del">
          <ac:chgData name="sherytaw@outlook.com" userId="305ee5a9ddb6c103" providerId="LiveId" clId="{97F46EDD-525F-473E-ADC8-7289EA73AD98}" dt="2025-02-24T23:07:31.697" v="446" actId="478"/>
          <ac:picMkLst>
            <pc:docMk/>
            <pc:sldMk cId="4263090570" sldId="508"/>
            <ac:picMk id="19458" creationId="{63024DD6-B514-48A3-900D-0B76869D394D}"/>
          </ac:picMkLst>
        </pc:picChg>
      </pc:sldChg>
      <pc:sldChg chg="addSp delSp modSp mod modAnim">
        <pc:chgData name="sherytaw@outlook.com" userId="305ee5a9ddb6c103" providerId="LiveId" clId="{97F46EDD-525F-473E-ADC8-7289EA73AD98}" dt="2025-02-24T23:48:18.731" v="822" actId="1076"/>
        <pc:sldMkLst>
          <pc:docMk/>
          <pc:sldMk cId="3544253025" sldId="509"/>
        </pc:sldMkLst>
        <pc:spChg chg="add del">
          <ac:chgData name="sherytaw@outlook.com" userId="305ee5a9ddb6c103" providerId="LiveId" clId="{97F46EDD-525F-473E-ADC8-7289EA73AD98}" dt="2025-02-24T23:47:49.736" v="814" actId="478"/>
          <ac:spMkLst>
            <pc:docMk/>
            <pc:sldMk cId="3544253025" sldId="509"/>
            <ac:spMk id="2" creationId="{3C2EAD21-946F-49DC-A72C-1E08897F57C4}"/>
          </ac:spMkLst>
        </pc:spChg>
        <pc:spChg chg="mod">
          <ac:chgData name="sherytaw@outlook.com" userId="305ee5a9ddb6c103" providerId="LiveId" clId="{97F46EDD-525F-473E-ADC8-7289EA73AD98}" dt="2025-02-24T23:22:57.371" v="689" actId="20577"/>
          <ac:spMkLst>
            <pc:docMk/>
            <pc:sldMk cId="3544253025" sldId="509"/>
            <ac:spMk id="8" creationId="{36B5679F-EFB8-BDA6-F241-2B62120412D3}"/>
          </ac:spMkLst>
        </pc:spChg>
        <pc:spChg chg="add mod">
          <ac:chgData name="sherytaw@outlook.com" userId="305ee5a9ddb6c103" providerId="LiveId" clId="{97F46EDD-525F-473E-ADC8-7289EA73AD98}" dt="2025-02-24T23:22:54.452" v="688"/>
          <ac:spMkLst>
            <pc:docMk/>
            <pc:sldMk cId="3544253025" sldId="509"/>
            <ac:spMk id="9" creationId="{380E7B07-B65E-4EB5-AECD-8A9960F6F3A9}"/>
          </ac:spMkLst>
        </pc:spChg>
        <pc:spChg chg="del">
          <ac:chgData name="sherytaw@outlook.com" userId="305ee5a9ddb6c103" providerId="LiveId" clId="{97F46EDD-525F-473E-ADC8-7289EA73AD98}" dt="2025-02-24T23:22:53.950" v="687" actId="478"/>
          <ac:spMkLst>
            <pc:docMk/>
            <pc:sldMk cId="3544253025" sldId="509"/>
            <ac:spMk id="10" creationId="{85ADDB01-6FD0-4885-945F-CE79EE6F71FF}"/>
          </ac:spMkLst>
        </pc:spChg>
        <pc:spChg chg="mod">
          <ac:chgData name="sherytaw@outlook.com" userId="305ee5a9ddb6c103" providerId="LiveId" clId="{97F46EDD-525F-473E-ADC8-7289EA73AD98}" dt="2025-02-24T23:10:53.835" v="483" actId="1035"/>
          <ac:spMkLst>
            <pc:docMk/>
            <pc:sldMk cId="3544253025" sldId="509"/>
            <ac:spMk id="48" creationId="{00000000-0000-0000-0000-000000000000}"/>
          </ac:spMkLst>
        </pc:spChg>
        <pc:picChg chg="add mod">
          <ac:chgData name="sherytaw@outlook.com" userId="305ee5a9ddb6c103" providerId="LiveId" clId="{97F46EDD-525F-473E-ADC8-7289EA73AD98}" dt="2025-02-24T23:48:18.731" v="822" actId="1076"/>
          <ac:picMkLst>
            <pc:docMk/>
            <pc:sldMk cId="3544253025" sldId="509"/>
            <ac:picMk id="3" creationId="{3F2737D3-F5E7-485E-BAFF-718A9E41F743}"/>
          </ac:picMkLst>
        </pc:picChg>
        <pc:picChg chg="add mod">
          <ac:chgData name="sherytaw@outlook.com" userId="305ee5a9ddb6c103" providerId="LiveId" clId="{97F46EDD-525F-473E-ADC8-7289EA73AD98}" dt="2025-02-24T23:34:15.890" v="742"/>
          <ac:picMkLst>
            <pc:docMk/>
            <pc:sldMk cId="3544253025" sldId="509"/>
            <ac:picMk id="11" creationId="{DAB86C2A-61C8-4E5A-BF6B-A8AC50511416}"/>
          </ac:picMkLst>
        </pc:picChg>
        <pc:picChg chg="del">
          <ac:chgData name="sherytaw@outlook.com" userId="305ee5a9ddb6c103" providerId="LiveId" clId="{97F46EDD-525F-473E-ADC8-7289EA73AD98}" dt="2025-02-24T23:10:45.497" v="476" actId="478"/>
          <ac:picMkLst>
            <pc:docMk/>
            <pc:sldMk cId="3544253025" sldId="509"/>
            <ac:picMk id="20482" creationId="{8AD426AC-FEE4-4EDE-AB52-4F7198615BE5}"/>
          </ac:picMkLst>
        </pc:picChg>
      </pc:sldChg>
      <pc:sldChg chg="addSp modSp modAnim">
        <pc:chgData name="sherytaw@outlook.com" userId="305ee5a9ddb6c103" providerId="LiveId" clId="{97F46EDD-525F-473E-ADC8-7289EA73AD98}" dt="2025-02-24T23:25:39.702" v="711"/>
        <pc:sldMkLst>
          <pc:docMk/>
          <pc:sldMk cId="359579479" sldId="514"/>
        </pc:sldMkLst>
        <pc:picChg chg="add mod">
          <ac:chgData name="sherytaw@outlook.com" userId="305ee5a9ddb6c103" providerId="LiveId" clId="{97F46EDD-525F-473E-ADC8-7289EA73AD98}" dt="2025-02-24T23:25:39.702" v="711"/>
          <ac:picMkLst>
            <pc:docMk/>
            <pc:sldMk cId="359579479" sldId="514"/>
            <ac:picMk id="14" creationId="{977E9EFA-8B38-4D30-9A79-70AF2FDF7C21}"/>
          </ac:picMkLst>
        </pc:picChg>
      </pc:sldChg>
      <pc:sldChg chg="addSp delSp modSp mod modAnim">
        <pc:chgData name="sherytaw@outlook.com" userId="305ee5a9ddb6c103" providerId="LiveId" clId="{97F46EDD-525F-473E-ADC8-7289EA73AD98}" dt="2025-02-24T23:27:57.929" v="720"/>
        <pc:sldMkLst>
          <pc:docMk/>
          <pc:sldMk cId="3527352462" sldId="515"/>
        </pc:sldMkLst>
        <pc:spChg chg="mod">
          <ac:chgData name="sherytaw@outlook.com" userId="305ee5a9ddb6c103" providerId="LiveId" clId="{97F46EDD-525F-473E-ADC8-7289EA73AD98}" dt="2025-02-24T22:50:29.927" v="217"/>
          <ac:spMkLst>
            <pc:docMk/>
            <pc:sldMk cId="3527352462" sldId="515"/>
            <ac:spMk id="24" creationId="{00000000-0000-0000-0000-000000000000}"/>
          </ac:spMkLst>
        </pc:spChg>
        <pc:picChg chg="add mod">
          <ac:chgData name="sherytaw@outlook.com" userId="305ee5a9ddb6c103" providerId="LiveId" clId="{97F46EDD-525F-473E-ADC8-7289EA73AD98}" dt="2025-02-24T23:27:57.929" v="720"/>
          <ac:picMkLst>
            <pc:docMk/>
            <pc:sldMk cId="3527352462" sldId="515"/>
            <ac:picMk id="8" creationId="{F2EB2E70-4899-4F92-A544-C420D6EF906C}"/>
          </ac:picMkLst>
        </pc:picChg>
        <pc:picChg chg="del">
          <ac:chgData name="sherytaw@outlook.com" userId="305ee5a9ddb6c103" providerId="LiveId" clId="{97F46EDD-525F-473E-ADC8-7289EA73AD98}" dt="2025-02-24T22:45:51.149" v="161" actId="478"/>
          <ac:picMkLst>
            <pc:docMk/>
            <pc:sldMk cId="3527352462" sldId="515"/>
            <ac:picMk id="4098" creationId="{E1A28ECF-38D8-4599-A84C-52A1A20DC239}"/>
          </ac:picMkLst>
        </pc:picChg>
      </pc:sldChg>
      <pc:sldChg chg="addSp delSp modSp mod modAnim">
        <pc:chgData name="sherytaw@outlook.com" userId="305ee5a9ddb6c103" providerId="LiveId" clId="{97F46EDD-525F-473E-ADC8-7289EA73AD98}" dt="2025-02-24T23:43:51.681" v="784" actId="1076"/>
        <pc:sldMkLst>
          <pc:docMk/>
          <pc:sldMk cId="218585562" sldId="516"/>
        </pc:sldMkLst>
        <pc:spChg chg="add del">
          <ac:chgData name="sherytaw@outlook.com" userId="305ee5a9ddb6c103" providerId="LiveId" clId="{97F46EDD-525F-473E-ADC8-7289EA73AD98}" dt="2025-02-24T23:43:33.565" v="780" actId="478"/>
          <ac:spMkLst>
            <pc:docMk/>
            <pc:sldMk cId="218585562" sldId="516"/>
            <ac:spMk id="2" creationId="{E7542589-FCCF-4C59-864C-8B96E59F2B5E}"/>
          </ac:spMkLst>
        </pc:spChg>
        <pc:spChg chg="mod">
          <ac:chgData name="sherytaw@outlook.com" userId="305ee5a9ddb6c103" providerId="LiveId" clId="{97F46EDD-525F-473E-ADC8-7289EA73AD98}" dt="2025-02-24T22:57:08.761" v="287" actId="14100"/>
          <ac:spMkLst>
            <pc:docMk/>
            <pc:sldMk cId="218585562" sldId="516"/>
            <ac:spMk id="12" creationId="{556F71F2-8483-5A62-8234-877A906BD709}"/>
          </ac:spMkLst>
        </pc:spChg>
        <pc:picChg chg="add mod">
          <ac:chgData name="sherytaw@outlook.com" userId="305ee5a9ddb6c103" providerId="LiveId" clId="{97F46EDD-525F-473E-ADC8-7289EA73AD98}" dt="2025-02-24T23:43:51.681" v="784" actId="1076"/>
          <ac:picMkLst>
            <pc:docMk/>
            <pc:sldMk cId="218585562" sldId="516"/>
            <ac:picMk id="3" creationId="{8E8FE955-B671-495F-8B81-6C4B512FDC2A}"/>
          </ac:picMkLst>
        </pc:picChg>
        <pc:picChg chg="add mod">
          <ac:chgData name="sherytaw@outlook.com" userId="305ee5a9ddb6c103" providerId="LiveId" clId="{97F46EDD-525F-473E-ADC8-7289EA73AD98}" dt="2025-02-24T23:30:33.670" v="728"/>
          <ac:picMkLst>
            <pc:docMk/>
            <pc:sldMk cId="218585562" sldId="516"/>
            <ac:picMk id="8" creationId="{6840D60E-FB68-403B-97CB-0E0D86E53BE2}"/>
          </ac:picMkLst>
        </pc:picChg>
        <pc:picChg chg="del">
          <ac:chgData name="sherytaw@outlook.com" userId="305ee5a9ddb6c103" providerId="LiveId" clId="{97F46EDD-525F-473E-ADC8-7289EA73AD98}" dt="2025-02-24T22:57:10.750" v="288" actId="478"/>
          <ac:picMkLst>
            <pc:docMk/>
            <pc:sldMk cId="218585562" sldId="516"/>
            <ac:picMk id="10244" creationId="{9B4CFD83-4F4B-4C5E-9158-898EC1E2C2F6}"/>
          </ac:picMkLst>
        </pc:picChg>
      </pc:sldChg>
      <pc:sldChg chg="addSp delSp modSp mod modAnim">
        <pc:chgData name="sherytaw@outlook.com" userId="305ee5a9ddb6c103" providerId="LiveId" clId="{97F46EDD-525F-473E-ADC8-7289EA73AD98}" dt="2025-02-24T23:32:47.014" v="736"/>
        <pc:sldMkLst>
          <pc:docMk/>
          <pc:sldMk cId="91468997" sldId="518"/>
        </pc:sldMkLst>
        <pc:spChg chg="mod">
          <ac:chgData name="sherytaw@outlook.com" userId="305ee5a9ddb6c103" providerId="LiveId" clId="{97F46EDD-525F-473E-ADC8-7289EA73AD98}" dt="2025-02-24T23:22:26.878" v="680" actId="20577"/>
          <ac:spMkLst>
            <pc:docMk/>
            <pc:sldMk cId="91468997" sldId="518"/>
            <ac:spMk id="6" creationId="{67A697B0-3F7C-B5F2-8F1B-3AFD0E43F2A2}"/>
          </ac:spMkLst>
        </pc:spChg>
        <pc:spChg chg="del">
          <ac:chgData name="sherytaw@outlook.com" userId="305ee5a9ddb6c103" providerId="LiveId" clId="{97F46EDD-525F-473E-ADC8-7289EA73AD98}" dt="2025-02-24T23:22:23.220" v="678" actId="478"/>
          <ac:spMkLst>
            <pc:docMk/>
            <pc:sldMk cId="91468997" sldId="518"/>
            <ac:spMk id="8" creationId="{5CF87DB1-A6A1-40D8-8E6D-894D520B330A}"/>
          </ac:spMkLst>
        </pc:spChg>
        <pc:spChg chg="add mod">
          <ac:chgData name="sherytaw@outlook.com" userId="305ee5a9ddb6c103" providerId="LiveId" clId="{97F46EDD-525F-473E-ADC8-7289EA73AD98}" dt="2025-02-24T23:22:23.800" v="679"/>
          <ac:spMkLst>
            <pc:docMk/>
            <pc:sldMk cId="91468997" sldId="518"/>
            <ac:spMk id="9" creationId="{0F10057E-B3FD-4F87-BF0C-0F95FFC70955}"/>
          </ac:spMkLst>
        </pc:spChg>
        <pc:spChg chg="mod">
          <ac:chgData name="sherytaw@outlook.com" userId="305ee5a9ddb6c103" providerId="LiveId" clId="{97F46EDD-525F-473E-ADC8-7289EA73AD98}" dt="2025-02-24T23:05:53.511" v="433"/>
          <ac:spMkLst>
            <pc:docMk/>
            <pc:sldMk cId="91468997" sldId="518"/>
            <ac:spMk id="48" creationId="{D4A06513-59CB-A845-D093-D8697EC7C038}"/>
          </ac:spMkLst>
        </pc:spChg>
        <pc:picChg chg="add mod">
          <ac:chgData name="sherytaw@outlook.com" userId="305ee5a9ddb6c103" providerId="LiveId" clId="{97F46EDD-525F-473E-ADC8-7289EA73AD98}" dt="2025-02-24T23:32:47.014" v="736"/>
          <ac:picMkLst>
            <pc:docMk/>
            <pc:sldMk cId="91468997" sldId="518"/>
            <ac:picMk id="10" creationId="{DEF23D3C-ABB0-4E2A-A3F4-7E263E3E0DB2}"/>
          </ac:picMkLst>
        </pc:picChg>
        <pc:picChg chg="del">
          <ac:chgData name="sherytaw@outlook.com" userId="305ee5a9ddb6c103" providerId="LiveId" clId="{97F46EDD-525F-473E-ADC8-7289EA73AD98}" dt="2025-02-24T23:03:23.731" v="384" actId="478"/>
          <ac:picMkLst>
            <pc:docMk/>
            <pc:sldMk cId="91468997" sldId="518"/>
            <ac:picMk id="16386" creationId="{3CF31F08-F662-4E96-A202-AC4672ACFAD7}"/>
          </ac:picMkLst>
        </pc:picChg>
      </pc:sldChg>
      <pc:sldChg chg="addSp modSp mod modAnim">
        <pc:chgData name="sherytaw@outlook.com" userId="305ee5a9ddb6c103" providerId="LiveId" clId="{97F46EDD-525F-473E-ADC8-7289EA73AD98}" dt="2025-02-24T23:33:59.792" v="741"/>
        <pc:sldMkLst>
          <pc:docMk/>
          <pc:sldMk cId="1224660773" sldId="519"/>
        </pc:sldMkLst>
        <pc:spChg chg="mod">
          <ac:chgData name="sherytaw@outlook.com" userId="305ee5a9ddb6c103" providerId="LiveId" clId="{97F46EDD-525F-473E-ADC8-7289EA73AD98}" dt="2025-02-24T23:10:15.370" v="471" actId="255"/>
          <ac:spMkLst>
            <pc:docMk/>
            <pc:sldMk cId="1224660773" sldId="519"/>
            <ac:spMk id="24" creationId="{1665E88C-2EBD-7B35-DECF-107FEADF015F}"/>
          </ac:spMkLst>
        </pc:spChg>
        <pc:picChg chg="add mod">
          <ac:chgData name="sherytaw@outlook.com" userId="305ee5a9ddb6c103" providerId="LiveId" clId="{97F46EDD-525F-473E-ADC8-7289EA73AD98}" dt="2025-02-24T23:33:59.792" v="741"/>
          <ac:picMkLst>
            <pc:docMk/>
            <pc:sldMk cId="1224660773" sldId="519"/>
            <ac:picMk id="7" creationId="{AF7625F6-B280-459E-BE4B-DFE699DCBFDF}"/>
          </ac:picMkLst>
        </pc:picChg>
      </pc:sldChg>
      <pc:sldChg chg="addSp delSp modSp mod modAnim">
        <pc:chgData name="sherytaw@outlook.com" userId="305ee5a9ddb6c103" providerId="LiveId" clId="{97F46EDD-525F-473E-ADC8-7289EA73AD98}" dt="2025-02-24T23:49:52.280" v="834" actId="14100"/>
        <pc:sldMkLst>
          <pc:docMk/>
          <pc:sldMk cId="3524483611" sldId="520"/>
        </pc:sldMkLst>
        <pc:spChg chg="mod">
          <ac:chgData name="sherytaw@outlook.com" userId="305ee5a9ddb6c103" providerId="LiveId" clId="{97F46EDD-525F-473E-ADC8-7289EA73AD98}" dt="2025-02-24T23:23:18.135" v="692" actId="20577"/>
          <ac:spMkLst>
            <pc:docMk/>
            <pc:sldMk cId="3524483611" sldId="520"/>
            <ac:spMk id="6" creationId="{16899D33-9249-5E4C-C67B-98AD56696A5F}"/>
          </ac:spMkLst>
        </pc:spChg>
        <pc:spChg chg="del">
          <ac:chgData name="sherytaw@outlook.com" userId="305ee5a9ddb6c103" providerId="LiveId" clId="{97F46EDD-525F-473E-ADC8-7289EA73AD98}" dt="2025-02-24T23:23:13.418" v="690" actId="478"/>
          <ac:spMkLst>
            <pc:docMk/>
            <pc:sldMk cId="3524483611" sldId="520"/>
            <ac:spMk id="9" creationId="{DB82A4CB-B469-4E74-8DFF-FEF72C7BA228}"/>
          </ac:spMkLst>
        </pc:spChg>
        <pc:spChg chg="add mod">
          <ac:chgData name="sherytaw@outlook.com" userId="305ee5a9ddb6c103" providerId="LiveId" clId="{97F46EDD-525F-473E-ADC8-7289EA73AD98}" dt="2025-02-24T23:23:14.849" v="691"/>
          <ac:spMkLst>
            <pc:docMk/>
            <pc:sldMk cId="3524483611" sldId="520"/>
            <ac:spMk id="10" creationId="{634EBADB-27B1-497A-963B-146B02CAE61A}"/>
          </ac:spMkLst>
        </pc:spChg>
        <pc:spChg chg="mod">
          <ac:chgData name="sherytaw@outlook.com" userId="305ee5a9ddb6c103" providerId="LiveId" clId="{97F46EDD-525F-473E-ADC8-7289EA73AD98}" dt="2025-02-24T23:14:00.023" v="562" actId="14100"/>
          <ac:spMkLst>
            <pc:docMk/>
            <pc:sldMk cId="3524483611" sldId="520"/>
            <ac:spMk id="25" creationId="{9AE2ED30-5DD3-85E2-9D19-C260CA307BD6}"/>
          </ac:spMkLst>
        </pc:spChg>
        <pc:spChg chg="mod">
          <ac:chgData name="sherytaw@outlook.com" userId="305ee5a9ddb6c103" providerId="LiveId" clId="{97F46EDD-525F-473E-ADC8-7289EA73AD98}" dt="2025-02-24T23:13:53.774" v="561" actId="14100"/>
          <ac:spMkLst>
            <pc:docMk/>
            <pc:sldMk cId="3524483611" sldId="520"/>
            <ac:spMk id="48" creationId="{76AD3472-4C1E-89F0-0C3A-454CBAE92F02}"/>
          </ac:spMkLst>
        </pc:spChg>
        <pc:picChg chg="add mod">
          <ac:chgData name="sherytaw@outlook.com" userId="305ee5a9ddb6c103" providerId="LiveId" clId="{97F46EDD-525F-473E-ADC8-7289EA73AD98}" dt="2025-02-24T23:34:43.969" v="744"/>
          <ac:picMkLst>
            <pc:docMk/>
            <pc:sldMk cId="3524483611" sldId="520"/>
            <ac:picMk id="11" creationId="{88911DCC-EEC7-427D-84E2-9BE448990D2E}"/>
          </ac:picMkLst>
        </pc:picChg>
        <pc:picChg chg="add mod">
          <ac:chgData name="sherytaw@outlook.com" userId="305ee5a9ddb6c103" providerId="LiveId" clId="{97F46EDD-525F-473E-ADC8-7289EA73AD98}" dt="2025-02-24T23:49:52.280" v="834" actId="14100"/>
          <ac:picMkLst>
            <pc:docMk/>
            <pc:sldMk cId="3524483611" sldId="520"/>
            <ac:picMk id="10242" creationId="{3C423B02-B9AF-4BBF-A0D5-284AACAAB0B3}"/>
          </ac:picMkLst>
        </pc:picChg>
        <pc:picChg chg="del">
          <ac:chgData name="sherytaw@outlook.com" userId="305ee5a9ddb6c103" providerId="LiveId" clId="{97F46EDD-525F-473E-ADC8-7289EA73AD98}" dt="2025-02-24T23:24:15.056" v="693" actId="478"/>
          <ac:picMkLst>
            <pc:docMk/>
            <pc:sldMk cId="3524483611" sldId="520"/>
            <ac:picMk id="22530" creationId="{826C974B-DF04-4C14-85C2-80DFC6FE5CC8}"/>
          </ac:picMkLst>
        </pc:picChg>
      </pc:sldChg>
      <pc:sldChg chg="addSp modSp mod modAnim">
        <pc:chgData name="sherytaw@outlook.com" userId="305ee5a9ddb6c103" providerId="LiveId" clId="{97F46EDD-525F-473E-ADC8-7289EA73AD98}" dt="2025-02-24T23:34:57.764" v="745"/>
        <pc:sldMkLst>
          <pc:docMk/>
          <pc:sldMk cId="594902211" sldId="521"/>
        </pc:sldMkLst>
        <pc:spChg chg="mod">
          <ac:chgData name="sherytaw@outlook.com" userId="305ee5a9ddb6c103" providerId="LiveId" clId="{97F46EDD-525F-473E-ADC8-7289EA73AD98}" dt="2025-02-24T23:14:58.170" v="574" actId="1076"/>
          <ac:spMkLst>
            <pc:docMk/>
            <pc:sldMk cId="594902211" sldId="521"/>
            <ac:spMk id="24" creationId="{E46BA5F9-2E3E-D6DF-2051-4C760CD48170}"/>
          </ac:spMkLst>
        </pc:spChg>
        <pc:picChg chg="add mod">
          <ac:chgData name="sherytaw@outlook.com" userId="305ee5a9ddb6c103" providerId="LiveId" clId="{97F46EDD-525F-473E-ADC8-7289EA73AD98}" dt="2025-02-24T23:34:57.764" v="745"/>
          <ac:picMkLst>
            <pc:docMk/>
            <pc:sldMk cId="594902211" sldId="521"/>
            <ac:picMk id="7" creationId="{0088AA62-017A-48C1-A82A-6555AE26E788}"/>
          </ac:picMkLst>
        </pc:picChg>
      </pc:sldChg>
      <pc:sldChg chg="addSp delSp modSp mod modAnim">
        <pc:chgData name="sherytaw@outlook.com" userId="305ee5a9ddb6c103" providerId="LiveId" clId="{97F46EDD-525F-473E-ADC8-7289EA73AD98}" dt="2025-02-24T23:50:53.769" v="842" actId="1440"/>
        <pc:sldMkLst>
          <pc:docMk/>
          <pc:sldMk cId="2633394226" sldId="523"/>
        </pc:sldMkLst>
        <pc:spChg chg="mod">
          <ac:chgData name="sherytaw@outlook.com" userId="305ee5a9ddb6c103" providerId="LiveId" clId="{97F46EDD-525F-473E-ADC8-7289EA73AD98}" dt="2025-02-24T23:24:23.382" v="696" actId="20577"/>
          <ac:spMkLst>
            <pc:docMk/>
            <pc:sldMk cId="2633394226" sldId="523"/>
            <ac:spMk id="6" creationId="{52FF3592-55D3-E0D5-2709-3E337EB84E7D}"/>
          </ac:spMkLst>
        </pc:spChg>
        <pc:spChg chg="del">
          <ac:chgData name="sherytaw@outlook.com" userId="305ee5a9ddb6c103" providerId="LiveId" clId="{97F46EDD-525F-473E-ADC8-7289EA73AD98}" dt="2025-02-24T23:24:19.462" v="694" actId="478"/>
          <ac:spMkLst>
            <pc:docMk/>
            <pc:sldMk cId="2633394226" sldId="523"/>
            <ac:spMk id="8" creationId="{755AD384-06FE-4E09-9152-8CC9879AD099}"/>
          </ac:spMkLst>
        </pc:spChg>
        <pc:spChg chg="add mod">
          <ac:chgData name="sherytaw@outlook.com" userId="305ee5a9ddb6c103" providerId="LiveId" clId="{97F46EDD-525F-473E-ADC8-7289EA73AD98}" dt="2025-02-24T23:24:20.272" v="695"/>
          <ac:spMkLst>
            <pc:docMk/>
            <pc:sldMk cId="2633394226" sldId="523"/>
            <ac:spMk id="9" creationId="{FE675ECB-00E6-48B5-9385-C1BC4D488555}"/>
          </ac:spMkLst>
        </pc:spChg>
        <pc:spChg chg="mod">
          <ac:chgData name="sherytaw@outlook.com" userId="305ee5a9ddb6c103" providerId="LiveId" clId="{97F46EDD-525F-473E-ADC8-7289EA73AD98}" dt="2025-02-24T23:16:05.861" v="585" actId="207"/>
          <ac:spMkLst>
            <pc:docMk/>
            <pc:sldMk cId="2633394226" sldId="523"/>
            <ac:spMk id="48" creationId="{1C32891A-E0E2-8E71-B764-9A2646DF5891}"/>
          </ac:spMkLst>
        </pc:spChg>
        <pc:picChg chg="add mod">
          <ac:chgData name="sherytaw@outlook.com" userId="305ee5a9ddb6c103" providerId="LiveId" clId="{97F46EDD-525F-473E-ADC8-7289EA73AD98}" dt="2025-02-24T23:35:11.188" v="746"/>
          <ac:picMkLst>
            <pc:docMk/>
            <pc:sldMk cId="2633394226" sldId="523"/>
            <ac:picMk id="10" creationId="{7F97E3D5-C142-4B14-9CD4-4C1805230103}"/>
          </ac:picMkLst>
        </pc:picChg>
        <pc:picChg chg="add mod">
          <ac:chgData name="sherytaw@outlook.com" userId="305ee5a9ddb6c103" providerId="LiveId" clId="{97F46EDD-525F-473E-ADC8-7289EA73AD98}" dt="2025-02-24T23:50:53.769" v="842" actId="1440"/>
          <ac:picMkLst>
            <pc:docMk/>
            <pc:sldMk cId="2633394226" sldId="523"/>
            <ac:picMk id="11266" creationId="{D9888552-5FC7-42E5-B091-756ED5B72307}"/>
          </ac:picMkLst>
        </pc:picChg>
      </pc:sldChg>
      <pc:sldChg chg="addSp delSp modSp mod modAnim">
        <pc:chgData name="sherytaw@outlook.com" userId="305ee5a9ddb6c103" providerId="LiveId" clId="{97F46EDD-525F-473E-ADC8-7289EA73AD98}" dt="2025-02-24T23:51:54.795" v="850" actId="1076"/>
        <pc:sldMkLst>
          <pc:docMk/>
          <pc:sldMk cId="2545223606" sldId="524"/>
        </pc:sldMkLst>
        <pc:spChg chg="mod">
          <ac:chgData name="sherytaw@outlook.com" userId="305ee5a9ddb6c103" providerId="LiveId" clId="{97F46EDD-525F-473E-ADC8-7289EA73AD98}" dt="2025-02-24T23:24:37.581" v="700" actId="20577"/>
          <ac:spMkLst>
            <pc:docMk/>
            <pc:sldMk cId="2545223606" sldId="524"/>
            <ac:spMk id="24" creationId="{9DC18236-A287-F375-E4BE-6DB3488E2DBF}"/>
          </ac:spMkLst>
        </pc:spChg>
        <pc:picChg chg="add mod">
          <ac:chgData name="sherytaw@outlook.com" userId="305ee5a9ddb6c103" providerId="LiveId" clId="{97F46EDD-525F-473E-ADC8-7289EA73AD98}" dt="2025-02-24T23:35:24.192" v="747"/>
          <ac:picMkLst>
            <pc:docMk/>
            <pc:sldMk cId="2545223606" sldId="524"/>
            <ac:picMk id="8" creationId="{3C5122F0-C092-46BF-9646-3855010DF0FF}"/>
          </ac:picMkLst>
        </pc:picChg>
        <pc:picChg chg="add mod">
          <ac:chgData name="sherytaw@outlook.com" userId="305ee5a9ddb6c103" providerId="LiveId" clId="{97F46EDD-525F-473E-ADC8-7289EA73AD98}" dt="2025-02-24T23:51:54.795" v="850" actId="1076"/>
          <ac:picMkLst>
            <pc:docMk/>
            <pc:sldMk cId="2545223606" sldId="524"/>
            <ac:picMk id="12290" creationId="{24C1DA93-D61D-4DD1-B41E-C9835B5EE8BC}"/>
          </ac:picMkLst>
        </pc:picChg>
        <pc:picChg chg="del">
          <ac:chgData name="sherytaw@outlook.com" userId="305ee5a9ddb6c103" providerId="LiveId" clId="{97F46EDD-525F-473E-ADC8-7289EA73AD98}" dt="2025-02-24T23:16:25.221" v="586" actId="478"/>
          <ac:picMkLst>
            <pc:docMk/>
            <pc:sldMk cId="2545223606" sldId="524"/>
            <ac:picMk id="23554" creationId="{9643E1CA-0C16-4F28-8C7B-90739FD3166E}"/>
          </ac:picMkLst>
        </pc:picChg>
      </pc:sldChg>
      <pc:sldChg chg="addSp delSp modSp mod modAnim">
        <pc:chgData name="sherytaw@outlook.com" userId="305ee5a9ddb6c103" providerId="LiveId" clId="{97F46EDD-525F-473E-ADC8-7289EA73AD98}" dt="2025-02-24T23:35:39.943" v="748"/>
        <pc:sldMkLst>
          <pc:docMk/>
          <pc:sldMk cId="1125490800" sldId="528"/>
        </pc:sldMkLst>
        <pc:spChg chg="mod">
          <ac:chgData name="sherytaw@outlook.com" userId="305ee5a9ddb6c103" providerId="LiveId" clId="{97F46EDD-525F-473E-ADC8-7289EA73AD98}" dt="2025-02-24T23:24:46.495" v="703" actId="20577"/>
          <ac:spMkLst>
            <pc:docMk/>
            <pc:sldMk cId="1125490800" sldId="528"/>
            <ac:spMk id="6" creationId="{E0B97325-3CD3-DC3A-5424-45A4D50567EA}"/>
          </ac:spMkLst>
        </pc:spChg>
        <pc:spChg chg="del">
          <ac:chgData name="sherytaw@outlook.com" userId="305ee5a9ddb6c103" providerId="LiveId" clId="{97F46EDD-525F-473E-ADC8-7289EA73AD98}" dt="2025-02-24T23:24:43.223" v="701" actId="478"/>
          <ac:spMkLst>
            <pc:docMk/>
            <pc:sldMk cId="1125490800" sldId="528"/>
            <ac:spMk id="8" creationId="{7C4D448F-C83B-46F7-988A-6FC6FF6ED336}"/>
          </ac:spMkLst>
        </pc:spChg>
        <pc:spChg chg="add mod">
          <ac:chgData name="sherytaw@outlook.com" userId="305ee5a9ddb6c103" providerId="LiveId" clId="{97F46EDD-525F-473E-ADC8-7289EA73AD98}" dt="2025-02-24T23:24:43.787" v="702"/>
          <ac:spMkLst>
            <pc:docMk/>
            <pc:sldMk cId="1125490800" sldId="528"/>
            <ac:spMk id="9" creationId="{0E02DD1D-5F0A-4A30-B14B-2B4BC4851352}"/>
          </ac:spMkLst>
        </pc:spChg>
        <pc:spChg chg="mod">
          <ac:chgData name="sherytaw@outlook.com" userId="305ee5a9ddb6c103" providerId="LiveId" clId="{97F46EDD-525F-473E-ADC8-7289EA73AD98}" dt="2025-02-24T23:18:03.638" v="634" actId="1036"/>
          <ac:spMkLst>
            <pc:docMk/>
            <pc:sldMk cId="1125490800" sldId="528"/>
            <ac:spMk id="48" creationId="{68C0891A-1A34-A4BA-338A-CF519E24635A}"/>
          </ac:spMkLst>
        </pc:spChg>
        <pc:picChg chg="del">
          <ac:chgData name="sherytaw@outlook.com" userId="305ee5a9ddb6c103" providerId="LiveId" clId="{97F46EDD-525F-473E-ADC8-7289EA73AD98}" dt="2025-02-24T23:17:26.979" v="616" actId="478"/>
          <ac:picMkLst>
            <pc:docMk/>
            <pc:sldMk cId="1125490800" sldId="528"/>
            <ac:picMk id="3" creationId="{ECBE98B6-9A83-4140-B964-405BA7AF6972}"/>
          </ac:picMkLst>
        </pc:picChg>
        <pc:picChg chg="add mod">
          <ac:chgData name="sherytaw@outlook.com" userId="305ee5a9ddb6c103" providerId="LiveId" clId="{97F46EDD-525F-473E-ADC8-7289EA73AD98}" dt="2025-02-24T23:35:39.943" v="748"/>
          <ac:picMkLst>
            <pc:docMk/>
            <pc:sldMk cId="1125490800" sldId="528"/>
            <ac:picMk id="10" creationId="{6685D683-4F09-4CC1-B8FB-AEEC08F5AA6D}"/>
          </ac:picMkLst>
        </pc:picChg>
      </pc:sldChg>
      <pc:sldChg chg="del">
        <pc:chgData name="sherytaw@outlook.com" userId="305ee5a9ddb6c103" providerId="LiveId" clId="{97F46EDD-525F-473E-ADC8-7289EA73AD98}" dt="2025-02-24T23:09:54.563" v="466" actId="47"/>
        <pc:sldMkLst>
          <pc:docMk/>
          <pc:sldMk cId="2411823110" sldId="530"/>
        </pc:sldMkLst>
      </pc:sldChg>
      <pc:sldChg chg="addSp delSp modSp mod modAnim">
        <pc:chgData name="sherytaw@outlook.com" userId="305ee5a9ddb6c103" providerId="LiveId" clId="{97F46EDD-525F-473E-ADC8-7289EA73AD98}" dt="2025-02-24T23:25:54.029" v="712"/>
        <pc:sldMkLst>
          <pc:docMk/>
          <pc:sldMk cId="3671679015" sldId="540"/>
        </pc:sldMkLst>
        <pc:spChg chg="add mod">
          <ac:chgData name="sherytaw@outlook.com" userId="305ee5a9ddb6c103" providerId="LiveId" clId="{97F46EDD-525F-473E-ADC8-7289EA73AD98}" dt="2025-02-24T22:26:02.021" v="4"/>
          <ac:spMkLst>
            <pc:docMk/>
            <pc:sldMk cId="3671679015" sldId="540"/>
            <ac:spMk id="11" creationId="{9CE1B9CB-1DFF-4B5B-A801-C0FE74CD21C3}"/>
          </ac:spMkLst>
        </pc:spChg>
        <pc:spChg chg="del">
          <ac:chgData name="sherytaw@outlook.com" userId="305ee5a9ddb6c103" providerId="LiveId" clId="{97F46EDD-525F-473E-ADC8-7289EA73AD98}" dt="2025-02-24T22:26:00.539" v="3" actId="478"/>
          <ac:spMkLst>
            <pc:docMk/>
            <pc:sldMk cId="3671679015" sldId="540"/>
            <ac:spMk id="12" creationId="{D0514984-9877-4B58-8E5A-9C769874F4F4}"/>
          </ac:spMkLst>
        </pc:spChg>
        <pc:spChg chg="mod">
          <ac:chgData name="sherytaw@outlook.com" userId="305ee5a9ddb6c103" providerId="LiveId" clId="{97F46EDD-525F-473E-ADC8-7289EA73AD98}" dt="2025-02-24T22:26:05.777" v="5" actId="20577"/>
          <ac:spMkLst>
            <pc:docMk/>
            <pc:sldMk cId="3671679015" sldId="540"/>
            <ac:spMk id="34" creationId="{9E515E13-0760-1EB4-A361-FB83D8BD956D}"/>
          </ac:spMkLst>
        </pc:spChg>
        <pc:picChg chg="add mod">
          <ac:chgData name="sherytaw@outlook.com" userId="305ee5a9ddb6c103" providerId="LiveId" clId="{97F46EDD-525F-473E-ADC8-7289EA73AD98}" dt="2025-02-24T23:25:54.029" v="712"/>
          <ac:picMkLst>
            <pc:docMk/>
            <pc:sldMk cId="3671679015" sldId="540"/>
            <ac:picMk id="13" creationId="{F9C975E5-17D3-4106-A923-CA73919D4D5A}"/>
          </ac:picMkLst>
        </pc:picChg>
      </pc:sldChg>
      <pc:sldChg chg="addSp delSp modSp mod modAnim">
        <pc:chgData name="sherytaw@outlook.com" userId="305ee5a9ddb6c103" providerId="LiveId" clId="{97F46EDD-525F-473E-ADC8-7289EA73AD98}" dt="2025-02-24T23:28:12.993" v="721"/>
        <pc:sldMkLst>
          <pc:docMk/>
          <pc:sldMk cId="3114025151" sldId="541"/>
        </pc:sldMkLst>
        <pc:spChg chg="mod">
          <ac:chgData name="sherytaw@outlook.com" userId="305ee5a9ddb6c103" providerId="LiveId" clId="{97F46EDD-525F-473E-ADC8-7289EA73AD98}" dt="2025-02-24T22:52:17.217" v="233" actId="20577"/>
          <ac:spMkLst>
            <pc:docMk/>
            <pc:sldMk cId="3114025151" sldId="541"/>
            <ac:spMk id="4" creationId="{40C9AD35-C64E-B0F4-F69E-BDCD91D01B74}"/>
          </ac:spMkLst>
        </pc:spChg>
        <pc:spChg chg="del">
          <ac:chgData name="sherytaw@outlook.com" userId="305ee5a9ddb6c103" providerId="LiveId" clId="{97F46EDD-525F-473E-ADC8-7289EA73AD98}" dt="2025-02-24T22:52:13.551" v="231" actId="478"/>
          <ac:spMkLst>
            <pc:docMk/>
            <pc:sldMk cId="3114025151" sldId="541"/>
            <ac:spMk id="9" creationId="{079A58B3-682F-4A76-82FE-118FC3C3DFC7}"/>
          </ac:spMkLst>
        </pc:spChg>
        <pc:spChg chg="add mod">
          <ac:chgData name="sherytaw@outlook.com" userId="305ee5a9ddb6c103" providerId="LiveId" clId="{97F46EDD-525F-473E-ADC8-7289EA73AD98}" dt="2025-02-24T22:52:14.497" v="232"/>
          <ac:spMkLst>
            <pc:docMk/>
            <pc:sldMk cId="3114025151" sldId="541"/>
            <ac:spMk id="10" creationId="{2EF85BBF-E3C0-407E-8EA1-939C2040C7F5}"/>
          </ac:spMkLst>
        </pc:spChg>
        <pc:spChg chg="mod">
          <ac:chgData name="sherytaw@outlook.com" userId="305ee5a9ddb6c103" providerId="LiveId" clId="{97F46EDD-525F-473E-ADC8-7289EA73AD98}" dt="2025-02-24T22:50:19.138" v="213"/>
          <ac:spMkLst>
            <pc:docMk/>
            <pc:sldMk cId="3114025151" sldId="541"/>
            <ac:spMk id="48" creationId="{1698561E-7A09-CC1E-86D7-47E93456F2DD}"/>
          </ac:spMkLst>
        </pc:spChg>
        <pc:picChg chg="add mod">
          <ac:chgData name="sherytaw@outlook.com" userId="305ee5a9ddb6c103" providerId="LiveId" clId="{97F46EDD-525F-473E-ADC8-7289EA73AD98}" dt="2025-02-24T23:28:12.993" v="721"/>
          <ac:picMkLst>
            <pc:docMk/>
            <pc:sldMk cId="3114025151" sldId="541"/>
            <ac:picMk id="11" creationId="{792EB623-9AF6-4983-AA68-DB22EE97E758}"/>
          </ac:picMkLst>
        </pc:picChg>
        <pc:picChg chg="del">
          <ac:chgData name="sherytaw@outlook.com" userId="305ee5a9ddb6c103" providerId="LiveId" clId="{97F46EDD-525F-473E-ADC8-7289EA73AD98}" dt="2025-02-24T22:48:03.632" v="190" actId="478"/>
          <ac:picMkLst>
            <pc:docMk/>
            <pc:sldMk cId="3114025151" sldId="541"/>
            <ac:picMk id="5122" creationId="{6662EB91-2752-4510-8E7A-A2BC2EC4A797}"/>
          </ac:picMkLst>
        </pc:picChg>
      </pc:sldChg>
      <pc:sldChg chg="addSp delSp modSp mod modAnim">
        <pc:chgData name="sherytaw@outlook.com" userId="305ee5a9ddb6c103" providerId="LiveId" clId="{97F46EDD-525F-473E-ADC8-7289EA73AD98}" dt="2025-02-24T23:28:29.124" v="722"/>
        <pc:sldMkLst>
          <pc:docMk/>
          <pc:sldMk cId="670278996" sldId="542"/>
        </pc:sldMkLst>
        <pc:spChg chg="mod">
          <ac:chgData name="sherytaw@outlook.com" userId="305ee5a9ddb6c103" providerId="LiveId" clId="{97F46EDD-525F-473E-ADC8-7289EA73AD98}" dt="2025-02-24T22:50:53.323" v="220" actId="1076"/>
          <ac:spMkLst>
            <pc:docMk/>
            <pc:sldMk cId="670278996" sldId="542"/>
            <ac:spMk id="24" creationId="{A1E3F80E-9FAC-81EB-BEE0-3181F9CC8659}"/>
          </ac:spMkLst>
        </pc:spChg>
        <pc:picChg chg="add mod">
          <ac:chgData name="sherytaw@outlook.com" userId="305ee5a9ddb6c103" providerId="LiveId" clId="{97F46EDD-525F-473E-ADC8-7289EA73AD98}" dt="2025-02-24T23:28:29.124" v="722"/>
          <ac:picMkLst>
            <pc:docMk/>
            <pc:sldMk cId="670278996" sldId="542"/>
            <ac:picMk id="8" creationId="{468DA963-87CE-40F4-9C87-531B013B46B2}"/>
          </ac:picMkLst>
        </pc:picChg>
        <pc:picChg chg="del">
          <ac:chgData name="sherytaw@outlook.com" userId="305ee5a9ddb6c103" providerId="LiveId" clId="{97F46EDD-525F-473E-ADC8-7289EA73AD98}" dt="2025-02-24T22:48:45.562" v="194" actId="478"/>
          <ac:picMkLst>
            <pc:docMk/>
            <pc:sldMk cId="670278996" sldId="542"/>
            <ac:picMk id="6146" creationId="{B2EE0C0E-C65B-4AB7-9F16-AACB99CE032D}"/>
          </ac:picMkLst>
        </pc:picChg>
      </pc:sldChg>
      <pc:sldChg chg="addSp delSp modSp mod modAnim">
        <pc:chgData name="sherytaw@outlook.com" userId="305ee5a9ddb6c103" providerId="LiveId" clId="{97F46EDD-525F-473E-ADC8-7289EA73AD98}" dt="2025-02-24T23:31:53.981" v="733"/>
        <pc:sldMkLst>
          <pc:docMk/>
          <pc:sldMk cId="2518361319" sldId="543"/>
        </pc:sldMkLst>
        <pc:spChg chg="mod">
          <ac:chgData name="sherytaw@outlook.com" userId="305ee5a9ddb6c103" providerId="LiveId" clId="{97F46EDD-525F-473E-ADC8-7289EA73AD98}" dt="2025-02-24T23:01:26.060" v="365" actId="403"/>
          <ac:spMkLst>
            <pc:docMk/>
            <pc:sldMk cId="2518361319" sldId="543"/>
            <ac:spMk id="24" creationId="{F08261FC-FE1B-3B18-0109-CFAC86895DC0}"/>
          </ac:spMkLst>
        </pc:spChg>
        <pc:picChg chg="add mod">
          <ac:chgData name="sherytaw@outlook.com" userId="305ee5a9ddb6c103" providerId="LiveId" clId="{97F46EDD-525F-473E-ADC8-7289EA73AD98}" dt="2025-02-24T23:31:53.981" v="733"/>
          <ac:picMkLst>
            <pc:docMk/>
            <pc:sldMk cId="2518361319" sldId="543"/>
            <ac:picMk id="8" creationId="{A13BAC05-E814-4037-9CD3-1EB87D3DF6ED}"/>
          </ac:picMkLst>
        </pc:picChg>
        <pc:picChg chg="del">
          <ac:chgData name="sherytaw@outlook.com" userId="305ee5a9ddb6c103" providerId="LiveId" clId="{97F46EDD-525F-473E-ADC8-7289EA73AD98}" dt="2025-02-24T23:00:42.081" v="356" actId="478"/>
          <ac:picMkLst>
            <pc:docMk/>
            <pc:sldMk cId="2518361319" sldId="543"/>
            <ac:picMk id="14340" creationId="{714475ED-BCE1-449D-8C85-E1559D6F037F}"/>
          </ac:picMkLst>
        </pc:picChg>
      </pc:sldChg>
      <pc:sldChg chg="addSp delSp modSp mod modAnim">
        <pc:chgData name="sherytaw@outlook.com" userId="305ee5a9ddb6c103" providerId="LiveId" clId="{97F46EDD-525F-473E-ADC8-7289EA73AD98}" dt="2025-02-24T23:44:54.651" v="792" actId="1076"/>
        <pc:sldMkLst>
          <pc:docMk/>
          <pc:sldMk cId="3417038398" sldId="544"/>
        </pc:sldMkLst>
        <pc:spChg chg="mod">
          <ac:chgData name="sherytaw@outlook.com" userId="305ee5a9ddb6c103" providerId="LiveId" clId="{97F46EDD-525F-473E-ADC8-7289EA73AD98}" dt="2025-02-24T23:22:04.863" v="674" actId="20577"/>
          <ac:spMkLst>
            <pc:docMk/>
            <pc:sldMk cId="3417038398" sldId="544"/>
            <ac:spMk id="6" creationId="{A9ADE130-0AB1-C24F-ED36-D9349173D0AE}"/>
          </ac:spMkLst>
        </pc:spChg>
        <pc:spChg chg="add mod">
          <ac:chgData name="sherytaw@outlook.com" userId="305ee5a9ddb6c103" providerId="LiveId" clId="{97F46EDD-525F-473E-ADC8-7289EA73AD98}" dt="2025-02-24T23:22:01.819" v="673"/>
          <ac:spMkLst>
            <pc:docMk/>
            <pc:sldMk cId="3417038398" sldId="544"/>
            <ac:spMk id="9" creationId="{36D48B90-4E66-491D-B633-635335DEC79F}"/>
          </ac:spMkLst>
        </pc:spChg>
        <pc:spChg chg="del">
          <ac:chgData name="sherytaw@outlook.com" userId="305ee5a9ddb6c103" providerId="LiveId" clId="{97F46EDD-525F-473E-ADC8-7289EA73AD98}" dt="2025-02-24T23:22:01.408" v="672" actId="478"/>
          <ac:spMkLst>
            <pc:docMk/>
            <pc:sldMk cId="3417038398" sldId="544"/>
            <ac:spMk id="11" creationId="{293ABE3F-70B3-4F2A-ACF2-BA76E8DDA316}"/>
          </ac:spMkLst>
        </pc:spChg>
        <pc:spChg chg="mod">
          <ac:chgData name="sherytaw@outlook.com" userId="305ee5a9ddb6c103" providerId="LiveId" clId="{97F46EDD-525F-473E-ADC8-7289EA73AD98}" dt="2025-02-24T22:59:57.185" v="353" actId="1076"/>
          <ac:spMkLst>
            <pc:docMk/>
            <pc:sldMk cId="3417038398" sldId="544"/>
            <ac:spMk id="25" creationId="{E04D2411-655D-321B-ACC0-2ECD1C4D588B}"/>
          </ac:spMkLst>
        </pc:spChg>
        <pc:spChg chg="mod">
          <ac:chgData name="sherytaw@outlook.com" userId="305ee5a9ddb6c103" providerId="LiveId" clId="{97F46EDD-525F-473E-ADC8-7289EA73AD98}" dt="2025-02-24T23:00:10.774" v="354" actId="1076"/>
          <ac:spMkLst>
            <pc:docMk/>
            <pc:sldMk cId="3417038398" sldId="544"/>
            <ac:spMk id="48" creationId="{7CFA09A9-4CFC-31C0-05D1-D8272CDB3A0B}"/>
          </ac:spMkLst>
        </pc:spChg>
        <pc:picChg chg="add mod">
          <ac:chgData name="sherytaw@outlook.com" userId="305ee5a9ddb6c103" providerId="LiveId" clId="{97F46EDD-525F-473E-ADC8-7289EA73AD98}" dt="2025-02-24T23:31:39.744" v="732"/>
          <ac:picMkLst>
            <pc:docMk/>
            <pc:sldMk cId="3417038398" sldId="544"/>
            <ac:picMk id="10" creationId="{E99E4C7D-FDA7-4EB1-ACB6-EDC90C05BE8B}"/>
          </ac:picMkLst>
        </pc:picChg>
        <pc:picChg chg="del">
          <ac:chgData name="sherytaw@outlook.com" userId="305ee5a9ddb6c103" providerId="LiveId" clId="{97F46EDD-525F-473E-ADC8-7289EA73AD98}" dt="2025-02-24T22:59:49.147" v="351" actId="478"/>
          <ac:picMkLst>
            <pc:docMk/>
            <pc:sldMk cId="3417038398" sldId="544"/>
            <ac:picMk id="12" creationId="{55E42BCF-028A-47B2-936E-6A19B73A2443}"/>
          </ac:picMkLst>
        </pc:picChg>
        <pc:picChg chg="add del">
          <ac:chgData name="sherytaw@outlook.com" userId="305ee5a9ddb6c103" providerId="LiveId" clId="{97F46EDD-525F-473E-ADC8-7289EA73AD98}" dt="2025-02-24T23:44:36.924" v="786"/>
          <ac:picMkLst>
            <pc:docMk/>
            <pc:sldMk cId="3417038398" sldId="544"/>
            <ac:picMk id="5122" creationId="{CEB96397-A46C-400D-BCEF-B8ED8DCEDB97}"/>
          </ac:picMkLst>
        </pc:picChg>
        <pc:picChg chg="add mod">
          <ac:chgData name="sherytaw@outlook.com" userId="305ee5a9ddb6c103" providerId="LiveId" clId="{97F46EDD-525F-473E-ADC8-7289EA73AD98}" dt="2025-02-24T23:44:54.651" v="792" actId="1076"/>
          <ac:picMkLst>
            <pc:docMk/>
            <pc:sldMk cId="3417038398" sldId="544"/>
            <ac:picMk id="5124" creationId="{8564CC92-8DAE-4E48-AA62-5758681EF834}"/>
          </ac:picMkLst>
        </pc:picChg>
      </pc:sldChg>
      <pc:sldChg chg="addSp delSp modSp mod modAnim">
        <pc:chgData name="sherytaw@outlook.com" userId="305ee5a9ddb6c103" providerId="LiveId" clId="{97F46EDD-525F-473E-ADC8-7289EA73AD98}" dt="2025-02-24T23:34:30.291" v="743"/>
        <pc:sldMkLst>
          <pc:docMk/>
          <pc:sldMk cId="3644598750" sldId="545"/>
        </pc:sldMkLst>
        <pc:spChg chg="mod">
          <ac:chgData name="sherytaw@outlook.com" userId="305ee5a9ddb6c103" providerId="LiveId" clId="{97F46EDD-525F-473E-ADC8-7289EA73AD98}" dt="2025-02-24T23:13:18.561" v="556" actId="1035"/>
          <ac:spMkLst>
            <pc:docMk/>
            <pc:sldMk cId="3644598750" sldId="545"/>
            <ac:spMk id="24" creationId="{BBD2B736-CB45-8399-98DB-F08249406E42}"/>
          </ac:spMkLst>
        </pc:spChg>
        <pc:picChg chg="add mod">
          <ac:chgData name="sherytaw@outlook.com" userId="305ee5a9ddb6c103" providerId="LiveId" clId="{97F46EDD-525F-473E-ADC8-7289EA73AD98}" dt="2025-02-24T23:34:30.291" v="743"/>
          <ac:picMkLst>
            <pc:docMk/>
            <pc:sldMk cId="3644598750" sldId="545"/>
            <ac:picMk id="8" creationId="{CB3F174E-CCAB-4917-9576-4B6C7FC4637A}"/>
          </ac:picMkLst>
        </pc:picChg>
        <pc:picChg chg="del mod">
          <ac:chgData name="sherytaw@outlook.com" userId="305ee5a9ddb6c103" providerId="LiveId" clId="{97F46EDD-525F-473E-ADC8-7289EA73AD98}" dt="2025-02-24T23:12:00.714" v="494" actId="478"/>
          <ac:picMkLst>
            <pc:docMk/>
            <pc:sldMk cId="3644598750" sldId="545"/>
            <ac:picMk id="21506" creationId="{63909FC9-3166-462C-A92B-56BBF6987121}"/>
          </ac:picMkLst>
        </pc:picChg>
      </pc:sldChg>
      <pc:sldChg chg="addSp delSp modSp mod modAnim">
        <pc:chgData name="sherytaw@outlook.com" userId="305ee5a9ddb6c103" providerId="LiveId" clId="{97F46EDD-525F-473E-ADC8-7289EA73AD98}" dt="2025-02-24T23:36:52.095" v="752"/>
        <pc:sldMkLst>
          <pc:docMk/>
          <pc:sldMk cId="3780930707" sldId="548"/>
        </pc:sldMkLst>
        <pc:spChg chg="add mod">
          <ac:chgData name="sherytaw@outlook.com" userId="305ee5a9ddb6c103" providerId="LiveId" clId="{97F46EDD-525F-473E-ADC8-7289EA73AD98}" dt="2025-02-24T23:20:53.808" v="659"/>
          <ac:spMkLst>
            <pc:docMk/>
            <pc:sldMk cId="3780930707" sldId="548"/>
            <ac:spMk id="11" creationId="{6335F068-C60B-426B-83B0-C3C28A574479}"/>
          </ac:spMkLst>
        </pc:spChg>
        <pc:spChg chg="del">
          <ac:chgData name="sherytaw@outlook.com" userId="305ee5a9ddb6c103" providerId="LiveId" clId="{97F46EDD-525F-473E-ADC8-7289EA73AD98}" dt="2025-02-24T23:20:53.017" v="658" actId="478"/>
          <ac:spMkLst>
            <pc:docMk/>
            <pc:sldMk cId="3780930707" sldId="548"/>
            <ac:spMk id="12" creationId="{E5081CAD-002D-4625-96FA-78BA510AA0F1}"/>
          </ac:spMkLst>
        </pc:spChg>
        <pc:spChg chg="mod">
          <ac:chgData name="sherytaw@outlook.com" userId="305ee5a9ddb6c103" providerId="LiveId" clId="{97F46EDD-525F-473E-ADC8-7289EA73AD98}" dt="2025-02-24T23:20:57.417" v="660" actId="20577"/>
          <ac:spMkLst>
            <pc:docMk/>
            <pc:sldMk cId="3780930707" sldId="548"/>
            <ac:spMk id="34" creationId="{2D51B4B8-AB2E-4EBB-848C-57235FED54E9}"/>
          </ac:spMkLst>
        </pc:spChg>
        <pc:picChg chg="add mod">
          <ac:chgData name="sherytaw@outlook.com" userId="305ee5a9ddb6c103" providerId="LiveId" clId="{97F46EDD-525F-473E-ADC8-7289EA73AD98}" dt="2025-02-24T23:36:52.095" v="752"/>
          <ac:picMkLst>
            <pc:docMk/>
            <pc:sldMk cId="3780930707" sldId="548"/>
            <ac:picMk id="13" creationId="{2F6A9F3C-A6AC-4780-8653-167793EB1C69}"/>
          </ac:picMkLst>
        </pc:picChg>
      </pc:sldChg>
      <pc:sldChg chg="addSp delSp modSp mod modAnim">
        <pc:chgData name="sherytaw@outlook.com" userId="305ee5a9ddb6c103" providerId="LiveId" clId="{97F46EDD-525F-473E-ADC8-7289EA73AD98}" dt="2025-02-24T23:42:52.011" v="778" actId="1440"/>
        <pc:sldMkLst>
          <pc:docMk/>
          <pc:sldMk cId="1036739446" sldId="549"/>
        </pc:sldMkLst>
        <pc:spChg chg="mod">
          <ac:chgData name="sherytaw@outlook.com" userId="305ee5a9ddb6c103" providerId="LiveId" clId="{97F46EDD-525F-473E-ADC8-7289EA73AD98}" dt="2025-02-24T22:52:25.046" v="236" actId="20577"/>
          <ac:spMkLst>
            <pc:docMk/>
            <pc:sldMk cId="1036739446" sldId="549"/>
            <ac:spMk id="4" creationId="{40C9AD35-C64E-B0F4-F69E-BDCD91D01B74}"/>
          </ac:spMkLst>
        </pc:spChg>
        <pc:spChg chg="del">
          <ac:chgData name="sherytaw@outlook.com" userId="305ee5a9ddb6c103" providerId="LiveId" clId="{97F46EDD-525F-473E-ADC8-7289EA73AD98}" dt="2025-02-24T22:52:21.180" v="234" actId="478"/>
          <ac:spMkLst>
            <pc:docMk/>
            <pc:sldMk cId="1036739446" sldId="549"/>
            <ac:spMk id="9" creationId="{7BFDEDDF-6FD8-4651-8B35-75BE4D80D87D}"/>
          </ac:spMkLst>
        </pc:spChg>
        <pc:spChg chg="add mod">
          <ac:chgData name="sherytaw@outlook.com" userId="305ee5a9ddb6c103" providerId="LiveId" clId="{97F46EDD-525F-473E-ADC8-7289EA73AD98}" dt="2025-02-24T22:52:22.184" v="235"/>
          <ac:spMkLst>
            <pc:docMk/>
            <pc:sldMk cId="1036739446" sldId="549"/>
            <ac:spMk id="10" creationId="{AF940003-DEE3-4456-84D1-07F9A3B14053}"/>
          </ac:spMkLst>
        </pc:spChg>
        <pc:spChg chg="mod">
          <ac:chgData name="sherytaw@outlook.com" userId="305ee5a9ddb6c103" providerId="LiveId" clId="{97F46EDD-525F-473E-ADC8-7289EA73AD98}" dt="2025-02-24T22:51:42.382" v="227" actId="1076"/>
          <ac:spMkLst>
            <pc:docMk/>
            <pc:sldMk cId="1036739446" sldId="549"/>
            <ac:spMk id="48" creationId="{1698561E-7A09-CC1E-86D7-47E93456F2DD}"/>
          </ac:spMkLst>
        </pc:spChg>
        <pc:picChg chg="add mod">
          <ac:chgData name="sherytaw@outlook.com" userId="305ee5a9ddb6c103" providerId="LiveId" clId="{97F46EDD-525F-473E-ADC8-7289EA73AD98}" dt="2025-02-24T23:28:49.259" v="723"/>
          <ac:picMkLst>
            <pc:docMk/>
            <pc:sldMk cId="1036739446" sldId="549"/>
            <ac:picMk id="11" creationId="{C6D98681-00B5-43D3-8BAB-0C87E518CE7E}"/>
          </ac:picMkLst>
        </pc:picChg>
        <pc:picChg chg="add mod">
          <ac:chgData name="sherytaw@outlook.com" userId="305ee5a9ddb6c103" providerId="LiveId" clId="{97F46EDD-525F-473E-ADC8-7289EA73AD98}" dt="2025-02-24T23:42:52.011" v="778" actId="1440"/>
          <ac:picMkLst>
            <pc:docMk/>
            <pc:sldMk cId="1036739446" sldId="549"/>
            <ac:picMk id="3074" creationId="{29B45FF4-0B0B-434E-9EB8-7CF377D7C4CD}"/>
          </ac:picMkLst>
        </pc:picChg>
        <pc:picChg chg="del">
          <ac:chgData name="sherytaw@outlook.com" userId="305ee5a9ddb6c103" providerId="LiveId" clId="{97F46EDD-525F-473E-ADC8-7289EA73AD98}" dt="2025-02-24T22:51:06.754" v="221" actId="478"/>
          <ac:picMkLst>
            <pc:docMk/>
            <pc:sldMk cId="1036739446" sldId="549"/>
            <ac:picMk id="7170" creationId="{AE2E4F51-33EE-4983-B1D3-D36E7CC6C27A}"/>
          </ac:picMkLst>
        </pc:picChg>
      </pc:sldChg>
      <pc:sldChg chg="addSp delSp modSp del mod">
        <pc:chgData name="sherytaw@outlook.com" userId="305ee5a9ddb6c103" providerId="LiveId" clId="{97F46EDD-525F-473E-ADC8-7289EA73AD98}" dt="2025-02-24T23:29:32.264" v="724" actId="47"/>
        <pc:sldMkLst>
          <pc:docMk/>
          <pc:sldMk cId="4014279945" sldId="550"/>
        </pc:sldMkLst>
        <pc:spChg chg="mod">
          <ac:chgData name="sherytaw@outlook.com" userId="305ee5a9ddb6c103" providerId="LiveId" clId="{97F46EDD-525F-473E-ADC8-7289EA73AD98}" dt="2025-02-24T22:52:38.334" v="239" actId="20577"/>
          <ac:spMkLst>
            <pc:docMk/>
            <pc:sldMk cId="4014279945" sldId="550"/>
            <ac:spMk id="4" creationId="{40C9AD35-C64E-B0F4-F69E-BDCD91D01B74}"/>
          </ac:spMkLst>
        </pc:spChg>
        <pc:spChg chg="del">
          <ac:chgData name="sherytaw@outlook.com" userId="305ee5a9ddb6c103" providerId="LiveId" clId="{97F46EDD-525F-473E-ADC8-7289EA73AD98}" dt="2025-02-24T22:52:31.798" v="237" actId="478"/>
          <ac:spMkLst>
            <pc:docMk/>
            <pc:sldMk cId="4014279945" sldId="550"/>
            <ac:spMk id="9" creationId="{1F5E7047-630E-4962-89B4-2BEF92C748D0}"/>
          </ac:spMkLst>
        </pc:spChg>
        <pc:spChg chg="add mod">
          <ac:chgData name="sherytaw@outlook.com" userId="305ee5a9ddb6c103" providerId="LiveId" clId="{97F46EDD-525F-473E-ADC8-7289EA73AD98}" dt="2025-02-24T22:52:32.612" v="238"/>
          <ac:spMkLst>
            <pc:docMk/>
            <pc:sldMk cId="4014279945" sldId="550"/>
            <ac:spMk id="10" creationId="{D99C3A05-F84C-4EB2-A009-1B7E34360298}"/>
          </ac:spMkLst>
        </pc:spChg>
      </pc:sldChg>
      <pc:sldChg chg="addSp delSp modSp mod modAnim">
        <pc:chgData name="sherytaw@outlook.com" userId="305ee5a9ddb6c103" providerId="LiveId" clId="{97F46EDD-525F-473E-ADC8-7289EA73AD98}" dt="2025-02-24T23:30:15.478" v="727"/>
        <pc:sldMkLst>
          <pc:docMk/>
          <pc:sldMk cId="2512310279" sldId="551"/>
        </pc:sldMkLst>
        <pc:spChg chg="mod">
          <ac:chgData name="sherytaw@outlook.com" userId="305ee5a9ddb6c103" providerId="LiveId" clId="{97F46EDD-525F-473E-ADC8-7289EA73AD98}" dt="2025-02-24T23:21:38.985" v="668" actId="20577"/>
          <ac:spMkLst>
            <pc:docMk/>
            <pc:sldMk cId="2512310279" sldId="551"/>
            <ac:spMk id="4" creationId="{40C9AD35-C64E-B0F4-F69E-BDCD91D01B74}"/>
          </ac:spMkLst>
        </pc:spChg>
        <pc:spChg chg="mod">
          <ac:chgData name="sherytaw@outlook.com" userId="305ee5a9ddb6c103" providerId="LiveId" clId="{97F46EDD-525F-473E-ADC8-7289EA73AD98}" dt="2025-02-24T23:21:33.582" v="667"/>
          <ac:spMkLst>
            <pc:docMk/>
            <pc:sldMk cId="2512310279" sldId="551"/>
            <ac:spMk id="10" creationId="{DBFC4CE9-9D6B-4697-BB4B-AA267482192C}"/>
          </ac:spMkLst>
        </pc:spChg>
        <pc:spChg chg="mod">
          <ac:chgData name="sherytaw@outlook.com" userId="305ee5a9ddb6c103" providerId="LiveId" clId="{97F46EDD-525F-473E-ADC8-7289EA73AD98}" dt="2025-02-24T22:55:56.189" v="278" actId="1036"/>
          <ac:spMkLst>
            <pc:docMk/>
            <pc:sldMk cId="2512310279" sldId="551"/>
            <ac:spMk id="48" creationId="{1698561E-7A09-CC1E-86D7-47E93456F2DD}"/>
          </ac:spMkLst>
        </pc:spChg>
        <pc:picChg chg="add mod">
          <ac:chgData name="sherytaw@outlook.com" userId="305ee5a9ddb6c103" providerId="LiveId" clId="{97F46EDD-525F-473E-ADC8-7289EA73AD98}" dt="2025-02-24T23:30:15.478" v="727"/>
          <ac:picMkLst>
            <pc:docMk/>
            <pc:sldMk cId="2512310279" sldId="551"/>
            <ac:picMk id="9" creationId="{C442CF52-8D11-4AC5-BA8C-E714BBC0750F}"/>
          </ac:picMkLst>
        </pc:picChg>
        <pc:picChg chg="del">
          <ac:chgData name="sherytaw@outlook.com" userId="305ee5a9ddb6c103" providerId="LiveId" clId="{97F46EDD-525F-473E-ADC8-7289EA73AD98}" dt="2025-02-24T22:55:48.528" v="275" actId="478"/>
          <ac:picMkLst>
            <pc:docMk/>
            <pc:sldMk cId="2512310279" sldId="551"/>
            <ac:picMk id="9220" creationId="{092F84C4-A0C0-4CD0-9563-466B40396D65}"/>
          </ac:picMkLst>
        </pc:picChg>
      </pc:sldChg>
      <pc:sldChg chg="del">
        <pc:chgData name="sherytaw@outlook.com" userId="305ee5a9ddb6c103" providerId="LiveId" clId="{97F46EDD-525F-473E-ADC8-7289EA73AD98}" dt="2025-02-24T23:29:32.264" v="724" actId="47"/>
        <pc:sldMkLst>
          <pc:docMk/>
          <pc:sldMk cId="1552009908" sldId="552"/>
        </pc:sldMkLst>
      </pc:sldChg>
      <pc:sldChg chg="addSp delSp modSp mod modAnim">
        <pc:chgData name="sherytaw@outlook.com" userId="305ee5a9ddb6c103" providerId="LiveId" clId="{97F46EDD-525F-473E-ADC8-7289EA73AD98}" dt="2025-02-24T23:29:58.903" v="726"/>
        <pc:sldMkLst>
          <pc:docMk/>
          <pc:sldMk cId="1691646628" sldId="553"/>
        </pc:sldMkLst>
        <pc:spChg chg="mod">
          <ac:chgData name="sherytaw@outlook.com" userId="305ee5a9ddb6c103" providerId="LiveId" clId="{97F46EDD-525F-473E-ADC8-7289EA73AD98}" dt="2025-02-24T22:55:02.222" v="268" actId="1076"/>
          <ac:spMkLst>
            <pc:docMk/>
            <pc:sldMk cId="1691646628" sldId="553"/>
            <ac:spMk id="24" creationId="{A1E3F80E-9FAC-81EB-BEE0-3181F9CC8659}"/>
          </ac:spMkLst>
        </pc:spChg>
        <pc:picChg chg="del">
          <ac:chgData name="sherytaw@outlook.com" userId="305ee5a9ddb6c103" providerId="LiveId" clId="{97F46EDD-525F-473E-ADC8-7289EA73AD98}" dt="2025-02-24T22:54:21.952" v="260" actId="478"/>
          <ac:picMkLst>
            <pc:docMk/>
            <pc:sldMk cId="1691646628" sldId="553"/>
            <ac:picMk id="2" creationId="{399D7CD7-9156-43A1-B88A-D4F10088AF04}"/>
          </ac:picMkLst>
        </pc:picChg>
        <pc:picChg chg="add mod">
          <ac:chgData name="sherytaw@outlook.com" userId="305ee5a9ddb6c103" providerId="LiveId" clId="{97F46EDD-525F-473E-ADC8-7289EA73AD98}" dt="2025-02-24T23:29:58.903" v="726"/>
          <ac:picMkLst>
            <pc:docMk/>
            <pc:sldMk cId="1691646628" sldId="553"/>
            <ac:picMk id="8" creationId="{725B1184-AA5F-4B1D-BC15-39D4E0DFC301}"/>
          </ac:picMkLst>
        </pc:picChg>
      </pc:sldChg>
      <pc:sldChg chg="addSp delSp modSp mod modAnim">
        <pc:chgData name="sherytaw@outlook.com" userId="305ee5a9ddb6c103" providerId="LiveId" clId="{97F46EDD-525F-473E-ADC8-7289EA73AD98}" dt="2025-02-24T23:36:15.199" v="750"/>
        <pc:sldMkLst>
          <pc:docMk/>
          <pc:sldMk cId="2648529914" sldId="554"/>
        </pc:sldMkLst>
        <pc:spChg chg="mod">
          <ac:chgData name="sherytaw@outlook.com" userId="305ee5a9ddb6c103" providerId="LiveId" clId="{97F46EDD-525F-473E-ADC8-7289EA73AD98}" dt="2025-02-24T23:24:56.061" v="706" actId="20577"/>
          <ac:spMkLst>
            <pc:docMk/>
            <pc:sldMk cId="2648529914" sldId="554"/>
            <ac:spMk id="6" creationId="{E0B97325-3CD3-DC3A-5424-45A4D50567EA}"/>
          </ac:spMkLst>
        </pc:spChg>
        <pc:spChg chg="del">
          <ac:chgData name="sherytaw@outlook.com" userId="305ee5a9ddb6c103" providerId="LiveId" clId="{97F46EDD-525F-473E-ADC8-7289EA73AD98}" dt="2025-02-24T23:24:52.863" v="704" actId="478"/>
          <ac:spMkLst>
            <pc:docMk/>
            <pc:sldMk cId="2648529914" sldId="554"/>
            <ac:spMk id="8" creationId="{E27DEC96-2611-4B33-9A63-C29CF4A5765C}"/>
          </ac:spMkLst>
        </pc:spChg>
        <pc:spChg chg="add mod">
          <ac:chgData name="sherytaw@outlook.com" userId="305ee5a9ddb6c103" providerId="LiveId" clId="{97F46EDD-525F-473E-ADC8-7289EA73AD98}" dt="2025-02-24T23:24:53.338" v="705"/>
          <ac:spMkLst>
            <pc:docMk/>
            <pc:sldMk cId="2648529914" sldId="554"/>
            <ac:spMk id="9" creationId="{1A359783-2934-4927-82D1-584B03C542FB}"/>
          </ac:spMkLst>
        </pc:spChg>
        <pc:spChg chg="mod">
          <ac:chgData name="sherytaw@outlook.com" userId="305ee5a9ddb6c103" providerId="LiveId" clId="{97F46EDD-525F-473E-ADC8-7289EA73AD98}" dt="2025-02-24T23:19:20.148" v="647"/>
          <ac:spMkLst>
            <pc:docMk/>
            <pc:sldMk cId="2648529914" sldId="554"/>
            <ac:spMk id="48" creationId="{68C0891A-1A34-A4BA-338A-CF519E24635A}"/>
          </ac:spMkLst>
        </pc:spChg>
        <pc:picChg chg="add mod">
          <ac:chgData name="sherytaw@outlook.com" userId="305ee5a9ddb6c103" providerId="LiveId" clId="{97F46EDD-525F-473E-ADC8-7289EA73AD98}" dt="2025-02-24T23:36:15.199" v="750"/>
          <ac:picMkLst>
            <pc:docMk/>
            <pc:sldMk cId="2648529914" sldId="554"/>
            <ac:picMk id="10" creationId="{511000BB-AF7A-4238-B02F-28A40C5FDBF4}"/>
          </ac:picMkLst>
        </pc:picChg>
      </pc:sldChg>
      <pc:sldChg chg="addSp modSp mod modAnim">
        <pc:chgData name="sherytaw@outlook.com" userId="305ee5a9ddb6c103" providerId="LiveId" clId="{97F46EDD-525F-473E-ADC8-7289EA73AD98}" dt="2025-02-24T23:35:58.660" v="749"/>
        <pc:sldMkLst>
          <pc:docMk/>
          <pc:sldMk cId="1635810345" sldId="555"/>
        </pc:sldMkLst>
        <pc:spChg chg="mod">
          <ac:chgData name="sherytaw@outlook.com" userId="305ee5a9ddb6c103" providerId="LiveId" clId="{97F46EDD-525F-473E-ADC8-7289EA73AD98}" dt="2025-02-24T23:18:51.558" v="643" actId="1076"/>
          <ac:spMkLst>
            <pc:docMk/>
            <pc:sldMk cId="1635810345" sldId="555"/>
            <ac:spMk id="24" creationId="{9DC18236-A287-F375-E4BE-6DB3488E2DBF}"/>
          </ac:spMkLst>
        </pc:spChg>
        <pc:picChg chg="add mod">
          <ac:chgData name="sherytaw@outlook.com" userId="305ee5a9ddb6c103" providerId="LiveId" clId="{97F46EDD-525F-473E-ADC8-7289EA73AD98}" dt="2025-02-24T23:35:58.660" v="749"/>
          <ac:picMkLst>
            <pc:docMk/>
            <pc:sldMk cId="1635810345" sldId="555"/>
            <ac:picMk id="7" creationId="{930AC5DF-F7DA-4666-8210-6DB91F3F51AE}"/>
          </ac:picMkLst>
        </pc:picChg>
      </pc:sldChg>
      <pc:sldChg chg="addSp delSp modSp add mod modAnim">
        <pc:chgData name="sherytaw@outlook.com" userId="305ee5a9ddb6c103" providerId="LiveId" clId="{97F46EDD-525F-473E-ADC8-7289EA73AD98}" dt="2025-02-24T23:53:46.254" v="859" actId="1440"/>
        <pc:sldMkLst>
          <pc:docMk/>
          <pc:sldMk cId="3225599535" sldId="556"/>
        </pc:sldMkLst>
        <pc:spChg chg="mod">
          <ac:chgData name="sherytaw@outlook.com" userId="305ee5a9ddb6c103" providerId="LiveId" clId="{97F46EDD-525F-473E-ADC8-7289EA73AD98}" dt="2025-02-24T23:25:05.384" v="709" actId="20577"/>
          <ac:spMkLst>
            <pc:docMk/>
            <pc:sldMk cId="3225599535" sldId="556"/>
            <ac:spMk id="6" creationId="{E0B97325-3CD3-DC3A-5424-45A4D50567EA}"/>
          </ac:spMkLst>
        </pc:spChg>
        <pc:spChg chg="del">
          <ac:chgData name="sherytaw@outlook.com" userId="305ee5a9ddb6c103" providerId="LiveId" clId="{97F46EDD-525F-473E-ADC8-7289EA73AD98}" dt="2025-02-24T23:25:02.297" v="707" actId="478"/>
          <ac:spMkLst>
            <pc:docMk/>
            <pc:sldMk cId="3225599535" sldId="556"/>
            <ac:spMk id="8" creationId="{E27DEC96-2611-4B33-9A63-C29CF4A5765C}"/>
          </ac:spMkLst>
        </pc:spChg>
        <pc:spChg chg="add mod">
          <ac:chgData name="sherytaw@outlook.com" userId="305ee5a9ddb6c103" providerId="LiveId" clId="{97F46EDD-525F-473E-ADC8-7289EA73AD98}" dt="2025-02-24T23:25:02.836" v="708"/>
          <ac:spMkLst>
            <pc:docMk/>
            <pc:sldMk cId="3225599535" sldId="556"/>
            <ac:spMk id="9" creationId="{CA30DA7F-D6E0-4A00-B4C6-EC5E577004E1}"/>
          </ac:spMkLst>
        </pc:spChg>
        <pc:spChg chg="mod">
          <ac:chgData name="sherytaw@outlook.com" userId="305ee5a9ddb6c103" providerId="LiveId" clId="{97F46EDD-525F-473E-ADC8-7289EA73AD98}" dt="2025-02-24T23:20:10.361" v="655" actId="14100"/>
          <ac:spMkLst>
            <pc:docMk/>
            <pc:sldMk cId="3225599535" sldId="556"/>
            <ac:spMk id="48" creationId="{68C0891A-1A34-A4BA-338A-CF519E24635A}"/>
          </ac:spMkLst>
        </pc:spChg>
        <pc:picChg chg="add mod">
          <ac:chgData name="sherytaw@outlook.com" userId="305ee5a9ddb6c103" providerId="LiveId" clId="{97F46EDD-525F-473E-ADC8-7289EA73AD98}" dt="2025-02-24T23:36:30.401" v="751"/>
          <ac:picMkLst>
            <pc:docMk/>
            <pc:sldMk cId="3225599535" sldId="556"/>
            <ac:picMk id="10" creationId="{4911CF7B-52FC-44C7-B8D9-B45BC5F138AA}"/>
          </ac:picMkLst>
        </pc:picChg>
        <pc:picChg chg="add mod">
          <ac:chgData name="sherytaw@outlook.com" userId="305ee5a9ddb6c103" providerId="LiveId" clId="{97F46EDD-525F-473E-ADC8-7289EA73AD98}" dt="2025-02-24T23:53:46.254" v="859" actId="1440"/>
          <ac:picMkLst>
            <pc:docMk/>
            <pc:sldMk cId="3225599535" sldId="556"/>
            <ac:picMk id="13314" creationId="{AEE630AB-2126-4BF5-ADC3-427C8F23FB04}"/>
          </ac:picMkLst>
        </pc:picChg>
      </pc:sldChg>
    </pc:docChg>
  </pc:docChgLst>
  <pc:docChgLst>
    <pc:chgData name="shery tawfeeq" userId="19a96e0e89ed5f52" providerId="LiveId" clId="{3C9F08B2-26DB-48A7-9D67-1DFFBC9AAF24}"/>
    <pc:docChg chg="undo redo custSel addSld delSld modSld sldOrd modSection">
      <pc:chgData name="shery tawfeeq" userId="19a96e0e89ed5f52" providerId="LiveId" clId="{3C9F08B2-26DB-48A7-9D67-1DFFBC9AAF24}" dt="2025-01-10T18:39:22.164" v="1451" actId="313"/>
      <pc:docMkLst>
        <pc:docMk/>
      </pc:docMkLst>
      <pc:sldChg chg="addSp modSp mod modTransition modAnim">
        <pc:chgData name="shery tawfeeq" userId="19a96e0e89ed5f52" providerId="LiveId" clId="{3C9F08B2-26DB-48A7-9D67-1DFFBC9AAF24}" dt="2025-01-09T12:02:09.512" v="752"/>
        <pc:sldMkLst>
          <pc:docMk/>
          <pc:sldMk cId="0" sldId="256"/>
        </pc:sldMkLst>
        <pc:spChg chg="mod">
          <ac:chgData name="shery tawfeeq" userId="19a96e0e89ed5f52" providerId="LiveId" clId="{3C9F08B2-26DB-48A7-9D67-1DFFBC9AAF24}" dt="2025-01-09T12:01:53.996" v="751" actId="20577"/>
          <ac:spMkLst>
            <pc:docMk/>
            <pc:sldMk cId="0" sldId="256"/>
            <ac:spMk id="24" creationId="{00000000-0000-0000-0000-000000000000}"/>
          </ac:spMkLst>
        </pc:spChg>
        <pc:picChg chg="add mod">
          <ac:chgData name="shery tawfeeq" userId="19a96e0e89ed5f52" providerId="LiveId" clId="{3C9F08B2-26DB-48A7-9D67-1DFFBC9AAF24}" dt="2025-01-09T12:02:09.512" v="752"/>
          <ac:picMkLst>
            <pc:docMk/>
            <pc:sldMk cId="0" sldId="256"/>
            <ac:picMk id="2" creationId="{0BFA1E76-DA14-A65C-A643-78A928A2FC37}"/>
          </ac:picMkLst>
        </pc:picChg>
      </pc:sldChg>
      <pc:sldChg chg="addSp modSp mod modTransition modAnim">
        <pc:chgData name="shery tawfeeq" userId="19a96e0e89ed5f52" providerId="LiveId" clId="{3C9F08B2-26DB-48A7-9D67-1DFFBC9AAF24}" dt="2025-01-09T12:47:11.647" v="865" actId="1076"/>
        <pc:sldMkLst>
          <pc:docMk/>
          <pc:sldMk cId="0" sldId="271"/>
        </pc:sldMkLst>
        <pc:spChg chg="mod">
          <ac:chgData name="shery tawfeeq" userId="19a96e0e89ed5f52" providerId="LiveId" clId="{3C9F08B2-26DB-48A7-9D67-1DFFBC9AAF24}" dt="2025-01-09T12:47:11.647" v="865" actId="1076"/>
          <ac:spMkLst>
            <pc:docMk/>
            <pc:sldMk cId="0" sldId="271"/>
            <ac:spMk id="3" creationId="{A080C9CA-8DE3-13B0-66BB-6EA557808C41}"/>
          </ac:spMkLst>
        </pc:spChg>
        <pc:spChg chg="mod">
          <ac:chgData name="shery tawfeeq" userId="19a96e0e89ed5f52" providerId="LiveId" clId="{3C9F08B2-26DB-48A7-9D67-1DFFBC9AAF24}" dt="2025-01-09T11:53:44.487" v="682"/>
          <ac:spMkLst>
            <pc:docMk/>
            <pc:sldMk cId="0" sldId="271"/>
            <ac:spMk id="41" creationId="{00000000-0000-0000-0000-000000000000}"/>
          </ac:spMkLst>
        </pc:spChg>
        <pc:picChg chg="add mod">
          <ac:chgData name="shery tawfeeq" userId="19a96e0e89ed5f52" providerId="LiveId" clId="{3C9F08B2-26DB-48A7-9D67-1DFFBC9AAF24}" dt="2025-01-09T11:54:15.651" v="697"/>
          <ac:picMkLst>
            <pc:docMk/>
            <pc:sldMk cId="0" sldId="271"/>
            <ac:picMk id="2" creationId="{FEF57C36-A9A1-5F9D-FFE5-C0D2534F4115}"/>
          </ac:picMkLst>
        </pc:picChg>
        <pc:picChg chg="mod">
          <ac:chgData name="shery tawfeeq" userId="19a96e0e89ed5f52" providerId="LiveId" clId="{3C9F08B2-26DB-48A7-9D67-1DFFBC9AAF24}" dt="2025-01-06T22:23:14.485" v="266" actId="14100"/>
          <ac:picMkLst>
            <pc:docMk/>
            <pc:sldMk cId="0" sldId="271"/>
            <ac:picMk id="4" creationId="{00000000-0000-0000-0000-000000000000}"/>
          </ac:picMkLst>
        </pc:picChg>
      </pc:sldChg>
      <pc:sldChg chg="addSp delSp modSp mod modTransition modAnim">
        <pc:chgData name="shery tawfeeq" userId="19a96e0e89ed5f52" providerId="LiveId" clId="{3C9F08B2-26DB-48A7-9D67-1DFFBC9AAF24}" dt="2025-01-09T23:21:29.610" v="1142"/>
        <pc:sldMkLst>
          <pc:docMk/>
          <pc:sldMk cId="0" sldId="276"/>
        </pc:sldMkLst>
        <pc:spChg chg="mod">
          <ac:chgData name="shery tawfeeq" userId="19a96e0e89ed5f52" providerId="LiveId" clId="{3C9F08B2-26DB-48A7-9D67-1DFFBC9AAF24}" dt="2025-01-09T11:55:22.213" v="720" actId="1076"/>
          <ac:spMkLst>
            <pc:docMk/>
            <pc:sldMk cId="0" sldId="276"/>
            <ac:spMk id="2" creationId="{B330EBA9-72A4-5E6F-B1C9-2BEC92BCF323}"/>
          </ac:spMkLst>
        </pc:spChg>
        <pc:spChg chg="mod">
          <ac:chgData name="shery tawfeeq" userId="19a96e0e89ed5f52" providerId="LiveId" clId="{3C9F08B2-26DB-48A7-9D67-1DFFBC9AAF24}" dt="2025-01-09T23:21:29.610" v="1142"/>
          <ac:spMkLst>
            <pc:docMk/>
            <pc:sldMk cId="0" sldId="276"/>
            <ac:spMk id="3" creationId="{00000000-0000-0000-0000-000000000000}"/>
          </ac:spMkLst>
        </pc:spChg>
        <pc:spChg chg="mod">
          <ac:chgData name="shery tawfeeq" userId="19a96e0e89ed5f52" providerId="LiveId" clId="{3C9F08B2-26DB-48A7-9D67-1DFFBC9AAF24}" dt="2025-01-09T11:58:31.347" v="732" actId="1076"/>
          <ac:spMkLst>
            <pc:docMk/>
            <pc:sldMk cId="0" sldId="276"/>
            <ac:spMk id="48" creationId="{00000000-0000-0000-0000-000000000000}"/>
          </ac:spMkLst>
        </pc:spChg>
        <pc:picChg chg="add mod">
          <ac:chgData name="shery tawfeeq" userId="19a96e0e89ed5f52" providerId="LiveId" clId="{3C9F08B2-26DB-48A7-9D67-1DFFBC9AAF24}" dt="2025-01-09T11:59:33.115" v="736"/>
          <ac:picMkLst>
            <pc:docMk/>
            <pc:sldMk cId="0" sldId="276"/>
            <ac:picMk id="6" creationId="{4B21BC8E-B405-B52D-08C6-76212D20C47F}"/>
          </ac:picMkLst>
        </pc:picChg>
        <pc:picChg chg="add mod">
          <ac:chgData name="shery tawfeeq" userId="19a96e0e89ed5f52" providerId="LiveId" clId="{3C9F08B2-26DB-48A7-9D67-1DFFBC9AAF24}" dt="2025-01-09T11:59:16.313" v="735" actId="1440"/>
          <ac:picMkLst>
            <pc:docMk/>
            <pc:sldMk cId="0" sldId="276"/>
            <ac:picMk id="1026" creationId="{FA8E0124-9D1A-F2C0-74CC-BFB887ADF428}"/>
          </ac:picMkLst>
        </pc:picChg>
      </pc:sldChg>
      <pc:sldChg chg="addSp delSp modSp mod modTransition modAnim">
        <pc:chgData name="shery tawfeeq" userId="19a96e0e89ed5f52" providerId="LiveId" clId="{3C9F08B2-26DB-48A7-9D67-1DFFBC9AAF24}" dt="2025-01-10T18:39:22.164" v="1451" actId="313"/>
        <pc:sldMkLst>
          <pc:docMk/>
          <pc:sldMk cId="0" sldId="303"/>
        </pc:sldMkLst>
        <pc:spChg chg="add mod">
          <ac:chgData name="shery tawfeeq" userId="19a96e0e89ed5f52" providerId="LiveId" clId="{3C9F08B2-26DB-48A7-9D67-1DFFBC9AAF24}" dt="2025-01-10T18:39:22.164" v="1451" actId="313"/>
          <ac:spMkLst>
            <pc:docMk/>
            <pc:sldMk cId="0" sldId="303"/>
            <ac:spMk id="7" creationId="{C3A00C53-732B-F66B-FB0E-6390320C91DF}"/>
          </ac:spMkLst>
        </pc:spChg>
        <pc:spChg chg="mod">
          <ac:chgData name="shery tawfeeq" userId="19a96e0e89ed5f52" providerId="LiveId" clId="{3C9F08B2-26DB-48A7-9D67-1DFFBC9AAF24}" dt="2025-01-06T23:15:46.045" v="464" actId="1076"/>
          <ac:spMkLst>
            <pc:docMk/>
            <pc:sldMk cId="0" sldId="303"/>
            <ac:spMk id="9" creationId="{00000000-0000-0000-0000-000000000000}"/>
          </ac:spMkLst>
        </pc:spChg>
        <pc:spChg chg="mod">
          <ac:chgData name="shery tawfeeq" userId="19a96e0e89ed5f52" providerId="LiveId" clId="{3C9F08B2-26DB-48A7-9D67-1DFFBC9AAF24}" dt="2025-01-06T23:19:59.679" v="516"/>
          <ac:spMkLst>
            <pc:docMk/>
            <pc:sldMk cId="0" sldId="303"/>
            <ac:spMk id="11" creationId="{00000000-0000-0000-0000-000000000000}"/>
          </ac:spMkLst>
        </pc:spChg>
        <pc:spChg chg="mod">
          <ac:chgData name="shery tawfeeq" userId="19a96e0e89ed5f52" providerId="LiveId" clId="{3C9F08B2-26DB-48A7-9D67-1DFFBC9AAF24}" dt="2025-01-06T23:19:43.401" v="515"/>
          <ac:spMkLst>
            <pc:docMk/>
            <pc:sldMk cId="0" sldId="303"/>
            <ac:spMk id="12" creationId="{00000000-0000-0000-0000-000000000000}"/>
          </ac:spMkLst>
        </pc:spChg>
        <pc:spChg chg="mod">
          <ac:chgData name="shery tawfeeq" userId="19a96e0e89ed5f52" providerId="LiveId" clId="{3C9F08B2-26DB-48A7-9D67-1DFFBC9AAF24}" dt="2025-01-06T23:19:28.722" v="513"/>
          <ac:spMkLst>
            <pc:docMk/>
            <pc:sldMk cId="0" sldId="303"/>
            <ac:spMk id="13" creationId="{00000000-0000-0000-0000-000000000000}"/>
          </ac:spMkLst>
        </pc:spChg>
      </pc:sldChg>
      <pc:sldChg chg="addSp delSp modSp mod ord modTransition delAnim modAnim">
        <pc:chgData name="shery tawfeeq" userId="19a96e0e89ed5f52" providerId="LiveId" clId="{3C9F08B2-26DB-48A7-9D67-1DFFBC9AAF24}" dt="2025-01-07T14:25:29.927" v="598"/>
        <pc:sldMkLst>
          <pc:docMk/>
          <pc:sldMk cId="0" sldId="306"/>
        </pc:sldMkLst>
        <pc:spChg chg="mod">
          <ac:chgData name="shery tawfeeq" userId="19a96e0e89ed5f52" providerId="LiveId" clId="{3C9F08B2-26DB-48A7-9D67-1DFFBC9AAF24}" dt="2025-01-06T22:56:28.959" v="379" actId="14100"/>
          <ac:spMkLst>
            <pc:docMk/>
            <pc:sldMk cId="0" sldId="306"/>
            <ac:spMk id="6" creationId="{00000000-0000-0000-0000-000000000000}"/>
          </ac:spMkLst>
        </pc:spChg>
        <pc:spChg chg="add mod">
          <ac:chgData name="shery tawfeeq" userId="19a96e0e89ed5f52" providerId="LiveId" clId="{3C9F08B2-26DB-48A7-9D67-1DFFBC9AAF24}" dt="2025-01-06T22:52:49.103" v="351" actId="1076"/>
          <ac:spMkLst>
            <pc:docMk/>
            <pc:sldMk cId="0" sldId="306"/>
            <ac:spMk id="9" creationId="{D2F3ADAC-8D9C-F8C6-3B28-30544444E731}"/>
          </ac:spMkLst>
        </pc:spChg>
        <pc:spChg chg="mod">
          <ac:chgData name="shery tawfeeq" userId="19a96e0e89ed5f52" providerId="LiveId" clId="{3C9F08B2-26DB-48A7-9D67-1DFFBC9AAF24}" dt="2025-01-06T22:54:01.078" v="363" actId="14100"/>
          <ac:spMkLst>
            <pc:docMk/>
            <pc:sldMk cId="0" sldId="306"/>
            <ac:spMk id="17" creationId="{00000000-0000-0000-0000-000000000000}"/>
          </ac:spMkLst>
        </pc:spChg>
        <pc:picChg chg="mod">
          <ac:chgData name="shery tawfeeq" userId="19a96e0e89ed5f52" providerId="LiveId" clId="{3C9F08B2-26DB-48A7-9D67-1DFFBC9AAF24}" dt="2025-01-06T22:54:09.121" v="364" actId="14100"/>
          <ac:picMkLst>
            <pc:docMk/>
            <pc:sldMk cId="0" sldId="306"/>
            <ac:picMk id="5" creationId="{00000000-0000-0000-0000-000000000000}"/>
          </ac:picMkLst>
        </pc:picChg>
        <pc:picChg chg="add mod">
          <ac:chgData name="shery tawfeeq" userId="19a96e0e89ed5f52" providerId="LiveId" clId="{3C9F08B2-26DB-48A7-9D67-1DFFBC9AAF24}" dt="2025-01-06T22:56:32.002" v="380" actId="1076"/>
          <ac:picMkLst>
            <pc:docMk/>
            <pc:sldMk cId="0" sldId="306"/>
            <ac:picMk id="10" creationId="{72DEE10B-BCF0-4749-BCE6-D5F244E1EF2B}"/>
          </ac:picMkLst>
        </pc:picChg>
      </pc:sldChg>
      <pc:sldChg chg="addSp modSp mod modTransition modAnim">
        <pc:chgData name="shery tawfeeq" userId="19a96e0e89ed5f52" providerId="LiveId" clId="{3C9F08B2-26DB-48A7-9D67-1DFFBC9AAF24}" dt="2025-01-09T11:51:59.460" v="677"/>
        <pc:sldMkLst>
          <pc:docMk/>
          <pc:sldMk cId="0" sldId="313"/>
        </pc:sldMkLst>
        <pc:spChg chg="mod">
          <ac:chgData name="shery tawfeeq" userId="19a96e0e89ed5f52" providerId="LiveId" clId="{3C9F08B2-26DB-48A7-9D67-1DFFBC9AAF24}" dt="2025-01-09T11:49:09.165" v="660" actId="207"/>
          <ac:spMkLst>
            <pc:docMk/>
            <pc:sldMk cId="0" sldId="313"/>
            <ac:spMk id="31" creationId="{00000000-0000-0000-0000-000000000000}"/>
          </ac:spMkLst>
        </pc:spChg>
        <pc:spChg chg="mod">
          <ac:chgData name="shery tawfeeq" userId="19a96e0e89ed5f52" providerId="LiveId" clId="{3C9F08B2-26DB-48A7-9D67-1DFFBC9AAF24}" dt="2025-01-09T11:50:38.134" v="676" actId="1076"/>
          <ac:spMkLst>
            <pc:docMk/>
            <pc:sldMk cId="0" sldId="313"/>
            <ac:spMk id="34" creationId="{00000000-0000-0000-0000-000000000000}"/>
          </ac:spMkLst>
        </pc:spChg>
        <pc:picChg chg="add mod">
          <ac:chgData name="shery tawfeeq" userId="19a96e0e89ed5f52" providerId="LiveId" clId="{3C9F08B2-26DB-48A7-9D67-1DFFBC9AAF24}" dt="2025-01-09T11:51:59.460" v="677"/>
          <ac:picMkLst>
            <pc:docMk/>
            <pc:sldMk cId="0" sldId="313"/>
            <ac:picMk id="3" creationId="{B804191C-500A-6E1E-B08F-6464211ABACF}"/>
          </ac:picMkLst>
        </pc:picChg>
      </pc:sldChg>
      <pc:sldChg chg="addSp modSp ord modTransition modAnim">
        <pc:chgData name="shery tawfeeq" userId="19a96e0e89ed5f52" providerId="LiveId" clId="{3C9F08B2-26DB-48A7-9D67-1DFFBC9AAF24}" dt="2025-01-07T14:26:34.566" v="604"/>
        <pc:sldMkLst>
          <pc:docMk/>
          <pc:sldMk cId="0" sldId="349"/>
        </pc:sldMkLst>
      </pc:sldChg>
      <pc:sldChg chg="addSp delSp modSp mod modTransition delAnim modAnim">
        <pc:chgData name="shery tawfeeq" userId="19a96e0e89ed5f52" providerId="LiveId" clId="{3C9F08B2-26DB-48A7-9D67-1DFFBC9AAF24}" dt="2025-01-09T11:43:18.798" v="626"/>
        <pc:sldMkLst>
          <pc:docMk/>
          <pc:sldMk cId="0" sldId="480"/>
        </pc:sldMkLst>
        <pc:spChg chg="mod">
          <ac:chgData name="shery tawfeeq" userId="19a96e0e89ed5f52" providerId="LiveId" clId="{3C9F08B2-26DB-48A7-9D67-1DFFBC9AAF24}" dt="2025-01-06T23:18:49.978" v="511" actId="207"/>
          <ac:spMkLst>
            <pc:docMk/>
            <pc:sldMk cId="0" sldId="480"/>
            <ac:spMk id="8" creationId="{E859D68A-FAEC-9FD8-F83D-A51593452FFC}"/>
          </ac:spMkLst>
        </pc:spChg>
        <pc:spChg chg="mod">
          <ac:chgData name="shery tawfeeq" userId="19a96e0e89ed5f52" providerId="LiveId" clId="{3C9F08B2-26DB-48A7-9D67-1DFFBC9AAF24}" dt="2025-01-09T11:42:54.700" v="625" actId="20577"/>
          <ac:spMkLst>
            <pc:docMk/>
            <pc:sldMk cId="0" sldId="480"/>
            <ac:spMk id="34" creationId="{00000000-0000-0000-0000-000000000000}"/>
          </ac:spMkLst>
        </pc:spChg>
      </pc:sldChg>
      <pc:sldChg chg="del">
        <pc:chgData name="shery tawfeeq" userId="19a96e0e89ed5f52" providerId="LiveId" clId="{3C9F08B2-26DB-48A7-9D67-1DFFBC9AAF24}" dt="2025-01-06T23:14:54.867" v="460" actId="2696"/>
        <pc:sldMkLst>
          <pc:docMk/>
          <pc:sldMk cId="0" sldId="489"/>
        </pc:sldMkLst>
      </pc:sldChg>
      <pc:sldChg chg="del">
        <pc:chgData name="shery tawfeeq" userId="19a96e0e89ed5f52" providerId="LiveId" clId="{3C9F08B2-26DB-48A7-9D67-1DFFBC9AAF24}" dt="2025-01-06T23:14:54.867" v="460" actId="2696"/>
        <pc:sldMkLst>
          <pc:docMk/>
          <pc:sldMk cId="0" sldId="490"/>
        </pc:sldMkLst>
      </pc:sldChg>
      <pc:sldChg chg="del">
        <pc:chgData name="shery tawfeeq" userId="19a96e0e89ed5f52" providerId="LiveId" clId="{3C9F08B2-26DB-48A7-9D67-1DFFBC9AAF24}" dt="2025-01-06T23:14:54.867" v="460" actId="2696"/>
        <pc:sldMkLst>
          <pc:docMk/>
          <pc:sldMk cId="0" sldId="491"/>
        </pc:sldMkLst>
      </pc:sldChg>
      <pc:sldChg chg="del">
        <pc:chgData name="shery tawfeeq" userId="19a96e0e89ed5f52" providerId="LiveId" clId="{3C9F08B2-26DB-48A7-9D67-1DFFBC9AAF24}" dt="2025-01-06T23:14:54.867" v="460" actId="2696"/>
        <pc:sldMkLst>
          <pc:docMk/>
          <pc:sldMk cId="0" sldId="492"/>
        </pc:sldMkLst>
      </pc:sldChg>
      <pc:sldChg chg="del">
        <pc:chgData name="shery tawfeeq" userId="19a96e0e89ed5f52" providerId="LiveId" clId="{3C9F08B2-26DB-48A7-9D67-1DFFBC9AAF24}" dt="2025-01-06T23:14:54.867" v="460" actId="2696"/>
        <pc:sldMkLst>
          <pc:docMk/>
          <pc:sldMk cId="0" sldId="493"/>
        </pc:sldMkLst>
      </pc:sldChg>
      <pc:sldChg chg="del">
        <pc:chgData name="shery tawfeeq" userId="19a96e0e89ed5f52" providerId="LiveId" clId="{3C9F08B2-26DB-48A7-9D67-1DFFBC9AAF24}" dt="2025-01-06T23:14:54.867" v="460" actId="2696"/>
        <pc:sldMkLst>
          <pc:docMk/>
          <pc:sldMk cId="0" sldId="494"/>
        </pc:sldMkLst>
      </pc:sldChg>
      <pc:sldChg chg="del">
        <pc:chgData name="shery tawfeeq" userId="19a96e0e89ed5f52" providerId="LiveId" clId="{3C9F08B2-26DB-48A7-9D67-1DFFBC9AAF24}" dt="2025-01-06T23:14:54.867" v="460" actId="2696"/>
        <pc:sldMkLst>
          <pc:docMk/>
          <pc:sldMk cId="1389432737" sldId="495"/>
        </pc:sldMkLst>
      </pc:sldChg>
      <pc:sldChg chg="addSp delSp modSp mod modTransition modAnim">
        <pc:chgData name="shery tawfeeq" userId="19a96e0e89ed5f52" providerId="LiveId" clId="{3C9F08B2-26DB-48A7-9D67-1DFFBC9AAF24}" dt="2025-01-09T23:21:46.190" v="1144"/>
        <pc:sldMkLst>
          <pc:docMk/>
          <pc:sldMk cId="1584672584" sldId="496"/>
        </pc:sldMkLst>
        <pc:spChg chg="add del mod">
          <ac:chgData name="shery tawfeeq" userId="19a96e0e89ed5f52" providerId="LiveId" clId="{3C9F08B2-26DB-48A7-9D67-1DFFBC9AAF24}" dt="2025-01-09T12:07:57.668" v="780" actId="478"/>
          <ac:spMkLst>
            <pc:docMk/>
            <pc:sldMk cId="1584672584" sldId="496"/>
            <ac:spMk id="2" creationId="{B330EBA9-72A4-5E6F-B1C9-2BEC92BCF323}"/>
          </ac:spMkLst>
        </pc:spChg>
        <pc:spChg chg="mod">
          <ac:chgData name="shery tawfeeq" userId="19a96e0e89ed5f52" providerId="LiveId" clId="{3C9F08B2-26DB-48A7-9D67-1DFFBC9AAF24}" dt="2025-01-09T23:21:46.190" v="1144"/>
          <ac:spMkLst>
            <pc:docMk/>
            <pc:sldMk cId="1584672584" sldId="496"/>
            <ac:spMk id="3" creationId="{00000000-0000-0000-0000-000000000000}"/>
          </ac:spMkLst>
        </pc:spChg>
        <pc:spChg chg="add del">
          <ac:chgData name="shery tawfeeq" userId="19a96e0e89ed5f52" providerId="LiveId" clId="{3C9F08B2-26DB-48A7-9D67-1DFFBC9AAF24}" dt="2025-01-09T12:07:57.668" v="780" actId="478"/>
          <ac:spMkLst>
            <pc:docMk/>
            <pc:sldMk cId="1584672584" sldId="496"/>
            <ac:spMk id="4" creationId="{BC701A45-C7CF-5F06-1005-AE90E27505E7}"/>
          </ac:spMkLst>
        </pc:spChg>
        <pc:spChg chg="mod">
          <ac:chgData name="shery tawfeeq" userId="19a96e0e89ed5f52" providerId="LiveId" clId="{3C9F08B2-26DB-48A7-9D67-1DFFBC9AAF24}" dt="2025-01-09T12:05:29.537" v="774" actId="20577"/>
          <ac:spMkLst>
            <pc:docMk/>
            <pc:sldMk cId="1584672584" sldId="496"/>
            <ac:spMk id="48" creationId="{00000000-0000-0000-0000-000000000000}"/>
          </ac:spMkLst>
        </pc:spChg>
        <pc:picChg chg="add mod">
          <ac:chgData name="shery tawfeeq" userId="19a96e0e89ed5f52" providerId="LiveId" clId="{3C9F08B2-26DB-48A7-9D67-1DFFBC9AAF24}" dt="2025-01-09T12:09:03.209" v="786" actId="1440"/>
          <ac:picMkLst>
            <pc:docMk/>
            <pc:sldMk cId="1584672584" sldId="496"/>
            <ac:picMk id="6" creationId="{D68B2316-B234-4506-4E5B-B23B81C305C5}"/>
          </ac:picMkLst>
        </pc:picChg>
        <pc:picChg chg="add mod">
          <ac:chgData name="shery tawfeeq" userId="19a96e0e89ed5f52" providerId="LiveId" clId="{3C9F08B2-26DB-48A7-9D67-1DFFBC9AAF24}" dt="2025-01-09T12:09:19.596" v="787"/>
          <ac:picMkLst>
            <pc:docMk/>
            <pc:sldMk cId="1584672584" sldId="496"/>
            <ac:picMk id="8" creationId="{CC1B6282-5FF4-8BAE-ABA2-42A75EE0D0D8}"/>
          </ac:picMkLst>
        </pc:picChg>
      </pc:sldChg>
      <pc:sldChg chg="addSp delSp modSp add mod ord modTransition delAnim modAnim">
        <pc:chgData name="shery tawfeeq" userId="19a96e0e89ed5f52" providerId="LiveId" clId="{3C9F08B2-26DB-48A7-9D67-1DFFBC9AAF24}" dt="2025-01-09T12:29:08.419" v="811" actId="1076"/>
        <pc:sldMkLst>
          <pc:docMk/>
          <pc:sldMk cId="665929241" sldId="497"/>
        </pc:sldMkLst>
        <pc:spChg chg="mod">
          <ac:chgData name="shery tawfeeq" userId="19a96e0e89ed5f52" providerId="LiveId" clId="{3C9F08B2-26DB-48A7-9D67-1DFFBC9AAF24}" dt="2025-01-09T12:29:08.419" v="811" actId="1076"/>
          <ac:spMkLst>
            <pc:docMk/>
            <pc:sldMk cId="665929241" sldId="497"/>
            <ac:spMk id="24" creationId="{00000000-0000-0000-0000-000000000000}"/>
          </ac:spMkLst>
        </pc:spChg>
        <pc:spChg chg="mod">
          <ac:chgData name="shery tawfeeq" userId="19a96e0e89ed5f52" providerId="LiveId" clId="{3C9F08B2-26DB-48A7-9D67-1DFFBC9AAF24}" dt="2025-01-09T12:28:59.491" v="810" actId="1076"/>
          <ac:spMkLst>
            <pc:docMk/>
            <pc:sldMk cId="665929241" sldId="497"/>
            <ac:spMk id="25" creationId="{00000000-0000-0000-0000-000000000000}"/>
          </ac:spMkLst>
        </pc:spChg>
        <pc:picChg chg="add mod">
          <ac:chgData name="shery tawfeeq" userId="19a96e0e89ed5f52" providerId="LiveId" clId="{3C9F08B2-26DB-48A7-9D67-1DFFBC9AAF24}" dt="2025-01-09T12:28:49.776" v="808"/>
          <ac:picMkLst>
            <pc:docMk/>
            <pc:sldMk cId="665929241" sldId="497"/>
            <ac:picMk id="2" creationId="{4BEA2092-26F7-0B05-2494-65860E52B622}"/>
          </ac:picMkLst>
        </pc:picChg>
      </pc:sldChg>
      <pc:sldChg chg="addSp delSp modSp add mod ord modTransition delAnim modAnim">
        <pc:chgData name="shery tawfeeq" userId="19a96e0e89ed5f52" providerId="LiveId" clId="{3C9F08B2-26DB-48A7-9D67-1DFFBC9AAF24}" dt="2025-01-09T23:22:05.289" v="1146"/>
        <pc:sldMkLst>
          <pc:docMk/>
          <pc:sldMk cId="1784990302" sldId="498"/>
        </pc:sldMkLst>
        <pc:spChg chg="mod">
          <ac:chgData name="shery tawfeeq" userId="19a96e0e89ed5f52" providerId="LiveId" clId="{3C9F08B2-26DB-48A7-9D67-1DFFBC9AAF24}" dt="2025-01-09T23:22:05.289" v="1146"/>
          <ac:spMkLst>
            <pc:docMk/>
            <pc:sldMk cId="1784990302" sldId="498"/>
            <ac:spMk id="3" creationId="{00000000-0000-0000-0000-000000000000}"/>
          </ac:spMkLst>
        </pc:spChg>
        <pc:spChg chg="add mod">
          <ac:chgData name="shery tawfeeq" userId="19a96e0e89ed5f52" providerId="LiveId" clId="{3C9F08B2-26DB-48A7-9D67-1DFFBC9AAF24}" dt="2025-01-09T12:31:28.731" v="824"/>
          <ac:spMkLst>
            <pc:docMk/>
            <pc:sldMk cId="1784990302" sldId="498"/>
            <ac:spMk id="4" creationId="{DD1FC93D-010B-9597-A5CE-F602525B83DB}"/>
          </ac:spMkLst>
        </pc:spChg>
        <pc:spChg chg="mod">
          <ac:chgData name="shery tawfeeq" userId="19a96e0e89ed5f52" providerId="LiveId" clId="{3C9F08B2-26DB-48A7-9D67-1DFFBC9AAF24}" dt="2025-01-09T12:33:37.657" v="827" actId="207"/>
          <ac:spMkLst>
            <pc:docMk/>
            <pc:sldMk cId="1784990302" sldId="498"/>
            <ac:spMk id="48" creationId="{00000000-0000-0000-0000-000000000000}"/>
          </ac:spMkLst>
        </pc:spChg>
        <pc:picChg chg="add mod">
          <ac:chgData name="shery tawfeeq" userId="19a96e0e89ed5f52" providerId="LiveId" clId="{3C9F08B2-26DB-48A7-9D67-1DFFBC9AAF24}" dt="2025-01-09T12:36:53.647" v="834"/>
          <ac:picMkLst>
            <pc:docMk/>
            <pc:sldMk cId="1784990302" sldId="498"/>
            <ac:picMk id="6" creationId="{074ADC66-4EF6-CA8F-C134-80EB56A38D14}"/>
          </ac:picMkLst>
        </pc:picChg>
        <pc:picChg chg="add mod">
          <ac:chgData name="shery tawfeeq" userId="19a96e0e89ed5f52" providerId="LiveId" clId="{3C9F08B2-26DB-48A7-9D67-1DFFBC9AAF24}" dt="2025-01-09T12:36:40.225" v="833" actId="14100"/>
          <ac:picMkLst>
            <pc:docMk/>
            <pc:sldMk cId="1784990302" sldId="498"/>
            <ac:picMk id="3074" creationId="{711861D2-468A-29C9-3292-C7325CB5F306}"/>
          </ac:picMkLst>
        </pc:picChg>
      </pc:sldChg>
      <pc:sldChg chg="addSp delSp modSp add mod ord modTransition delAnim modAnim">
        <pc:chgData name="shery tawfeeq" userId="19a96e0e89ed5f52" providerId="LiveId" clId="{3C9F08B2-26DB-48A7-9D67-1DFFBC9AAF24}" dt="2025-01-09T12:48:45.692" v="872"/>
        <pc:sldMkLst>
          <pc:docMk/>
          <pc:sldMk cId="526482925" sldId="499"/>
        </pc:sldMkLst>
        <pc:spChg chg="add mod">
          <ac:chgData name="shery tawfeeq" userId="19a96e0e89ed5f52" providerId="LiveId" clId="{3C9F08B2-26DB-48A7-9D67-1DFFBC9AAF24}" dt="2025-01-09T12:47:40.360" v="869" actId="1076"/>
          <ac:spMkLst>
            <pc:docMk/>
            <pc:sldMk cId="526482925" sldId="499"/>
            <ac:spMk id="2" creationId="{0DABC190-C99A-32FF-6220-7CCDCD41EA02}"/>
          </ac:spMkLst>
        </pc:spChg>
        <pc:spChg chg="mod">
          <ac:chgData name="shery tawfeeq" userId="19a96e0e89ed5f52" providerId="LiveId" clId="{3C9F08B2-26DB-48A7-9D67-1DFFBC9AAF24}" dt="2025-01-09T12:46:59.899" v="864" actId="1076"/>
          <ac:spMkLst>
            <pc:docMk/>
            <pc:sldMk cId="526482925" sldId="499"/>
            <ac:spMk id="41" creationId="{00000000-0000-0000-0000-000000000000}"/>
          </ac:spMkLst>
        </pc:spChg>
        <pc:picChg chg="add mod">
          <ac:chgData name="shery tawfeeq" userId="19a96e0e89ed5f52" providerId="LiveId" clId="{3C9F08B2-26DB-48A7-9D67-1DFFBC9AAF24}" dt="2025-01-09T12:47:58.636" v="870"/>
          <ac:picMkLst>
            <pc:docMk/>
            <pc:sldMk cId="526482925" sldId="499"/>
            <ac:picMk id="7" creationId="{6438D002-6650-DD5B-C625-4123D761EBB5}"/>
          </ac:picMkLst>
        </pc:picChg>
      </pc:sldChg>
      <pc:sldChg chg="addSp delSp modSp add del mod ord modTransition delAnim modAnim">
        <pc:chgData name="shery tawfeeq" userId="19a96e0e89ed5f52" providerId="LiveId" clId="{3C9F08B2-26DB-48A7-9D67-1DFFBC9AAF24}" dt="2025-01-09T23:22:39.360" v="1148"/>
        <pc:sldMkLst>
          <pc:docMk/>
          <pc:sldMk cId="624478510" sldId="500"/>
        </pc:sldMkLst>
        <pc:spChg chg="mod">
          <ac:chgData name="shery tawfeeq" userId="19a96e0e89ed5f52" providerId="LiveId" clId="{3C9F08B2-26DB-48A7-9D67-1DFFBC9AAF24}" dt="2025-01-09T23:22:39.360" v="1148"/>
          <ac:spMkLst>
            <pc:docMk/>
            <pc:sldMk cId="624478510" sldId="500"/>
            <ac:spMk id="3" creationId="{00000000-0000-0000-0000-000000000000}"/>
          </ac:spMkLst>
        </pc:spChg>
        <pc:spChg chg="add mod">
          <ac:chgData name="shery tawfeeq" userId="19a96e0e89ed5f52" providerId="LiveId" clId="{3C9F08B2-26DB-48A7-9D67-1DFFBC9AAF24}" dt="2025-01-09T19:37:55.656" v="933"/>
          <ac:spMkLst>
            <pc:docMk/>
            <pc:sldMk cId="624478510" sldId="500"/>
            <ac:spMk id="4" creationId="{324391DB-3190-5F6C-283C-A1806AE6645F}"/>
          </ac:spMkLst>
        </pc:spChg>
        <pc:spChg chg="mod">
          <ac:chgData name="shery tawfeeq" userId="19a96e0e89ed5f52" providerId="LiveId" clId="{3C9F08B2-26DB-48A7-9D67-1DFFBC9AAF24}" dt="2025-01-09T19:46:26.219" v="960" actId="1076"/>
          <ac:spMkLst>
            <pc:docMk/>
            <pc:sldMk cId="624478510" sldId="500"/>
            <ac:spMk id="25" creationId="{00000000-0000-0000-0000-000000000000}"/>
          </ac:spMkLst>
        </pc:spChg>
        <pc:spChg chg="mod">
          <ac:chgData name="shery tawfeeq" userId="19a96e0e89ed5f52" providerId="LiveId" clId="{3C9F08B2-26DB-48A7-9D67-1DFFBC9AAF24}" dt="2025-01-09T19:57:24.311" v="977" actId="207"/>
          <ac:spMkLst>
            <pc:docMk/>
            <pc:sldMk cId="624478510" sldId="500"/>
            <ac:spMk id="48" creationId="{00000000-0000-0000-0000-000000000000}"/>
          </ac:spMkLst>
        </pc:spChg>
        <pc:picChg chg="add mod">
          <ac:chgData name="shery tawfeeq" userId="19a96e0e89ed5f52" providerId="LiveId" clId="{3C9F08B2-26DB-48A7-9D67-1DFFBC9AAF24}" dt="2025-01-09T19:50:32.587" v="973"/>
          <ac:picMkLst>
            <pc:docMk/>
            <pc:sldMk cId="624478510" sldId="500"/>
            <ac:picMk id="6" creationId="{2C572C25-7874-5668-DD02-058BF7B9378A}"/>
          </ac:picMkLst>
        </pc:picChg>
        <pc:picChg chg="add mod">
          <ac:chgData name="shery tawfeeq" userId="19a96e0e89ed5f52" providerId="LiveId" clId="{3C9F08B2-26DB-48A7-9D67-1DFFBC9AAF24}" dt="2025-01-09T19:49:48.563" v="972" actId="1440"/>
          <ac:picMkLst>
            <pc:docMk/>
            <pc:sldMk cId="624478510" sldId="500"/>
            <ac:picMk id="4098" creationId="{7AF82B3D-D4AD-2D36-155F-CC2B718C3FB0}"/>
          </ac:picMkLst>
        </pc:picChg>
      </pc:sldChg>
      <pc:sldChg chg="addSp delSp modSp add mod ord modTransition delAnim modAnim">
        <pc:chgData name="shery tawfeeq" userId="19a96e0e89ed5f52" providerId="LiveId" clId="{3C9F08B2-26DB-48A7-9D67-1DFFBC9AAF24}" dt="2025-01-09T20:00:05.674" v="990"/>
        <pc:sldMkLst>
          <pc:docMk/>
          <pc:sldMk cId="2252565313" sldId="501"/>
        </pc:sldMkLst>
        <pc:spChg chg="mod">
          <ac:chgData name="shery tawfeeq" userId="19a96e0e89ed5f52" providerId="LiveId" clId="{3C9F08B2-26DB-48A7-9D67-1DFFBC9AAF24}" dt="2025-01-09T19:59:27.277" v="989" actId="1076"/>
          <ac:spMkLst>
            <pc:docMk/>
            <pc:sldMk cId="2252565313" sldId="501"/>
            <ac:spMk id="24" creationId="{00000000-0000-0000-0000-000000000000}"/>
          </ac:spMkLst>
        </pc:spChg>
        <pc:picChg chg="add mod">
          <ac:chgData name="shery tawfeeq" userId="19a96e0e89ed5f52" providerId="LiveId" clId="{3C9F08B2-26DB-48A7-9D67-1DFFBC9AAF24}" dt="2025-01-09T20:00:05.674" v="990"/>
          <ac:picMkLst>
            <pc:docMk/>
            <pc:sldMk cId="2252565313" sldId="501"/>
            <ac:picMk id="2" creationId="{317EE0C2-6F64-CE73-0160-E0F8BD0711B2}"/>
          </ac:picMkLst>
        </pc:picChg>
      </pc:sldChg>
      <pc:sldChg chg="addSp delSp modSp add mod ord modTransition delAnim modAnim">
        <pc:chgData name="shery tawfeeq" userId="19a96e0e89ed5f52" providerId="LiveId" clId="{3C9F08B2-26DB-48A7-9D67-1DFFBC9AAF24}" dt="2025-01-09T23:22:55.039" v="1150"/>
        <pc:sldMkLst>
          <pc:docMk/>
          <pc:sldMk cId="1826110906" sldId="502"/>
        </pc:sldMkLst>
        <pc:spChg chg="add mod">
          <ac:chgData name="shery tawfeeq" userId="19a96e0e89ed5f52" providerId="LiveId" clId="{3C9F08B2-26DB-48A7-9D67-1DFFBC9AAF24}" dt="2025-01-09T23:22:55.039" v="1150"/>
          <ac:spMkLst>
            <pc:docMk/>
            <pc:sldMk cId="1826110906" sldId="502"/>
            <ac:spMk id="4" creationId="{23F4E9D9-400C-205D-9BF2-ECB377A42347}"/>
          </ac:spMkLst>
        </pc:spChg>
        <pc:spChg chg="add mod">
          <ac:chgData name="shery tawfeeq" userId="19a96e0e89ed5f52" providerId="LiveId" clId="{3C9F08B2-26DB-48A7-9D67-1DFFBC9AAF24}" dt="2025-01-09T20:00:32.265" v="994"/>
          <ac:spMkLst>
            <pc:docMk/>
            <pc:sldMk cId="1826110906" sldId="502"/>
            <ac:spMk id="6" creationId="{5A9114BA-28E0-2210-73EF-7EE18EEC10A8}"/>
          </ac:spMkLst>
        </pc:spChg>
        <pc:spChg chg="mod">
          <ac:chgData name="shery tawfeeq" userId="19a96e0e89ed5f52" providerId="LiveId" clId="{3C9F08B2-26DB-48A7-9D67-1DFFBC9AAF24}" dt="2025-01-09T20:02:00.259" v="1004" actId="20577"/>
          <ac:spMkLst>
            <pc:docMk/>
            <pc:sldMk cId="1826110906" sldId="502"/>
            <ac:spMk id="48" creationId="{00000000-0000-0000-0000-000000000000}"/>
          </ac:spMkLst>
        </pc:spChg>
        <pc:picChg chg="add mod">
          <ac:chgData name="shery tawfeeq" userId="19a96e0e89ed5f52" providerId="LiveId" clId="{3C9F08B2-26DB-48A7-9D67-1DFFBC9AAF24}" dt="2025-01-09T20:07:27.444" v="1017"/>
          <ac:picMkLst>
            <pc:docMk/>
            <pc:sldMk cId="1826110906" sldId="502"/>
            <ac:picMk id="9" creationId="{91E832D8-6E22-6A88-A88B-2E63BE69C802}"/>
          </ac:picMkLst>
        </pc:picChg>
        <pc:picChg chg="add mod">
          <ac:chgData name="shery tawfeeq" userId="19a96e0e89ed5f52" providerId="LiveId" clId="{3C9F08B2-26DB-48A7-9D67-1DFFBC9AAF24}" dt="2025-01-09T20:07:00.589" v="1015" actId="1440"/>
          <ac:picMkLst>
            <pc:docMk/>
            <pc:sldMk cId="1826110906" sldId="502"/>
            <ac:picMk id="5122" creationId="{2CD076FC-3EF9-EDD2-4AD9-66B388D02CE4}"/>
          </ac:picMkLst>
        </pc:picChg>
      </pc:sldChg>
      <pc:sldChg chg="addSp delSp modSp add mod ord modTransition delAnim modAnim">
        <pc:chgData name="shery tawfeeq" userId="19a96e0e89ed5f52" providerId="LiveId" clId="{3C9F08B2-26DB-48A7-9D67-1DFFBC9AAF24}" dt="2025-01-09T20:10:31.786" v="1031"/>
        <pc:sldMkLst>
          <pc:docMk/>
          <pc:sldMk cId="3623418779" sldId="503"/>
        </pc:sldMkLst>
        <pc:spChg chg="mod">
          <ac:chgData name="shery tawfeeq" userId="19a96e0e89ed5f52" providerId="LiveId" clId="{3C9F08B2-26DB-48A7-9D67-1DFFBC9AAF24}" dt="2025-01-09T20:10:14.541" v="1030" actId="207"/>
          <ac:spMkLst>
            <pc:docMk/>
            <pc:sldMk cId="3623418779" sldId="503"/>
            <ac:spMk id="24" creationId="{00000000-0000-0000-0000-000000000000}"/>
          </ac:spMkLst>
        </pc:spChg>
        <pc:picChg chg="add mod">
          <ac:chgData name="shery tawfeeq" userId="19a96e0e89ed5f52" providerId="LiveId" clId="{3C9F08B2-26DB-48A7-9D67-1DFFBC9AAF24}" dt="2025-01-09T20:10:31.786" v="1031"/>
          <ac:picMkLst>
            <pc:docMk/>
            <pc:sldMk cId="3623418779" sldId="503"/>
            <ac:picMk id="2" creationId="{6F3552F4-4AF6-6A8C-C1AD-C46D0BD7A7EF}"/>
          </ac:picMkLst>
        </pc:picChg>
      </pc:sldChg>
      <pc:sldChg chg="addSp delSp modSp add mod ord modTransition delAnim modAnim">
        <pc:chgData name="shery tawfeeq" userId="19a96e0e89ed5f52" providerId="LiveId" clId="{3C9F08B2-26DB-48A7-9D67-1DFFBC9AAF24}" dt="2025-01-09T23:11:36.819" v="1082"/>
        <pc:sldMkLst>
          <pc:docMk/>
          <pc:sldMk cId="262867761" sldId="504"/>
        </pc:sldMkLst>
        <pc:spChg chg="add mod">
          <ac:chgData name="shery tawfeeq" userId="19a96e0e89ed5f52" providerId="LiveId" clId="{3C9F08B2-26DB-48A7-9D67-1DFFBC9AAF24}" dt="2025-01-09T23:11:22.693" v="1081" actId="1076"/>
          <ac:spMkLst>
            <pc:docMk/>
            <pc:sldMk cId="262867761" sldId="504"/>
            <ac:spMk id="2" creationId="{60FD0354-700A-44C2-BFBB-485FDD3256B9}"/>
          </ac:spMkLst>
        </pc:spChg>
        <pc:spChg chg="mod">
          <ac:chgData name="shery tawfeeq" userId="19a96e0e89ed5f52" providerId="LiveId" clId="{3C9F08B2-26DB-48A7-9D67-1DFFBC9AAF24}" dt="2025-01-09T23:10:59.236" v="1078"/>
          <ac:spMkLst>
            <pc:docMk/>
            <pc:sldMk cId="262867761" sldId="504"/>
            <ac:spMk id="41" creationId="{00000000-0000-0000-0000-000000000000}"/>
          </ac:spMkLst>
        </pc:spChg>
        <pc:picChg chg="add mod">
          <ac:chgData name="shery tawfeeq" userId="19a96e0e89ed5f52" providerId="LiveId" clId="{3C9F08B2-26DB-48A7-9D67-1DFFBC9AAF24}" dt="2025-01-09T23:11:36.819" v="1082"/>
          <ac:picMkLst>
            <pc:docMk/>
            <pc:sldMk cId="262867761" sldId="504"/>
            <ac:picMk id="7" creationId="{81B60546-EE39-3CBE-BA5E-FCB2D9C86F6B}"/>
          </ac:picMkLst>
        </pc:picChg>
      </pc:sldChg>
      <pc:sldChg chg="addSp delSp modSp add mod ord modTransition delAnim modAnim">
        <pc:chgData name="shery tawfeeq" userId="19a96e0e89ed5f52" providerId="LiveId" clId="{3C9F08B2-26DB-48A7-9D67-1DFFBC9AAF24}" dt="2025-01-09T23:23:24.177" v="1154" actId="113"/>
        <pc:sldMkLst>
          <pc:docMk/>
          <pc:sldMk cId="3225467422" sldId="505"/>
        </pc:sldMkLst>
        <pc:spChg chg="mod">
          <ac:chgData name="shery tawfeeq" userId="19a96e0e89ed5f52" providerId="LiveId" clId="{3C9F08B2-26DB-48A7-9D67-1DFFBC9AAF24}" dt="2025-01-09T23:23:24.177" v="1154" actId="113"/>
          <ac:spMkLst>
            <pc:docMk/>
            <pc:sldMk cId="3225467422" sldId="505"/>
            <ac:spMk id="3" creationId="{00000000-0000-0000-0000-000000000000}"/>
          </ac:spMkLst>
        </pc:spChg>
        <pc:spChg chg="add mod">
          <ac:chgData name="shery tawfeeq" userId="19a96e0e89ed5f52" providerId="LiveId" clId="{3C9F08B2-26DB-48A7-9D67-1DFFBC9AAF24}" dt="2025-01-09T23:13:09.146" v="1096"/>
          <ac:spMkLst>
            <pc:docMk/>
            <pc:sldMk cId="3225467422" sldId="505"/>
            <ac:spMk id="4" creationId="{0F11C577-AC70-4540-34D3-24C9A295110D}"/>
          </ac:spMkLst>
        </pc:spChg>
        <pc:spChg chg="mod">
          <ac:chgData name="shery tawfeeq" userId="19a96e0e89ed5f52" providerId="LiveId" clId="{3C9F08B2-26DB-48A7-9D67-1DFFBC9AAF24}" dt="2025-01-09T23:20:39.984" v="1136" actId="2711"/>
          <ac:spMkLst>
            <pc:docMk/>
            <pc:sldMk cId="3225467422" sldId="505"/>
            <ac:spMk id="48" creationId="{00000000-0000-0000-0000-000000000000}"/>
          </ac:spMkLst>
        </pc:spChg>
        <pc:picChg chg="add mod">
          <ac:chgData name="shery tawfeeq" userId="19a96e0e89ed5f52" providerId="LiveId" clId="{3C9F08B2-26DB-48A7-9D67-1DFFBC9AAF24}" dt="2025-01-09T23:14:25.546" v="1103"/>
          <ac:picMkLst>
            <pc:docMk/>
            <pc:sldMk cId="3225467422" sldId="505"/>
            <ac:picMk id="6" creationId="{8D257A31-0973-8DB0-CB2A-EA5C91C615EB}"/>
          </ac:picMkLst>
        </pc:picChg>
      </pc:sldChg>
      <pc:sldChg chg="addSp delSp modSp add mod ord modTransition delAnim modAnim">
        <pc:chgData name="shery tawfeeq" userId="19a96e0e89ed5f52" providerId="LiveId" clId="{3C9F08B2-26DB-48A7-9D67-1DFFBC9AAF24}" dt="2025-01-09T23:20:24.198" v="1135" actId="2711"/>
        <pc:sldMkLst>
          <pc:docMk/>
          <pc:sldMk cId="1752650320" sldId="506"/>
        </pc:sldMkLst>
        <pc:spChg chg="mod">
          <ac:chgData name="shery tawfeeq" userId="19a96e0e89ed5f52" providerId="LiveId" clId="{3C9F08B2-26DB-48A7-9D67-1DFFBC9AAF24}" dt="2025-01-09T23:20:24.198" v="1135" actId="2711"/>
          <ac:spMkLst>
            <pc:docMk/>
            <pc:sldMk cId="1752650320" sldId="506"/>
            <ac:spMk id="24" creationId="{00000000-0000-0000-0000-000000000000}"/>
          </ac:spMkLst>
        </pc:spChg>
        <pc:spChg chg="mod">
          <ac:chgData name="shery tawfeeq" userId="19a96e0e89ed5f52" providerId="LiveId" clId="{3C9F08B2-26DB-48A7-9D67-1DFFBC9AAF24}" dt="2025-01-06T22:21:43.673" v="253" actId="14100"/>
          <ac:spMkLst>
            <pc:docMk/>
            <pc:sldMk cId="1752650320" sldId="506"/>
            <ac:spMk id="25" creationId="{00000000-0000-0000-0000-000000000000}"/>
          </ac:spMkLst>
        </pc:spChg>
        <pc:picChg chg="add mod">
          <ac:chgData name="shery tawfeeq" userId="19a96e0e89ed5f52" providerId="LiveId" clId="{3C9F08B2-26DB-48A7-9D67-1DFFBC9AAF24}" dt="2025-01-09T23:18:44.325" v="1126"/>
          <ac:picMkLst>
            <pc:docMk/>
            <pc:sldMk cId="1752650320" sldId="506"/>
            <ac:picMk id="2" creationId="{8FA3237C-7FD7-0F5E-B1FB-BF665D0FB1DE}"/>
          </ac:picMkLst>
        </pc:picChg>
        <pc:picChg chg="add mod">
          <ac:chgData name="shery tawfeeq" userId="19a96e0e89ed5f52" providerId="LiveId" clId="{3C9F08B2-26DB-48A7-9D67-1DFFBC9AAF24}" dt="2025-01-09T23:18:18.007" v="1125" actId="1440"/>
          <ac:picMkLst>
            <pc:docMk/>
            <pc:sldMk cId="1752650320" sldId="506"/>
            <ac:picMk id="7170" creationId="{DF5E1BEC-D074-1489-A2B0-1677F2ED227F}"/>
          </ac:picMkLst>
        </pc:picChg>
      </pc:sldChg>
      <pc:sldChg chg="addSp delSp modSp add mod ord modTransition delAnim modAnim">
        <pc:chgData name="shery tawfeeq" userId="19a96e0e89ed5f52" providerId="LiveId" clId="{3C9F08B2-26DB-48A7-9D67-1DFFBC9AAF24}" dt="2025-01-09T23:27:52.717" v="1171"/>
        <pc:sldMkLst>
          <pc:docMk/>
          <pc:sldMk cId="1641786519" sldId="507"/>
        </pc:sldMkLst>
        <pc:spChg chg="add mod">
          <ac:chgData name="shery tawfeeq" userId="19a96e0e89ed5f52" providerId="LiveId" clId="{3C9F08B2-26DB-48A7-9D67-1DFFBC9AAF24}" dt="2025-01-09T23:23:36.598" v="1156"/>
          <ac:spMkLst>
            <pc:docMk/>
            <pc:sldMk cId="1641786519" sldId="507"/>
            <ac:spMk id="4" creationId="{D4550D20-F193-6143-BE61-F2D77A0F65C7}"/>
          </ac:spMkLst>
        </pc:spChg>
        <pc:spChg chg="add mod">
          <ac:chgData name="shery tawfeeq" userId="19a96e0e89ed5f52" providerId="LiveId" clId="{3C9F08B2-26DB-48A7-9D67-1DFFBC9AAF24}" dt="2025-01-09T23:23:48.874" v="1158"/>
          <ac:spMkLst>
            <pc:docMk/>
            <pc:sldMk cId="1641786519" sldId="507"/>
            <ac:spMk id="6" creationId="{4E23B6C3-6D38-03D8-0C32-F9B89FF9928D}"/>
          </ac:spMkLst>
        </pc:spChg>
        <pc:spChg chg="mod">
          <ac:chgData name="shery tawfeeq" userId="19a96e0e89ed5f52" providerId="LiveId" clId="{3C9F08B2-26DB-48A7-9D67-1DFFBC9AAF24}" dt="2025-01-09T23:24:56.265" v="1164" actId="207"/>
          <ac:spMkLst>
            <pc:docMk/>
            <pc:sldMk cId="1641786519" sldId="507"/>
            <ac:spMk id="48" creationId="{00000000-0000-0000-0000-000000000000}"/>
          </ac:spMkLst>
        </pc:spChg>
        <pc:picChg chg="add mod">
          <ac:chgData name="shery tawfeeq" userId="19a96e0e89ed5f52" providerId="LiveId" clId="{3C9F08B2-26DB-48A7-9D67-1DFFBC9AAF24}" dt="2025-01-09T23:27:52.717" v="1171"/>
          <ac:picMkLst>
            <pc:docMk/>
            <pc:sldMk cId="1641786519" sldId="507"/>
            <ac:picMk id="8" creationId="{E4F1515F-2220-9F51-44B9-B2F0824A59BE}"/>
          </ac:picMkLst>
        </pc:picChg>
        <pc:picChg chg="add mod">
          <ac:chgData name="shery tawfeeq" userId="19a96e0e89ed5f52" providerId="LiveId" clId="{3C9F08B2-26DB-48A7-9D67-1DFFBC9AAF24}" dt="2025-01-09T23:27:36.876" v="1170" actId="1440"/>
          <ac:picMkLst>
            <pc:docMk/>
            <pc:sldMk cId="1641786519" sldId="507"/>
            <ac:picMk id="10242" creationId="{4ED6DDC1-753B-CB61-0C34-6A6AB879F5A2}"/>
          </ac:picMkLst>
        </pc:picChg>
      </pc:sldChg>
      <pc:sldChg chg="addSp delSp modSp add mod ord modTransition delAnim modAnim">
        <pc:chgData name="shery tawfeeq" userId="19a96e0e89ed5f52" providerId="LiveId" clId="{3C9F08B2-26DB-48A7-9D67-1DFFBC9AAF24}" dt="2025-01-09T23:30:41.686" v="1191"/>
        <pc:sldMkLst>
          <pc:docMk/>
          <pc:sldMk cId="4263090570" sldId="508"/>
        </pc:sldMkLst>
        <pc:spChg chg="mod">
          <ac:chgData name="shery tawfeeq" userId="19a96e0e89ed5f52" providerId="LiveId" clId="{3C9F08B2-26DB-48A7-9D67-1DFFBC9AAF24}" dt="2025-01-06T22:37:20.522" v="324" actId="14100"/>
          <ac:spMkLst>
            <pc:docMk/>
            <pc:sldMk cId="4263090570" sldId="508"/>
            <ac:spMk id="23" creationId="{00000000-0000-0000-0000-000000000000}"/>
          </ac:spMkLst>
        </pc:spChg>
        <pc:spChg chg="mod">
          <ac:chgData name="shery tawfeeq" userId="19a96e0e89ed5f52" providerId="LiveId" clId="{3C9F08B2-26DB-48A7-9D67-1DFFBC9AAF24}" dt="2025-01-09T23:30:23.075" v="1190" actId="115"/>
          <ac:spMkLst>
            <pc:docMk/>
            <pc:sldMk cId="4263090570" sldId="508"/>
            <ac:spMk id="24" creationId="{00000000-0000-0000-0000-000000000000}"/>
          </ac:spMkLst>
        </pc:spChg>
        <pc:spChg chg="mod">
          <ac:chgData name="shery tawfeeq" userId="19a96e0e89ed5f52" providerId="LiveId" clId="{3C9F08B2-26DB-48A7-9D67-1DFFBC9AAF24}" dt="2025-01-09T23:29:16.375" v="1182" actId="1076"/>
          <ac:spMkLst>
            <pc:docMk/>
            <pc:sldMk cId="4263090570" sldId="508"/>
            <ac:spMk id="25" creationId="{00000000-0000-0000-0000-000000000000}"/>
          </ac:spMkLst>
        </pc:spChg>
        <pc:picChg chg="add mod">
          <ac:chgData name="shery tawfeeq" userId="19a96e0e89ed5f52" providerId="LiveId" clId="{3C9F08B2-26DB-48A7-9D67-1DFFBC9AAF24}" dt="2025-01-09T23:30:41.686" v="1191"/>
          <ac:picMkLst>
            <pc:docMk/>
            <pc:sldMk cId="4263090570" sldId="508"/>
            <ac:picMk id="2" creationId="{93919C79-6717-6ADA-E682-8184500F46FA}"/>
          </ac:picMkLst>
        </pc:picChg>
      </pc:sldChg>
      <pc:sldChg chg="addSp delSp modSp add mod ord modTransition delAnim modAnim">
        <pc:chgData name="shery tawfeeq" userId="19a96e0e89ed5f52" providerId="LiveId" clId="{3C9F08B2-26DB-48A7-9D67-1DFFBC9AAF24}" dt="2025-01-09T23:40:54.043" v="1243"/>
        <pc:sldMkLst>
          <pc:docMk/>
          <pc:sldMk cId="3544253025" sldId="509"/>
        </pc:sldMkLst>
        <pc:spChg chg="add mod">
          <ac:chgData name="shery tawfeeq" userId="19a96e0e89ed5f52" providerId="LiveId" clId="{3C9F08B2-26DB-48A7-9D67-1DFFBC9AAF24}" dt="2025-01-09T23:40:25.721" v="1239"/>
          <ac:spMkLst>
            <pc:docMk/>
            <pc:sldMk cId="3544253025" sldId="509"/>
            <ac:spMk id="8" creationId="{36B5679F-EFB8-BDA6-F241-2B62120412D3}"/>
          </ac:spMkLst>
        </pc:spChg>
        <pc:spChg chg="add mod">
          <ac:chgData name="shery tawfeeq" userId="19a96e0e89ed5f52" providerId="LiveId" clId="{3C9F08B2-26DB-48A7-9D67-1DFFBC9AAF24}" dt="2025-01-09T23:40:54.043" v="1243"/>
          <ac:spMkLst>
            <pc:docMk/>
            <pc:sldMk cId="3544253025" sldId="509"/>
            <ac:spMk id="9" creationId="{B685F197-DB1A-A899-733C-32D3D7A6654C}"/>
          </ac:spMkLst>
        </pc:spChg>
        <pc:spChg chg="mod">
          <ac:chgData name="shery tawfeeq" userId="19a96e0e89ed5f52" providerId="LiveId" clId="{3C9F08B2-26DB-48A7-9D67-1DFFBC9AAF24}" dt="2025-01-09T23:32:27.665" v="1203" actId="207"/>
          <ac:spMkLst>
            <pc:docMk/>
            <pc:sldMk cId="3544253025" sldId="509"/>
            <ac:spMk id="48" creationId="{00000000-0000-0000-0000-000000000000}"/>
          </ac:spMkLst>
        </pc:spChg>
        <pc:picChg chg="add mod">
          <ac:chgData name="shery tawfeeq" userId="19a96e0e89ed5f52" providerId="LiveId" clId="{3C9F08B2-26DB-48A7-9D67-1DFFBC9AAF24}" dt="2025-01-09T23:35:17.988" v="1211"/>
          <ac:picMkLst>
            <pc:docMk/>
            <pc:sldMk cId="3544253025" sldId="509"/>
            <ac:picMk id="4" creationId="{43CBB90A-79DA-3D42-A4FD-BEE95E770E72}"/>
          </ac:picMkLst>
        </pc:picChg>
        <pc:picChg chg="add mod">
          <ac:chgData name="shery tawfeeq" userId="19a96e0e89ed5f52" providerId="LiveId" clId="{3C9F08B2-26DB-48A7-9D67-1DFFBC9AAF24}" dt="2025-01-09T23:34:42.991" v="1210" actId="1440"/>
          <ac:picMkLst>
            <pc:docMk/>
            <pc:sldMk cId="3544253025" sldId="509"/>
            <ac:picMk id="11266" creationId="{7F25AF72-7336-AEDE-DFFD-C1BDDE5BB870}"/>
          </ac:picMkLst>
        </pc:picChg>
      </pc:sldChg>
      <pc:sldChg chg="addSp delSp modSp add del mod ord modTransition delAnim modAnim">
        <pc:chgData name="shery tawfeeq" userId="19a96e0e89ed5f52" providerId="LiveId" clId="{3C9F08B2-26DB-48A7-9D67-1DFFBC9AAF24}" dt="2025-01-10T00:01:56.696" v="1422" actId="47"/>
        <pc:sldMkLst>
          <pc:docMk/>
          <pc:sldMk cId="2413712043" sldId="510"/>
        </pc:sldMkLst>
      </pc:sldChg>
      <pc:sldChg chg="addSp delSp modSp add del mod ord modTransition delAnim modAnim">
        <pc:chgData name="shery tawfeeq" userId="19a96e0e89ed5f52" providerId="LiveId" clId="{3C9F08B2-26DB-48A7-9D67-1DFFBC9AAF24}" dt="2025-01-10T00:01:56.696" v="1422" actId="47"/>
        <pc:sldMkLst>
          <pc:docMk/>
          <pc:sldMk cId="1961407119" sldId="511"/>
        </pc:sldMkLst>
      </pc:sldChg>
      <pc:sldChg chg="addSp modSp add del mod modTransition modAnim">
        <pc:chgData name="shery tawfeeq" userId="19a96e0e89ed5f52" providerId="LiveId" clId="{3C9F08B2-26DB-48A7-9D67-1DFFBC9AAF24}" dt="2025-01-10T00:01:56.696" v="1422" actId="47"/>
        <pc:sldMkLst>
          <pc:docMk/>
          <pc:sldMk cId="874361575" sldId="512"/>
        </pc:sldMkLst>
      </pc:sldChg>
      <pc:sldChg chg="addSp delSp modSp add del mod modTransition delAnim modAnim">
        <pc:chgData name="shery tawfeeq" userId="19a96e0e89ed5f52" providerId="LiveId" clId="{3C9F08B2-26DB-48A7-9D67-1DFFBC9AAF24}" dt="2025-01-10T00:01:56.696" v="1422" actId="47"/>
        <pc:sldMkLst>
          <pc:docMk/>
          <pc:sldMk cId="3979150165" sldId="513"/>
        </pc:sldMkLst>
      </pc:sldChg>
      <pc:sldChg chg="addSp modSp add mod modAnim">
        <pc:chgData name="shery tawfeeq" userId="19a96e0e89ed5f52" providerId="LiveId" clId="{3C9F08B2-26DB-48A7-9D67-1DFFBC9AAF24}" dt="2025-01-09T11:47:38.146" v="652"/>
        <pc:sldMkLst>
          <pc:docMk/>
          <pc:sldMk cId="359579479" sldId="514"/>
        </pc:sldMkLst>
        <pc:spChg chg="add mod">
          <ac:chgData name="shery tawfeeq" userId="19a96e0e89ed5f52" providerId="LiveId" clId="{3C9F08B2-26DB-48A7-9D67-1DFFBC9AAF24}" dt="2025-01-09T11:47:25.073" v="651" actId="1076"/>
          <ac:spMkLst>
            <pc:docMk/>
            <pc:sldMk cId="359579479" sldId="514"/>
            <ac:spMk id="3" creationId="{97A87672-1474-2AF9-D442-B3FF23091430}"/>
          </ac:spMkLst>
        </pc:spChg>
        <pc:spChg chg="mod">
          <ac:chgData name="shery tawfeeq" userId="19a96e0e89ed5f52" providerId="LiveId" clId="{3C9F08B2-26DB-48A7-9D67-1DFFBC9AAF24}" dt="2025-01-09T11:47:20.071" v="650" actId="1076"/>
          <ac:spMkLst>
            <pc:docMk/>
            <pc:sldMk cId="359579479" sldId="514"/>
            <ac:spMk id="7" creationId="{4BD11218-D17D-0FFB-81F0-F3377FA60ADA}"/>
          </ac:spMkLst>
        </pc:spChg>
        <pc:spChg chg="mod">
          <ac:chgData name="shery tawfeeq" userId="19a96e0e89ed5f52" providerId="LiveId" clId="{3C9F08B2-26DB-48A7-9D67-1DFFBC9AAF24}" dt="2025-01-09T11:45:31.277" v="632" actId="1076"/>
          <ac:spMkLst>
            <pc:docMk/>
            <pc:sldMk cId="359579479" sldId="514"/>
            <ac:spMk id="11" creationId="{7C2900C1-54F7-7456-1B94-746D2EE90A87}"/>
          </ac:spMkLst>
        </pc:spChg>
      </pc:sldChg>
      <pc:sldChg chg="addSp delSp modSp add mod ord delAnim modAnim">
        <pc:chgData name="shery tawfeeq" userId="19a96e0e89ed5f52" providerId="LiveId" clId="{3C9F08B2-26DB-48A7-9D67-1DFFBC9AAF24}" dt="2025-01-09T12:45:44.569" v="855"/>
        <pc:sldMkLst>
          <pc:docMk/>
          <pc:sldMk cId="3527352462" sldId="515"/>
        </pc:sldMkLst>
        <pc:spChg chg="mod">
          <ac:chgData name="shery tawfeeq" userId="19a96e0e89ed5f52" providerId="LiveId" clId="{3C9F08B2-26DB-48A7-9D67-1DFFBC9AAF24}" dt="2025-01-09T12:45:10.035" v="853" actId="1076"/>
          <ac:spMkLst>
            <pc:docMk/>
            <pc:sldMk cId="3527352462" sldId="515"/>
            <ac:spMk id="24" creationId="{00000000-0000-0000-0000-000000000000}"/>
          </ac:spMkLst>
        </pc:spChg>
        <pc:spChg chg="mod">
          <ac:chgData name="shery tawfeeq" userId="19a96e0e89ed5f52" providerId="LiveId" clId="{3C9F08B2-26DB-48A7-9D67-1DFFBC9AAF24}" dt="2025-01-09T12:45:04.422" v="852" actId="1076"/>
          <ac:spMkLst>
            <pc:docMk/>
            <pc:sldMk cId="3527352462" sldId="515"/>
            <ac:spMk id="25" creationId="{00000000-0000-0000-0000-000000000000}"/>
          </ac:spMkLst>
        </pc:spChg>
        <pc:picChg chg="add mod">
          <ac:chgData name="shery tawfeeq" userId="19a96e0e89ed5f52" providerId="LiveId" clId="{3C9F08B2-26DB-48A7-9D67-1DFFBC9AAF24}" dt="2025-01-09T12:45:44.569" v="855"/>
          <ac:picMkLst>
            <pc:docMk/>
            <pc:sldMk cId="3527352462" sldId="515"/>
            <ac:picMk id="3" creationId="{7B59A4B2-D378-E8D1-BED4-657D19703736}"/>
          </ac:picMkLst>
        </pc:picChg>
      </pc:sldChg>
      <pc:sldChg chg="addSp delSp modSp add mod delAnim modAnim">
        <pc:chgData name="shery tawfeeq" userId="19a96e0e89ed5f52" providerId="LiveId" clId="{3C9F08B2-26DB-48A7-9D67-1DFFBC9AAF24}" dt="2025-01-09T13:01:56.404" v="931"/>
        <pc:sldMkLst>
          <pc:docMk/>
          <pc:sldMk cId="218585562" sldId="516"/>
        </pc:sldMkLst>
        <pc:spChg chg="add mod">
          <ac:chgData name="shery tawfeeq" userId="19a96e0e89ed5f52" providerId="LiveId" clId="{3C9F08B2-26DB-48A7-9D67-1DFFBC9AAF24}" dt="2025-01-09T12:59:11.259" v="910" actId="207"/>
          <ac:spMkLst>
            <pc:docMk/>
            <pc:sldMk cId="218585562" sldId="516"/>
            <ac:spMk id="10" creationId="{C3D7F0A6-C587-2E59-6ACB-61DEA61B4EAC}"/>
          </ac:spMkLst>
        </pc:spChg>
        <pc:spChg chg="add mod">
          <ac:chgData name="shery tawfeeq" userId="19a96e0e89ed5f52" providerId="LiveId" clId="{3C9F08B2-26DB-48A7-9D67-1DFFBC9AAF24}" dt="2025-01-09T13:00:34.114" v="929" actId="20577"/>
          <ac:spMkLst>
            <pc:docMk/>
            <pc:sldMk cId="218585562" sldId="516"/>
            <ac:spMk id="12" creationId="{556F71F2-8483-5A62-8234-877A906BD709}"/>
          </ac:spMkLst>
        </pc:spChg>
        <pc:picChg chg="add mod">
          <ac:chgData name="shery tawfeeq" userId="19a96e0e89ed5f52" providerId="LiveId" clId="{3C9F08B2-26DB-48A7-9D67-1DFFBC9AAF24}" dt="2025-01-09T13:01:56.404" v="931"/>
          <ac:picMkLst>
            <pc:docMk/>
            <pc:sldMk cId="218585562" sldId="516"/>
            <ac:picMk id="13" creationId="{E71BE601-7CAD-B44D-1A8E-FBDEA9C005BC}"/>
          </ac:picMkLst>
        </pc:picChg>
      </pc:sldChg>
      <pc:sldChg chg="addSp delSp modSp add mod delAnim modAnim">
        <pc:chgData name="shery tawfeeq" userId="19a96e0e89ed5f52" providerId="LiveId" clId="{3C9F08B2-26DB-48A7-9D67-1DFFBC9AAF24}" dt="2025-01-09T19:44:32.833" v="950"/>
        <pc:sldMkLst>
          <pc:docMk/>
          <pc:sldMk cId="3907331976" sldId="517"/>
        </pc:sldMkLst>
        <pc:picChg chg="add mod">
          <ac:chgData name="shery tawfeeq" userId="19a96e0e89ed5f52" providerId="LiveId" clId="{3C9F08B2-26DB-48A7-9D67-1DFFBC9AAF24}" dt="2025-01-09T19:44:32.833" v="950"/>
          <ac:picMkLst>
            <pc:docMk/>
            <pc:sldMk cId="3907331976" sldId="517"/>
            <ac:picMk id="3" creationId="{700E4ACA-FE7E-2D95-749C-3E5495DC717A}"/>
          </ac:picMkLst>
        </pc:picChg>
        <pc:picChg chg="mod">
          <ac:chgData name="shery tawfeeq" userId="19a96e0e89ed5f52" providerId="LiveId" clId="{3C9F08B2-26DB-48A7-9D67-1DFFBC9AAF24}" dt="2025-01-09T19:44:01.064" v="948" actId="14100"/>
          <ac:picMkLst>
            <pc:docMk/>
            <pc:sldMk cId="3907331976" sldId="517"/>
            <ac:picMk id="4" creationId="{DA5A5739-1E65-8C97-5F31-BAA3A9BCABFD}"/>
          </ac:picMkLst>
        </pc:picChg>
      </pc:sldChg>
      <pc:sldChg chg="addSp delSp modSp add mod delAnim modAnim">
        <pc:chgData name="shery tawfeeq" userId="19a96e0e89ed5f52" providerId="LiveId" clId="{3C9F08B2-26DB-48A7-9D67-1DFFBC9AAF24}" dt="2025-01-09T23:23:09.630" v="1152"/>
        <pc:sldMkLst>
          <pc:docMk/>
          <pc:sldMk cId="91468997" sldId="518"/>
        </pc:sldMkLst>
        <pc:spChg chg="mod">
          <ac:chgData name="shery tawfeeq" userId="19a96e0e89ed5f52" providerId="LiveId" clId="{3C9F08B2-26DB-48A7-9D67-1DFFBC9AAF24}" dt="2025-01-09T23:23:09.630" v="1152"/>
          <ac:spMkLst>
            <pc:docMk/>
            <pc:sldMk cId="91468997" sldId="518"/>
            <ac:spMk id="4" creationId="{85F1ED7C-9068-C3EB-A101-C8FEA29496B2}"/>
          </ac:spMkLst>
        </pc:spChg>
        <pc:spChg chg="mod">
          <ac:chgData name="shery tawfeeq" userId="19a96e0e89ed5f52" providerId="LiveId" clId="{3C9F08B2-26DB-48A7-9D67-1DFFBC9AAF24}" dt="2025-01-09T20:13:15.215" v="1060" actId="207"/>
          <ac:spMkLst>
            <pc:docMk/>
            <pc:sldMk cId="91468997" sldId="518"/>
            <ac:spMk id="48" creationId="{D4A06513-59CB-A845-D093-D8697EC7C038}"/>
          </ac:spMkLst>
        </pc:spChg>
        <pc:picChg chg="add mod">
          <ac:chgData name="shery tawfeeq" userId="19a96e0e89ed5f52" providerId="LiveId" clId="{3C9F08B2-26DB-48A7-9D67-1DFFBC9AAF24}" dt="2025-01-09T20:17:14.852" v="1073"/>
          <ac:picMkLst>
            <pc:docMk/>
            <pc:sldMk cId="91468997" sldId="518"/>
            <ac:picMk id="2" creationId="{B1D356B6-0CFA-2D3A-663F-CBD90985F29F}"/>
          </ac:picMkLst>
        </pc:picChg>
        <pc:picChg chg="add mod">
          <ac:chgData name="shery tawfeeq" userId="19a96e0e89ed5f52" providerId="LiveId" clId="{3C9F08B2-26DB-48A7-9D67-1DFFBC9AAF24}" dt="2025-01-09T20:16:40.787" v="1071" actId="1440"/>
          <ac:picMkLst>
            <pc:docMk/>
            <pc:sldMk cId="91468997" sldId="518"/>
            <ac:picMk id="6146" creationId="{FA9827B7-1DDB-55D2-24D2-31010F273840}"/>
          </ac:picMkLst>
        </pc:picChg>
      </pc:sldChg>
      <pc:sldChg chg="addSp delSp modSp add mod delAnim modAnim">
        <pc:chgData name="shery tawfeeq" userId="19a96e0e89ed5f52" providerId="LiveId" clId="{3C9F08B2-26DB-48A7-9D67-1DFFBC9AAF24}" dt="2025-01-09T23:38:24.116" v="1230"/>
        <pc:sldMkLst>
          <pc:docMk/>
          <pc:sldMk cId="1224660773" sldId="519"/>
        </pc:sldMkLst>
        <pc:spChg chg="mod">
          <ac:chgData name="shery tawfeeq" userId="19a96e0e89ed5f52" providerId="LiveId" clId="{3C9F08B2-26DB-48A7-9D67-1DFFBC9AAF24}" dt="2025-01-09T23:37:53.015" v="1228" actId="207"/>
          <ac:spMkLst>
            <pc:docMk/>
            <pc:sldMk cId="1224660773" sldId="519"/>
            <ac:spMk id="24" creationId="{1665E88C-2EBD-7B35-DECF-107FEADF015F}"/>
          </ac:spMkLst>
        </pc:spChg>
        <pc:picChg chg="add mod">
          <ac:chgData name="shery tawfeeq" userId="19a96e0e89ed5f52" providerId="LiveId" clId="{3C9F08B2-26DB-48A7-9D67-1DFFBC9AAF24}" dt="2025-01-09T23:38:24.116" v="1230"/>
          <ac:picMkLst>
            <pc:docMk/>
            <pc:sldMk cId="1224660773" sldId="519"/>
            <ac:picMk id="3" creationId="{3791FC96-AE57-A808-EEE3-98680E061280}"/>
          </ac:picMkLst>
        </pc:picChg>
      </pc:sldChg>
      <pc:sldChg chg="addSp delSp modSp add mod delAnim modAnim">
        <pc:chgData name="shery tawfeeq" userId="19a96e0e89ed5f52" providerId="LiveId" clId="{3C9F08B2-26DB-48A7-9D67-1DFFBC9AAF24}" dt="2025-01-09T23:44:58.256" v="1269"/>
        <pc:sldMkLst>
          <pc:docMk/>
          <pc:sldMk cId="3524483611" sldId="520"/>
        </pc:sldMkLst>
        <pc:spChg chg="add mod">
          <ac:chgData name="shery tawfeeq" userId="19a96e0e89ed5f52" providerId="LiveId" clId="{3C9F08B2-26DB-48A7-9D67-1DFFBC9AAF24}" dt="2025-01-09T23:40:35.592" v="1241"/>
          <ac:spMkLst>
            <pc:docMk/>
            <pc:sldMk cId="3524483611" sldId="520"/>
            <ac:spMk id="6" creationId="{16899D33-9249-5E4C-C67B-98AD56696A5F}"/>
          </ac:spMkLst>
        </pc:spChg>
        <pc:spChg chg="add mod">
          <ac:chgData name="shery tawfeeq" userId="19a96e0e89ed5f52" providerId="LiveId" clId="{3C9F08B2-26DB-48A7-9D67-1DFFBC9AAF24}" dt="2025-01-09T23:41:39.435" v="1246"/>
          <ac:spMkLst>
            <pc:docMk/>
            <pc:sldMk cId="3524483611" sldId="520"/>
            <ac:spMk id="8" creationId="{AC52A035-3983-3504-EEAF-05EB9594038B}"/>
          </ac:spMkLst>
        </pc:spChg>
        <pc:spChg chg="mod">
          <ac:chgData name="shery tawfeeq" userId="19a96e0e89ed5f52" providerId="LiveId" clId="{3C9F08B2-26DB-48A7-9D67-1DFFBC9AAF24}" dt="2025-01-09T23:42:56.542" v="1259" actId="115"/>
          <ac:spMkLst>
            <pc:docMk/>
            <pc:sldMk cId="3524483611" sldId="520"/>
            <ac:spMk id="48" creationId="{76AD3472-4C1E-89F0-0C3A-454CBAE92F02}"/>
          </ac:spMkLst>
        </pc:spChg>
        <pc:picChg chg="add mod">
          <ac:chgData name="shery tawfeeq" userId="19a96e0e89ed5f52" providerId="LiveId" clId="{3C9F08B2-26DB-48A7-9D67-1DFFBC9AAF24}" dt="2025-01-09T23:44:58.256" v="1269"/>
          <ac:picMkLst>
            <pc:docMk/>
            <pc:sldMk cId="3524483611" sldId="520"/>
            <ac:picMk id="9" creationId="{361EB30D-DB7D-411D-F0F6-2EAD52F6A85E}"/>
          </ac:picMkLst>
        </pc:picChg>
        <pc:picChg chg="add mod">
          <ac:chgData name="shery tawfeeq" userId="19a96e0e89ed5f52" providerId="LiveId" clId="{3C9F08B2-26DB-48A7-9D67-1DFFBC9AAF24}" dt="2025-01-09T23:44:37.133" v="1267" actId="1440"/>
          <ac:picMkLst>
            <pc:docMk/>
            <pc:sldMk cId="3524483611" sldId="520"/>
            <ac:picMk id="12290" creationId="{8D3395BC-5835-0A6B-04B5-D492E0BDECEE}"/>
          </ac:picMkLst>
        </pc:picChg>
      </pc:sldChg>
      <pc:sldChg chg="addSp delSp modSp add mod delAnim modAnim">
        <pc:chgData name="shery tawfeeq" userId="19a96e0e89ed5f52" providerId="LiveId" clId="{3C9F08B2-26DB-48A7-9D67-1DFFBC9AAF24}" dt="2025-01-09T23:50:09.973" v="1316"/>
        <pc:sldMkLst>
          <pc:docMk/>
          <pc:sldMk cId="594902211" sldId="521"/>
        </pc:sldMkLst>
        <pc:spChg chg="mod">
          <ac:chgData name="shery tawfeeq" userId="19a96e0e89ed5f52" providerId="LiveId" clId="{3C9F08B2-26DB-48A7-9D67-1DFFBC9AAF24}" dt="2025-01-09T23:49:40.149" v="1315" actId="403"/>
          <ac:spMkLst>
            <pc:docMk/>
            <pc:sldMk cId="594902211" sldId="521"/>
            <ac:spMk id="24" creationId="{E46BA5F9-2E3E-D6DF-2051-4C760CD48170}"/>
          </ac:spMkLst>
        </pc:spChg>
      </pc:sldChg>
      <pc:sldChg chg="addSp delSp modSp add mod delAnim modAnim">
        <pc:chgData name="shery tawfeeq" userId="19a96e0e89ed5f52" providerId="LiveId" clId="{3C9F08B2-26DB-48A7-9D67-1DFFBC9AAF24}" dt="2025-01-09T23:48:03.347" v="1295"/>
        <pc:sldMkLst>
          <pc:docMk/>
          <pc:sldMk cId="9574071" sldId="522"/>
        </pc:sldMkLst>
        <pc:spChg chg="mod">
          <ac:chgData name="shery tawfeeq" userId="19a96e0e89ed5f52" providerId="LiveId" clId="{3C9F08B2-26DB-48A7-9D67-1DFFBC9AAF24}" dt="2025-01-09T23:45:58.241" v="1279" actId="1076"/>
          <ac:spMkLst>
            <pc:docMk/>
            <pc:sldMk cId="9574071" sldId="522"/>
            <ac:spMk id="41" creationId="{A60017D2-8487-F030-EB49-5A7978235DB7}"/>
          </ac:spMkLst>
        </pc:spChg>
        <pc:picChg chg="add mod">
          <ac:chgData name="shery tawfeeq" userId="19a96e0e89ed5f52" providerId="LiveId" clId="{3C9F08B2-26DB-48A7-9D67-1DFFBC9AAF24}" dt="2025-01-09T23:48:03.347" v="1295"/>
          <ac:picMkLst>
            <pc:docMk/>
            <pc:sldMk cId="9574071" sldId="522"/>
            <ac:picMk id="3" creationId="{109DD2A4-B882-D573-65E6-33DF76F0FB05}"/>
          </ac:picMkLst>
        </pc:picChg>
      </pc:sldChg>
      <pc:sldChg chg="addSp delSp modSp add mod delAnim modAnim">
        <pc:chgData name="shery tawfeeq" userId="19a96e0e89ed5f52" providerId="LiveId" clId="{3C9F08B2-26DB-48A7-9D67-1DFFBC9AAF24}" dt="2025-01-09T23:49:12.454" v="1309"/>
        <pc:sldMkLst>
          <pc:docMk/>
          <pc:sldMk cId="2633394226" sldId="523"/>
        </pc:sldMkLst>
        <pc:spChg chg="mod">
          <ac:chgData name="shery tawfeeq" userId="19a96e0e89ed5f52" providerId="LiveId" clId="{3C9F08B2-26DB-48A7-9D67-1DFFBC9AAF24}" dt="2025-01-09T23:48:57.593" v="1308" actId="14100"/>
          <ac:spMkLst>
            <pc:docMk/>
            <pc:sldMk cId="2633394226" sldId="523"/>
            <ac:spMk id="8" creationId="{49BC44DE-C0ED-1DF6-EEE5-C68F0D2CF70E}"/>
          </ac:spMkLst>
        </pc:spChg>
        <pc:spChg chg="mod">
          <ac:chgData name="shery tawfeeq" userId="19a96e0e89ed5f52" providerId="LiveId" clId="{3C9F08B2-26DB-48A7-9D67-1DFFBC9AAF24}" dt="2025-01-09T23:48:36.090" v="1302" actId="255"/>
          <ac:spMkLst>
            <pc:docMk/>
            <pc:sldMk cId="2633394226" sldId="523"/>
            <ac:spMk id="48" creationId="{1C32891A-E0E2-8E71-B764-9A2646DF5891}"/>
          </ac:spMkLst>
        </pc:spChg>
        <pc:picChg chg="add mod">
          <ac:chgData name="shery tawfeeq" userId="19a96e0e89ed5f52" providerId="LiveId" clId="{3C9F08B2-26DB-48A7-9D67-1DFFBC9AAF24}" dt="2025-01-09T23:49:12.454" v="1309"/>
          <ac:picMkLst>
            <pc:docMk/>
            <pc:sldMk cId="2633394226" sldId="523"/>
            <ac:picMk id="2" creationId="{144ED785-0F6B-7E4B-7907-774F1F27BC63}"/>
          </ac:picMkLst>
        </pc:picChg>
      </pc:sldChg>
      <pc:sldChg chg="addSp delSp modSp add mod delAnim modAnim">
        <pc:chgData name="shery tawfeeq" userId="19a96e0e89ed5f52" providerId="LiveId" clId="{3C9F08B2-26DB-48A7-9D67-1DFFBC9AAF24}" dt="2025-01-09T23:51:38.248" v="1330"/>
        <pc:sldMkLst>
          <pc:docMk/>
          <pc:sldMk cId="2545223606" sldId="524"/>
        </pc:sldMkLst>
        <pc:spChg chg="mod">
          <ac:chgData name="shery tawfeeq" userId="19a96e0e89ed5f52" providerId="LiveId" clId="{3C9F08B2-26DB-48A7-9D67-1DFFBC9AAF24}" dt="2025-01-09T23:51:26.304" v="1329"/>
          <ac:spMkLst>
            <pc:docMk/>
            <pc:sldMk cId="2545223606" sldId="524"/>
            <ac:spMk id="24" creationId="{9DC18236-A287-F375-E4BE-6DB3488E2DBF}"/>
          </ac:spMkLst>
        </pc:spChg>
      </pc:sldChg>
      <pc:sldChg chg="addSp delSp modSp add mod delAnim modAnim">
        <pc:chgData name="shery tawfeeq" userId="19a96e0e89ed5f52" providerId="LiveId" clId="{3C9F08B2-26DB-48A7-9D67-1DFFBC9AAF24}" dt="2025-01-09T23:53:32.086" v="1347"/>
        <pc:sldMkLst>
          <pc:docMk/>
          <pc:sldMk cId="1169311992" sldId="525"/>
        </pc:sldMkLst>
        <pc:spChg chg="mod">
          <ac:chgData name="shery tawfeeq" userId="19a96e0e89ed5f52" providerId="LiveId" clId="{3C9F08B2-26DB-48A7-9D67-1DFFBC9AAF24}" dt="2025-01-09T23:53:04.734" v="1346" actId="14100"/>
          <ac:spMkLst>
            <pc:docMk/>
            <pc:sldMk cId="1169311992" sldId="525"/>
            <ac:spMk id="24" creationId="{D8C633E8-8662-4503-2795-345266813F99}"/>
          </ac:spMkLst>
        </pc:spChg>
      </pc:sldChg>
      <pc:sldChg chg="addSp delSp modSp add mod delAnim modAnim">
        <pc:chgData name="shery tawfeeq" userId="19a96e0e89ed5f52" providerId="LiveId" clId="{3C9F08B2-26DB-48A7-9D67-1DFFBC9AAF24}" dt="2025-01-09T23:56:23.467" v="1376"/>
        <pc:sldMkLst>
          <pc:docMk/>
          <pc:sldMk cId="1045934183" sldId="526"/>
        </pc:sldMkLst>
        <pc:spChg chg="mod">
          <ac:chgData name="shery tawfeeq" userId="19a96e0e89ed5f52" providerId="LiveId" clId="{3C9F08B2-26DB-48A7-9D67-1DFFBC9AAF24}" dt="2025-01-09T23:56:10.985" v="1375"/>
          <ac:spMkLst>
            <pc:docMk/>
            <pc:sldMk cId="1045934183" sldId="526"/>
            <ac:spMk id="24" creationId="{5A3F3A2C-046A-7487-D189-6D0E17245EE7}"/>
          </ac:spMkLst>
        </pc:spChg>
      </pc:sldChg>
      <pc:sldChg chg="addSp delSp modSp add mod delAnim modAnim">
        <pc:chgData name="shery tawfeeq" userId="19a96e0e89ed5f52" providerId="LiveId" clId="{3C9F08B2-26DB-48A7-9D67-1DFFBC9AAF24}" dt="2025-01-09T23:51:00.167" v="1324" actId="1076"/>
        <pc:sldMkLst>
          <pc:docMk/>
          <pc:sldMk cId="1924070366" sldId="527"/>
        </pc:sldMkLst>
        <pc:spChg chg="mod">
          <ac:chgData name="shery tawfeeq" userId="19a96e0e89ed5f52" providerId="LiveId" clId="{3C9F08B2-26DB-48A7-9D67-1DFFBC9AAF24}" dt="2025-01-09T23:51:00.167" v="1324" actId="1076"/>
          <ac:spMkLst>
            <pc:docMk/>
            <pc:sldMk cId="1924070366" sldId="527"/>
            <ac:spMk id="48" creationId="{9A7BBA3D-3E92-4EF4-3CF0-04F0012E1BDD}"/>
          </ac:spMkLst>
        </pc:spChg>
      </pc:sldChg>
      <pc:sldChg chg="addSp delSp modSp add mod delAnim modAnim">
        <pc:chgData name="shery tawfeeq" userId="19a96e0e89ed5f52" providerId="LiveId" clId="{3C9F08B2-26DB-48A7-9D67-1DFFBC9AAF24}" dt="2025-01-09T23:52:26.374" v="1338"/>
        <pc:sldMkLst>
          <pc:docMk/>
          <pc:sldMk cId="1125490800" sldId="528"/>
        </pc:sldMkLst>
        <pc:spChg chg="mod">
          <ac:chgData name="shery tawfeeq" userId="19a96e0e89ed5f52" providerId="LiveId" clId="{3C9F08B2-26DB-48A7-9D67-1DFFBC9AAF24}" dt="2025-01-09T23:52:15.166" v="1337" actId="1076"/>
          <ac:spMkLst>
            <pc:docMk/>
            <pc:sldMk cId="1125490800" sldId="528"/>
            <ac:spMk id="48" creationId="{68C0891A-1A34-A4BA-338A-CF519E24635A}"/>
          </ac:spMkLst>
        </pc:spChg>
      </pc:sldChg>
      <pc:sldChg chg="addSp delSp modSp add mod delAnim modAnim">
        <pc:chgData name="shery tawfeeq" userId="19a96e0e89ed5f52" providerId="LiveId" clId="{3C9F08B2-26DB-48A7-9D67-1DFFBC9AAF24}" dt="2025-01-09T23:55:49.804" v="1370"/>
        <pc:sldMkLst>
          <pc:docMk/>
          <pc:sldMk cId="1304799947" sldId="529"/>
        </pc:sldMkLst>
        <pc:spChg chg="mod">
          <ac:chgData name="shery tawfeeq" userId="19a96e0e89ed5f52" providerId="LiveId" clId="{3C9F08B2-26DB-48A7-9D67-1DFFBC9AAF24}" dt="2025-01-09T23:55:34.095" v="1369" actId="14100"/>
          <ac:spMkLst>
            <pc:docMk/>
            <pc:sldMk cId="1304799947" sldId="529"/>
            <ac:spMk id="8" creationId="{E74F1E17-14E6-66E3-0110-70AF33CEDCA2}"/>
          </ac:spMkLst>
        </pc:spChg>
        <pc:spChg chg="mod">
          <ac:chgData name="shery tawfeeq" userId="19a96e0e89ed5f52" providerId="LiveId" clId="{3C9F08B2-26DB-48A7-9D67-1DFFBC9AAF24}" dt="2025-01-09T23:55:13.231" v="1362"/>
          <ac:spMkLst>
            <pc:docMk/>
            <pc:sldMk cId="1304799947" sldId="529"/>
            <ac:spMk id="48" creationId="{C0290E9C-DD36-DEF5-0D49-8F36288CD08A}"/>
          </ac:spMkLst>
        </pc:spChg>
      </pc:sldChg>
      <pc:sldChg chg="addSp delSp modSp add mod ord delAnim modAnim">
        <pc:chgData name="shery tawfeeq" userId="19a96e0e89ed5f52" providerId="LiveId" clId="{3C9F08B2-26DB-48A7-9D67-1DFFBC9AAF24}" dt="2025-01-09T23:54:54.523" v="1357"/>
        <pc:sldMkLst>
          <pc:docMk/>
          <pc:sldMk cId="2411823110" sldId="530"/>
        </pc:sldMkLst>
        <pc:spChg chg="mod">
          <ac:chgData name="shery tawfeeq" userId="19a96e0e89ed5f52" providerId="LiveId" clId="{3C9F08B2-26DB-48A7-9D67-1DFFBC9AAF24}" dt="2025-01-09T23:54:23.790" v="1355"/>
          <ac:spMkLst>
            <pc:docMk/>
            <pc:sldMk cId="2411823110" sldId="530"/>
            <ac:spMk id="41" creationId="{EE0F6F2D-E848-7ABE-ED2D-0A56857E0C8E}"/>
          </ac:spMkLst>
        </pc:spChg>
        <pc:picChg chg="add mod">
          <ac:chgData name="shery tawfeeq" userId="19a96e0e89ed5f52" providerId="LiveId" clId="{3C9F08B2-26DB-48A7-9D67-1DFFBC9AAF24}" dt="2025-01-09T23:54:54.523" v="1357"/>
          <ac:picMkLst>
            <pc:docMk/>
            <pc:sldMk cId="2411823110" sldId="530"/>
            <ac:picMk id="7" creationId="{214A1629-F8B2-8149-5391-427E1DBF48C3}"/>
          </ac:picMkLst>
        </pc:picChg>
      </pc:sldChg>
      <pc:sldChg chg="addSp delSp modSp add mod delAnim modAnim">
        <pc:chgData name="shery tawfeeq" userId="19a96e0e89ed5f52" providerId="LiveId" clId="{3C9F08B2-26DB-48A7-9D67-1DFFBC9AAF24}" dt="2025-01-09T23:57:40.384" v="1388"/>
        <pc:sldMkLst>
          <pc:docMk/>
          <pc:sldMk cId="126941361" sldId="531"/>
        </pc:sldMkLst>
        <pc:spChg chg="mod">
          <ac:chgData name="shery tawfeeq" userId="19a96e0e89ed5f52" providerId="LiveId" clId="{3C9F08B2-26DB-48A7-9D67-1DFFBC9AAF24}" dt="2025-01-09T23:57:15.299" v="1384"/>
          <ac:spMkLst>
            <pc:docMk/>
            <pc:sldMk cId="126941361" sldId="531"/>
            <ac:spMk id="48" creationId="{C8D55D73-F67E-1FBA-AF3E-5B5DF66E3AE1}"/>
          </ac:spMkLst>
        </pc:spChg>
      </pc:sldChg>
      <pc:sldChg chg="addSp delSp modSp add mod delAnim modAnim">
        <pc:chgData name="shery tawfeeq" userId="19a96e0e89ed5f52" providerId="LiveId" clId="{3C9F08B2-26DB-48A7-9D67-1DFFBC9AAF24}" dt="2025-01-09T23:58:13.403" v="1395"/>
        <pc:sldMkLst>
          <pc:docMk/>
          <pc:sldMk cId="1036844852" sldId="532"/>
        </pc:sldMkLst>
        <pc:spChg chg="mod">
          <ac:chgData name="shery tawfeeq" userId="19a96e0e89ed5f52" providerId="LiveId" clId="{3C9F08B2-26DB-48A7-9D67-1DFFBC9AAF24}" dt="2025-01-09T23:58:01.399" v="1393"/>
          <ac:spMkLst>
            <pc:docMk/>
            <pc:sldMk cId="1036844852" sldId="532"/>
            <ac:spMk id="24" creationId="{60F12E6D-F552-D52B-199F-9F85244A1303}"/>
          </ac:spMkLst>
        </pc:spChg>
      </pc:sldChg>
      <pc:sldChg chg="addSp delSp modSp add mod delAnim modAnim">
        <pc:chgData name="shery tawfeeq" userId="19a96e0e89ed5f52" providerId="LiveId" clId="{3C9F08B2-26DB-48A7-9D67-1DFFBC9AAF24}" dt="2025-01-09T23:59:20.424" v="1402"/>
        <pc:sldMkLst>
          <pc:docMk/>
          <pc:sldMk cId="3008303037" sldId="533"/>
        </pc:sldMkLst>
        <pc:spChg chg="mod">
          <ac:chgData name="shery tawfeeq" userId="19a96e0e89ed5f52" providerId="LiveId" clId="{3C9F08B2-26DB-48A7-9D67-1DFFBC9AAF24}" dt="2025-01-09T23:58:58.277" v="1400"/>
          <ac:spMkLst>
            <pc:docMk/>
            <pc:sldMk cId="3008303037" sldId="533"/>
            <ac:spMk id="48" creationId="{44E959DF-F236-BEE4-BDD5-79F6D90F9E76}"/>
          </ac:spMkLst>
        </pc:spChg>
      </pc:sldChg>
      <pc:sldChg chg="addSp delSp modSp add mod delAnim modAnim">
        <pc:chgData name="shery tawfeeq" userId="19a96e0e89ed5f52" providerId="LiveId" clId="{3C9F08B2-26DB-48A7-9D67-1DFFBC9AAF24}" dt="2025-01-10T00:00:29.416" v="1412"/>
        <pc:sldMkLst>
          <pc:docMk/>
          <pc:sldMk cId="235973499" sldId="534"/>
        </pc:sldMkLst>
      </pc:sldChg>
      <pc:sldChg chg="addSp delSp modSp add mod delAnim modAnim">
        <pc:chgData name="shery tawfeeq" userId="19a96e0e89ed5f52" providerId="LiveId" clId="{3C9F08B2-26DB-48A7-9D67-1DFFBC9AAF24}" dt="2025-01-10T00:01:01.432" v="1419"/>
        <pc:sldMkLst>
          <pc:docMk/>
          <pc:sldMk cId="1705267753" sldId="535"/>
        </pc:sldMkLst>
      </pc:sldChg>
      <pc:sldChg chg="delSp modSp add mod delAnim">
        <pc:chgData name="shery tawfeeq" userId="19a96e0e89ed5f52" providerId="LiveId" clId="{3C9F08B2-26DB-48A7-9D67-1DFFBC9AAF24}" dt="2025-01-10T18:38:48.031" v="1433" actId="20577"/>
        <pc:sldMkLst>
          <pc:docMk/>
          <pc:sldMk cId="159840516" sldId="536"/>
        </pc:sldMkLst>
        <pc:spChg chg="mod">
          <ac:chgData name="shery tawfeeq" userId="19a96e0e89ed5f52" providerId="LiveId" clId="{3C9F08B2-26DB-48A7-9D67-1DFFBC9AAF24}" dt="2025-01-10T18:38:48.031" v="1433" actId="20577"/>
          <ac:spMkLst>
            <pc:docMk/>
            <pc:sldMk cId="159840516" sldId="536"/>
            <ac:spMk id="7" creationId="{A80D7734-4222-A13A-A8D3-73D7F150D0E5}"/>
          </ac:spMkLst>
        </pc:spChg>
      </pc:sldChg>
      <pc:sldChg chg="add del">
        <pc:chgData name="shery tawfeeq" userId="19a96e0e89ed5f52" providerId="LiveId" clId="{3C9F08B2-26DB-48A7-9D67-1DFFBC9AAF24}" dt="2025-01-10T00:01:26.478" v="1420" actId="47"/>
        <pc:sldMkLst>
          <pc:docMk/>
          <pc:sldMk cId="1529492034" sldId="536"/>
        </pc:sldMkLst>
      </pc:sldChg>
    </pc:docChg>
  </pc:docChgLst>
  <pc:docChgLst>
    <pc:chgData name="shery tawfeeq" userId="19a96e0e89ed5f52" providerId="LiveId" clId="{6AB89B94-C90C-463A-957A-30968F8FABD9}"/>
    <pc:docChg chg="custSel modSld">
      <pc:chgData name="shery tawfeeq" userId="19a96e0e89ed5f52" providerId="LiveId" clId="{6AB89B94-C90C-463A-957A-30968F8FABD9}" dt="2025-01-07T19:00:44.667" v="21" actId="478"/>
      <pc:docMkLst>
        <pc:docMk/>
      </pc:docMkLst>
      <pc:sldChg chg="delSp mod modTransition delAnim">
        <pc:chgData name="shery tawfeeq" userId="19a96e0e89ed5f52" providerId="LiveId" clId="{6AB89B94-C90C-463A-957A-30968F8FABD9}" dt="2025-01-07T18:58:53.222" v="4" actId="478"/>
        <pc:sldMkLst>
          <pc:docMk/>
          <pc:sldMk cId="0" sldId="256"/>
        </pc:sldMkLst>
      </pc:sldChg>
      <pc:sldChg chg="delSp mod modTransition delAnim">
        <pc:chgData name="shery tawfeeq" userId="19a96e0e89ed5f52" providerId="LiveId" clId="{6AB89B94-C90C-463A-957A-30968F8FABD9}" dt="2025-01-07T18:58:36.672" v="2" actId="478"/>
        <pc:sldMkLst>
          <pc:docMk/>
          <pc:sldMk cId="0" sldId="271"/>
        </pc:sldMkLst>
      </pc:sldChg>
      <pc:sldChg chg="delSp mod modTransition delAnim">
        <pc:chgData name="shery tawfeeq" userId="19a96e0e89ed5f52" providerId="LiveId" clId="{6AB89B94-C90C-463A-957A-30968F8FABD9}" dt="2025-01-07T18:58:42.546" v="3" actId="478"/>
        <pc:sldMkLst>
          <pc:docMk/>
          <pc:sldMk cId="0" sldId="276"/>
        </pc:sldMkLst>
      </pc:sldChg>
      <pc:sldChg chg="delSp mod modTransition delAnim">
        <pc:chgData name="shery tawfeeq" userId="19a96e0e89ed5f52" providerId="LiveId" clId="{6AB89B94-C90C-463A-957A-30968F8FABD9}" dt="2025-01-07T19:00:44.667" v="21" actId="478"/>
        <pc:sldMkLst>
          <pc:docMk/>
          <pc:sldMk cId="0" sldId="303"/>
        </pc:sldMkLst>
      </pc:sldChg>
      <pc:sldChg chg="delSp modTransition modAnim">
        <pc:chgData name="shery tawfeeq" userId="19a96e0e89ed5f52" providerId="LiveId" clId="{6AB89B94-C90C-463A-957A-30968F8FABD9}" dt="2025-01-07T18:58:12.713" v="0"/>
        <pc:sldMkLst>
          <pc:docMk/>
          <pc:sldMk cId="0" sldId="306"/>
        </pc:sldMkLst>
      </pc:sldChg>
      <pc:sldChg chg="delSp mod modTransition delAnim">
        <pc:chgData name="shery tawfeeq" userId="19a96e0e89ed5f52" providerId="LiveId" clId="{6AB89B94-C90C-463A-957A-30968F8FABD9}" dt="2025-01-07T18:58:24.090" v="1" actId="478"/>
        <pc:sldMkLst>
          <pc:docMk/>
          <pc:sldMk cId="0" sldId="313"/>
        </pc:sldMkLst>
      </pc:sldChg>
      <pc:sldChg chg="delSp mod modTransition delAnim">
        <pc:chgData name="shery tawfeeq" userId="19a96e0e89ed5f52" providerId="LiveId" clId="{6AB89B94-C90C-463A-957A-30968F8FABD9}" dt="2025-01-07T19:00:34.232" v="20" actId="478"/>
        <pc:sldMkLst>
          <pc:docMk/>
          <pc:sldMk cId="0" sldId="349"/>
        </pc:sldMkLst>
      </pc:sldChg>
      <pc:sldChg chg="delSp modTransition modAnim">
        <pc:chgData name="shery tawfeeq" userId="19a96e0e89ed5f52" providerId="LiveId" clId="{6AB89B94-C90C-463A-957A-30968F8FABD9}" dt="2025-01-07T18:58:12.713" v="0"/>
        <pc:sldMkLst>
          <pc:docMk/>
          <pc:sldMk cId="0" sldId="480"/>
        </pc:sldMkLst>
      </pc:sldChg>
      <pc:sldChg chg="delSp mod modTransition delAnim">
        <pc:chgData name="shery tawfeeq" userId="19a96e0e89ed5f52" providerId="LiveId" clId="{6AB89B94-C90C-463A-957A-30968F8FABD9}" dt="2025-01-07T18:58:57.181" v="5" actId="478"/>
        <pc:sldMkLst>
          <pc:docMk/>
          <pc:sldMk cId="1584672584" sldId="496"/>
        </pc:sldMkLst>
      </pc:sldChg>
      <pc:sldChg chg="delSp mod modTransition delAnim">
        <pc:chgData name="shery tawfeeq" userId="19a96e0e89ed5f52" providerId="LiveId" clId="{6AB89B94-C90C-463A-957A-30968F8FABD9}" dt="2025-01-07T18:59:03.233" v="6" actId="478"/>
        <pc:sldMkLst>
          <pc:docMk/>
          <pc:sldMk cId="665929241" sldId="497"/>
        </pc:sldMkLst>
      </pc:sldChg>
      <pc:sldChg chg="delSp mod modTransition delAnim">
        <pc:chgData name="shery tawfeeq" userId="19a96e0e89ed5f52" providerId="LiveId" clId="{6AB89B94-C90C-463A-957A-30968F8FABD9}" dt="2025-01-07T18:59:11.467" v="7" actId="478"/>
        <pc:sldMkLst>
          <pc:docMk/>
          <pc:sldMk cId="1784990302" sldId="498"/>
        </pc:sldMkLst>
      </pc:sldChg>
      <pc:sldChg chg="delSp mod modTransition delAnim">
        <pc:chgData name="shery tawfeeq" userId="19a96e0e89ed5f52" providerId="LiveId" clId="{6AB89B94-C90C-463A-957A-30968F8FABD9}" dt="2025-01-07T18:59:18.115" v="8" actId="478"/>
        <pc:sldMkLst>
          <pc:docMk/>
          <pc:sldMk cId="526482925" sldId="499"/>
        </pc:sldMkLst>
      </pc:sldChg>
      <pc:sldChg chg="delSp mod modTransition delAnim">
        <pc:chgData name="shery tawfeeq" userId="19a96e0e89ed5f52" providerId="LiveId" clId="{6AB89B94-C90C-463A-957A-30968F8FABD9}" dt="2025-01-07T18:59:22.090" v="9" actId="478"/>
        <pc:sldMkLst>
          <pc:docMk/>
          <pc:sldMk cId="624478510" sldId="500"/>
        </pc:sldMkLst>
      </pc:sldChg>
      <pc:sldChg chg="delSp mod modTransition delAnim">
        <pc:chgData name="shery tawfeeq" userId="19a96e0e89ed5f52" providerId="LiveId" clId="{6AB89B94-C90C-463A-957A-30968F8FABD9}" dt="2025-01-07T18:59:33.365" v="10" actId="478"/>
        <pc:sldMkLst>
          <pc:docMk/>
          <pc:sldMk cId="2252565313" sldId="501"/>
        </pc:sldMkLst>
      </pc:sldChg>
      <pc:sldChg chg="delSp mod modTransition delAnim">
        <pc:chgData name="shery tawfeeq" userId="19a96e0e89ed5f52" providerId="LiveId" clId="{6AB89B94-C90C-463A-957A-30968F8FABD9}" dt="2025-01-07T18:59:38.286" v="11" actId="478"/>
        <pc:sldMkLst>
          <pc:docMk/>
          <pc:sldMk cId="1826110906" sldId="502"/>
        </pc:sldMkLst>
      </pc:sldChg>
      <pc:sldChg chg="delSp mod modTransition delAnim">
        <pc:chgData name="shery tawfeeq" userId="19a96e0e89ed5f52" providerId="LiveId" clId="{6AB89B94-C90C-463A-957A-30968F8FABD9}" dt="2025-01-07T18:59:43.152" v="12" actId="478"/>
        <pc:sldMkLst>
          <pc:docMk/>
          <pc:sldMk cId="3623418779" sldId="503"/>
        </pc:sldMkLst>
      </pc:sldChg>
      <pc:sldChg chg="delSp mod modTransition delAnim">
        <pc:chgData name="shery tawfeeq" userId="19a96e0e89ed5f52" providerId="LiveId" clId="{6AB89B94-C90C-463A-957A-30968F8FABD9}" dt="2025-01-07T18:59:48.610" v="13" actId="478"/>
        <pc:sldMkLst>
          <pc:docMk/>
          <pc:sldMk cId="262867761" sldId="504"/>
        </pc:sldMkLst>
      </pc:sldChg>
      <pc:sldChg chg="delSp mod modTransition delAnim">
        <pc:chgData name="shery tawfeeq" userId="19a96e0e89ed5f52" providerId="LiveId" clId="{6AB89B94-C90C-463A-957A-30968F8FABD9}" dt="2025-01-07T18:59:53.754" v="14" actId="478"/>
        <pc:sldMkLst>
          <pc:docMk/>
          <pc:sldMk cId="3225467422" sldId="505"/>
        </pc:sldMkLst>
      </pc:sldChg>
      <pc:sldChg chg="delSp mod modTransition delAnim">
        <pc:chgData name="shery tawfeeq" userId="19a96e0e89ed5f52" providerId="LiveId" clId="{6AB89B94-C90C-463A-957A-30968F8FABD9}" dt="2025-01-07T18:59:58.726" v="15" actId="478"/>
        <pc:sldMkLst>
          <pc:docMk/>
          <pc:sldMk cId="1752650320" sldId="506"/>
        </pc:sldMkLst>
      </pc:sldChg>
      <pc:sldChg chg="delSp modTransition modAnim">
        <pc:chgData name="shery tawfeeq" userId="19a96e0e89ed5f52" providerId="LiveId" clId="{6AB89B94-C90C-463A-957A-30968F8FABD9}" dt="2025-01-07T18:58:12.713" v="0"/>
        <pc:sldMkLst>
          <pc:docMk/>
          <pc:sldMk cId="1641786519" sldId="507"/>
        </pc:sldMkLst>
      </pc:sldChg>
      <pc:sldChg chg="delSp modTransition modAnim">
        <pc:chgData name="shery tawfeeq" userId="19a96e0e89ed5f52" providerId="LiveId" clId="{6AB89B94-C90C-463A-957A-30968F8FABD9}" dt="2025-01-07T18:58:12.713" v="0"/>
        <pc:sldMkLst>
          <pc:docMk/>
          <pc:sldMk cId="4263090570" sldId="508"/>
        </pc:sldMkLst>
      </pc:sldChg>
      <pc:sldChg chg="delSp modTransition modAnim">
        <pc:chgData name="shery tawfeeq" userId="19a96e0e89ed5f52" providerId="LiveId" clId="{6AB89B94-C90C-463A-957A-30968F8FABD9}" dt="2025-01-07T18:58:12.713" v="0"/>
        <pc:sldMkLst>
          <pc:docMk/>
          <pc:sldMk cId="3544253025" sldId="509"/>
        </pc:sldMkLst>
      </pc:sldChg>
      <pc:sldChg chg="delSp mod modTransition delAnim">
        <pc:chgData name="shery tawfeeq" userId="19a96e0e89ed5f52" providerId="LiveId" clId="{6AB89B94-C90C-463A-957A-30968F8FABD9}" dt="2025-01-07T19:00:11.654" v="16" actId="478"/>
        <pc:sldMkLst>
          <pc:docMk/>
          <pc:sldMk cId="2413712043" sldId="510"/>
        </pc:sldMkLst>
      </pc:sldChg>
      <pc:sldChg chg="delSp mod modTransition delAnim">
        <pc:chgData name="shery tawfeeq" userId="19a96e0e89ed5f52" providerId="LiveId" clId="{6AB89B94-C90C-463A-957A-30968F8FABD9}" dt="2025-01-07T19:00:21.598" v="17" actId="478"/>
        <pc:sldMkLst>
          <pc:docMk/>
          <pc:sldMk cId="1961407119" sldId="511"/>
        </pc:sldMkLst>
      </pc:sldChg>
      <pc:sldChg chg="delSp mod modTransition delAnim">
        <pc:chgData name="shery tawfeeq" userId="19a96e0e89ed5f52" providerId="LiveId" clId="{6AB89B94-C90C-463A-957A-30968F8FABD9}" dt="2025-01-07T19:00:25.950" v="18" actId="478"/>
        <pc:sldMkLst>
          <pc:docMk/>
          <pc:sldMk cId="874361575" sldId="512"/>
        </pc:sldMkLst>
      </pc:sldChg>
      <pc:sldChg chg="delSp mod modTransition delAnim">
        <pc:chgData name="shery tawfeeq" userId="19a96e0e89ed5f52" providerId="LiveId" clId="{6AB89B94-C90C-463A-957A-30968F8FABD9}" dt="2025-01-07T19:00:30.241" v="19" actId="478"/>
        <pc:sldMkLst>
          <pc:docMk/>
          <pc:sldMk cId="3979150165" sldId="513"/>
        </pc:sldMkLst>
      </pc:sldChg>
    </pc:docChg>
  </pc:docChgLst>
  <pc:docChgLst>
    <pc:chgData name="shery tawfeeq" userId="19a96e0e89ed5f52" providerId="LiveId" clId="{5A872798-FE61-4E27-A3A0-331FF5AA8608}"/>
    <pc:docChg chg="undo redo custSel addSld delSld modSld sldOrd modSection">
      <pc:chgData name="shery tawfeeq" userId="19a96e0e89ed5f52" providerId="LiveId" clId="{5A872798-FE61-4E27-A3A0-331FF5AA8608}" dt="2025-01-13T14:30:42.351" v="624"/>
      <pc:docMkLst>
        <pc:docMk/>
      </pc:docMkLst>
      <pc:sldChg chg="modSp mod">
        <pc:chgData name="shery tawfeeq" userId="19a96e0e89ed5f52" providerId="LiveId" clId="{5A872798-FE61-4E27-A3A0-331FF5AA8608}" dt="2025-01-10T18:42:09.341" v="10" actId="20577"/>
        <pc:sldMkLst>
          <pc:docMk/>
          <pc:sldMk cId="0" sldId="276"/>
        </pc:sldMkLst>
        <pc:spChg chg="mod">
          <ac:chgData name="shery tawfeeq" userId="19a96e0e89ed5f52" providerId="LiveId" clId="{5A872798-FE61-4E27-A3A0-331FF5AA8608}" dt="2025-01-10T18:41:52.368" v="7" actId="14100"/>
          <ac:spMkLst>
            <pc:docMk/>
            <pc:sldMk cId="0" sldId="276"/>
            <ac:spMk id="25" creationId="{00000000-0000-0000-0000-000000000000}"/>
          </ac:spMkLst>
        </pc:spChg>
        <pc:spChg chg="mod">
          <ac:chgData name="shery tawfeeq" userId="19a96e0e89ed5f52" providerId="LiveId" clId="{5A872798-FE61-4E27-A3A0-331FF5AA8608}" dt="2025-01-10T18:42:09.341" v="10" actId="20577"/>
          <ac:spMkLst>
            <pc:docMk/>
            <pc:sldMk cId="0" sldId="276"/>
            <ac:spMk id="48" creationId="{00000000-0000-0000-0000-000000000000}"/>
          </ac:spMkLst>
        </pc:spChg>
      </pc:sldChg>
      <pc:sldChg chg="addSp modSp">
        <pc:chgData name="shery tawfeeq" userId="19a96e0e89ed5f52" providerId="LiveId" clId="{5A872798-FE61-4E27-A3A0-331FF5AA8608}" dt="2025-01-13T14:30:42.351" v="624"/>
        <pc:sldMkLst>
          <pc:docMk/>
          <pc:sldMk cId="0" sldId="303"/>
        </pc:sldMkLst>
        <pc:picChg chg="add mod">
          <ac:chgData name="shery tawfeeq" userId="19a96e0e89ed5f52" providerId="LiveId" clId="{5A872798-FE61-4E27-A3A0-331FF5AA8608}" dt="2025-01-13T14:30:42.351" v="624"/>
          <ac:picMkLst>
            <pc:docMk/>
            <pc:sldMk cId="0" sldId="303"/>
            <ac:picMk id="10" creationId="{9319B3C8-8187-DD7E-75BC-71201E4C32D9}"/>
          </ac:picMkLst>
        </pc:picChg>
      </pc:sldChg>
      <pc:sldChg chg="addSp delSp modSp mod modTransition modAnim">
        <pc:chgData name="shery tawfeeq" userId="19a96e0e89ed5f52" providerId="LiveId" clId="{5A872798-FE61-4E27-A3A0-331FF5AA8608}" dt="2025-01-13T14:26:49.814" v="615"/>
        <pc:sldMkLst>
          <pc:docMk/>
          <pc:sldMk cId="0" sldId="306"/>
        </pc:sldMkLst>
        <pc:picChg chg="add del mod">
          <ac:chgData name="shery tawfeeq" userId="19a96e0e89ed5f52" providerId="LiveId" clId="{5A872798-FE61-4E27-A3A0-331FF5AA8608}" dt="2025-01-13T14:26:21.608" v="614"/>
          <ac:picMkLst>
            <pc:docMk/>
            <pc:sldMk cId="0" sldId="306"/>
            <ac:picMk id="7" creationId="{5F0978D2-A825-4646-F467-FAF37A51B20A}"/>
          </ac:picMkLst>
        </pc:picChg>
        <pc:picChg chg="add del mod ord">
          <ac:chgData name="shery tawfeeq" userId="19a96e0e89ed5f52" providerId="LiveId" clId="{5A872798-FE61-4E27-A3A0-331FF5AA8608}" dt="2025-01-13T14:26:49.814" v="615"/>
          <ac:picMkLst>
            <pc:docMk/>
            <pc:sldMk cId="0" sldId="306"/>
            <ac:picMk id="14" creationId="{7BE85499-EB42-B125-4FEC-5CBDF5CBE32A}"/>
          </ac:picMkLst>
        </pc:picChg>
        <pc:picChg chg="add mod">
          <ac:chgData name="shery tawfeeq" userId="19a96e0e89ed5f52" providerId="LiveId" clId="{5A872798-FE61-4E27-A3A0-331FF5AA8608}" dt="2025-01-13T14:26:49.814" v="615"/>
          <ac:picMkLst>
            <pc:docMk/>
            <pc:sldMk cId="0" sldId="306"/>
            <ac:picMk id="15" creationId="{1BC06001-C7E5-F41C-BA91-84EEEE9968CB}"/>
          </ac:picMkLst>
        </pc:picChg>
      </pc:sldChg>
      <pc:sldChg chg="addSp delSp modSp mod modTransition modAnim">
        <pc:chgData name="shery tawfeeq" userId="19a96e0e89ed5f52" providerId="LiveId" clId="{5A872798-FE61-4E27-A3A0-331FF5AA8608}" dt="2025-01-13T14:30:24.190" v="623"/>
        <pc:sldMkLst>
          <pc:docMk/>
          <pc:sldMk cId="0" sldId="349"/>
        </pc:sldMkLst>
        <pc:picChg chg="add del mod">
          <ac:chgData name="shery tawfeeq" userId="19a96e0e89ed5f52" providerId="LiveId" clId="{5A872798-FE61-4E27-A3A0-331FF5AA8608}" dt="2025-01-13T14:29:37.591" v="619"/>
          <ac:picMkLst>
            <pc:docMk/>
            <pc:sldMk cId="0" sldId="349"/>
            <ac:picMk id="5" creationId="{C5EAF471-0AE9-D3F6-A5E6-12439EC35EC6}"/>
          </ac:picMkLst>
        </pc:picChg>
        <pc:picChg chg="add del mod ord">
          <ac:chgData name="shery tawfeeq" userId="19a96e0e89ed5f52" providerId="LiveId" clId="{5A872798-FE61-4E27-A3A0-331FF5AA8608}" dt="2025-01-13T14:29:49.005" v="620"/>
          <ac:picMkLst>
            <pc:docMk/>
            <pc:sldMk cId="0" sldId="349"/>
            <ac:picMk id="8" creationId="{B400B048-5E9D-3EAC-637C-C41681278E7C}"/>
          </ac:picMkLst>
        </pc:picChg>
        <pc:picChg chg="add del mod">
          <ac:chgData name="shery tawfeeq" userId="19a96e0e89ed5f52" providerId="LiveId" clId="{5A872798-FE61-4E27-A3A0-331FF5AA8608}" dt="2025-01-13T14:29:51.524" v="622"/>
          <ac:picMkLst>
            <pc:docMk/>
            <pc:sldMk cId="0" sldId="349"/>
            <ac:picMk id="11" creationId="{3AB03331-FBB7-17E8-FDC9-2762C22A0F64}"/>
          </ac:picMkLst>
        </pc:picChg>
        <pc:picChg chg="add del mod ord">
          <ac:chgData name="shery tawfeeq" userId="19a96e0e89ed5f52" providerId="LiveId" clId="{5A872798-FE61-4E27-A3A0-331FF5AA8608}" dt="2025-01-13T14:30:24.190" v="623"/>
          <ac:picMkLst>
            <pc:docMk/>
            <pc:sldMk cId="0" sldId="349"/>
            <ac:picMk id="16" creationId="{1F1C733D-E6EA-925A-EF6B-EDB977FD93AE}"/>
          </ac:picMkLst>
        </pc:picChg>
        <pc:picChg chg="add mod">
          <ac:chgData name="shery tawfeeq" userId="19a96e0e89ed5f52" providerId="LiveId" clId="{5A872798-FE61-4E27-A3A0-331FF5AA8608}" dt="2025-01-13T14:30:24.190" v="623"/>
          <ac:picMkLst>
            <pc:docMk/>
            <pc:sldMk cId="0" sldId="349"/>
            <ac:picMk id="17" creationId="{12151198-D0C6-F199-97E6-EC34F3952566}"/>
          </ac:picMkLst>
        </pc:picChg>
      </pc:sldChg>
      <pc:sldChg chg="addSp delSp modSp mod modTransition delAnim modAnim">
        <pc:chgData name="shery tawfeeq" userId="19a96e0e89ed5f52" providerId="LiveId" clId="{5A872798-FE61-4E27-A3A0-331FF5AA8608}" dt="2025-01-12T15:02:10.361" v="583"/>
        <pc:sldMkLst>
          <pc:docMk/>
          <pc:sldMk cId="0" sldId="480"/>
        </pc:sldMkLst>
        <pc:picChg chg="del">
          <ac:chgData name="shery tawfeeq" userId="19a96e0e89ed5f52" providerId="LiveId" clId="{5A872798-FE61-4E27-A3A0-331FF5AA8608}" dt="2025-01-12T14:53:18.598" v="564" actId="478"/>
          <ac:picMkLst>
            <pc:docMk/>
            <pc:sldMk cId="0" sldId="480"/>
            <ac:picMk id="2" creationId="{487F1D04-69E9-EF14-A81B-C988612999A2}"/>
          </ac:picMkLst>
        </pc:picChg>
        <pc:picChg chg="add del mod">
          <ac:chgData name="shery tawfeeq" userId="19a96e0e89ed5f52" providerId="LiveId" clId="{5A872798-FE61-4E27-A3A0-331FF5AA8608}" dt="2025-01-12T14:57:04.589" v="567"/>
          <ac:picMkLst>
            <pc:docMk/>
            <pc:sldMk cId="0" sldId="480"/>
            <ac:picMk id="9" creationId="{6B618661-3B76-90D9-2EA5-CB41779E35AD}"/>
          </ac:picMkLst>
        </pc:picChg>
        <pc:picChg chg="add del mod ord">
          <ac:chgData name="shery tawfeeq" userId="19a96e0e89ed5f52" providerId="LiveId" clId="{5A872798-FE61-4E27-A3A0-331FF5AA8608}" dt="2025-01-12T14:57:16.955" v="568"/>
          <ac:picMkLst>
            <pc:docMk/>
            <pc:sldMk cId="0" sldId="480"/>
            <ac:picMk id="12" creationId="{963FE1F1-2540-AC1B-FCA7-BE1B4AE74900}"/>
          </ac:picMkLst>
        </pc:picChg>
        <pc:picChg chg="add del mod">
          <ac:chgData name="shery tawfeeq" userId="19a96e0e89ed5f52" providerId="LiveId" clId="{5A872798-FE61-4E27-A3A0-331FF5AA8608}" dt="2025-01-12T14:57:19.830" v="570"/>
          <ac:picMkLst>
            <pc:docMk/>
            <pc:sldMk cId="0" sldId="480"/>
            <ac:picMk id="13" creationId="{AE2CE654-C011-22B6-2F86-D2ECEB738D86}"/>
          </ac:picMkLst>
        </pc:picChg>
        <pc:picChg chg="add del mod ord">
          <ac:chgData name="shery tawfeeq" userId="19a96e0e89ed5f52" providerId="LiveId" clId="{5A872798-FE61-4E27-A3A0-331FF5AA8608}" dt="2025-01-12T14:58:24.216" v="571"/>
          <ac:picMkLst>
            <pc:docMk/>
            <pc:sldMk cId="0" sldId="480"/>
            <ac:picMk id="17" creationId="{0EBE5806-FB27-3FEF-55DE-5B98EFD3527A}"/>
          </ac:picMkLst>
        </pc:picChg>
        <pc:picChg chg="add del mod">
          <ac:chgData name="shery tawfeeq" userId="19a96e0e89ed5f52" providerId="LiveId" clId="{5A872798-FE61-4E27-A3A0-331FF5AA8608}" dt="2025-01-12T14:58:38.401" v="573"/>
          <ac:picMkLst>
            <pc:docMk/>
            <pc:sldMk cId="0" sldId="480"/>
            <ac:picMk id="19" creationId="{E2EE376C-4DD1-717B-F1F9-489E3ED92AB0}"/>
          </ac:picMkLst>
        </pc:picChg>
        <pc:picChg chg="add del mod ord">
          <ac:chgData name="shery tawfeeq" userId="19a96e0e89ed5f52" providerId="LiveId" clId="{5A872798-FE61-4E27-A3A0-331FF5AA8608}" dt="2025-01-12T15:00:12.931" v="574"/>
          <ac:picMkLst>
            <pc:docMk/>
            <pc:sldMk cId="0" sldId="480"/>
            <ac:picMk id="23" creationId="{1250EB23-4323-DA36-85A8-63546BBDA38F}"/>
          </ac:picMkLst>
        </pc:picChg>
        <pc:picChg chg="add del mod">
          <ac:chgData name="shery tawfeeq" userId="19a96e0e89ed5f52" providerId="LiveId" clId="{5A872798-FE61-4E27-A3A0-331FF5AA8608}" dt="2025-01-12T15:00:22.693" v="576"/>
          <ac:picMkLst>
            <pc:docMk/>
            <pc:sldMk cId="0" sldId="480"/>
            <ac:picMk id="24" creationId="{72112C61-7E19-9473-C699-936934FF4B97}"/>
          </ac:picMkLst>
        </pc:picChg>
        <pc:picChg chg="add del mod ord">
          <ac:chgData name="shery tawfeeq" userId="19a96e0e89ed5f52" providerId="LiveId" clId="{5A872798-FE61-4E27-A3A0-331FF5AA8608}" dt="2025-01-12T15:00:51.764" v="577"/>
          <ac:picMkLst>
            <pc:docMk/>
            <pc:sldMk cId="0" sldId="480"/>
            <ac:picMk id="27" creationId="{AF30CCF7-A2CB-FD68-E3E5-C8B5DC1EFE37}"/>
          </ac:picMkLst>
        </pc:picChg>
        <pc:picChg chg="add del mod">
          <ac:chgData name="shery tawfeeq" userId="19a96e0e89ed5f52" providerId="LiveId" clId="{5A872798-FE61-4E27-A3A0-331FF5AA8608}" dt="2025-01-12T15:00:54.607" v="579"/>
          <ac:picMkLst>
            <pc:docMk/>
            <pc:sldMk cId="0" sldId="480"/>
            <ac:picMk id="28" creationId="{F14DB627-F1FB-CE05-B19D-CCE3B833161D}"/>
          </ac:picMkLst>
        </pc:picChg>
        <pc:picChg chg="add del mod ord">
          <ac:chgData name="shery tawfeeq" userId="19a96e0e89ed5f52" providerId="LiveId" clId="{5A872798-FE61-4E27-A3A0-331FF5AA8608}" dt="2025-01-12T15:01:11.767" v="580"/>
          <ac:picMkLst>
            <pc:docMk/>
            <pc:sldMk cId="0" sldId="480"/>
            <ac:picMk id="32" creationId="{D1E443FB-6D7D-0A21-1E65-CD462FD1F16B}"/>
          </ac:picMkLst>
        </pc:picChg>
        <pc:picChg chg="add del mod">
          <ac:chgData name="shery tawfeeq" userId="19a96e0e89ed5f52" providerId="LiveId" clId="{5A872798-FE61-4E27-A3A0-331FF5AA8608}" dt="2025-01-12T15:01:14.313" v="582"/>
          <ac:picMkLst>
            <pc:docMk/>
            <pc:sldMk cId="0" sldId="480"/>
            <ac:picMk id="33" creationId="{7B17CD77-A842-A6CF-3266-0B665B841C39}"/>
          </ac:picMkLst>
        </pc:picChg>
        <pc:picChg chg="add del mod ord">
          <ac:chgData name="shery tawfeeq" userId="19a96e0e89ed5f52" providerId="LiveId" clId="{5A872798-FE61-4E27-A3A0-331FF5AA8608}" dt="2025-01-12T15:02:10.361" v="583"/>
          <ac:picMkLst>
            <pc:docMk/>
            <pc:sldMk cId="0" sldId="480"/>
            <ac:picMk id="37" creationId="{A2EC2836-FC47-903A-37D6-60C573410DCB}"/>
          </ac:picMkLst>
        </pc:picChg>
        <pc:picChg chg="add mod">
          <ac:chgData name="shery tawfeeq" userId="19a96e0e89ed5f52" providerId="LiveId" clId="{5A872798-FE61-4E27-A3A0-331FF5AA8608}" dt="2025-01-12T15:02:10.361" v="583"/>
          <ac:picMkLst>
            <pc:docMk/>
            <pc:sldMk cId="0" sldId="480"/>
            <ac:picMk id="38" creationId="{0B32B285-F5F2-6036-35A2-53A46FA24133}"/>
          </ac:picMkLst>
        </pc:picChg>
      </pc:sldChg>
      <pc:sldChg chg="addSp modSp mod">
        <pc:chgData name="shery tawfeeq" userId="19a96e0e89ed5f52" providerId="LiveId" clId="{5A872798-FE61-4E27-A3A0-331FF5AA8608}" dt="2025-01-10T18:45:13.417" v="20" actId="14100"/>
        <pc:sldMkLst>
          <pc:docMk/>
          <pc:sldMk cId="526482925" sldId="499"/>
        </pc:sldMkLst>
        <pc:spChg chg="add mod">
          <ac:chgData name="shery tawfeeq" userId="19a96e0e89ed5f52" providerId="LiveId" clId="{5A872798-FE61-4E27-A3A0-331FF5AA8608}" dt="2025-01-10T18:44:44.039" v="17" actId="1076"/>
          <ac:spMkLst>
            <pc:docMk/>
            <pc:sldMk cId="526482925" sldId="499"/>
            <ac:spMk id="3" creationId="{2C97E943-19EB-E036-5FCF-DC927A1DE9F6}"/>
          </ac:spMkLst>
        </pc:spChg>
        <pc:spChg chg="mod">
          <ac:chgData name="shery tawfeeq" userId="19a96e0e89ed5f52" providerId="LiveId" clId="{5A872798-FE61-4E27-A3A0-331FF5AA8608}" dt="2025-01-10T18:45:13.417" v="20" actId="14100"/>
          <ac:spMkLst>
            <pc:docMk/>
            <pc:sldMk cId="526482925" sldId="499"/>
            <ac:spMk id="6" creationId="{00000000-0000-0000-0000-000000000000}"/>
          </ac:spMkLst>
        </pc:spChg>
      </pc:sldChg>
      <pc:sldChg chg="modSp mod">
        <pc:chgData name="shery tawfeeq" userId="19a96e0e89ed5f52" providerId="LiveId" clId="{5A872798-FE61-4E27-A3A0-331FF5AA8608}" dt="2025-01-10T18:45:49.841" v="22" actId="1076"/>
        <pc:sldMkLst>
          <pc:docMk/>
          <pc:sldMk cId="2252565313" sldId="501"/>
        </pc:sldMkLst>
        <pc:spChg chg="mod">
          <ac:chgData name="shery tawfeeq" userId="19a96e0e89ed5f52" providerId="LiveId" clId="{5A872798-FE61-4E27-A3A0-331FF5AA8608}" dt="2025-01-10T18:45:49.841" v="22" actId="1076"/>
          <ac:spMkLst>
            <pc:docMk/>
            <pc:sldMk cId="2252565313" sldId="501"/>
            <ac:spMk id="24" creationId="{00000000-0000-0000-0000-000000000000}"/>
          </ac:spMkLst>
        </pc:spChg>
      </pc:sldChg>
      <pc:sldChg chg="modSp mod">
        <pc:chgData name="shery tawfeeq" userId="19a96e0e89ed5f52" providerId="LiveId" clId="{5A872798-FE61-4E27-A3A0-331FF5AA8608}" dt="2025-01-10T18:46:12.607" v="24" actId="1076"/>
        <pc:sldMkLst>
          <pc:docMk/>
          <pc:sldMk cId="1826110906" sldId="502"/>
        </pc:sldMkLst>
        <pc:spChg chg="mod">
          <ac:chgData name="shery tawfeeq" userId="19a96e0e89ed5f52" providerId="LiveId" clId="{5A872798-FE61-4E27-A3A0-331FF5AA8608}" dt="2025-01-10T18:46:12.607" v="24" actId="1076"/>
          <ac:spMkLst>
            <pc:docMk/>
            <pc:sldMk cId="1826110906" sldId="502"/>
            <ac:spMk id="48" creationId="{00000000-0000-0000-0000-000000000000}"/>
          </ac:spMkLst>
        </pc:spChg>
      </pc:sldChg>
      <pc:sldChg chg="modSp mod">
        <pc:chgData name="shery tawfeeq" userId="19a96e0e89ed5f52" providerId="LiveId" clId="{5A872798-FE61-4E27-A3A0-331FF5AA8608}" dt="2025-01-10T18:46:49.386" v="30" actId="1076"/>
        <pc:sldMkLst>
          <pc:docMk/>
          <pc:sldMk cId="3225467422" sldId="505"/>
        </pc:sldMkLst>
        <pc:spChg chg="mod">
          <ac:chgData name="shery tawfeeq" userId="19a96e0e89ed5f52" providerId="LiveId" clId="{5A872798-FE61-4E27-A3A0-331FF5AA8608}" dt="2025-01-10T18:46:49.386" v="30" actId="1076"/>
          <ac:spMkLst>
            <pc:docMk/>
            <pc:sldMk cId="3225467422" sldId="505"/>
            <ac:spMk id="48" creationId="{00000000-0000-0000-0000-000000000000}"/>
          </ac:spMkLst>
        </pc:spChg>
      </pc:sldChg>
      <pc:sldChg chg="modSp mod">
        <pc:chgData name="shery tawfeeq" userId="19a96e0e89ed5f52" providerId="LiveId" clId="{5A872798-FE61-4E27-A3A0-331FF5AA8608}" dt="2025-01-10T18:47:44.035" v="36" actId="115"/>
        <pc:sldMkLst>
          <pc:docMk/>
          <pc:sldMk cId="1752650320" sldId="506"/>
        </pc:sldMkLst>
        <pc:spChg chg="mod">
          <ac:chgData name="shery tawfeeq" userId="19a96e0e89ed5f52" providerId="LiveId" clId="{5A872798-FE61-4E27-A3A0-331FF5AA8608}" dt="2025-01-10T18:47:44.035" v="36" actId="115"/>
          <ac:spMkLst>
            <pc:docMk/>
            <pc:sldMk cId="1752650320" sldId="506"/>
            <ac:spMk id="24" creationId="{00000000-0000-0000-0000-000000000000}"/>
          </ac:spMkLst>
        </pc:spChg>
      </pc:sldChg>
      <pc:sldChg chg="addSp delSp modSp mod modTransition delAnim modAnim">
        <pc:chgData name="shery tawfeeq" userId="19a96e0e89ed5f52" providerId="LiveId" clId="{5A872798-FE61-4E27-A3A0-331FF5AA8608}" dt="2025-01-12T15:05:24.546" v="588"/>
        <pc:sldMkLst>
          <pc:docMk/>
          <pc:sldMk cId="359579479" sldId="514"/>
        </pc:sldMkLst>
        <pc:picChg chg="del">
          <ac:chgData name="shery tawfeeq" userId="19a96e0e89ed5f52" providerId="LiveId" clId="{5A872798-FE61-4E27-A3A0-331FF5AA8608}" dt="2025-01-12T15:03:57.049" v="584" actId="478"/>
          <ac:picMkLst>
            <pc:docMk/>
            <pc:sldMk cId="359579479" sldId="514"/>
            <ac:picMk id="8" creationId="{26EE6939-9ED7-0929-0AA0-BE1D45ABAE3C}"/>
          </ac:picMkLst>
        </pc:picChg>
        <pc:picChg chg="add del mod">
          <ac:chgData name="shery tawfeeq" userId="19a96e0e89ed5f52" providerId="LiveId" clId="{5A872798-FE61-4E27-A3A0-331FF5AA8608}" dt="2025-01-12T15:04:26.580" v="587"/>
          <ac:picMkLst>
            <pc:docMk/>
            <pc:sldMk cId="359579479" sldId="514"/>
            <ac:picMk id="20" creationId="{4BB37B57-4A53-E3A3-2780-3008B4BAF3AE}"/>
          </ac:picMkLst>
        </pc:picChg>
        <pc:picChg chg="add del mod ord">
          <ac:chgData name="shery tawfeeq" userId="19a96e0e89ed5f52" providerId="LiveId" clId="{5A872798-FE61-4E27-A3A0-331FF5AA8608}" dt="2025-01-12T15:05:24.546" v="588"/>
          <ac:picMkLst>
            <pc:docMk/>
            <pc:sldMk cId="359579479" sldId="514"/>
            <ac:picMk id="23" creationId="{0E28A01D-5DE3-3F87-7379-1B1E5A958937}"/>
          </ac:picMkLst>
        </pc:picChg>
        <pc:picChg chg="add mod">
          <ac:chgData name="shery tawfeeq" userId="19a96e0e89ed5f52" providerId="LiveId" clId="{5A872798-FE61-4E27-A3A0-331FF5AA8608}" dt="2025-01-12T15:05:24.546" v="588"/>
          <ac:picMkLst>
            <pc:docMk/>
            <pc:sldMk cId="359579479" sldId="514"/>
            <ac:picMk id="24" creationId="{B8E482FE-AFA7-2A5A-B242-63B5CEAC771B}"/>
          </ac:picMkLst>
        </pc:picChg>
      </pc:sldChg>
      <pc:sldChg chg="addSp delSp modSp mod delAnim">
        <pc:chgData name="shery tawfeeq" userId="19a96e0e89ed5f52" providerId="LiveId" clId="{5A872798-FE61-4E27-A3A0-331FF5AA8608}" dt="2025-01-12T15:19:42.451" v="589"/>
        <pc:sldMkLst>
          <pc:docMk/>
          <pc:sldMk cId="594902211" sldId="521"/>
        </pc:sldMkLst>
        <pc:spChg chg="mod">
          <ac:chgData name="shery tawfeeq" userId="19a96e0e89ed5f52" providerId="LiveId" clId="{5A872798-FE61-4E27-A3A0-331FF5AA8608}" dt="2025-01-10T19:06:00.796" v="110" actId="20577"/>
          <ac:spMkLst>
            <pc:docMk/>
            <pc:sldMk cId="594902211" sldId="521"/>
            <ac:spMk id="24" creationId="{E46BA5F9-2E3E-D6DF-2051-4C760CD48170}"/>
          </ac:spMkLst>
        </pc:spChg>
        <pc:spChg chg="mod">
          <ac:chgData name="shery tawfeeq" userId="19a96e0e89ed5f52" providerId="LiveId" clId="{5A872798-FE61-4E27-A3A0-331FF5AA8608}" dt="2025-01-10T19:04:21.504" v="101" actId="14100"/>
          <ac:spMkLst>
            <pc:docMk/>
            <pc:sldMk cId="594902211" sldId="521"/>
            <ac:spMk id="25" creationId="{6165E68B-B9DC-7D91-FA73-0FC8612F1EA7}"/>
          </ac:spMkLst>
        </pc:spChg>
        <pc:picChg chg="add mod">
          <ac:chgData name="shery tawfeeq" userId="19a96e0e89ed5f52" providerId="LiveId" clId="{5A872798-FE61-4E27-A3A0-331FF5AA8608}" dt="2025-01-12T15:19:42.451" v="589"/>
          <ac:picMkLst>
            <pc:docMk/>
            <pc:sldMk cId="594902211" sldId="521"/>
            <ac:picMk id="4" creationId="{4FED8A06-819B-737D-3401-E84B63AA0897}"/>
          </ac:picMkLst>
        </pc:picChg>
      </pc:sldChg>
      <pc:sldChg chg="addSp modSp mod">
        <pc:chgData name="shery tawfeeq" userId="19a96e0e89ed5f52" providerId="LiveId" clId="{5A872798-FE61-4E27-A3A0-331FF5AA8608}" dt="2025-01-10T18:52:29.736" v="81" actId="1036"/>
        <pc:sldMkLst>
          <pc:docMk/>
          <pc:sldMk cId="2633394226" sldId="523"/>
        </pc:sldMkLst>
        <pc:spChg chg="mod">
          <ac:chgData name="shery tawfeeq" userId="19a96e0e89ed5f52" providerId="LiveId" clId="{5A872798-FE61-4E27-A3A0-331FF5AA8608}" dt="2025-01-10T18:49:31.593" v="44" actId="207"/>
          <ac:spMkLst>
            <pc:docMk/>
            <pc:sldMk cId="2633394226" sldId="523"/>
            <ac:spMk id="48" creationId="{1C32891A-E0E2-8E71-B764-9A2646DF5891}"/>
          </ac:spMkLst>
        </pc:spChg>
        <pc:picChg chg="add mod">
          <ac:chgData name="shery tawfeeq" userId="19a96e0e89ed5f52" providerId="LiveId" clId="{5A872798-FE61-4E27-A3A0-331FF5AA8608}" dt="2025-01-10T18:52:29.736" v="81" actId="1036"/>
          <ac:picMkLst>
            <pc:docMk/>
            <pc:sldMk cId="2633394226" sldId="523"/>
            <ac:picMk id="1026" creationId="{24C74B55-6C4F-9333-110B-E1FBA870D632}"/>
          </ac:picMkLst>
        </pc:picChg>
      </pc:sldChg>
      <pc:sldChg chg="addSp delSp modSp mod ord delAnim">
        <pc:chgData name="shery tawfeeq" userId="19a96e0e89ed5f52" providerId="LiveId" clId="{5A872798-FE61-4E27-A3A0-331FF5AA8608}" dt="2025-01-13T13:50:42.832" v="596"/>
        <pc:sldMkLst>
          <pc:docMk/>
          <pc:sldMk cId="2545223606" sldId="524"/>
        </pc:sldMkLst>
        <pc:spChg chg="mod">
          <ac:chgData name="shery tawfeeq" userId="19a96e0e89ed5f52" providerId="LiveId" clId="{5A872798-FE61-4E27-A3A0-331FF5AA8608}" dt="2025-01-10T19:45:04.778" v="151" actId="1076"/>
          <ac:spMkLst>
            <pc:docMk/>
            <pc:sldMk cId="2545223606" sldId="524"/>
            <ac:spMk id="24" creationId="{9DC18236-A287-F375-E4BE-6DB3488E2DBF}"/>
          </ac:spMkLst>
        </pc:spChg>
        <pc:picChg chg="add mod">
          <ac:chgData name="shery tawfeeq" userId="19a96e0e89ed5f52" providerId="LiveId" clId="{5A872798-FE61-4E27-A3A0-331FF5AA8608}" dt="2025-01-13T13:50:42.832" v="596"/>
          <ac:picMkLst>
            <pc:docMk/>
            <pc:sldMk cId="2545223606" sldId="524"/>
            <ac:picMk id="8" creationId="{D00FF667-6B35-08C5-A6FA-69DB992CD612}"/>
          </ac:picMkLst>
        </pc:picChg>
      </pc:sldChg>
      <pc:sldChg chg="addSp delSp modSp mod delAnim">
        <pc:chgData name="shery tawfeeq" userId="19a96e0e89ed5f52" providerId="LiveId" clId="{5A872798-FE61-4E27-A3A0-331FF5AA8608}" dt="2025-01-13T13:59:43.916" v="598"/>
        <pc:sldMkLst>
          <pc:docMk/>
          <pc:sldMk cId="1169311992" sldId="525"/>
        </pc:sldMkLst>
        <pc:spChg chg="add del mod">
          <ac:chgData name="shery tawfeeq" userId="19a96e0e89ed5f52" providerId="LiveId" clId="{5A872798-FE61-4E27-A3A0-331FF5AA8608}" dt="2025-01-10T19:57:34.341" v="181" actId="207"/>
          <ac:spMkLst>
            <pc:docMk/>
            <pc:sldMk cId="1169311992" sldId="525"/>
            <ac:spMk id="24" creationId="{D8C633E8-8662-4503-2795-345266813F99}"/>
          </ac:spMkLst>
        </pc:spChg>
        <pc:picChg chg="add mod">
          <ac:chgData name="shery tawfeeq" userId="19a96e0e89ed5f52" providerId="LiveId" clId="{5A872798-FE61-4E27-A3A0-331FF5AA8608}" dt="2025-01-13T13:59:43.916" v="598"/>
          <ac:picMkLst>
            <pc:docMk/>
            <pc:sldMk cId="1169311992" sldId="525"/>
            <ac:picMk id="4" creationId="{80680A93-11C5-33B6-C68F-5A1C499310A0}"/>
          </ac:picMkLst>
        </pc:picChg>
      </pc:sldChg>
      <pc:sldChg chg="addSp delSp modSp mod delAnim">
        <pc:chgData name="shery tawfeeq" userId="19a96e0e89ed5f52" providerId="LiveId" clId="{5A872798-FE61-4E27-A3A0-331FF5AA8608}" dt="2025-01-13T14:10:48.146" v="604"/>
        <pc:sldMkLst>
          <pc:docMk/>
          <pc:sldMk cId="1045934183" sldId="526"/>
        </pc:sldMkLst>
        <pc:spChg chg="mod">
          <ac:chgData name="shery tawfeeq" userId="19a96e0e89ed5f52" providerId="LiveId" clId="{5A872798-FE61-4E27-A3A0-331FF5AA8608}" dt="2025-01-10T20:19:48.273" v="403" actId="14100"/>
          <ac:spMkLst>
            <pc:docMk/>
            <pc:sldMk cId="1045934183" sldId="526"/>
            <ac:spMk id="24" creationId="{5A3F3A2C-046A-7487-D189-6D0E17245EE7}"/>
          </ac:spMkLst>
        </pc:spChg>
        <pc:picChg chg="add mod">
          <ac:chgData name="shery tawfeeq" userId="19a96e0e89ed5f52" providerId="LiveId" clId="{5A872798-FE61-4E27-A3A0-331FF5AA8608}" dt="2025-01-13T14:10:48.146" v="604"/>
          <ac:picMkLst>
            <pc:docMk/>
            <pc:sldMk cId="1045934183" sldId="526"/>
            <ac:picMk id="8" creationId="{472CDF88-89EF-910B-2437-294241E98BB0}"/>
          </ac:picMkLst>
        </pc:picChg>
        <pc:picChg chg="add mod">
          <ac:chgData name="shery tawfeeq" userId="19a96e0e89ed5f52" providerId="LiveId" clId="{5A872798-FE61-4E27-A3A0-331FF5AA8608}" dt="2025-01-10T20:20:53.640" v="417" actId="1440"/>
          <ac:picMkLst>
            <pc:docMk/>
            <pc:sldMk cId="1045934183" sldId="526"/>
            <ac:picMk id="6148" creationId="{F3274D48-3983-B11C-48D9-BB7743CD65C6}"/>
          </ac:picMkLst>
        </pc:picChg>
      </pc:sldChg>
      <pc:sldChg chg="addSp delSp modSp mod delAnim">
        <pc:chgData name="shery tawfeeq" userId="19a96e0e89ed5f52" providerId="LiveId" clId="{5A872798-FE61-4E27-A3A0-331FF5AA8608}" dt="2025-01-13T13:56:05.350" v="597"/>
        <pc:sldMkLst>
          <pc:docMk/>
          <pc:sldMk cId="1924070366" sldId="527"/>
        </pc:sldMkLst>
        <pc:spChg chg="add mod">
          <ac:chgData name="shery tawfeeq" userId="19a96e0e89ed5f52" providerId="LiveId" clId="{5A872798-FE61-4E27-A3A0-331FF5AA8608}" dt="2025-01-10T19:58:40.913" v="189"/>
          <ac:spMkLst>
            <pc:docMk/>
            <pc:sldMk cId="1924070366" sldId="527"/>
            <ac:spMk id="3" creationId="{B11BCC22-03BA-6AB3-3AFC-54FEE1A4816D}"/>
          </ac:spMkLst>
        </pc:spChg>
        <pc:spChg chg="mod">
          <ac:chgData name="shery tawfeeq" userId="19a96e0e89ed5f52" providerId="LiveId" clId="{5A872798-FE61-4E27-A3A0-331FF5AA8608}" dt="2025-01-10T19:13:15.858" v="123" actId="207"/>
          <ac:spMkLst>
            <pc:docMk/>
            <pc:sldMk cId="1924070366" sldId="527"/>
            <ac:spMk id="48" creationId="{9A7BBA3D-3E92-4EF4-3CF0-04F0012E1BDD}"/>
          </ac:spMkLst>
        </pc:spChg>
        <pc:picChg chg="add mod">
          <ac:chgData name="shery tawfeeq" userId="19a96e0e89ed5f52" providerId="LiveId" clId="{5A872798-FE61-4E27-A3A0-331FF5AA8608}" dt="2025-01-13T13:56:05.350" v="597"/>
          <ac:picMkLst>
            <pc:docMk/>
            <pc:sldMk cId="1924070366" sldId="527"/>
            <ac:picMk id="9" creationId="{E1FE08F4-38AE-0346-1B6B-A1037AB35307}"/>
          </ac:picMkLst>
        </pc:picChg>
      </pc:sldChg>
      <pc:sldChg chg="addSp delSp modSp mod ord modTransition delAnim modAnim">
        <pc:chgData name="shery tawfeeq" userId="19a96e0e89ed5f52" providerId="LiveId" clId="{5A872798-FE61-4E27-A3A0-331FF5AA8608}" dt="2025-01-13T13:47:18.799" v="595"/>
        <pc:sldMkLst>
          <pc:docMk/>
          <pc:sldMk cId="1125490800" sldId="528"/>
        </pc:sldMkLst>
        <pc:spChg chg="add mod">
          <ac:chgData name="shery tawfeeq" userId="19a96e0e89ed5f52" providerId="LiveId" clId="{5A872798-FE61-4E27-A3A0-331FF5AA8608}" dt="2025-01-10T19:58:33.555" v="187"/>
          <ac:spMkLst>
            <pc:docMk/>
            <pc:sldMk cId="1125490800" sldId="528"/>
            <ac:spMk id="3" creationId="{5CE505A3-8576-6D0C-A37C-A584E57B21C1}"/>
          </ac:spMkLst>
        </pc:spChg>
        <pc:spChg chg="mod">
          <ac:chgData name="shery tawfeeq" userId="19a96e0e89ed5f52" providerId="LiveId" clId="{5A872798-FE61-4E27-A3A0-331FF5AA8608}" dt="2025-01-10T19:25:32.667" v="140" actId="207"/>
          <ac:spMkLst>
            <pc:docMk/>
            <pc:sldMk cId="1125490800" sldId="528"/>
            <ac:spMk id="48" creationId="{68C0891A-1A34-A4BA-338A-CF519E24635A}"/>
          </ac:spMkLst>
        </pc:spChg>
        <pc:picChg chg="add del mod">
          <ac:chgData name="shery tawfeeq" userId="19a96e0e89ed5f52" providerId="LiveId" clId="{5A872798-FE61-4E27-A3A0-331FF5AA8608}" dt="2025-01-13T13:44:53.344" v="592"/>
          <ac:picMkLst>
            <pc:docMk/>
            <pc:sldMk cId="1125490800" sldId="528"/>
            <ac:picMk id="13" creationId="{50C666CD-BCE1-EB28-AA69-642E0D39C67D}"/>
          </ac:picMkLst>
        </pc:picChg>
        <pc:picChg chg="add del mod">
          <ac:chgData name="shery tawfeeq" userId="19a96e0e89ed5f52" providerId="LiveId" clId="{5A872798-FE61-4E27-A3A0-331FF5AA8608}" dt="2025-01-13T13:45:07.176" v="594"/>
          <ac:picMkLst>
            <pc:docMk/>
            <pc:sldMk cId="1125490800" sldId="528"/>
            <ac:picMk id="14" creationId="{F14BF7E2-D310-5549-69B8-B310DC4108B3}"/>
          </ac:picMkLst>
        </pc:picChg>
        <pc:picChg chg="add del mod ord">
          <ac:chgData name="shery tawfeeq" userId="19a96e0e89ed5f52" providerId="LiveId" clId="{5A872798-FE61-4E27-A3A0-331FF5AA8608}" dt="2025-01-13T13:47:18.799" v="595"/>
          <ac:picMkLst>
            <pc:docMk/>
            <pc:sldMk cId="1125490800" sldId="528"/>
            <ac:picMk id="17" creationId="{C2606F2B-4162-2D4D-D15E-AAF1CCB6A10B}"/>
          </ac:picMkLst>
        </pc:picChg>
        <pc:picChg chg="add mod">
          <ac:chgData name="shery tawfeeq" userId="19a96e0e89ed5f52" providerId="LiveId" clId="{5A872798-FE61-4E27-A3A0-331FF5AA8608}" dt="2025-01-13T13:47:18.799" v="595"/>
          <ac:picMkLst>
            <pc:docMk/>
            <pc:sldMk cId="1125490800" sldId="528"/>
            <ac:picMk id="18" creationId="{87BB4131-0ECA-08FC-06E2-D47F74688B41}"/>
          </ac:picMkLst>
        </pc:picChg>
      </pc:sldChg>
      <pc:sldChg chg="addSp delSp modSp mod delAnim">
        <pc:chgData name="shery tawfeeq" userId="19a96e0e89ed5f52" providerId="LiveId" clId="{5A872798-FE61-4E27-A3A0-331FF5AA8608}" dt="2025-01-13T14:07:52.981" v="603"/>
        <pc:sldMkLst>
          <pc:docMk/>
          <pc:sldMk cId="1304799947" sldId="529"/>
        </pc:sldMkLst>
        <pc:spChg chg="mod">
          <ac:chgData name="shery tawfeeq" userId="19a96e0e89ed5f52" providerId="LiveId" clId="{5A872798-FE61-4E27-A3A0-331FF5AA8608}" dt="2025-01-10T20:23:04.378" v="433" actId="1035"/>
          <ac:spMkLst>
            <pc:docMk/>
            <pc:sldMk cId="1304799947" sldId="529"/>
            <ac:spMk id="48" creationId="{C0290E9C-DD36-DEF5-0D49-8F36288CD08A}"/>
          </ac:spMkLst>
        </pc:spChg>
        <pc:picChg chg="add mod">
          <ac:chgData name="shery tawfeeq" userId="19a96e0e89ed5f52" providerId="LiveId" clId="{5A872798-FE61-4E27-A3A0-331FF5AA8608}" dt="2025-01-13T14:07:52.981" v="603"/>
          <ac:picMkLst>
            <pc:docMk/>
            <pc:sldMk cId="1304799947" sldId="529"/>
            <ac:picMk id="4" creationId="{B3BA8857-8495-6A55-D50A-3C6CF4E99715}"/>
          </ac:picMkLst>
        </pc:picChg>
        <pc:picChg chg="add mod">
          <ac:chgData name="shery tawfeeq" userId="19a96e0e89ed5f52" providerId="LiveId" clId="{5A872798-FE61-4E27-A3A0-331FF5AA8608}" dt="2025-01-10T20:22:48.820" v="425" actId="1076"/>
          <ac:picMkLst>
            <pc:docMk/>
            <pc:sldMk cId="1304799947" sldId="529"/>
            <ac:picMk id="5122" creationId="{571C50D8-3399-67E9-11CE-7D9B821ECC39}"/>
          </ac:picMkLst>
        </pc:picChg>
      </pc:sldChg>
      <pc:sldChg chg="addSp delSp modSp mod delAnim">
        <pc:chgData name="shery tawfeeq" userId="19a96e0e89ed5f52" providerId="LiveId" clId="{5A872798-FE61-4E27-A3A0-331FF5AA8608}" dt="2025-01-13T14:21:21.666" v="610"/>
        <pc:sldMkLst>
          <pc:docMk/>
          <pc:sldMk cId="126941361" sldId="531"/>
        </pc:sldMkLst>
        <pc:spChg chg="mod">
          <ac:chgData name="shery tawfeeq" userId="19a96e0e89ed5f52" providerId="LiveId" clId="{5A872798-FE61-4E27-A3A0-331FF5AA8608}" dt="2025-01-10T23:43:34.104" v="507" actId="207"/>
          <ac:spMkLst>
            <pc:docMk/>
            <pc:sldMk cId="126941361" sldId="531"/>
            <ac:spMk id="48" creationId="{C8D55D73-F67E-1FBA-AF3E-5B5DF66E3AE1}"/>
          </ac:spMkLst>
        </pc:spChg>
        <pc:picChg chg="add mod">
          <ac:chgData name="shery tawfeeq" userId="19a96e0e89ed5f52" providerId="LiveId" clId="{5A872798-FE61-4E27-A3A0-331FF5AA8608}" dt="2025-01-13T14:21:21.666" v="610"/>
          <ac:picMkLst>
            <pc:docMk/>
            <pc:sldMk cId="126941361" sldId="531"/>
            <ac:picMk id="4" creationId="{BD187572-AB22-8EF7-D3BD-467836875F6E}"/>
          </ac:picMkLst>
        </pc:picChg>
        <pc:picChg chg="add mod">
          <ac:chgData name="shery tawfeeq" userId="19a96e0e89ed5f52" providerId="LiveId" clId="{5A872798-FE61-4E27-A3A0-331FF5AA8608}" dt="2025-01-10T23:45:37.956" v="514" actId="1440"/>
          <ac:picMkLst>
            <pc:docMk/>
            <pc:sldMk cId="126941361" sldId="531"/>
            <ac:picMk id="7170" creationId="{075FD464-4C7F-9DC6-4812-B89A3B72B9DC}"/>
          </ac:picMkLst>
        </pc:picChg>
      </pc:sldChg>
      <pc:sldChg chg="addSp delSp modSp mod delAnim modAnim">
        <pc:chgData name="shery tawfeeq" userId="19a96e0e89ed5f52" providerId="LiveId" clId="{5A872798-FE61-4E27-A3A0-331FF5AA8608}" dt="2025-01-13T14:24:30.528" v="611"/>
        <pc:sldMkLst>
          <pc:docMk/>
          <pc:sldMk cId="1036844852" sldId="532"/>
        </pc:sldMkLst>
        <pc:spChg chg="mod">
          <ac:chgData name="shery tawfeeq" userId="19a96e0e89ed5f52" providerId="LiveId" clId="{5A872798-FE61-4E27-A3A0-331FF5AA8608}" dt="2025-01-10T23:53:46.174" v="538" actId="207"/>
          <ac:spMkLst>
            <pc:docMk/>
            <pc:sldMk cId="1036844852" sldId="532"/>
            <ac:spMk id="24" creationId="{60F12E6D-F552-D52B-199F-9F85244A1303}"/>
          </ac:spMkLst>
        </pc:spChg>
        <pc:picChg chg="add mod">
          <ac:chgData name="shery tawfeeq" userId="19a96e0e89ed5f52" providerId="LiveId" clId="{5A872798-FE61-4E27-A3A0-331FF5AA8608}" dt="2025-01-13T14:24:30.528" v="611"/>
          <ac:picMkLst>
            <pc:docMk/>
            <pc:sldMk cId="1036844852" sldId="532"/>
            <ac:picMk id="4" creationId="{6FD690EA-6810-65BA-A1D9-E66B8DBC1860}"/>
          </ac:picMkLst>
        </pc:picChg>
      </pc:sldChg>
      <pc:sldChg chg="addSp delSp modSp mod delAnim modAnim">
        <pc:chgData name="shery tawfeeq" userId="19a96e0e89ed5f52" providerId="LiveId" clId="{5A872798-FE61-4E27-A3A0-331FF5AA8608}" dt="2025-01-10T23:57:05.716" v="563" actId="1036"/>
        <pc:sldMkLst>
          <pc:docMk/>
          <pc:sldMk cId="3008303037" sldId="533"/>
        </pc:sldMkLst>
        <pc:spChg chg="mod">
          <ac:chgData name="shery tawfeeq" userId="19a96e0e89ed5f52" providerId="LiveId" clId="{5A872798-FE61-4E27-A3A0-331FF5AA8608}" dt="2025-01-10T23:55:33.532" v="546" actId="1076"/>
          <ac:spMkLst>
            <pc:docMk/>
            <pc:sldMk cId="3008303037" sldId="533"/>
            <ac:spMk id="48" creationId="{44E959DF-F236-BEE4-BDD5-79F6D90F9E76}"/>
          </ac:spMkLst>
        </pc:spChg>
        <pc:picChg chg="add mod">
          <ac:chgData name="shery tawfeeq" userId="19a96e0e89ed5f52" providerId="LiveId" clId="{5A872798-FE61-4E27-A3A0-331FF5AA8608}" dt="2025-01-10T20:28:15.820" v="464"/>
          <ac:picMkLst>
            <pc:docMk/>
            <pc:sldMk cId="3008303037" sldId="533"/>
            <ac:picMk id="2" creationId="{5719A5B8-C5EF-C102-BA51-B96914B38568}"/>
          </ac:picMkLst>
        </pc:picChg>
        <pc:picChg chg="add mod">
          <ac:chgData name="shery tawfeeq" userId="19a96e0e89ed5f52" providerId="LiveId" clId="{5A872798-FE61-4E27-A3A0-331FF5AA8608}" dt="2025-01-10T23:57:05.716" v="563" actId="1036"/>
          <ac:picMkLst>
            <pc:docMk/>
            <pc:sldMk cId="3008303037" sldId="533"/>
            <ac:picMk id="8194" creationId="{CB571A60-A57D-64B5-2DCC-BC7C1A0960A6}"/>
          </ac:picMkLst>
        </pc:picChg>
      </pc:sldChg>
      <pc:sldChg chg="add del">
        <pc:chgData name="shery tawfeeq" userId="19a96e0e89ed5f52" providerId="LiveId" clId="{5A872798-FE61-4E27-A3A0-331FF5AA8608}" dt="2025-01-10T20:28:39.068" v="467" actId="2696"/>
        <pc:sldMkLst>
          <pc:docMk/>
          <pc:sldMk cId="235973499" sldId="534"/>
        </pc:sldMkLst>
      </pc:sldChg>
      <pc:sldChg chg="add del">
        <pc:chgData name="shery tawfeeq" userId="19a96e0e89ed5f52" providerId="LiveId" clId="{5A872798-FE61-4E27-A3A0-331FF5AA8608}" dt="2025-01-10T20:28:39.068" v="467" actId="2696"/>
        <pc:sldMkLst>
          <pc:docMk/>
          <pc:sldMk cId="1705267753" sldId="535"/>
        </pc:sldMkLst>
      </pc:sldChg>
      <pc:sldChg chg="addSp modSp">
        <pc:chgData name="shery tawfeeq" userId="19a96e0e89ed5f52" providerId="LiveId" clId="{5A872798-FE61-4E27-A3A0-331FF5AA8608}" dt="2025-01-13T14:28:46.941" v="616"/>
        <pc:sldMkLst>
          <pc:docMk/>
          <pc:sldMk cId="159840516" sldId="536"/>
        </pc:sldMkLst>
        <pc:picChg chg="add mod">
          <ac:chgData name="shery tawfeeq" userId="19a96e0e89ed5f52" providerId="LiveId" clId="{5A872798-FE61-4E27-A3A0-331FF5AA8608}" dt="2025-01-13T14:28:46.941" v="616"/>
          <ac:picMkLst>
            <pc:docMk/>
            <pc:sldMk cId="159840516" sldId="536"/>
            <ac:picMk id="13" creationId="{16CB3C81-8E5C-3964-F6EA-2FAB5355815C}"/>
          </ac:picMkLst>
        </pc:picChg>
      </pc:sldChg>
      <pc:sldChg chg="addSp delSp modSp add mod modTransition delAnim modAnim">
        <pc:chgData name="shery tawfeeq" userId="19a96e0e89ed5f52" providerId="LiveId" clId="{5A872798-FE61-4E27-A3A0-331FF5AA8608}" dt="2025-01-13T14:04:56.344" v="602"/>
        <pc:sldMkLst>
          <pc:docMk/>
          <pc:sldMk cId="1266928858" sldId="537"/>
        </pc:sldMkLst>
        <pc:spChg chg="add mod">
          <ac:chgData name="shery tawfeeq" userId="19a96e0e89ed5f52" providerId="LiveId" clId="{5A872798-FE61-4E27-A3A0-331FF5AA8608}" dt="2025-01-10T19:58:46.737" v="191"/>
          <ac:spMkLst>
            <pc:docMk/>
            <pc:sldMk cId="1266928858" sldId="537"/>
            <ac:spMk id="4" creationId="{8DD6C223-2274-D3A3-2561-E8E5E72BC3AE}"/>
          </ac:spMkLst>
        </pc:spChg>
        <pc:spChg chg="mod">
          <ac:chgData name="shery tawfeeq" userId="19a96e0e89ed5f52" providerId="LiveId" clId="{5A872798-FE61-4E27-A3A0-331FF5AA8608}" dt="2025-01-10T20:00:06.920" v="201" actId="207"/>
          <ac:spMkLst>
            <pc:docMk/>
            <pc:sldMk cId="1266928858" sldId="537"/>
            <ac:spMk id="48" creationId="{B1DABE73-1E6F-D9F0-1DAC-C2C91F35AC5B}"/>
          </ac:spMkLst>
        </pc:spChg>
        <pc:picChg chg="add del mod">
          <ac:chgData name="shery tawfeeq" userId="19a96e0e89ed5f52" providerId="LiveId" clId="{5A872798-FE61-4E27-A3A0-331FF5AA8608}" dt="2025-01-13T14:01:38.951" v="601"/>
          <ac:picMkLst>
            <pc:docMk/>
            <pc:sldMk cId="1266928858" sldId="537"/>
            <ac:picMk id="8" creationId="{191D74D9-81DF-3C8B-3259-1E557363C3FE}"/>
          </ac:picMkLst>
        </pc:picChg>
        <pc:picChg chg="add del mod ord">
          <ac:chgData name="shery tawfeeq" userId="19a96e0e89ed5f52" providerId="LiveId" clId="{5A872798-FE61-4E27-A3A0-331FF5AA8608}" dt="2025-01-13T14:04:56.344" v="602"/>
          <ac:picMkLst>
            <pc:docMk/>
            <pc:sldMk cId="1266928858" sldId="537"/>
            <ac:picMk id="12" creationId="{5D1DD68E-62AF-3F5C-EED8-B2CBB660926E}"/>
          </ac:picMkLst>
        </pc:picChg>
        <pc:picChg chg="add mod">
          <ac:chgData name="shery tawfeeq" userId="19a96e0e89ed5f52" providerId="LiveId" clId="{5A872798-FE61-4E27-A3A0-331FF5AA8608}" dt="2025-01-13T14:04:56.344" v="602"/>
          <ac:picMkLst>
            <pc:docMk/>
            <pc:sldMk cId="1266928858" sldId="537"/>
            <ac:picMk id="13" creationId="{B9487BD2-71A0-5D6D-B552-574CBFA539A2}"/>
          </ac:picMkLst>
        </pc:picChg>
        <pc:picChg chg="add mod">
          <ac:chgData name="shery tawfeeq" userId="19a96e0e89ed5f52" providerId="LiveId" clId="{5A872798-FE61-4E27-A3A0-331FF5AA8608}" dt="2025-01-10T20:02:02.046" v="214" actId="1440"/>
          <ac:picMkLst>
            <pc:docMk/>
            <pc:sldMk cId="1266928858" sldId="537"/>
            <ac:picMk id="2053" creationId="{5A783B72-480B-AD04-AC71-05A9216B12EC}"/>
          </ac:picMkLst>
        </pc:picChg>
      </pc:sldChg>
      <pc:sldChg chg="addSp delSp modSp add mod delAnim">
        <pc:chgData name="shery tawfeeq" userId="19a96e0e89ed5f52" providerId="LiveId" clId="{5A872798-FE61-4E27-A3A0-331FF5AA8608}" dt="2025-01-13T14:18:23.439" v="609"/>
        <pc:sldMkLst>
          <pc:docMk/>
          <pc:sldMk cId="460649855" sldId="538"/>
        </pc:sldMkLst>
        <pc:spChg chg="mod">
          <ac:chgData name="shery tawfeeq" userId="19a96e0e89ed5f52" providerId="LiveId" clId="{5A872798-FE61-4E27-A3A0-331FF5AA8608}" dt="2025-01-10T23:41:01.678" v="495" actId="403"/>
          <ac:spMkLst>
            <pc:docMk/>
            <pc:sldMk cId="460649855" sldId="538"/>
            <ac:spMk id="24" creationId="{E4CEE183-D208-8295-64AD-304D7CF8901B}"/>
          </ac:spMkLst>
        </pc:spChg>
        <pc:picChg chg="add mod">
          <ac:chgData name="shery tawfeeq" userId="19a96e0e89ed5f52" providerId="LiveId" clId="{5A872798-FE61-4E27-A3A0-331FF5AA8608}" dt="2025-01-13T14:18:23.439" v="609"/>
          <ac:picMkLst>
            <pc:docMk/>
            <pc:sldMk cId="460649855" sldId="538"/>
            <ac:picMk id="4" creationId="{EE8306B5-697E-52E8-ECBE-B3A5AB220270}"/>
          </ac:picMkLst>
        </pc:picChg>
      </pc:sldChg>
      <pc:sldChg chg="addSp delSp modSp add mod ord modTransition delAnim modAnim">
        <pc:chgData name="shery tawfeeq" userId="19a96e0e89ed5f52" providerId="LiveId" clId="{5A872798-FE61-4E27-A3A0-331FF5AA8608}" dt="2025-01-13T14:16:17.345" v="608"/>
        <pc:sldMkLst>
          <pc:docMk/>
          <pc:sldMk cId="2436005967" sldId="539"/>
        </pc:sldMkLst>
        <pc:spChg chg="mod">
          <ac:chgData name="shery tawfeeq" userId="19a96e0e89ed5f52" providerId="LiveId" clId="{5A872798-FE61-4E27-A3A0-331FF5AA8608}" dt="2025-01-10T20:24:38.057" v="447" actId="404"/>
          <ac:spMkLst>
            <pc:docMk/>
            <pc:sldMk cId="2436005967" sldId="539"/>
            <ac:spMk id="48" creationId="{745AB333-F5AD-0A77-B124-654B5D1E248D}"/>
          </ac:spMkLst>
        </pc:spChg>
        <pc:picChg chg="add del mod">
          <ac:chgData name="shery tawfeeq" userId="19a96e0e89ed5f52" providerId="LiveId" clId="{5A872798-FE61-4E27-A3A0-331FF5AA8608}" dt="2025-01-13T14:12:24.644" v="607"/>
          <ac:picMkLst>
            <pc:docMk/>
            <pc:sldMk cId="2436005967" sldId="539"/>
            <ac:picMk id="4" creationId="{E2EC16B5-6409-0776-2F85-C704E5E7225E}"/>
          </ac:picMkLst>
        </pc:picChg>
        <pc:picChg chg="add del mod ord">
          <ac:chgData name="shery tawfeeq" userId="19a96e0e89ed5f52" providerId="LiveId" clId="{5A872798-FE61-4E27-A3A0-331FF5AA8608}" dt="2025-01-13T14:16:17.345" v="608"/>
          <ac:picMkLst>
            <pc:docMk/>
            <pc:sldMk cId="2436005967" sldId="539"/>
            <ac:picMk id="11" creationId="{36232361-939D-F1D2-BB95-2A9F681FC171}"/>
          </ac:picMkLst>
        </pc:picChg>
        <pc:picChg chg="add mod">
          <ac:chgData name="shery tawfeeq" userId="19a96e0e89ed5f52" providerId="LiveId" clId="{5A872798-FE61-4E27-A3A0-331FF5AA8608}" dt="2025-01-13T14:16:17.345" v="608"/>
          <ac:picMkLst>
            <pc:docMk/>
            <pc:sldMk cId="2436005967" sldId="539"/>
            <ac:picMk id="12" creationId="{352AB2C7-6CA7-4C95-5E15-F4781103C502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4/7/2025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748D67-7412-D702-798F-707E2A843E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2456A6B-12BB-8466-07E8-0689D1A62B9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08B9BBE-D67C-A56C-689C-C316E1F9450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EAAAFB-4EBC-798D-DE11-021F4D39806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7387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2B9454-EDBD-59B7-73E0-FE08B4235C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299B10E-2E5C-3F88-9C3F-513CBDD55BA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0D59F05-FB39-6208-921E-CAFCA786AD3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91F62F-2172-A05D-1197-0BD204FAAFD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68111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968367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7E519B-1E2F-56BD-1699-8CB53AF7C9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E37FEBF-5046-3CE2-08B2-843AF971A1B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258AC4D-3427-D193-1CF8-6EDC376BA52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2B532D-1F64-9FFD-B455-5793D2C5015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77249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581265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46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/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/>
          <p:cNvSpPr>
            <a:spLocks noGrp="1"/>
          </p:cNvSpPr>
          <p:nvPr>
            <p:ph type="pic" sz="quarter" idx="10"/>
          </p:nvPr>
        </p:nvSpPr>
        <p:spPr>
          <a:xfrm>
            <a:off x="1127760" y="1123950"/>
            <a:ext cx="9936480" cy="461010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6096000" y="933450"/>
            <a:ext cx="4962146" cy="249555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/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0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4/7/2025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6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6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6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6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6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6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6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2.jp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6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36.png"/><Relationship Id="rId5" Type="http://schemas.openxmlformats.org/officeDocument/2006/relationships/image" Target="../media/image35.svg"/><Relationship Id="rId4" Type="http://schemas.openxmlformats.org/officeDocument/2006/relationships/image" Target="../media/image34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/>
          <p:cNvSpPr/>
          <p:nvPr/>
        </p:nvSpPr>
        <p:spPr>
          <a:xfrm>
            <a:off x="6054429" y="-552450"/>
            <a:ext cx="7782357" cy="7410450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/>
          <p:cNvSpPr txBox="1"/>
          <p:nvPr/>
        </p:nvSpPr>
        <p:spPr>
          <a:xfrm>
            <a:off x="673669" y="2424037"/>
            <a:ext cx="184731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endParaRPr lang="en-US" sz="4400" b="1" dirty="0">
              <a:solidFill>
                <a:srgbClr val="00B0F0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34" name="Rectangle: Rounded Corners 33"/>
          <p:cNvSpPr/>
          <p:nvPr/>
        </p:nvSpPr>
        <p:spPr>
          <a:xfrm>
            <a:off x="-165463" y="4950042"/>
            <a:ext cx="3516608" cy="529167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9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343455" y="2608920"/>
            <a:ext cx="13660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exandria" charset="0"/>
                <a:cs typeface="Alexandria" charset="0"/>
              </a:rPr>
              <a:t>DGM 723</a:t>
            </a:r>
          </a:p>
        </p:txBody>
      </p:sp>
      <p:sp>
        <p:nvSpPr>
          <p:cNvPr id="14" name="Oval 13"/>
          <p:cNvSpPr/>
          <p:nvPr/>
        </p:nvSpPr>
        <p:spPr>
          <a:xfrm>
            <a:off x="6200343" y="-320675"/>
            <a:ext cx="7410450" cy="7410450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94617" y="269653"/>
            <a:ext cx="2954655" cy="137962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D10C5D6-2E43-F312-7027-FE7BB3A1EBD8}"/>
              </a:ext>
            </a:extLst>
          </p:cNvPr>
          <p:cNvSpPr txBox="1"/>
          <p:nvPr/>
        </p:nvSpPr>
        <p:spPr>
          <a:xfrm>
            <a:off x="343455" y="1944878"/>
            <a:ext cx="5484981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F0502020204030204" pitchFamily="34" charset="0"/>
                <a:cs typeface="Tajawal Medium" panose="00000600000000000000" pitchFamily="2" charset="-78"/>
              </a:rPr>
              <a:t>DIGITAL MEDIA ETHICS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59D68A-FAEC-9FD8-F83D-A51593452FFC}"/>
              </a:ext>
            </a:extLst>
          </p:cNvPr>
          <p:cNvSpPr txBox="1"/>
          <p:nvPr/>
        </p:nvSpPr>
        <p:spPr>
          <a:xfrm>
            <a:off x="343455" y="3905036"/>
            <a:ext cx="5004320" cy="892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Prepared by:</a:t>
            </a:r>
          </a:p>
          <a:p>
            <a:r>
              <a:rPr lang="en-US" sz="28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Dr. Sherihan Mohamed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DB81D5-7D60-8EE1-B1E5-EDCED04920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6204A9F-0B4E-4314-2083-4D4C5A71595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58058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>
            <a:extLst>
              <a:ext uri="{FF2B5EF4-FFF2-40B4-BE49-F238E27FC236}">
                <a16:creationId xmlns:a16="http://schemas.microsoft.com/office/drawing/2014/main" id="{CF7E621A-E5B3-E22F-E81E-3E61CA8193A3}"/>
              </a:ext>
            </a:extLst>
          </p:cNvPr>
          <p:cNvSpPr/>
          <p:nvPr/>
        </p:nvSpPr>
        <p:spPr>
          <a:xfrm flipV="1">
            <a:off x="0" y="-43542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DA222F77-85D3-712B-009D-04BB8CC7DAAD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>
            <a:fillRect/>
          </a:stretch>
        </p:blipFill>
        <p:spPr>
          <a:xfrm>
            <a:off x="0" y="-43542"/>
            <a:ext cx="8659664" cy="5300798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C9E5691-E699-2CC3-3C18-C7E5AA906063}"/>
              </a:ext>
            </a:extLst>
          </p:cNvPr>
          <p:cNvSpPr txBox="1"/>
          <p:nvPr/>
        </p:nvSpPr>
        <p:spPr>
          <a:xfrm>
            <a:off x="6095998" y="2947166"/>
            <a:ext cx="600266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F0502020204030204" pitchFamily="34" charset="0"/>
                <a:cs typeface="Tajawal Medium" panose="00000600000000000000" pitchFamily="2" charset="-78"/>
              </a:rPr>
              <a:t>DIGITAL MEDIA ETHICS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C2900C1-54F7-7456-1B94-746D2EE90A87}"/>
              </a:ext>
            </a:extLst>
          </p:cNvPr>
          <p:cNvSpPr txBox="1"/>
          <p:nvPr/>
        </p:nvSpPr>
        <p:spPr>
          <a:xfrm>
            <a:off x="10642110" y="2594672"/>
            <a:ext cx="11705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exandria" charset="0"/>
                <a:cs typeface="Alexandria" charset="0"/>
              </a:rPr>
              <a:t>DMG 723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0AF29DE-651B-6819-1791-14E3F53B32FA}"/>
              </a:ext>
            </a:extLst>
          </p:cNvPr>
          <p:cNvSpPr txBox="1"/>
          <p:nvPr/>
        </p:nvSpPr>
        <p:spPr>
          <a:xfrm>
            <a:off x="459185" y="6187539"/>
            <a:ext cx="4886463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exandria" charset="0"/>
                <a:cs typeface="Alexandria" charset="0"/>
              </a:rPr>
              <a:t>Dr. Sherihan Mohamed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0F9A65A-89B7-35F3-E0E5-27F39AA86041}"/>
              </a:ext>
            </a:extLst>
          </p:cNvPr>
          <p:cNvSpPr txBox="1"/>
          <p:nvPr/>
        </p:nvSpPr>
        <p:spPr>
          <a:xfrm>
            <a:off x="459185" y="5830966"/>
            <a:ext cx="4886463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exandria" charset="0"/>
                <a:cs typeface="Alexandria" charset="0"/>
              </a:rPr>
              <a:t>Prepared by: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420E6AEF-8F82-F67B-7E52-D5920A7A3710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4BD11218-D17D-0FFB-81F0-F3377FA60ADA}"/>
              </a:ext>
            </a:extLst>
          </p:cNvPr>
          <p:cNvSpPr/>
          <p:nvPr/>
        </p:nvSpPr>
        <p:spPr>
          <a:xfrm>
            <a:off x="4329832" y="4632265"/>
            <a:ext cx="7185577" cy="529167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97A87672-1474-2AF9-D442-B3FF23091430}"/>
              </a:ext>
            </a:extLst>
          </p:cNvPr>
          <p:cNvSpPr/>
          <p:nvPr/>
        </p:nvSpPr>
        <p:spPr>
          <a:xfrm>
            <a:off x="4329832" y="4046957"/>
            <a:ext cx="1656308" cy="529167"/>
          </a:xfrm>
          <a:prstGeom prst="round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5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A7CD773-7E6D-43E6-B698-3655FF7F683C}"/>
              </a:ext>
            </a:extLst>
          </p:cNvPr>
          <p:cNvSpPr txBox="1"/>
          <p:nvPr/>
        </p:nvSpPr>
        <p:spPr>
          <a:xfrm>
            <a:off x="4375545" y="4666420"/>
            <a:ext cx="7199856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jawal Medium" panose="00000600000000000000" pitchFamily="2" charset="-78"/>
                <a:cs typeface="Tajawal Medium" panose="00000600000000000000" pitchFamily="2" charset="-78"/>
              </a:rPr>
              <a:t>Digital Media Ethics: Overview, Frameworks, Resources</a:t>
            </a:r>
          </a:p>
        </p:txBody>
      </p:sp>
    </p:spTree>
    <p:extLst>
      <p:ext uri="{BB962C8B-B14F-4D97-AF65-F5344CB8AC3E}">
        <p14:creationId xmlns:p14="http://schemas.microsoft.com/office/powerpoint/2010/main" val="359579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/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/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/>
          <p:cNvSpPr/>
          <p:nvPr/>
        </p:nvSpPr>
        <p:spPr>
          <a:xfrm>
            <a:off x="3386537" y="133507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3428362" y="1475357"/>
            <a:ext cx="10903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8</a:t>
            </a: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087B9AC-EB74-437B-9645-4ADE627EB571}"/>
              </a:ext>
            </a:extLst>
          </p:cNvPr>
          <p:cNvSpPr txBox="1"/>
          <p:nvPr/>
        </p:nvSpPr>
        <p:spPr>
          <a:xfrm>
            <a:off x="4618962" y="1567690"/>
            <a:ext cx="321458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Remember:</a:t>
            </a:r>
            <a:endParaRPr lang="en-US" sz="1800" b="1" dirty="0">
              <a:solidFill>
                <a:srgbClr val="FF951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AA11802-CCBA-49A5-BD65-18CCD5B6B8A4}"/>
              </a:ext>
            </a:extLst>
          </p:cNvPr>
          <p:cNvSpPr txBox="1"/>
          <p:nvPr/>
        </p:nvSpPr>
        <p:spPr>
          <a:xfrm>
            <a:off x="3385474" y="2323526"/>
            <a:ext cx="8242302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** </a:t>
            </a:r>
            <a:r>
              <a:rPr lang="en-US" sz="32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Fake news on Social Media: the Impact on Society:</a:t>
            </a:r>
            <a:endParaRPr lang="en-US" sz="36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rade Gothic Next" panose="020B0503040303020004" pitchFamily="34" charset="0"/>
              <a:cs typeface="Tajawal Medium" panose="00000600000000000000" pitchFamily="2" charset="-78"/>
            </a:endParaRPr>
          </a:p>
          <a:p>
            <a:pPr lvl="0"/>
            <a:r>
              <a:rPr 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- What is Fake News?</a:t>
            </a:r>
          </a:p>
          <a:p>
            <a:pPr lvl="0"/>
            <a: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- </a:t>
            </a:r>
            <a:r>
              <a:rPr 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Fake News Spread, and Social Media</a:t>
            </a:r>
          </a:p>
          <a:p>
            <a:pPr lvl="0"/>
            <a:r>
              <a:rPr 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- Contributors of fake news.</a:t>
            </a:r>
          </a:p>
          <a:p>
            <a:pPr lvl="0"/>
            <a: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** </a:t>
            </a:r>
            <a:r>
              <a:rPr lang="en-US" sz="32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Five types of misinformation</a:t>
            </a:r>
            <a:r>
              <a:rPr 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:</a:t>
            </a:r>
          </a:p>
          <a:p>
            <a:pPr lvl="0"/>
            <a:r>
              <a:rPr 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1- Satire.    2- False context.  3- Imposter content.</a:t>
            </a:r>
          </a:p>
          <a:p>
            <a:pPr lvl="0"/>
            <a:r>
              <a:rPr 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4- Fabricated content.      5- Manipulated content.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F5D7EE-139C-6310-5C92-3502976884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33E23616-FA7C-978A-1516-66A6FA5B5B2B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FD8A5704-D3B2-64D1-29E1-13AAA673149F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915C545D-F742-DBEA-72A1-E6CCB611025B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98C00A1-39A0-5E7B-64CF-F39C65B84D98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4B298364-9A01-4478-681E-CA3D55FCF927}"/>
              </a:ext>
            </a:extLst>
          </p:cNvPr>
          <p:cNvSpPr/>
          <p:nvPr/>
        </p:nvSpPr>
        <p:spPr>
          <a:xfrm>
            <a:off x="3386537" y="133507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9E515E13-0760-1EB4-A361-FB83D8BD956D}"/>
              </a:ext>
            </a:extLst>
          </p:cNvPr>
          <p:cNvSpPr txBox="1"/>
          <p:nvPr/>
        </p:nvSpPr>
        <p:spPr>
          <a:xfrm>
            <a:off x="3428362" y="1475357"/>
            <a:ext cx="10903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9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B69F9347-EBF1-E9AB-3C39-32A53F4627AD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EB60399-6965-4DBA-8E3D-87B823FC8C56}"/>
              </a:ext>
            </a:extLst>
          </p:cNvPr>
          <p:cNvSpPr txBox="1"/>
          <p:nvPr/>
        </p:nvSpPr>
        <p:spPr>
          <a:xfrm>
            <a:off x="3385474" y="2323526"/>
            <a:ext cx="8606502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** </a:t>
            </a:r>
            <a:r>
              <a:rPr lang="en-US" sz="32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Ethics of Artificial Intelligence in Journalism:</a:t>
            </a:r>
            <a:endParaRPr lang="en-US" sz="36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rade Gothic Next" panose="020B0503040303020004" pitchFamily="34" charset="0"/>
              <a:cs typeface="Tajawal Medium" panose="00000600000000000000" pitchFamily="2" charset="-78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ar-EG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 </a:t>
            </a:r>
            <a:r>
              <a:rPr 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The rise of AI in journalism and its transformative impact.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ar-EG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 </a:t>
            </a:r>
            <a:r>
              <a:rPr 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Ethical dilemmas: Bias, misinformation, and transparency.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ar-EG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 </a:t>
            </a:r>
            <a:r>
              <a:rPr 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AI's influence on media jobs and the future of journalism.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ar-EG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 </a:t>
            </a:r>
            <a:r>
              <a:rPr 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Best practices for responsible AI use in newsrooms.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 Ethical guidelines for using AI in journalism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1C2354A-0EE4-40B7-A411-F86411A53974}"/>
              </a:ext>
            </a:extLst>
          </p:cNvPr>
          <p:cNvSpPr txBox="1"/>
          <p:nvPr/>
        </p:nvSpPr>
        <p:spPr>
          <a:xfrm>
            <a:off x="4801987" y="1537693"/>
            <a:ext cx="321458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Outlines:</a:t>
            </a:r>
            <a:endParaRPr lang="en-US" sz="1800" b="1" dirty="0">
              <a:solidFill>
                <a:srgbClr val="FF951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3671679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6122194" y="2014538"/>
            <a:ext cx="4937346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1127760" y="1123950"/>
            <a:ext cx="4942047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4" name="Picture Placeholder 3"/>
          <p:cNvPicPr>
            <a:picLocks noGrp="1" noChangeAspect="1"/>
          </p:cNvPicPr>
          <p:nvPr>
            <p:ph type="pic" sz="quarter" idx="10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/>
      </p:pic>
      <p:sp>
        <p:nvSpPr>
          <p:cNvPr id="11" name="Rectangle 10"/>
          <p:cNvSpPr/>
          <p:nvPr/>
        </p:nvSpPr>
        <p:spPr>
          <a:xfrm>
            <a:off x="4951095" y="1117694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TextBox 40"/>
          <p:cNvSpPr txBox="1"/>
          <p:nvPr/>
        </p:nvSpPr>
        <p:spPr>
          <a:xfrm>
            <a:off x="6096000" y="1136206"/>
            <a:ext cx="470032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solidFill>
                  <a:srgbClr val="24A9E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The rise of AI in journalism and its </a:t>
            </a:r>
            <a:endParaRPr lang="ar-EG" sz="2400" dirty="0">
              <a:solidFill>
                <a:srgbClr val="24A9E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rade Gothic Next" panose="020B0503040303020004" pitchFamily="34" charset="0"/>
              <a:cs typeface="Tajawal Medium" panose="00000600000000000000" pitchFamily="2" charset="-78"/>
            </a:endParaRPr>
          </a:p>
          <a:p>
            <a:r>
              <a:rPr lang="en-US" sz="2400" dirty="0">
                <a:solidFill>
                  <a:srgbClr val="24A9E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transformative impact</a:t>
            </a:r>
          </a:p>
        </p:txBody>
      </p:sp>
      <p:pic>
        <p:nvPicPr>
          <p:cNvPr id="5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080C9CA-8DE3-13B0-66BB-6EA557808C41}"/>
              </a:ext>
            </a:extLst>
          </p:cNvPr>
          <p:cNvSpPr txBox="1"/>
          <p:nvPr/>
        </p:nvSpPr>
        <p:spPr>
          <a:xfrm>
            <a:off x="5017763" y="1275812"/>
            <a:ext cx="98345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</a:t>
            </a:r>
            <a:r>
              <a:rPr lang="ar-EG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9</a:t>
            </a:r>
            <a:endParaRPr lang="en-US" sz="18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45407"/>
            <a:ext cx="10812720" cy="4606238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2346764" y="1079613"/>
            <a:ext cx="7963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The rise of AI in journalism and its transformative impact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858944" y="1751689"/>
            <a:ext cx="7294456" cy="4431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2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	</a:t>
            </a:r>
            <a:r>
              <a:rPr lang="en-GB" sz="24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 </a:t>
            </a:r>
            <a:r>
              <a:rPr lang="en-US" sz="20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Artificial Intelligence (AI) </a:t>
            </a:r>
            <a:r>
              <a:rPr lang="en-US" sz="2000" u="sng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has rapidly transformed journalism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, </a:t>
            </a:r>
            <a:r>
              <a:rPr lang="en-US" sz="2000" u="sng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bringing both advantages and ethical challenges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. AI </a:t>
            </a:r>
            <a:r>
              <a:rPr lang="en-US" sz="2000" u="sng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is a broad field that includes machine learning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, </a:t>
            </a:r>
            <a:r>
              <a:rPr lang="en-US" sz="2000" u="sng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automation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, </a:t>
            </a:r>
            <a:r>
              <a:rPr lang="en-US" sz="2000" u="sng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and natural language processing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, </a:t>
            </a:r>
            <a:r>
              <a:rPr lang="en-US" sz="2000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all of which play an increasing role in modern media</a:t>
            </a:r>
            <a:r>
              <a:rPr lang="en-US" sz="2000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. </a:t>
            </a:r>
            <a:r>
              <a:rPr lang="en-US" sz="20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The use of AI in journalism</a:t>
            </a:r>
            <a:r>
              <a:rPr lang="en-US" sz="2000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 </a:t>
            </a:r>
            <a:r>
              <a:rPr lang="en-US" sz="2000" u="sng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raises fundamental ethical questions about accuracy, misinformation, bias, transparency, and accountability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. 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330EBA9-72A4-5E6F-B1C9-2BEC92BCF323}"/>
              </a:ext>
            </a:extLst>
          </p:cNvPr>
          <p:cNvSpPr txBox="1"/>
          <p:nvPr/>
        </p:nvSpPr>
        <p:spPr>
          <a:xfrm>
            <a:off x="1152808" y="1192235"/>
            <a:ext cx="98345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</a:t>
            </a:r>
            <a:r>
              <a:rPr lang="ar-EG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9</a:t>
            </a:r>
            <a:endParaRPr lang="en-US" sz="18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1026" name="Picture 2" descr="AI in Journalism - threat or opportunity? | Eidosmedia">
            <a:extLst>
              <a:ext uri="{FF2B5EF4-FFF2-40B4-BE49-F238E27FC236}">
                <a16:creationId xmlns:a16="http://schemas.microsoft.com/office/drawing/2014/main" id="{A7E6D32B-EBD2-4FAC-8103-FFC74D999C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8668" y="2927570"/>
            <a:ext cx="2697957" cy="230172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/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: Rounded Corners 24"/>
          <p:cNvSpPr/>
          <p:nvPr/>
        </p:nvSpPr>
        <p:spPr>
          <a:xfrm>
            <a:off x="1181062" y="1285192"/>
            <a:ext cx="9345750" cy="461996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1463579" y="1521233"/>
            <a:ext cx="5975446" cy="3815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sz="2400" dirty="0">
                <a:solidFill>
                  <a:schemeClr val="tx2"/>
                </a:solidFill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	</a:t>
            </a:r>
            <a:r>
              <a:rPr lang="en-US" sz="20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The history of AI in journalism</a:t>
            </a:r>
            <a:r>
              <a:rPr lang="en-US" sz="2000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 </a:t>
            </a:r>
            <a:r>
              <a:rPr lang="en-US" sz="2000" u="sng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can be traced back to early automation tools such as spell checkers and grammar correction programs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. </a:t>
            </a:r>
            <a:r>
              <a:rPr lang="en-US" sz="2000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Over time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, </a:t>
            </a:r>
            <a:r>
              <a:rPr lang="en-US" sz="2000" u="sng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media organizations have increasingly relied on AI for tasks such as automated news generation and data analysis.</a:t>
            </a:r>
          </a:p>
        </p:txBody>
      </p:sp>
      <p:pic>
        <p:nvPicPr>
          <p:cNvPr id="5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pic>
        <p:nvPicPr>
          <p:cNvPr id="2050" name="Picture 2" descr="AI in Journalism: Transforming News Generation &amp; Fact-Checking">
            <a:extLst>
              <a:ext uri="{FF2B5EF4-FFF2-40B4-BE49-F238E27FC236}">
                <a16:creationId xmlns:a16="http://schemas.microsoft.com/office/drawing/2014/main" id="{93700ED7-CEE5-4CDA-85D4-6C832DAC28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6006" y="2495034"/>
            <a:ext cx="2343150" cy="22002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1011849" y="1832977"/>
            <a:ext cx="10001917" cy="43079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sz="2000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 	</a:t>
            </a:r>
            <a:r>
              <a:rPr lang="en-US" sz="2000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Today</a:t>
            </a:r>
            <a:r>
              <a:rPr lang="en-US" sz="2000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, </a:t>
            </a:r>
            <a:r>
              <a:rPr lang="en-US" sz="2000" u="sng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AI-powered news production tools such as Reuters' Lynx Insight and The Washington Post's </a:t>
            </a:r>
            <a:r>
              <a:rPr lang="en-US" sz="2000" u="sng" dirty="0" err="1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Heliograf</a:t>
            </a:r>
            <a:r>
              <a:rPr lang="en-US" sz="2000" u="sng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 assist journalists by producing real-time reports and analyzing massive datasets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.</a:t>
            </a:r>
            <a:r>
              <a:rPr lang="en-US" sz="2000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 </a:t>
            </a:r>
            <a:r>
              <a:rPr lang="en-US" sz="20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While these technologies enhance efficiency, they also introduce new ethical considerations that must be addressed</a:t>
            </a:r>
            <a:r>
              <a:rPr lang="en-US" sz="2000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.	</a:t>
            </a:r>
          </a:p>
          <a:p>
            <a:pPr algn="just">
              <a:lnSpc>
                <a:spcPct val="200000"/>
              </a:lnSpc>
            </a:pP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	Several</a:t>
            </a:r>
            <a:r>
              <a:rPr lang="en-US" sz="2000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 </a:t>
            </a:r>
            <a:r>
              <a:rPr lang="en-US" sz="20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AI-driven tools </a:t>
            </a:r>
            <a:r>
              <a:rPr lang="en-US" sz="2000" u="sng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Are Now Common In Journalism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. </a:t>
            </a:r>
            <a:r>
              <a:rPr lang="en-US" sz="20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Automated news writing programs generate reports on financial markets, sports results, and election outcomes</a:t>
            </a:r>
            <a:r>
              <a:rPr lang="en-US" sz="2000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. 	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330EBA9-72A4-5E6F-B1C9-2BEC92BCF323}"/>
              </a:ext>
            </a:extLst>
          </p:cNvPr>
          <p:cNvSpPr txBox="1"/>
          <p:nvPr/>
        </p:nvSpPr>
        <p:spPr>
          <a:xfrm>
            <a:off x="1152808" y="1192235"/>
            <a:ext cx="98345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9</a:t>
            </a:r>
            <a:endParaRPr lang="en-US" sz="18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4" name="AutoShape 2" descr="The impact of online violence on women journalists and press freedom | Free  Press Unlimited">
            <a:extLst>
              <a:ext uri="{FF2B5EF4-FFF2-40B4-BE49-F238E27FC236}">
                <a16:creationId xmlns:a16="http://schemas.microsoft.com/office/drawing/2014/main" id="{BC701A45-C7CF-5F06-1005-AE90E27505E7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ar-SA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94CF899-5A8A-4A54-8918-E40611C1FE1C}"/>
              </a:ext>
            </a:extLst>
          </p:cNvPr>
          <p:cNvSpPr txBox="1"/>
          <p:nvPr/>
        </p:nvSpPr>
        <p:spPr>
          <a:xfrm>
            <a:off x="2346764" y="1079613"/>
            <a:ext cx="7963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The rise of AI in journalism and its transformative impact</a:t>
            </a:r>
          </a:p>
        </p:txBody>
      </p:sp>
    </p:spTree>
    <p:extLst>
      <p:ext uri="{BB962C8B-B14F-4D97-AF65-F5344CB8AC3E}">
        <p14:creationId xmlns:p14="http://schemas.microsoft.com/office/powerpoint/2010/main" val="1584672584"/>
      </p:ext>
    </p:extLst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/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: Rounded Corners 24"/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1477200" y="1582788"/>
            <a:ext cx="8753474" cy="36924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sz="2000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	AI-powered fact-checking tools</a:t>
            </a:r>
            <a:r>
              <a:rPr lang="en-US" sz="2000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 </a:t>
            </a:r>
            <a:r>
              <a:rPr lang="en-US" sz="2000" u="sng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help detect false information and verify sources. Speech and image recognition systems transcribe interviews and analyze visual content for authenticity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.</a:t>
            </a:r>
            <a:endParaRPr lang="en-US" sz="2000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GothicNeo" panose="020B0503020000020004" pitchFamily="34" charset="-127"/>
              <a:ea typeface="Microsoft GothicNeo" panose="020B0503020000020004" pitchFamily="34" charset="-127"/>
              <a:cs typeface="Microsoft GothicNeo" panose="020B0503020000020004" pitchFamily="34" charset="-127"/>
            </a:endParaRPr>
          </a:p>
          <a:p>
            <a:pPr algn="just">
              <a:lnSpc>
                <a:spcPct val="200000"/>
              </a:lnSpc>
            </a:pPr>
            <a:r>
              <a:rPr lang="en-US" sz="2000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	</a:t>
            </a:r>
            <a:r>
              <a:rPr lang="en-US" sz="2000" u="sng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These tools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 </a:t>
            </a:r>
            <a:r>
              <a:rPr lang="en-US" sz="20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demonstrate AI’s potential</a:t>
            </a:r>
            <a:r>
              <a:rPr lang="en-US" sz="2000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 </a:t>
            </a:r>
            <a:r>
              <a:rPr lang="en-US" sz="2000" u="sng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to support journalists, yet their widespread use demands responsible implementation to avoid ethical pitfalls.</a:t>
            </a:r>
          </a:p>
        </p:txBody>
      </p:sp>
      <p:pic>
        <p:nvPicPr>
          <p:cNvPr id="5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5929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63EE7F-22FB-C003-10A9-F71C034B52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8CC8C73-3040-E0EB-59DE-A3517CB9B6E4}"/>
              </a:ext>
            </a:extLst>
          </p:cNvPr>
          <p:cNvSpPr/>
          <p:nvPr/>
        </p:nvSpPr>
        <p:spPr>
          <a:xfrm>
            <a:off x="617280" y="1685495"/>
            <a:ext cx="10812720" cy="445813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F1F1B68-BD92-6CC3-D569-1F8BC97A141A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1698561E-7A09-CC1E-86D7-47E93456F2DD}"/>
              </a:ext>
            </a:extLst>
          </p:cNvPr>
          <p:cNvSpPr txBox="1"/>
          <p:nvPr/>
        </p:nvSpPr>
        <p:spPr>
          <a:xfrm>
            <a:off x="1152808" y="1760573"/>
            <a:ext cx="9915525" cy="43079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	</a:t>
            </a:r>
            <a:r>
              <a:rPr lang="en-US" sz="2000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AI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 </a:t>
            </a:r>
            <a:r>
              <a:rPr lang="en-US" sz="20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brings numerous benefits to journalism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. </a:t>
            </a:r>
            <a:r>
              <a:rPr lang="en-US" sz="2000" baseline="30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(1) </a:t>
            </a:r>
            <a:r>
              <a:rPr lang="en-US" sz="2000" u="sng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It enhances efficiency by accelerating the news-writing process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, </a:t>
            </a:r>
            <a:r>
              <a:rPr lang="en-US" sz="2000" baseline="30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(2) </a:t>
            </a:r>
            <a:r>
              <a:rPr lang="en-US" sz="2000" u="sng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allowing journalists to focus on in-depth reporting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. </a:t>
            </a:r>
            <a:r>
              <a:rPr lang="en-US" sz="2000" baseline="30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(3) </a:t>
            </a:r>
            <a:r>
              <a:rPr lang="en-US" sz="2000" u="sng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AI can analyze vast amounts of data to uncover patterns and insights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, </a:t>
            </a:r>
            <a:r>
              <a:rPr lang="en-US" sz="2000" baseline="30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(4) </a:t>
            </a:r>
            <a:r>
              <a:rPr lang="en-US" sz="2000" u="sng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contributing to investigative journalism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. </a:t>
            </a:r>
            <a:r>
              <a:rPr lang="en-US" sz="2000" baseline="30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(5) </a:t>
            </a:r>
            <a:r>
              <a:rPr lang="en-US" sz="2000" u="sng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Personalized content powered by AI algorithms ensures that readers receive relevant news based on their interests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. Additionally, </a:t>
            </a:r>
            <a:r>
              <a:rPr lang="en-US" sz="2000" baseline="30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(6) </a:t>
            </a:r>
            <a:r>
              <a:rPr lang="en-US" sz="2000" u="sng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AI-driven fact-checking mechanisms improve the accuracy of news by identifying and mitigating misinformation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.</a:t>
            </a:r>
            <a:endParaRPr lang="en-GB" sz="2000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GothicNeo" panose="020B0503020000020004" pitchFamily="34" charset="-127"/>
              <a:ea typeface="Microsoft GothicNeo" panose="020B0503020000020004" pitchFamily="34" charset="-127"/>
              <a:cs typeface="Microsoft GothicNeo" panose="020B0503020000020004" pitchFamily="34" charset="-127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72EE1479-C1C8-0C63-3642-0904C633FDB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0C9AD35-C64E-B0F4-F69E-BDCD91D01B74}"/>
              </a:ext>
            </a:extLst>
          </p:cNvPr>
          <p:cNvSpPr txBox="1"/>
          <p:nvPr/>
        </p:nvSpPr>
        <p:spPr>
          <a:xfrm>
            <a:off x="1152808" y="1192235"/>
            <a:ext cx="98345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9</a:t>
            </a:r>
            <a:endParaRPr lang="en-US" sz="18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5D7EC18-3979-400A-9F94-CAC390144720}"/>
              </a:ext>
            </a:extLst>
          </p:cNvPr>
          <p:cNvSpPr txBox="1"/>
          <p:nvPr/>
        </p:nvSpPr>
        <p:spPr>
          <a:xfrm>
            <a:off x="2346764" y="1079613"/>
            <a:ext cx="7963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The rise of AI in journalism and its transformative impact</a:t>
            </a:r>
          </a:p>
        </p:txBody>
      </p:sp>
    </p:spTree>
    <p:extLst>
      <p:ext uri="{BB962C8B-B14F-4D97-AF65-F5344CB8AC3E}">
        <p14:creationId xmlns:p14="http://schemas.microsoft.com/office/powerpoint/2010/main" val="3114025151"/>
      </p:ext>
    </p:extLst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6122194" y="2014538"/>
            <a:ext cx="4937346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1127760" y="1123950"/>
            <a:ext cx="4942047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4" name="Picture Placeholder 3"/>
          <p:cNvPicPr>
            <a:picLocks noGrp="1" noChangeAspect="1"/>
          </p:cNvPicPr>
          <p:nvPr>
            <p:ph type="pic" sz="quarter" idx="10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/>
      </p:pic>
      <p:sp>
        <p:nvSpPr>
          <p:cNvPr id="11" name="Rectangle 10"/>
          <p:cNvSpPr/>
          <p:nvPr/>
        </p:nvSpPr>
        <p:spPr>
          <a:xfrm>
            <a:off x="4951095" y="1117694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626179" y="500900"/>
            <a:ext cx="9413422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TextBox 40"/>
          <p:cNvSpPr txBox="1"/>
          <p:nvPr/>
        </p:nvSpPr>
        <p:spPr>
          <a:xfrm>
            <a:off x="6067887" y="1124926"/>
            <a:ext cx="555063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24A9E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Ethical dilemmas: Bias, misinformation, and transparency</a:t>
            </a:r>
          </a:p>
        </p:txBody>
      </p:sp>
      <p:pic>
        <p:nvPicPr>
          <p:cNvPr id="5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DABC190-C99A-32FF-6220-7CCDCD41EA02}"/>
              </a:ext>
            </a:extLst>
          </p:cNvPr>
          <p:cNvSpPr txBox="1"/>
          <p:nvPr/>
        </p:nvSpPr>
        <p:spPr>
          <a:xfrm>
            <a:off x="5017763" y="1309592"/>
            <a:ext cx="98345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9</a:t>
            </a:r>
            <a:endParaRPr lang="en-US" sz="18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648292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/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: Rounded Corners 24"/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1442587" y="1653673"/>
            <a:ext cx="5320163" cy="43079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sz="2000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Ethical Dilemmas in AI Journalism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:</a:t>
            </a:r>
          </a:p>
          <a:p>
            <a:pPr algn="just">
              <a:lnSpc>
                <a:spcPct val="200000"/>
              </a:lnSpc>
            </a:pP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	Despite its advantages, </a:t>
            </a:r>
            <a:r>
              <a:rPr lang="en-US" sz="20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AI presents serious ethical challenges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. </a:t>
            </a:r>
            <a:r>
              <a:rPr lang="en-US" sz="2000" u="sng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Algorithmic bias can skew news coverage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, </a:t>
            </a:r>
            <a:r>
              <a:rPr lang="en-US" sz="2000" u="sng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reinforcing stereotypes 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or </a:t>
            </a:r>
            <a:r>
              <a:rPr lang="en-US" sz="2000" u="sng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favoring particular perspectives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. 	</a:t>
            </a:r>
          </a:p>
          <a:p>
            <a:pPr algn="just">
              <a:lnSpc>
                <a:spcPct val="200000"/>
              </a:lnSpc>
            </a:pP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	</a:t>
            </a:r>
            <a:endParaRPr lang="en-US" u="sng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GothicNeo" panose="020B0503020000020004" pitchFamily="34" charset="-127"/>
              <a:ea typeface="Microsoft GothicNeo" panose="020B0503020000020004" pitchFamily="34" charset="-127"/>
              <a:cs typeface="Microsoft GothicNeo" panose="020B0503020000020004" pitchFamily="34" charset="-127"/>
            </a:endParaRPr>
          </a:p>
        </p:txBody>
      </p:sp>
      <p:pic>
        <p:nvPicPr>
          <p:cNvPr id="5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pic>
        <p:nvPicPr>
          <p:cNvPr id="3074" name="Picture 2" descr="Beyond Misinformation: The Impact Of AI In Journalism And News">
            <a:extLst>
              <a:ext uri="{FF2B5EF4-FFF2-40B4-BE49-F238E27FC236}">
                <a16:creationId xmlns:a16="http://schemas.microsoft.com/office/drawing/2014/main" id="{BE8618EE-F381-4E61-B778-E51BE2C8FD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5838" y="2486025"/>
            <a:ext cx="2724151" cy="211931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7352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63EE7F-22FB-C003-10A9-F71C034B52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8CC8C73-3040-E0EB-59DE-A3517CB9B6E4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F1F1B68-BD92-6CC3-D569-1F8BC97A141A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72EE1479-C1C8-0C63-3642-0904C633FDB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0C9AD35-C64E-B0F4-F69E-BDCD91D01B74}"/>
              </a:ext>
            </a:extLst>
          </p:cNvPr>
          <p:cNvSpPr txBox="1"/>
          <p:nvPr/>
        </p:nvSpPr>
        <p:spPr>
          <a:xfrm>
            <a:off x="1152808" y="1192235"/>
            <a:ext cx="98345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9</a:t>
            </a:r>
            <a:endParaRPr lang="en-US" sz="18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9823D9D-B9C8-400B-B8D0-BBAD6387FDAC}"/>
              </a:ext>
            </a:extLst>
          </p:cNvPr>
          <p:cNvSpPr txBox="1"/>
          <p:nvPr/>
        </p:nvSpPr>
        <p:spPr>
          <a:xfrm>
            <a:off x="4380718" y="1716714"/>
            <a:ext cx="6658474" cy="43079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	</a:t>
            </a:r>
            <a:r>
              <a:rPr lang="en-US" sz="20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The spread of misinformation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, particularly through deepfake technology, threatens media credibility. </a:t>
            </a:r>
            <a:r>
              <a:rPr lang="en-US" sz="20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Transparency becomes an issue 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when readers are unaware that content has been generated or influenced by AI. Additionally, </a:t>
            </a:r>
            <a:r>
              <a:rPr lang="en-US" sz="20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the integration of AI in newsrooms raises concerns about job displacement among journalists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.</a:t>
            </a:r>
            <a:endParaRPr lang="en-US" sz="1600" dirty="0">
              <a:solidFill>
                <a:srgbClr val="0A1F6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GothicNeo" panose="020B0503020000020004" pitchFamily="34" charset="-127"/>
              <a:ea typeface="Microsoft GothicNeo" panose="020B0503020000020004" pitchFamily="34" charset="-127"/>
              <a:cs typeface="Microsoft GothicNeo" panose="020B0503020000020004" pitchFamily="34" charset="-127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C8C16C1-05CF-40EB-A9CE-AB7FF4627FC5}"/>
              </a:ext>
            </a:extLst>
          </p:cNvPr>
          <p:cNvSpPr txBox="1"/>
          <p:nvPr/>
        </p:nvSpPr>
        <p:spPr>
          <a:xfrm>
            <a:off x="2346764" y="1089138"/>
            <a:ext cx="7963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Ethical dilemmas: Bias, misinformation, and transparency</a:t>
            </a:r>
          </a:p>
        </p:txBody>
      </p:sp>
      <p:pic>
        <p:nvPicPr>
          <p:cNvPr id="4098" name="Picture 2" descr="AI and High-Quality Journalism: A New Vision Paper by MediaFutures -  MediaFutures">
            <a:extLst>
              <a:ext uri="{FF2B5EF4-FFF2-40B4-BE49-F238E27FC236}">
                <a16:creationId xmlns:a16="http://schemas.microsoft.com/office/drawing/2014/main" id="{10FCEACF-2F77-4497-B86E-4E8379C779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437" y="2851495"/>
            <a:ext cx="2905125" cy="22669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6739446"/>
      </p:ext>
    </p:extLst>
  </p:cSld>
  <p:clrMapOvr>
    <a:masterClrMapping/>
  </p:clrMapOvr>
  <p:transition spd="slow">
    <p:push dir="u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52D7C1-24A9-40AD-137A-D127B7E128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69AAA80-2F18-4018-27FF-A10100D0ED97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6C1B5BA6-A998-D9D0-5379-4B3F6CD9D542}"/>
              </a:ext>
            </a:extLst>
          </p:cNvPr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A719943D-0CF3-4804-DF4B-73E243C07D76}"/>
              </a:ext>
            </a:extLst>
          </p:cNvPr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8641D6BA-D937-6F55-D88B-59138F228F5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81827FE-CDE9-43A4-BEA9-C7FE2498381C}"/>
              </a:ext>
            </a:extLst>
          </p:cNvPr>
          <p:cNvSpPr txBox="1"/>
          <p:nvPr/>
        </p:nvSpPr>
        <p:spPr>
          <a:xfrm>
            <a:off x="1657331" y="1488216"/>
            <a:ext cx="5372119" cy="3815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400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	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AI systems learn from existing data, which can sometimes </a:t>
            </a:r>
            <a:r>
              <a:rPr lang="en-US" sz="20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contain inherent biases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. </a:t>
            </a:r>
            <a:r>
              <a:rPr lang="en-US" sz="2000" u="sng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These biases can lead to skewed reporting that favors certain political ideologies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, </a:t>
            </a:r>
            <a:r>
              <a:rPr lang="en-US" sz="2000" u="sng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racial groups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, or </a:t>
            </a:r>
            <a:r>
              <a:rPr lang="en-US" sz="2000" u="sng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socioeconomic classes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. </a:t>
            </a:r>
            <a:endParaRPr lang="en-US" sz="1600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GothicNeo" panose="020B0503020000020004" pitchFamily="34" charset="-127"/>
              <a:ea typeface="Microsoft GothicNeo" panose="020B0503020000020004" pitchFamily="34" charset="-127"/>
              <a:cs typeface="Microsoft GothicNeo" panose="020B0503020000020004" pitchFamily="34" charset="-127"/>
            </a:endParaRPr>
          </a:p>
        </p:txBody>
      </p:sp>
      <p:pic>
        <p:nvPicPr>
          <p:cNvPr id="5122" name="Picture 2" descr="AI and journalism: What's next? | Reuters Institute for the Study of  Journalism">
            <a:extLst>
              <a:ext uri="{FF2B5EF4-FFF2-40B4-BE49-F238E27FC236}">
                <a16:creationId xmlns:a16="http://schemas.microsoft.com/office/drawing/2014/main" id="{2BA28DD6-7F1B-427A-9B29-A8B2BD0A1B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4250" y="2552700"/>
            <a:ext cx="2724150" cy="201470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0278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4"/>
            <a:ext cx="10812720" cy="466768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942308" y="2178754"/>
            <a:ext cx="10163842" cy="36924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	AI-generated misinformation </a:t>
            </a:r>
            <a:r>
              <a:rPr lang="en-US" sz="2000" u="sng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is a growing concern in journalism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. </a:t>
            </a:r>
            <a:r>
              <a:rPr lang="en-US" sz="20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Deepfake technology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, </a:t>
            </a:r>
            <a:r>
              <a:rPr lang="en-US" sz="2000" u="sng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which enables the creation of highly realistic but fabricated videos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, </a:t>
            </a:r>
            <a:r>
              <a:rPr lang="en-US" sz="20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has been used to manipulate public perception and spread false narratives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. News organizations must implement AI-powered detection tools to identify and debunk such manipulated content. </a:t>
            </a:r>
            <a:r>
              <a:rPr lang="en-US" sz="20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Furthermore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, </a:t>
            </a:r>
            <a:r>
              <a:rPr lang="en-US" sz="2000" u="sng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journalists must educate the public on how to recognize and question AI-generated misinformation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.</a:t>
            </a:r>
            <a:endParaRPr lang="en-US" sz="1600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GothicNeo" panose="020B0503020000020004" pitchFamily="34" charset="-127"/>
              <a:ea typeface="Microsoft GothicNeo" panose="020B0503020000020004" pitchFamily="34" charset="-127"/>
              <a:cs typeface="Microsoft GothicNeo" panose="020B0503020000020004" pitchFamily="34" charset="-127"/>
            </a:endParaRP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24391DB-3190-5F6C-283C-A1806AE6645F}"/>
              </a:ext>
            </a:extLst>
          </p:cNvPr>
          <p:cNvSpPr txBox="1"/>
          <p:nvPr/>
        </p:nvSpPr>
        <p:spPr>
          <a:xfrm>
            <a:off x="1152808" y="1192235"/>
            <a:ext cx="98345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9</a:t>
            </a:r>
            <a:endParaRPr lang="en-US" sz="18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346F371-0009-40A6-BC49-FECD360B33F1}"/>
              </a:ext>
            </a:extLst>
          </p:cNvPr>
          <p:cNvSpPr txBox="1"/>
          <p:nvPr/>
        </p:nvSpPr>
        <p:spPr>
          <a:xfrm>
            <a:off x="2346764" y="1079613"/>
            <a:ext cx="7963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Ethical dilemmas: Bias, misinformation, and transparency</a:t>
            </a:r>
          </a:p>
        </p:txBody>
      </p:sp>
    </p:spTree>
    <p:extLst>
      <p:ext uri="{BB962C8B-B14F-4D97-AF65-F5344CB8AC3E}">
        <p14:creationId xmlns:p14="http://schemas.microsoft.com/office/powerpoint/2010/main" val="542358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DA1973-627B-175C-B6BF-8AF429F2F0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06672558-5997-464D-21BA-EC3FF3817F2B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898A7AE4-694C-C7DC-137C-8FEDDCE56377}"/>
              </a:ext>
            </a:extLst>
          </p:cNvPr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3F5239E5-BA1A-EB4F-7300-77E5D0B8645F}"/>
              </a:ext>
            </a:extLst>
          </p:cNvPr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E0838440-4E25-AE4F-A866-4819C32D6FF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C27E110-6829-4F38-9E9E-5B3BAE7C100E}"/>
              </a:ext>
            </a:extLst>
          </p:cNvPr>
          <p:cNvSpPr txBox="1"/>
          <p:nvPr/>
        </p:nvSpPr>
        <p:spPr>
          <a:xfrm>
            <a:off x="1333001" y="1442407"/>
            <a:ext cx="6277474" cy="36924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	</a:t>
            </a:r>
            <a:r>
              <a:rPr lang="en-US" sz="20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Transparency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 </a:t>
            </a:r>
            <a:r>
              <a:rPr lang="en-US" sz="2000" u="sng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is crucial when integrating AI into journalism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. Readers should be informed when an article has been partially or fully generated by AI. </a:t>
            </a:r>
          </a:p>
          <a:p>
            <a:pPr algn="just">
              <a:lnSpc>
                <a:spcPct val="200000"/>
              </a:lnSpc>
            </a:pP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	Some news organizations, such as </a:t>
            </a:r>
            <a:r>
              <a:rPr lang="en-US" sz="20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Reuters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, </a:t>
            </a:r>
            <a:r>
              <a:rPr lang="en-US" sz="2000" u="sng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include disclaimers on AI-assisted articles to maintain transparency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.</a:t>
            </a:r>
            <a:endParaRPr lang="en-US" sz="1400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GothicNeo" panose="020B0503020000020004" pitchFamily="34" charset="-127"/>
              <a:ea typeface="Microsoft GothicNeo" panose="020B0503020000020004" pitchFamily="34" charset="-127"/>
              <a:cs typeface="Microsoft GothicNeo" panose="020B0503020000020004" pitchFamily="34" charset="-127"/>
            </a:endParaRPr>
          </a:p>
        </p:txBody>
      </p:sp>
      <p:pic>
        <p:nvPicPr>
          <p:cNvPr id="6146" name="Picture 2" descr="A global survey of journalism and artificial intelligence - Žurnalistika 5.0">
            <a:extLst>
              <a:ext uri="{FF2B5EF4-FFF2-40B4-BE49-F238E27FC236}">
                <a16:creationId xmlns:a16="http://schemas.microsoft.com/office/drawing/2014/main" id="{EFA2F33B-8711-4AD7-B094-EBBD2E27FB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5749" y="2364581"/>
            <a:ext cx="2238237" cy="212883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585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63EE7F-22FB-C003-10A9-F71C034B52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8CC8C73-3040-E0EB-59DE-A3517CB9B6E4}"/>
              </a:ext>
            </a:extLst>
          </p:cNvPr>
          <p:cNvSpPr/>
          <p:nvPr/>
        </p:nvSpPr>
        <p:spPr>
          <a:xfrm>
            <a:off x="617280" y="1685494"/>
            <a:ext cx="10812720" cy="462005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F1F1B68-BD92-6CC3-D569-1F8BC97A141A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1698561E-7A09-CC1E-86D7-47E93456F2DD}"/>
              </a:ext>
            </a:extLst>
          </p:cNvPr>
          <p:cNvSpPr txBox="1"/>
          <p:nvPr/>
        </p:nvSpPr>
        <p:spPr>
          <a:xfrm>
            <a:off x="3629331" y="1789308"/>
            <a:ext cx="7409861" cy="40524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200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	</a:t>
            </a:r>
            <a:r>
              <a:rPr lang="en-US" sz="22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 However, </a:t>
            </a:r>
            <a:r>
              <a:rPr lang="en-US" sz="22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ethical dilemmas</a:t>
            </a:r>
            <a:r>
              <a:rPr lang="en-US" sz="22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 </a:t>
            </a:r>
            <a:r>
              <a:rPr lang="en-US" sz="2200" u="sng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arise when AI-generated content contains factual errors</a:t>
            </a:r>
            <a:r>
              <a:rPr lang="en-US" sz="22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. </a:t>
            </a:r>
            <a:r>
              <a:rPr lang="en-US" sz="22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Who is responsible for these mistakes—the AI developers, the news outlet, or the journalists</a:t>
            </a:r>
            <a:r>
              <a:rPr lang="en-US" sz="22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? Addressing such questions is essential for maintaining media accountability.</a:t>
            </a:r>
            <a:endParaRPr lang="en-US" sz="2200" dirty="0">
              <a:solidFill>
                <a:srgbClr val="0A1F6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GothicNeo" panose="020B0503020000020004" pitchFamily="34" charset="-127"/>
              <a:ea typeface="Microsoft GothicNeo" panose="020B0503020000020004" pitchFamily="34" charset="-127"/>
              <a:cs typeface="Microsoft GothicNeo" panose="020B0503020000020004" pitchFamily="34" charset="-127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72EE1479-C1C8-0C63-3642-0904C633FDB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0C9AD35-C64E-B0F4-F69E-BDCD91D01B74}"/>
              </a:ext>
            </a:extLst>
          </p:cNvPr>
          <p:cNvSpPr txBox="1"/>
          <p:nvPr/>
        </p:nvSpPr>
        <p:spPr>
          <a:xfrm>
            <a:off x="1152808" y="1192235"/>
            <a:ext cx="98345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9</a:t>
            </a:r>
            <a:endParaRPr lang="en-US" sz="18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C92CBA9-065F-4667-825A-6F18B992D8C1}"/>
              </a:ext>
            </a:extLst>
          </p:cNvPr>
          <p:cNvSpPr txBox="1"/>
          <p:nvPr/>
        </p:nvSpPr>
        <p:spPr>
          <a:xfrm>
            <a:off x="2346764" y="1079613"/>
            <a:ext cx="7963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Ethical dilemmas: Bias, misinformation, and transparency</a:t>
            </a:r>
          </a:p>
        </p:txBody>
      </p:sp>
      <p:pic>
        <p:nvPicPr>
          <p:cNvPr id="7170" name="Picture 2" descr="Another Example Of How Artificial Intelligence Will Transform News And  Journalism | Bernard Marr">
            <a:extLst>
              <a:ext uri="{FF2B5EF4-FFF2-40B4-BE49-F238E27FC236}">
                <a16:creationId xmlns:a16="http://schemas.microsoft.com/office/drawing/2014/main" id="{E609E23B-B8E6-46AF-BC70-9557899287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2308" y="2952533"/>
            <a:ext cx="2503170" cy="20859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2310279"/>
      </p:ext>
    </p:extLst>
  </p:cSld>
  <p:clrMapOvr>
    <a:masterClrMapping/>
  </p:clrMapOvr>
  <p:transition spd="slow">
    <p:push dir="u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6122194" y="2014538"/>
            <a:ext cx="4937346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1127760" y="1123950"/>
            <a:ext cx="4942047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4" name="Picture Placeholder 3"/>
          <p:cNvPicPr>
            <a:picLocks noGrp="1" noChangeAspect="1"/>
          </p:cNvPicPr>
          <p:nvPr>
            <p:ph type="pic" sz="quarter" idx="10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/>
      </p:pic>
      <p:sp>
        <p:nvSpPr>
          <p:cNvPr id="11" name="Rectangle 10"/>
          <p:cNvSpPr/>
          <p:nvPr/>
        </p:nvSpPr>
        <p:spPr>
          <a:xfrm>
            <a:off x="4951095" y="1117694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626179" y="500900"/>
            <a:ext cx="9413422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TextBox 40"/>
          <p:cNvSpPr txBox="1"/>
          <p:nvPr/>
        </p:nvSpPr>
        <p:spPr>
          <a:xfrm>
            <a:off x="6067887" y="1309592"/>
            <a:ext cx="59717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24A9E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AI and Media Jobs – Threat or Opportunity?</a:t>
            </a:r>
          </a:p>
        </p:txBody>
      </p:sp>
      <p:pic>
        <p:nvPicPr>
          <p:cNvPr id="5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DABC190-C99A-32FF-6220-7CCDCD41EA02}"/>
              </a:ext>
            </a:extLst>
          </p:cNvPr>
          <p:cNvSpPr txBox="1"/>
          <p:nvPr/>
        </p:nvSpPr>
        <p:spPr>
          <a:xfrm>
            <a:off x="5017763" y="1309592"/>
            <a:ext cx="98345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9</a:t>
            </a:r>
            <a:endParaRPr lang="en-US" sz="18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968782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DA1973-627B-175C-B6BF-8AF429F2F0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06672558-5997-464D-21BA-EC3FF3817F2B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898A7AE4-694C-C7DC-137C-8FEDDCE56377}"/>
              </a:ext>
            </a:extLst>
          </p:cNvPr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3F5239E5-BA1A-EB4F-7300-77E5D0B8645F}"/>
              </a:ext>
            </a:extLst>
          </p:cNvPr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E0838440-4E25-AE4F-A866-4819C32D6FF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556F71F2-8483-5A62-8234-877A906BD709}"/>
              </a:ext>
            </a:extLst>
          </p:cNvPr>
          <p:cNvSpPr txBox="1"/>
          <p:nvPr/>
        </p:nvSpPr>
        <p:spPr>
          <a:xfrm>
            <a:off x="1420049" y="1481007"/>
            <a:ext cx="6485701" cy="36924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	</a:t>
            </a:r>
            <a:r>
              <a:rPr lang="en-US" sz="2000" u="sng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The increasing use of AI in journalism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 </a:t>
            </a:r>
            <a:r>
              <a:rPr lang="en-US" sz="20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has sparked debates over job security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. </a:t>
            </a:r>
            <a:r>
              <a:rPr lang="en-US" sz="2000" u="sng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While AI can automate repetitive tasks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, </a:t>
            </a:r>
            <a:r>
              <a:rPr lang="en-US" sz="2000" u="sng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it cannot replace the investigative and analytical skills of human journalists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. Instead of viewing AI as a threat, </a:t>
            </a:r>
            <a:r>
              <a:rPr lang="en-US" sz="20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journalists should leverage it as a tool to enhance reporting capabilities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.</a:t>
            </a:r>
            <a:endParaRPr lang="en-US" sz="1400" u="sng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GothicNeo" panose="020B0503020000020004" pitchFamily="34" charset="-127"/>
              <a:ea typeface="Microsoft GothicNeo" panose="020B0503020000020004" pitchFamily="34" charset="-127"/>
              <a:cs typeface="Microsoft GothicNeo" panose="020B0503020000020004" pitchFamily="34" charset="-127"/>
            </a:endParaRPr>
          </a:p>
        </p:txBody>
      </p:sp>
      <p:pic>
        <p:nvPicPr>
          <p:cNvPr id="8194" name="Picture 2" descr="The use of AI in data journalism : what are the ethical implications ? -  ESMH">
            <a:extLst>
              <a:ext uri="{FF2B5EF4-FFF2-40B4-BE49-F238E27FC236}">
                <a16:creationId xmlns:a16="http://schemas.microsoft.com/office/drawing/2014/main" id="{2D390F76-B4A5-4F3B-B293-79D1916F92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8537" y="2666182"/>
            <a:ext cx="2208938" cy="16676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6738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63EE7F-22FB-C003-10A9-F71C034B52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8CC8C73-3040-E0EB-59DE-A3517CB9B6E4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F1F1B68-BD92-6CC3-D569-1F8BC97A141A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1698561E-7A09-CC1E-86D7-47E93456F2DD}"/>
              </a:ext>
            </a:extLst>
          </p:cNvPr>
          <p:cNvSpPr txBox="1"/>
          <p:nvPr/>
        </p:nvSpPr>
        <p:spPr>
          <a:xfrm>
            <a:off x="4190999" y="2028292"/>
            <a:ext cx="6895817" cy="3673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sz="2000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	</a:t>
            </a:r>
            <a:r>
              <a:rPr lang="en-US" sz="2400" u="sng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AI can assist in data-driven journalism</a:t>
            </a:r>
            <a:r>
              <a:rPr lang="en-US" sz="2400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, allowing reporters to </a:t>
            </a:r>
            <a:r>
              <a:rPr lang="en-US" sz="24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uncover complex stories more efficiently</a:t>
            </a:r>
            <a:r>
              <a:rPr lang="en-US" sz="2400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. However, </a:t>
            </a:r>
            <a:r>
              <a:rPr lang="en-US" sz="2400" u="sng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media organizations must balance AI integration with ethical employment practices.</a:t>
            </a:r>
            <a:endParaRPr lang="en-GB" sz="2000" u="sng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GothicNeo" panose="020B0503020000020004" pitchFamily="34" charset="-127"/>
              <a:ea typeface="Microsoft GothicNeo" panose="020B0503020000020004" pitchFamily="34" charset="-127"/>
              <a:cs typeface="Microsoft GothicNeo" panose="020B0503020000020004" pitchFamily="34" charset="-127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72EE1479-C1C8-0C63-3642-0904C633FDB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0C9AD35-C64E-B0F4-F69E-BDCD91D01B74}"/>
              </a:ext>
            </a:extLst>
          </p:cNvPr>
          <p:cNvSpPr txBox="1"/>
          <p:nvPr/>
        </p:nvSpPr>
        <p:spPr>
          <a:xfrm>
            <a:off x="1152808" y="1192235"/>
            <a:ext cx="98345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9</a:t>
            </a:r>
            <a:endParaRPr lang="en-US" sz="18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C0F20BA-AF7F-4ECF-A919-DDC6F26145CD}"/>
              </a:ext>
            </a:extLst>
          </p:cNvPr>
          <p:cNvSpPr txBox="1"/>
          <p:nvPr/>
        </p:nvSpPr>
        <p:spPr>
          <a:xfrm>
            <a:off x="2422964" y="1092512"/>
            <a:ext cx="7963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exandria" charset="0"/>
                <a:cs typeface="Alexandria" charset="0"/>
              </a:rPr>
              <a:t>AI and Media Jobs – Threat or Opportunity?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A275D5A-5410-4994-B73E-B80D3E8B4B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0797" y="2794886"/>
            <a:ext cx="2733675" cy="236219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3122907"/>
      </p:ext>
    </p:extLst>
  </p:cSld>
  <p:clrMapOvr>
    <a:masterClrMapping/>
  </p:clrMapOvr>
  <p:transition spd="slow">
    <p:push dir="u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/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: Rounded Corners 24"/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1333001" y="1264834"/>
            <a:ext cx="6629400" cy="43079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000" b="1" dirty="0">
                <a:solidFill>
                  <a:schemeClr val="tx2"/>
                </a:solidFill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	</a:t>
            </a:r>
            <a:r>
              <a:rPr lang="en-US" sz="20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 </a:t>
            </a:r>
            <a:r>
              <a:rPr lang="en-US" sz="2000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Real-world examples of AI in journalism.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 Case studies include:</a:t>
            </a:r>
          </a:p>
          <a:p>
            <a:pPr algn="just">
              <a:lnSpc>
                <a:spcPct val="200000"/>
              </a:lnSpc>
            </a:pP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	* </a:t>
            </a:r>
            <a:r>
              <a:rPr lang="en-US" sz="20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Reuters' AI-Powered News Generation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: Reuters has implemented AI-driven tools like Lynx Insight to assist journalists in identifying trends, analyzing data, and generating initial drafts of news reports. </a:t>
            </a:r>
            <a:endParaRPr lang="en-GB" sz="2000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GothicNeo" panose="020B0503020000020004" pitchFamily="34" charset="-127"/>
              <a:ea typeface="Microsoft GothicNeo" panose="020B0503020000020004" pitchFamily="34" charset="-127"/>
              <a:cs typeface="Microsoft GothicNeo" panose="020B0503020000020004" pitchFamily="34" charset="-127"/>
            </a:endParaRPr>
          </a:p>
        </p:txBody>
      </p:sp>
      <p:pic>
        <p:nvPicPr>
          <p:cNvPr id="5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pic>
        <p:nvPicPr>
          <p:cNvPr id="10242" name="Picture 2" descr="Explore the present and future of AI in journalism | Eidosmedia">
            <a:extLst>
              <a:ext uri="{FF2B5EF4-FFF2-40B4-BE49-F238E27FC236}">
                <a16:creationId xmlns:a16="http://schemas.microsoft.com/office/drawing/2014/main" id="{234EDE7D-A549-42BC-BE56-3257382E5F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7665" y="2609196"/>
            <a:ext cx="2278601" cy="167639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2565313"/>
      </p:ext>
    </p:extLst>
  </p:cSld>
  <p:clrMapOvr>
    <a:masterClrMapping/>
  </p:clrMapOvr>
  <p:transition spd="slow">
    <p:push dir="u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4"/>
            <a:ext cx="10812720" cy="466768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4543425" y="2029057"/>
            <a:ext cx="6548399" cy="40524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sz="22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	</a:t>
            </a:r>
            <a:r>
              <a:rPr lang="en-US" sz="2200" u="sng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These AI systems</a:t>
            </a:r>
            <a:r>
              <a:rPr lang="en-US" sz="22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 </a:t>
            </a:r>
            <a:r>
              <a:rPr lang="en-US" sz="22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can rapidly process large datasets</a:t>
            </a:r>
            <a:r>
              <a:rPr lang="en-US" sz="22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, </a:t>
            </a:r>
            <a:r>
              <a:rPr lang="en-US" sz="2200" u="sng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improving the speed and accuracy of financial and business reporting</a:t>
            </a:r>
            <a:r>
              <a:rPr lang="en-US" sz="22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. However, </a:t>
            </a:r>
            <a:r>
              <a:rPr lang="en-US" sz="2200" u="sng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reliance on AI for news production raises ethical concerns about transparency and editorial oversight.</a:t>
            </a:r>
            <a:endParaRPr lang="en-US" sz="2200" u="sng" dirty="0">
              <a:solidFill>
                <a:srgbClr val="0A1F6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GothicNeo" panose="020B0503020000020004" pitchFamily="34" charset="-127"/>
              <a:ea typeface="Microsoft GothicNeo" panose="020B0503020000020004" pitchFamily="34" charset="-127"/>
              <a:cs typeface="Microsoft GothicNeo" panose="020B0503020000020004" pitchFamily="34" charset="-127"/>
            </a:endParaRP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24391DB-3190-5F6C-283C-A1806AE6645F}"/>
              </a:ext>
            </a:extLst>
          </p:cNvPr>
          <p:cNvSpPr txBox="1"/>
          <p:nvPr/>
        </p:nvSpPr>
        <p:spPr>
          <a:xfrm>
            <a:off x="1152808" y="1192235"/>
            <a:ext cx="98345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9</a:t>
            </a:r>
            <a:endParaRPr lang="en-US" sz="18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DCF5EA5-5F3D-4F67-8FD3-903D621E9BC3}"/>
              </a:ext>
            </a:extLst>
          </p:cNvPr>
          <p:cNvSpPr txBox="1"/>
          <p:nvPr/>
        </p:nvSpPr>
        <p:spPr>
          <a:xfrm>
            <a:off x="2422964" y="1092512"/>
            <a:ext cx="7963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exandria" charset="0"/>
                <a:cs typeface="Alexandria" charset="0"/>
              </a:rPr>
              <a:t>AI and Media Jobs – Threat or Opportunity?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5403098-E79F-42EF-8ABA-2254FB1AF50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806" r="17343"/>
          <a:stretch/>
        </p:blipFill>
        <p:spPr>
          <a:xfrm>
            <a:off x="1100176" y="2851494"/>
            <a:ext cx="3038474" cy="27408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4478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D4AD2F-DE92-0651-2385-FE0F43B348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E04D2411-655D-321B-ACC0-2ECD1C4D588B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3FFFB69-A4CA-1D48-34BA-7D1FE937A687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7CFA09A9-4CFC-31C0-05D1-D8272CDB3A0B}"/>
              </a:ext>
            </a:extLst>
          </p:cNvPr>
          <p:cNvSpPr txBox="1"/>
          <p:nvPr/>
        </p:nvSpPr>
        <p:spPr>
          <a:xfrm>
            <a:off x="942308" y="1945086"/>
            <a:ext cx="10011442" cy="37539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200" b="1" dirty="0">
                <a:solidFill>
                  <a:schemeClr val="tx2"/>
                </a:solidFill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	* </a:t>
            </a:r>
            <a:r>
              <a:rPr lang="en-US" sz="20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Facebook’s AI-Driven Content Moderation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: </a:t>
            </a:r>
            <a:r>
              <a:rPr lang="en-US" sz="2000" u="sng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Facebook employs AI to identify and remove fake news, hate speech, and harmful content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. </a:t>
            </a:r>
            <a:r>
              <a:rPr lang="en-US" sz="2000" u="sng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While AI moderation improves efficiency in filtering vast amounts of content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, </a:t>
            </a:r>
            <a:r>
              <a:rPr lang="en-US" sz="20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it is not flawless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. 	</a:t>
            </a:r>
          </a:p>
          <a:p>
            <a:pPr algn="just">
              <a:lnSpc>
                <a:spcPct val="200000"/>
              </a:lnSpc>
            </a:pP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	</a:t>
            </a:r>
            <a:r>
              <a:rPr lang="en-US" sz="2000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Bias in AI algorithms and the lack of human contextual understanding </a:t>
            </a:r>
            <a:r>
              <a:rPr lang="en-US" sz="2000" u="sng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sometimes lead to wrongful content removals or failures to detect harmful misinformation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. This raises questions about AI’s role in shaping public discourse.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F177D05A-D3EB-A891-327E-84B6ADCB79E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9ADE130-0AB1-C24F-ED36-D9349173D0AE}"/>
              </a:ext>
            </a:extLst>
          </p:cNvPr>
          <p:cNvSpPr txBox="1"/>
          <p:nvPr/>
        </p:nvSpPr>
        <p:spPr>
          <a:xfrm>
            <a:off x="1152808" y="1192235"/>
            <a:ext cx="98345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9</a:t>
            </a:r>
            <a:endParaRPr lang="en-US" sz="18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0B3B54F-663A-43C1-A3AE-96DFC640D981}"/>
              </a:ext>
            </a:extLst>
          </p:cNvPr>
          <p:cNvSpPr txBox="1"/>
          <p:nvPr/>
        </p:nvSpPr>
        <p:spPr>
          <a:xfrm>
            <a:off x="2422964" y="1092512"/>
            <a:ext cx="7963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exandria" charset="0"/>
                <a:cs typeface="Alexandria" charset="0"/>
              </a:rPr>
              <a:t>AI and Media Jobs – Threat or Opportunity?</a:t>
            </a:r>
          </a:p>
        </p:txBody>
      </p:sp>
    </p:spTree>
    <p:extLst>
      <p:ext uri="{BB962C8B-B14F-4D97-AF65-F5344CB8AC3E}">
        <p14:creationId xmlns:p14="http://schemas.microsoft.com/office/powerpoint/2010/main" val="3417038398"/>
      </p:ext>
    </p:extLst>
  </p:cSld>
  <p:clrMapOvr>
    <a:masterClrMapping/>
  </p:clrMapOvr>
  <p:transition spd="slow">
    <p:wipe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/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: Rounded Corners 24"/>
          <p:cNvSpPr/>
          <p:nvPr/>
        </p:nvSpPr>
        <p:spPr>
          <a:xfrm>
            <a:off x="1181062" y="1285192"/>
            <a:ext cx="9345750" cy="4480414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1465825" y="1488216"/>
            <a:ext cx="8544950" cy="39386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400" b="1" dirty="0">
                <a:solidFill>
                  <a:schemeClr val="tx2"/>
                </a:solidFill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	</a:t>
            </a:r>
            <a:r>
              <a:rPr lang="en-GB" sz="2400" b="1" dirty="0">
                <a:solidFill>
                  <a:srgbClr val="C00000"/>
                </a:solidFill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T</a:t>
            </a:r>
            <a:r>
              <a:rPr lang="en-US" sz="20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he Washington Post’s Use of </a:t>
            </a:r>
            <a:r>
              <a:rPr lang="en-US" sz="2000" dirty="0" err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Heliograf</a:t>
            </a:r>
            <a:r>
              <a:rPr lang="en-US" sz="20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 During the 2016 US Election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: The Washington Post deployed </a:t>
            </a:r>
            <a:r>
              <a:rPr lang="en-US" sz="2000" dirty="0" err="1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Heliograf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, an AI-powered system, </a:t>
            </a:r>
            <a:r>
              <a:rPr lang="en-US" sz="2000" u="sng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to automate the reporting of election results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, </a:t>
            </a:r>
            <a:r>
              <a:rPr lang="en-US" sz="2000" u="sng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sports updates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, and </a:t>
            </a:r>
            <a:r>
              <a:rPr lang="en-US" sz="2000" u="sng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local events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. </a:t>
            </a:r>
            <a:r>
              <a:rPr lang="en-US" sz="2000" u="sng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While the tool enhanced efficiency and ensured timely reporting, concerns emerged about AI replacing entry-level journalism jobs and diminishing the human element in news storytelling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.</a:t>
            </a:r>
            <a:endParaRPr lang="en-US" sz="2400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GothicNeo" panose="020B0503020000020004" pitchFamily="34" charset="-127"/>
              <a:ea typeface="Microsoft GothicNeo" panose="020B0503020000020004" pitchFamily="34" charset="-127"/>
              <a:cs typeface="Microsoft GothicNeo" panose="020B0503020000020004" pitchFamily="34" charset="-127"/>
            </a:endParaRPr>
          </a:p>
        </p:txBody>
      </p:sp>
      <p:pic>
        <p:nvPicPr>
          <p:cNvPr id="5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3418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5732CA-6D46-FA0B-1AE4-D6307003F5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D42F9D3B-65C8-A8DF-CA1E-91BB13AF809D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9D1B645E-7F72-0050-2EB7-1309E898E648}"/>
              </a:ext>
            </a:extLst>
          </p:cNvPr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8D6A1126-EFE3-1A2A-ED88-59F22F1D8902}"/>
              </a:ext>
            </a:extLst>
          </p:cNvPr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08261FC-FE1B-3B18-0109-CFAC86895DC0}"/>
              </a:ext>
            </a:extLst>
          </p:cNvPr>
          <p:cNvSpPr txBox="1"/>
          <p:nvPr/>
        </p:nvSpPr>
        <p:spPr>
          <a:xfrm>
            <a:off x="1409700" y="1208992"/>
            <a:ext cx="8884210" cy="43079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	* </a:t>
            </a:r>
            <a:r>
              <a:rPr lang="en-US" sz="20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Deepfake Technology in Political Misinformation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: </a:t>
            </a:r>
            <a:r>
              <a:rPr lang="en-US" sz="2000" u="sng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The rise of deepfake videos has had a profound impact on political journalism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. AI-generated videos that manipulate real individuals' speech and actions have been used in election campaigns and misinformation efforts, misleading audiences worldwide. </a:t>
            </a:r>
            <a:r>
              <a:rPr lang="en-US" sz="2000" u="sng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0000101010101" pitchFamily="34" charset="-127"/>
                <a:ea typeface="Microsoft GothicNeo" panose="020B0500000101010101" pitchFamily="34" charset="-127"/>
                <a:cs typeface="Microsoft GothicNeo" panose="020B0500000101010101" pitchFamily="34" charset="-127"/>
              </a:rPr>
              <a:t>Ethical journalism demands proactive measures such as deepfake detection tools and fact-checking to combat AI-driven disinformation.</a:t>
            </a:r>
            <a:endParaRPr kumimoji="0" lang="en-US" altLang="en-US" sz="2000" b="0" u="sng" strike="noStrike" cap="none" normalizeH="0" baseline="0" dirty="0">
              <a:ln>
                <a:noFill/>
              </a:ln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GothicNeo" panose="020B0500000101010101" pitchFamily="34" charset="-127"/>
              <a:ea typeface="Microsoft GothicNeo" panose="020B0500000101010101" pitchFamily="34" charset="-127"/>
              <a:cs typeface="Microsoft GothicNeo" panose="020B0500000101010101" pitchFamily="34" charset="-127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42F0E4EF-4FA0-4669-771E-E27E8D000BD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8361319"/>
      </p:ext>
    </p:extLst>
  </p:cSld>
  <p:clrMapOvr>
    <a:masterClrMapping/>
  </p:clrMapOvr>
  <p:transition spd="slow">
    <p:push dir="u"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1004248" y="1973344"/>
            <a:ext cx="10038784" cy="36924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	</a:t>
            </a:r>
            <a:r>
              <a:rPr lang="en-US" sz="20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AI-Powered News Personalization and Media Manipulation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: </a:t>
            </a:r>
            <a:r>
              <a:rPr lang="en-US" sz="2000" u="sng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Many media platforms use AI-driven recommendation algorithms to personalize content for users. While this increases engagement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, it also leads to the creation of “</a:t>
            </a:r>
            <a:r>
              <a:rPr lang="en-US" sz="20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echo chambers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,” where users are only exposed to information that reinforces their existing beliefs. This raises ethical concerns about media polarization and the potential manipulation of public opinion.</a:t>
            </a:r>
            <a:endParaRPr lang="en-GB" sz="2000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GothicNeo" panose="020B0503020000020004" pitchFamily="34" charset="-127"/>
              <a:ea typeface="Microsoft GothicNeo" panose="020B0503020000020004" pitchFamily="34" charset="-127"/>
              <a:cs typeface="Microsoft GothicNeo" panose="020B0503020000020004" pitchFamily="34" charset="-127"/>
            </a:endParaRP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A9114BA-28E0-2210-73EF-7EE18EEC10A8}"/>
              </a:ext>
            </a:extLst>
          </p:cNvPr>
          <p:cNvSpPr txBox="1"/>
          <p:nvPr/>
        </p:nvSpPr>
        <p:spPr>
          <a:xfrm>
            <a:off x="1152808" y="1192235"/>
            <a:ext cx="98345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9</a:t>
            </a:r>
            <a:endParaRPr lang="en-US" sz="18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29D3731-AF8A-4617-8BDB-5C2A13E29856}"/>
              </a:ext>
            </a:extLst>
          </p:cNvPr>
          <p:cNvSpPr txBox="1"/>
          <p:nvPr/>
        </p:nvSpPr>
        <p:spPr>
          <a:xfrm>
            <a:off x="2422964" y="1092512"/>
            <a:ext cx="7963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exandria" charset="0"/>
                <a:cs typeface="Alexandria" charset="0"/>
              </a:rPr>
              <a:t>AI and Media Jobs – Threat or Opportunity?</a:t>
            </a:r>
          </a:p>
        </p:txBody>
      </p:sp>
    </p:spTree>
    <p:extLst>
      <p:ext uri="{BB962C8B-B14F-4D97-AF65-F5344CB8AC3E}">
        <p14:creationId xmlns:p14="http://schemas.microsoft.com/office/powerpoint/2010/main" val="1826110906"/>
      </p:ext>
    </p:extLst>
  </p:cSld>
  <p:clrMapOvr>
    <a:masterClrMapping/>
  </p:clrMapOvr>
  <p:transition spd="slow">
    <p:wipe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6122194" y="2014538"/>
            <a:ext cx="4937346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1127760" y="1123950"/>
            <a:ext cx="4942047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4" name="Picture Placeholder 3"/>
          <p:cNvPicPr>
            <a:picLocks noGrp="1" noChangeAspect="1"/>
          </p:cNvPicPr>
          <p:nvPr>
            <p:ph type="pic" sz="quarter" idx="10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/>
      </p:pic>
      <p:sp>
        <p:nvSpPr>
          <p:cNvPr id="11" name="Rectangle 10"/>
          <p:cNvSpPr/>
          <p:nvPr/>
        </p:nvSpPr>
        <p:spPr>
          <a:xfrm>
            <a:off x="4951095" y="1117694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626179" y="500900"/>
            <a:ext cx="9413422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TextBox 40"/>
          <p:cNvSpPr txBox="1"/>
          <p:nvPr/>
        </p:nvSpPr>
        <p:spPr>
          <a:xfrm>
            <a:off x="6039855" y="1153746"/>
            <a:ext cx="59717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24A9E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Best Practices for Responsible AI Use in Journalism</a:t>
            </a:r>
          </a:p>
        </p:txBody>
      </p:sp>
      <p:pic>
        <p:nvPicPr>
          <p:cNvPr id="5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DABC190-C99A-32FF-6220-7CCDCD41EA02}"/>
              </a:ext>
            </a:extLst>
          </p:cNvPr>
          <p:cNvSpPr txBox="1"/>
          <p:nvPr/>
        </p:nvSpPr>
        <p:spPr>
          <a:xfrm>
            <a:off x="5017763" y="1309592"/>
            <a:ext cx="98345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9</a:t>
            </a:r>
            <a:endParaRPr lang="en-US" sz="18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561253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/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: Rounded Corners 24"/>
          <p:cNvSpPr/>
          <p:nvPr/>
        </p:nvSpPr>
        <p:spPr>
          <a:xfrm>
            <a:off x="1181062" y="1285192"/>
            <a:ext cx="9345750" cy="4438394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1537217" y="1488216"/>
            <a:ext cx="6050062" cy="3673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	</a:t>
            </a:r>
            <a:r>
              <a:rPr lang="en-US" sz="2400" u="sng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To ensure the ethical and responsible use of AI in journalism</a:t>
            </a:r>
            <a:r>
              <a:rPr lang="en-US" sz="24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, </a:t>
            </a:r>
            <a:r>
              <a:rPr lang="en-US" sz="24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media organizations</a:t>
            </a:r>
            <a:r>
              <a:rPr lang="en-US" sz="24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 and </a:t>
            </a:r>
            <a:r>
              <a:rPr lang="en-US" sz="24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journalists</a:t>
            </a:r>
            <a:r>
              <a:rPr lang="en-US" sz="24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 </a:t>
            </a:r>
            <a:r>
              <a:rPr lang="en-US" sz="2400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MUST</a:t>
            </a:r>
            <a:r>
              <a:rPr lang="en-US" sz="24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 </a:t>
            </a:r>
            <a:r>
              <a:rPr lang="en-US" sz="2400" u="sng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adhere to best practices that promote integrity, transparency, and accountability</a:t>
            </a:r>
            <a:r>
              <a:rPr lang="en-US" sz="24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.</a:t>
            </a:r>
          </a:p>
        </p:txBody>
      </p:sp>
      <p:pic>
        <p:nvPicPr>
          <p:cNvPr id="5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pic>
        <p:nvPicPr>
          <p:cNvPr id="12290" name="Picture 2" descr="How AI is Transforming Social Media Marketing | MIT School of Distance  Learning">
            <a:extLst>
              <a:ext uri="{FF2B5EF4-FFF2-40B4-BE49-F238E27FC236}">
                <a16:creationId xmlns:a16="http://schemas.microsoft.com/office/drawing/2014/main" id="{15564D1A-9808-4BE7-9F90-67CE77BE4D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056" y="2466974"/>
            <a:ext cx="2248303" cy="2248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2650320"/>
      </p:ext>
    </p:extLst>
  </p:cSld>
  <p:clrMapOvr>
    <a:masterClrMapping/>
  </p:clrMapOvr>
  <p:transition spd="slow">
    <p:push dir="u"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A86225-B735-4428-CF1E-64F4CB177F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1864E880-EEA7-E66C-2BA4-2E3D9ACFF350}"/>
              </a:ext>
            </a:extLst>
          </p:cNvPr>
          <p:cNvSpPr/>
          <p:nvPr/>
        </p:nvSpPr>
        <p:spPr>
          <a:xfrm>
            <a:off x="617280" y="1685494"/>
            <a:ext cx="10812720" cy="443409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DB7DF6E-801C-CFA9-FCDE-9ACCD59EA3E1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D4A06513-59CB-A845-D093-D8697EC7C038}"/>
              </a:ext>
            </a:extLst>
          </p:cNvPr>
          <p:cNvSpPr txBox="1"/>
          <p:nvPr/>
        </p:nvSpPr>
        <p:spPr>
          <a:xfrm>
            <a:off x="942308" y="2140223"/>
            <a:ext cx="7019926" cy="34369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400" b="1" dirty="0">
                <a:solidFill>
                  <a:schemeClr val="tx2"/>
                </a:solidFill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 	</a:t>
            </a:r>
            <a:r>
              <a:rPr lang="en-US" sz="2200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Rigorous Fact-Checking</a:t>
            </a:r>
            <a:r>
              <a:rPr lang="en-US" sz="22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: </a:t>
            </a:r>
            <a:r>
              <a:rPr lang="en-US" sz="2200" u="sng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All AI-generated content must undergo thorough human verification </a:t>
            </a:r>
            <a:r>
              <a:rPr lang="en-US" sz="22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to </a:t>
            </a:r>
            <a:r>
              <a:rPr lang="en-US" sz="22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prevent the spread of misinformation</a:t>
            </a:r>
            <a:r>
              <a:rPr lang="en-US" sz="22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. </a:t>
            </a:r>
            <a:r>
              <a:rPr lang="en-US" sz="2200" u="sng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AI tools should be used as an aid rather than a replacement for human editorial oversight</a:t>
            </a:r>
            <a:r>
              <a:rPr lang="en-US" sz="22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.</a:t>
            </a:r>
            <a:endParaRPr lang="en-GB" sz="2200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GothicNeo" panose="020B0503020000020004" pitchFamily="34" charset="-127"/>
              <a:ea typeface="Microsoft GothicNeo" panose="020B0503020000020004" pitchFamily="34" charset="-127"/>
              <a:cs typeface="Microsoft GothicNeo" panose="020B0503020000020004" pitchFamily="34" charset="-127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CFC03170-D98F-DFB8-BE30-624B190CFE3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7A697B0-3F7C-B5F2-8F1B-3AFD0E43F2A2}"/>
              </a:ext>
            </a:extLst>
          </p:cNvPr>
          <p:cNvSpPr txBox="1"/>
          <p:nvPr/>
        </p:nvSpPr>
        <p:spPr>
          <a:xfrm>
            <a:off x="1152808" y="1192235"/>
            <a:ext cx="98345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9</a:t>
            </a:r>
            <a:endParaRPr lang="en-US" sz="18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0DE9FDB-825C-4527-8517-03596B67CE84}"/>
              </a:ext>
            </a:extLst>
          </p:cNvPr>
          <p:cNvSpPr txBox="1"/>
          <p:nvPr/>
        </p:nvSpPr>
        <p:spPr>
          <a:xfrm>
            <a:off x="2422964" y="1092512"/>
            <a:ext cx="7963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exandria" charset="0"/>
                <a:cs typeface="Alexandria" charset="0"/>
              </a:rPr>
              <a:t>Best Practices for Responsible AI Use in Journalism</a:t>
            </a:r>
          </a:p>
        </p:txBody>
      </p:sp>
      <p:pic>
        <p:nvPicPr>
          <p:cNvPr id="13314" name="Picture 2" descr="The Future of AI in Media and Journalism -">
            <a:extLst>
              <a:ext uri="{FF2B5EF4-FFF2-40B4-BE49-F238E27FC236}">
                <a16:creationId xmlns:a16="http://schemas.microsoft.com/office/drawing/2014/main" id="{EC531E5F-A89D-4299-A06C-5E2B67F2C8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5812" y="2705099"/>
            <a:ext cx="2886075" cy="253841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468997"/>
      </p:ext>
    </p:extLst>
  </p:cSld>
  <p:clrMapOvr>
    <a:masterClrMapping/>
  </p:clrMapOvr>
  <p:transition spd="slow">
    <p:wipe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/>
          <p:cNvSpPr/>
          <p:nvPr/>
        </p:nvSpPr>
        <p:spPr>
          <a:xfrm>
            <a:off x="8607914" y="952845"/>
            <a:ext cx="4128422" cy="5209830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: Rounded Corners 24"/>
          <p:cNvSpPr/>
          <p:nvPr/>
        </p:nvSpPr>
        <p:spPr>
          <a:xfrm>
            <a:off x="1181062" y="1285191"/>
            <a:ext cx="9345750" cy="4810163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049566" y="2019326"/>
            <a:ext cx="6157088" cy="33753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	</a:t>
            </a:r>
            <a:r>
              <a:rPr lang="en-US" sz="2200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Clear Disclosure</a:t>
            </a:r>
            <a:r>
              <a:rPr lang="en-US" sz="22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: Articles, videos, or reports that involve AI-generated content should include a disclaimer informing audiences about AI’s role in content creation. Transparency builds trust with readers.</a:t>
            </a:r>
            <a:endParaRPr lang="en-GB" sz="2200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GothicNeo" panose="020B0503020000020004" pitchFamily="34" charset="-127"/>
              <a:ea typeface="Microsoft GothicNeo" panose="020B0503020000020004" pitchFamily="34" charset="-127"/>
              <a:cs typeface="Microsoft GothicNeo" panose="020B0503020000020004" pitchFamily="34" charset="-127"/>
            </a:endParaRPr>
          </a:p>
        </p:txBody>
      </p:sp>
      <p:pic>
        <p:nvPicPr>
          <p:cNvPr id="5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pic>
        <p:nvPicPr>
          <p:cNvPr id="14338" name="Picture 2" descr="From the Classroom to the Newsroom: A Critical Route to Introduce AI in  Journalism Education - Facts and Frictions">
            <a:extLst>
              <a:ext uri="{FF2B5EF4-FFF2-40B4-BE49-F238E27FC236}">
                <a16:creationId xmlns:a16="http://schemas.microsoft.com/office/drawing/2014/main" id="{1380448C-AE96-4CF1-B964-91265D81052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171" r="1"/>
          <a:stretch/>
        </p:blipFill>
        <p:spPr bwMode="auto">
          <a:xfrm>
            <a:off x="1598356" y="2724149"/>
            <a:ext cx="2251185" cy="215202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3090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4"/>
            <a:ext cx="10812720" cy="452480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1024544" y="2348951"/>
            <a:ext cx="6671656" cy="30768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000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	</a:t>
            </a:r>
            <a:r>
              <a:rPr lang="en-US" sz="2000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Avoid Sensationalism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: AI-driven algorithms often prioritize engagement, which may lead to sensationalist reporting. </a:t>
            </a:r>
            <a:r>
              <a:rPr lang="en-US" sz="2000" u="sng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Journalists must ensure that AI is used to enhance accuracy rather than amplify misleading narratives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.</a:t>
            </a:r>
            <a:endParaRPr lang="en-GB" sz="2000" u="sng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GothicNeo" panose="020B0503020000020004" pitchFamily="34" charset="-127"/>
              <a:ea typeface="Microsoft GothicNeo" panose="020B0503020000020004" pitchFamily="34" charset="-127"/>
              <a:cs typeface="Microsoft GothicNeo" panose="020B0503020000020004" pitchFamily="34" charset="-127"/>
            </a:endParaRP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F11C577-AC70-4540-34D3-24C9A295110D}"/>
              </a:ext>
            </a:extLst>
          </p:cNvPr>
          <p:cNvSpPr txBox="1"/>
          <p:nvPr/>
        </p:nvSpPr>
        <p:spPr>
          <a:xfrm>
            <a:off x="1152808" y="1192235"/>
            <a:ext cx="98345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9</a:t>
            </a:r>
            <a:endParaRPr lang="en-US" sz="18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856A92E-E97F-4C18-A19A-852591DC7680}"/>
              </a:ext>
            </a:extLst>
          </p:cNvPr>
          <p:cNvSpPr txBox="1"/>
          <p:nvPr/>
        </p:nvSpPr>
        <p:spPr>
          <a:xfrm>
            <a:off x="2422964" y="1092512"/>
            <a:ext cx="7963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exandria" charset="0"/>
                <a:cs typeface="Alexandria" charset="0"/>
              </a:rPr>
              <a:t>Best Practices for Responsible AI Use in Journalism</a:t>
            </a:r>
          </a:p>
        </p:txBody>
      </p:sp>
      <p:pic>
        <p:nvPicPr>
          <p:cNvPr id="15362" name="Picture 2" descr="AI in Journalism Automating News Gathering Features AI systems automating  news gathering processes in journalism including data analysis content  creation and news dissemination | Premium AI-generated image">
            <a:extLst>
              <a:ext uri="{FF2B5EF4-FFF2-40B4-BE49-F238E27FC236}">
                <a16:creationId xmlns:a16="http://schemas.microsoft.com/office/drawing/2014/main" id="{653E04E5-BB45-431D-BE0C-E27D5C85163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42" r="10064"/>
          <a:stretch/>
        </p:blipFill>
        <p:spPr bwMode="auto">
          <a:xfrm>
            <a:off x="7965260" y="2657474"/>
            <a:ext cx="3157579" cy="22526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5467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496015-D628-D90C-80C4-3F451766A5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FF51207E-BB73-6A06-FCD1-F7EC6F5C78D6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956FC281-D278-88A8-278D-2817D421321F}"/>
              </a:ext>
            </a:extLst>
          </p:cNvPr>
          <p:cNvSpPr/>
          <p:nvPr/>
        </p:nvSpPr>
        <p:spPr>
          <a:xfrm>
            <a:off x="8607914" y="952845"/>
            <a:ext cx="4128422" cy="5209830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7D16FCFF-AAB2-23F9-7D55-13443964F857}"/>
              </a:ext>
            </a:extLst>
          </p:cNvPr>
          <p:cNvSpPr/>
          <p:nvPr/>
        </p:nvSpPr>
        <p:spPr>
          <a:xfrm>
            <a:off x="1181062" y="1285191"/>
            <a:ext cx="9345750" cy="4645109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665E88C-2EBD-7B35-DECF-107FEADF015F}"/>
              </a:ext>
            </a:extLst>
          </p:cNvPr>
          <p:cNvSpPr txBox="1"/>
          <p:nvPr/>
        </p:nvSpPr>
        <p:spPr>
          <a:xfrm>
            <a:off x="3838575" y="2019326"/>
            <a:ext cx="6396862" cy="30768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000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	</a:t>
            </a:r>
            <a:r>
              <a:rPr lang="en-US" sz="2000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Human Oversight in AI-Generated Content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: AI should be treated as a collaborative tool rather than an independent creator. </a:t>
            </a:r>
            <a:r>
              <a:rPr lang="en-US" sz="2000" u="sng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Human editors and journalists must review and refine AI-generated reports to maintain journalistic quality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.</a:t>
            </a:r>
            <a:endParaRPr lang="en-GB" sz="2400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GothicNeo" panose="020B0503020000020004" pitchFamily="34" charset="-127"/>
              <a:ea typeface="Microsoft GothicNeo" panose="020B0503020000020004" pitchFamily="34" charset="-127"/>
              <a:cs typeface="Microsoft GothicNeo" panose="020B0503020000020004" pitchFamily="34" charset="-127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A75B854B-D13B-368D-3195-93F1224B17E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pic>
        <p:nvPicPr>
          <p:cNvPr id="16386" name="Picture 2" descr="InPublishing: AI &amp; Journalism: publishers brace for a new wave of disruption">
            <a:extLst>
              <a:ext uri="{FF2B5EF4-FFF2-40B4-BE49-F238E27FC236}">
                <a16:creationId xmlns:a16="http://schemas.microsoft.com/office/drawing/2014/main" id="{73544DE5-6559-460B-ACF6-83C0E99CE5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4676" y="2612296"/>
            <a:ext cx="2083003" cy="199089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4660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1132162" y="2375822"/>
            <a:ext cx="9782956" cy="2935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400" b="1" dirty="0">
                <a:solidFill>
                  <a:schemeClr val="tx2"/>
                </a:solidFill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 </a:t>
            </a:r>
            <a:r>
              <a:rPr lang="ar-EG" sz="2400" b="1" dirty="0">
                <a:solidFill>
                  <a:schemeClr val="tx2"/>
                </a:solidFill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	</a:t>
            </a:r>
            <a:r>
              <a:rPr lang="en-US" sz="2400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Diverse and Unbiased Training Data</a:t>
            </a:r>
            <a:r>
              <a:rPr lang="en-US" sz="24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: AI models should be trained using datasets that represent diverse perspectives to minimize biases in reporting. </a:t>
            </a:r>
            <a:r>
              <a:rPr lang="en-US" sz="2400" u="sng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Regular audits should be conducted to detect and mitigate bias in AI-driven journalism</a:t>
            </a:r>
            <a:r>
              <a:rPr lang="en-US" sz="24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E23B6C3-6D38-03D8-0C32-F9B89FF9928D}"/>
              </a:ext>
            </a:extLst>
          </p:cNvPr>
          <p:cNvSpPr txBox="1"/>
          <p:nvPr/>
        </p:nvSpPr>
        <p:spPr>
          <a:xfrm>
            <a:off x="1152808" y="1192235"/>
            <a:ext cx="98345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9</a:t>
            </a:r>
            <a:endParaRPr lang="en-US" sz="18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774C50C-9641-4966-ACA4-C0055329AC58}"/>
              </a:ext>
            </a:extLst>
          </p:cNvPr>
          <p:cNvSpPr txBox="1"/>
          <p:nvPr/>
        </p:nvSpPr>
        <p:spPr>
          <a:xfrm>
            <a:off x="2422964" y="1102037"/>
            <a:ext cx="7963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exandria" charset="0"/>
                <a:cs typeface="Alexandria" charset="0"/>
              </a:rPr>
              <a:t>Best Practices for Responsible AI Use in Journalism</a:t>
            </a:r>
          </a:p>
        </p:txBody>
      </p:sp>
    </p:spTree>
    <p:extLst>
      <p:ext uri="{BB962C8B-B14F-4D97-AF65-F5344CB8AC3E}">
        <p14:creationId xmlns:p14="http://schemas.microsoft.com/office/powerpoint/2010/main" val="1641786519"/>
      </p:ext>
    </p:extLst>
  </p:cSld>
  <p:clrMapOvr>
    <a:masterClrMapping/>
  </p:clrMapOvr>
  <p:transition spd="slow">
    <p:wipe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6122194" y="2014538"/>
            <a:ext cx="4937346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1127760" y="1123950"/>
            <a:ext cx="4942047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4" name="Picture Placeholder 3"/>
          <p:cNvPicPr>
            <a:picLocks noGrp="1" noChangeAspect="1"/>
          </p:cNvPicPr>
          <p:nvPr>
            <p:ph type="pic" sz="quarter" idx="10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/>
      </p:pic>
      <p:sp>
        <p:nvSpPr>
          <p:cNvPr id="11" name="Rectangle 10"/>
          <p:cNvSpPr/>
          <p:nvPr/>
        </p:nvSpPr>
        <p:spPr>
          <a:xfrm>
            <a:off x="4951095" y="1117694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626179" y="500900"/>
            <a:ext cx="9413422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TextBox 40"/>
          <p:cNvSpPr txBox="1"/>
          <p:nvPr/>
        </p:nvSpPr>
        <p:spPr>
          <a:xfrm>
            <a:off x="6039855" y="1341681"/>
            <a:ext cx="59717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24A9E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Ethical guidelines for using AI in journalism</a:t>
            </a:r>
          </a:p>
        </p:txBody>
      </p:sp>
      <p:pic>
        <p:nvPicPr>
          <p:cNvPr id="5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DABC190-C99A-32FF-6220-7CCDCD41EA02}"/>
              </a:ext>
            </a:extLst>
          </p:cNvPr>
          <p:cNvSpPr txBox="1"/>
          <p:nvPr/>
        </p:nvSpPr>
        <p:spPr>
          <a:xfrm>
            <a:off x="5017763" y="1309592"/>
            <a:ext cx="98345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9</a:t>
            </a:r>
            <a:endParaRPr lang="en-US" sz="18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064600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508828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975198" y="2178755"/>
            <a:ext cx="6901977" cy="2935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0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	</a:t>
            </a:r>
            <a:r>
              <a:rPr lang="en-US" sz="24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Various </a:t>
            </a:r>
            <a:r>
              <a:rPr lang="en-US" sz="24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media organizations</a:t>
            </a:r>
            <a:r>
              <a:rPr lang="en-US" sz="24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, </a:t>
            </a:r>
            <a:r>
              <a:rPr lang="en-US" sz="24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journalism ethics bodies</a:t>
            </a:r>
            <a:r>
              <a:rPr lang="en-US" sz="24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, and </a:t>
            </a:r>
            <a:r>
              <a:rPr lang="en-US" sz="24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researchers</a:t>
            </a:r>
            <a:r>
              <a:rPr lang="en-US" sz="24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 </a:t>
            </a:r>
            <a:r>
              <a:rPr lang="en-US" sz="2400" u="sng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have developed frameworks to ensure AI is used responsibly in news production</a:t>
            </a:r>
            <a:r>
              <a:rPr lang="en-US" sz="24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. Here are some key principles:</a:t>
            </a:r>
            <a:endParaRPr lang="en-GB" sz="2000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GothicNeo" panose="020B0503020000020004" pitchFamily="34" charset="-127"/>
              <a:ea typeface="Microsoft GothicNeo" panose="020B0503020000020004" pitchFamily="34" charset="-127"/>
              <a:cs typeface="Microsoft GothicNeo" panose="020B0503020000020004" pitchFamily="34" charset="-127"/>
            </a:endParaRP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B5679F-EFB8-BDA6-F241-2B62120412D3}"/>
              </a:ext>
            </a:extLst>
          </p:cNvPr>
          <p:cNvSpPr txBox="1"/>
          <p:nvPr/>
        </p:nvSpPr>
        <p:spPr>
          <a:xfrm>
            <a:off x="1152808" y="1192235"/>
            <a:ext cx="98345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9</a:t>
            </a:r>
            <a:endParaRPr lang="en-US" sz="18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56BAC8E-D6BD-47BE-8034-A857D1A24130}"/>
              </a:ext>
            </a:extLst>
          </p:cNvPr>
          <p:cNvSpPr txBox="1"/>
          <p:nvPr/>
        </p:nvSpPr>
        <p:spPr>
          <a:xfrm>
            <a:off x="2346763" y="1048836"/>
            <a:ext cx="67115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exandria" charset="0"/>
                <a:cs typeface="Alexandria" charset="0"/>
              </a:rPr>
              <a:t>Ethical guidelines for using AI in journalism</a:t>
            </a:r>
          </a:p>
        </p:txBody>
      </p:sp>
      <p:pic>
        <p:nvPicPr>
          <p:cNvPr id="17410" name="Picture 2" descr="Journalism in the Age of AI: The Future of a Longstanding Industry – The  Harriton Banner">
            <a:extLst>
              <a:ext uri="{FF2B5EF4-FFF2-40B4-BE49-F238E27FC236}">
                <a16:creationId xmlns:a16="http://schemas.microsoft.com/office/drawing/2014/main" id="{15CB7ABC-8E2C-4A1E-8F56-05235BD091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6993" y="2800349"/>
            <a:ext cx="2832956" cy="245400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4253025"/>
      </p:ext>
    </p:extLst>
  </p:cSld>
  <p:clrMapOvr>
    <a:masterClrMapping/>
  </p:clrMapOvr>
  <p:transition spd="slow">
    <p:push dir="u"/>
  </p:transition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46A5D3-F6D9-D54A-224D-64B4C2E738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C783C750-CD57-323D-9CA2-435299B7B563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0EE0AB3A-FA23-55B7-F903-6793D7CE7A95}"/>
              </a:ext>
            </a:extLst>
          </p:cNvPr>
          <p:cNvSpPr/>
          <p:nvPr/>
        </p:nvSpPr>
        <p:spPr>
          <a:xfrm>
            <a:off x="8607914" y="952845"/>
            <a:ext cx="4128422" cy="5209830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11049FD-AE10-3B39-43D3-C3F8AEF8D373}"/>
              </a:ext>
            </a:extLst>
          </p:cNvPr>
          <p:cNvSpPr/>
          <p:nvPr/>
        </p:nvSpPr>
        <p:spPr>
          <a:xfrm>
            <a:off x="1181062" y="1285191"/>
            <a:ext cx="9345750" cy="4645109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BD2B736-CB45-8399-98DB-F08249406E42}"/>
              </a:ext>
            </a:extLst>
          </p:cNvPr>
          <p:cNvSpPr txBox="1"/>
          <p:nvPr/>
        </p:nvSpPr>
        <p:spPr>
          <a:xfrm>
            <a:off x="1485401" y="1674809"/>
            <a:ext cx="5995163" cy="39479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200000"/>
              </a:lnSpc>
              <a:buAutoNum type="arabicPeriod"/>
            </a:pPr>
            <a:r>
              <a:rPr lang="en-US" sz="2000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Transparency:</a:t>
            </a:r>
          </a:p>
          <a:p>
            <a:pPr marL="285750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Clearly disclose when AI is used to generate or assist in content creation.</a:t>
            </a:r>
          </a:p>
          <a:p>
            <a:pPr marL="285750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Label AI-generated text, images, and videos to avoid misleading audiences.</a:t>
            </a:r>
          </a:p>
          <a:p>
            <a:pPr marL="285750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Be open about AI's role in research, data analysis, and reporting.</a:t>
            </a:r>
            <a:endParaRPr lang="en-GB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GothicNeo" panose="020B0503020000020004" pitchFamily="34" charset="-127"/>
              <a:ea typeface="Microsoft GothicNeo" panose="020B0503020000020004" pitchFamily="34" charset="-127"/>
              <a:cs typeface="Microsoft GothicNeo" panose="020B0503020000020004" pitchFamily="34" charset="-127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E6ABD7B3-5A97-BBC1-8739-27C0D604353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pic>
        <p:nvPicPr>
          <p:cNvPr id="18434" name="Picture 2" descr="Ethical Use of AI in Journalism - Generative AI Stock Illustration -  Illustration of transparency, news: 279815643">
            <a:extLst>
              <a:ext uri="{FF2B5EF4-FFF2-40B4-BE49-F238E27FC236}">
                <a16:creationId xmlns:a16="http://schemas.microsoft.com/office/drawing/2014/main" id="{13514856-B212-4BC0-A953-95CCC596AA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9203" y="2638918"/>
            <a:ext cx="2245036" cy="227171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4598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8398AB-2B94-1D20-3BA2-2FB4C0294F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9AE2ED30-5DD3-85E2-9D19-C260CA307BD6}"/>
              </a:ext>
            </a:extLst>
          </p:cNvPr>
          <p:cNvSpPr/>
          <p:nvPr/>
        </p:nvSpPr>
        <p:spPr>
          <a:xfrm>
            <a:off x="617280" y="1685494"/>
            <a:ext cx="10812720" cy="462005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9560530-3E29-A568-0BC6-3D31D84193AA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76AD3472-4C1E-89F0-0C3A-454CBAE92F02}"/>
              </a:ext>
            </a:extLst>
          </p:cNvPr>
          <p:cNvSpPr txBox="1"/>
          <p:nvPr/>
        </p:nvSpPr>
        <p:spPr>
          <a:xfrm>
            <a:off x="1081229" y="1847945"/>
            <a:ext cx="10029542" cy="4412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000" b="1" dirty="0">
                <a:solidFill>
                  <a:schemeClr val="tx2"/>
                </a:solidFill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	</a:t>
            </a:r>
            <a:r>
              <a:rPr lang="en-US" sz="24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2. </a:t>
            </a:r>
            <a:r>
              <a:rPr lang="en-US" sz="2400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Accountability</a:t>
            </a:r>
            <a:r>
              <a:rPr lang="en-US" sz="24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: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Journalists and media organizations remain responsible for AI-generated content.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Ensure human oversight in fact-checking and editorial decision-making.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Correct errors caused by AI tools and acknowledge any mistakes.</a:t>
            </a:r>
            <a:endParaRPr lang="en-GB" sz="2000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GothicNeo" panose="020B0503020000020004" pitchFamily="34" charset="-127"/>
              <a:ea typeface="Microsoft GothicNeo" panose="020B0503020000020004" pitchFamily="34" charset="-127"/>
              <a:cs typeface="Microsoft GothicNeo" panose="020B0503020000020004" pitchFamily="34" charset="-127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7843FDA8-CBA1-C38D-2709-FED5C3CFD29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6899D33-9249-5E4C-C67B-98AD56696A5F}"/>
              </a:ext>
            </a:extLst>
          </p:cNvPr>
          <p:cNvSpPr txBox="1"/>
          <p:nvPr/>
        </p:nvSpPr>
        <p:spPr>
          <a:xfrm>
            <a:off x="1152808" y="1192235"/>
            <a:ext cx="98345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9</a:t>
            </a:r>
            <a:endParaRPr lang="en-US" sz="18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3C192F9-F468-4219-824E-993EBA3A29E9}"/>
              </a:ext>
            </a:extLst>
          </p:cNvPr>
          <p:cNvSpPr txBox="1"/>
          <p:nvPr/>
        </p:nvSpPr>
        <p:spPr>
          <a:xfrm>
            <a:off x="2356288" y="1048836"/>
            <a:ext cx="67115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exandria" charset="0"/>
                <a:cs typeface="Alexandria" charset="0"/>
              </a:rPr>
              <a:t>Ethical guidelines for using AI in journalism</a:t>
            </a:r>
          </a:p>
        </p:txBody>
      </p:sp>
    </p:spTree>
    <p:extLst>
      <p:ext uri="{BB962C8B-B14F-4D97-AF65-F5344CB8AC3E}">
        <p14:creationId xmlns:p14="http://schemas.microsoft.com/office/powerpoint/2010/main" val="3524483611"/>
      </p:ext>
    </p:extLst>
  </p:cSld>
  <p:clrMapOvr>
    <a:masterClrMapping/>
  </p:clrMapOvr>
  <p:transition spd="slow">
    <p:push dir="u"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38B4F2-E79B-1187-62A8-F8A7CBB78B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79CA632B-3668-7DF9-AC3D-87724ECDB7DA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BAF9A13F-92EE-423A-ECAF-8BBF4AF76F36}"/>
              </a:ext>
            </a:extLst>
          </p:cNvPr>
          <p:cNvSpPr/>
          <p:nvPr/>
        </p:nvSpPr>
        <p:spPr>
          <a:xfrm>
            <a:off x="8607914" y="952845"/>
            <a:ext cx="4128422" cy="5209830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6165E68B-B9DC-7D91-FA73-0FC8612F1EA7}"/>
              </a:ext>
            </a:extLst>
          </p:cNvPr>
          <p:cNvSpPr/>
          <p:nvPr/>
        </p:nvSpPr>
        <p:spPr>
          <a:xfrm>
            <a:off x="1181062" y="1285191"/>
            <a:ext cx="9345750" cy="4810809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46BA5F9-2E3E-D6DF-2051-4C760CD48170}"/>
              </a:ext>
            </a:extLst>
          </p:cNvPr>
          <p:cNvSpPr txBox="1"/>
          <p:nvPr/>
        </p:nvSpPr>
        <p:spPr>
          <a:xfrm>
            <a:off x="1498657" y="1720878"/>
            <a:ext cx="8710560" cy="3673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000" b="1" dirty="0">
                <a:solidFill>
                  <a:schemeClr val="tx2"/>
                </a:solidFill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	</a:t>
            </a:r>
            <a:r>
              <a:rPr lang="en-US" sz="24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3. </a:t>
            </a:r>
            <a:r>
              <a:rPr lang="en-US" sz="2400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Accuracy &amp; Fairness</a:t>
            </a:r>
            <a:r>
              <a:rPr lang="en-US" sz="24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: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Verify AI-generated content against trusted sources.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Avoid bias by using diverse datasets and regularly auditing AI tools.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Do not allow AI to reinforce stereotypes or misinformation.</a:t>
            </a:r>
            <a:endParaRPr lang="en-US" sz="1600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GothicNeo" panose="020B0503020000020004" pitchFamily="34" charset="-127"/>
              <a:ea typeface="Microsoft GothicNeo" panose="020B0503020000020004" pitchFamily="34" charset="-127"/>
              <a:cs typeface="Microsoft GothicNeo" panose="020B0503020000020004" pitchFamily="34" charset="-127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159BB0D0-AF5C-14D1-BC80-E63D4F23B3F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4902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76B0D6-C6DB-3660-0DCB-D00EE42745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68A33A02-A0A5-794E-A970-F8423F9BDD7B}"/>
              </a:ext>
            </a:extLst>
          </p:cNvPr>
          <p:cNvSpPr/>
          <p:nvPr/>
        </p:nvSpPr>
        <p:spPr>
          <a:xfrm>
            <a:off x="617280" y="1620108"/>
            <a:ext cx="10812720" cy="46473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90887FB-2E66-6C2D-C676-9268888482F2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1C32891A-E0E2-8E71-B764-9A2646DF5891}"/>
              </a:ext>
            </a:extLst>
          </p:cNvPr>
          <p:cNvSpPr txBox="1"/>
          <p:nvPr/>
        </p:nvSpPr>
        <p:spPr>
          <a:xfrm>
            <a:off x="989598" y="1790291"/>
            <a:ext cx="6972968" cy="43695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sz="22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	4. </a:t>
            </a:r>
            <a:r>
              <a:rPr lang="en-US" sz="2200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Privacy &amp; Data Protection</a:t>
            </a:r>
            <a:r>
              <a:rPr lang="en-US" sz="22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:</a:t>
            </a:r>
            <a:endParaRPr lang="en-US" sz="2000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GothicNeo" panose="020B0503020000020004" pitchFamily="34" charset="-127"/>
              <a:ea typeface="Microsoft GothicNeo" panose="020B0503020000020004" pitchFamily="34" charset="-127"/>
              <a:cs typeface="Microsoft GothicNeo" panose="020B0503020000020004" pitchFamily="34" charset="-127"/>
            </a:endParaRP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Follow data protection laws and ethical norms when using AI for research.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Avoid using AI to invade personal privacy or manipulate public opinion.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Ensure AI-driven personalization does not compromise user privacy.</a:t>
            </a:r>
            <a:endParaRPr lang="en-GB" sz="2000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GothicNeo" panose="020B0503020000020004" pitchFamily="34" charset="-127"/>
              <a:ea typeface="Microsoft GothicNeo" panose="020B0503020000020004" pitchFamily="34" charset="-127"/>
              <a:cs typeface="Microsoft GothicNeo" panose="020B0503020000020004" pitchFamily="34" charset="-127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846E8558-7C10-74E4-377B-E0960091315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2FF3592-55D3-E0D5-2709-3E337EB84E7D}"/>
              </a:ext>
            </a:extLst>
          </p:cNvPr>
          <p:cNvSpPr txBox="1"/>
          <p:nvPr/>
        </p:nvSpPr>
        <p:spPr>
          <a:xfrm>
            <a:off x="1152808" y="1192235"/>
            <a:ext cx="98345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9</a:t>
            </a:r>
            <a:endParaRPr lang="en-US" sz="18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1C3903C-6372-4345-A394-A3593E42FA41}"/>
              </a:ext>
            </a:extLst>
          </p:cNvPr>
          <p:cNvSpPr txBox="1"/>
          <p:nvPr/>
        </p:nvSpPr>
        <p:spPr>
          <a:xfrm>
            <a:off x="2346763" y="1048836"/>
            <a:ext cx="67115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exandria" charset="0"/>
                <a:cs typeface="Alexandria" charset="0"/>
              </a:rPr>
              <a:t>Ethical guidelines for using AI in journalism</a:t>
            </a:r>
          </a:p>
        </p:txBody>
      </p:sp>
      <p:pic>
        <p:nvPicPr>
          <p:cNvPr id="19458" name="Picture 2" descr="Privacy by Design and Default: Essential Guide for Businesses">
            <a:extLst>
              <a:ext uri="{FF2B5EF4-FFF2-40B4-BE49-F238E27FC236}">
                <a16:creationId xmlns:a16="http://schemas.microsoft.com/office/drawing/2014/main" id="{A09A306B-AD81-4DBB-8C48-C232A170F5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44384" y="2960746"/>
            <a:ext cx="2867518" cy="227714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3394226"/>
      </p:ext>
    </p:extLst>
  </p:cSld>
  <p:clrMapOvr>
    <a:masterClrMapping/>
  </p:clrMapOvr>
  <p:transition spd="slow">
    <p:push dir="u"/>
  </p:transition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A8094A-3211-6A78-0B39-9FF79223F0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7ED02BF2-12FA-97D4-74F1-F860F952DF16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FC3ED160-4283-2C3E-0F43-277EC84C14AE}"/>
              </a:ext>
            </a:extLst>
          </p:cNvPr>
          <p:cNvSpPr/>
          <p:nvPr/>
        </p:nvSpPr>
        <p:spPr>
          <a:xfrm>
            <a:off x="8607914" y="952845"/>
            <a:ext cx="4128422" cy="5209830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3CCDEF68-8E66-DF39-3490-E61725F38960}"/>
              </a:ext>
            </a:extLst>
          </p:cNvPr>
          <p:cNvSpPr/>
          <p:nvPr/>
        </p:nvSpPr>
        <p:spPr>
          <a:xfrm>
            <a:off x="1181062" y="1285191"/>
            <a:ext cx="9345750" cy="4645109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9DC18236-A287-F375-E4BE-6DB3488E2DBF}"/>
              </a:ext>
            </a:extLst>
          </p:cNvPr>
          <p:cNvSpPr txBox="1"/>
          <p:nvPr/>
        </p:nvSpPr>
        <p:spPr>
          <a:xfrm>
            <a:off x="4210050" y="1583790"/>
            <a:ext cx="5972175" cy="39479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	</a:t>
            </a:r>
            <a:r>
              <a:rPr lang="en-GB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5. </a:t>
            </a:r>
            <a:r>
              <a:rPr lang="en-GB" sz="2000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Avoiding Misinformation &amp; Deepfakes</a:t>
            </a:r>
            <a:r>
              <a:rPr lang="en-GB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:</a:t>
            </a:r>
          </a:p>
          <a:p>
            <a:pPr marL="285750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Use AI to detect and counter misinformation, rather than spread it.</a:t>
            </a:r>
          </a:p>
          <a:p>
            <a:pPr marL="285750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Clearly mark AI-generated deepfake content to prevent manipulation.</a:t>
            </a:r>
          </a:p>
          <a:p>
            <a:pPr marL="285750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Train journalists to critically evaluate AI-generated sources.</a:t>
            </a:r>
            <a:endParaRPr lang="en-GB" u="sng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GothicNeo" panose="020B0503020000020004" pitchFamily="34" charset="-127"/>
              <a:ea typeface="Microsoft GothicNeo" panose="020B0503020000020004" pitchFamily="34" charset="-127"/>
              <a:cs typeface="Microsoft GothicNeo" panose="020B0503020000020004" pitchFamily="34" charset="-127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CE3DD631-1717-D627-7B94-5D8B987FB56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pic>
        <p:nvPicPr>
          <p:cNvPr id="20482" name="Picture 2" descr="Living in a Deepfake World — AMT Lab @ CMU">
            <a:extLst>
              <a:ext uri="{FF2B5EF4-FFF2-40B4-BE49-F238E27FC236}">
                <a16:creationId xmlns:a16="http://schemas.microsoft.com/office/drawing/2014/main" id="{89A08F69-40F2-4B02-9EF7-C1E0386870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5188" y="2543757"/>
            <a:ext cx="2324100" cy="23336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5223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88D72D-9AB1-4573-24AF-B628884A62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39E5BC6F-FD1F-0271-11A7-454AF6BCA26A}"/>
              </a:ext>
            </a:extLst>
          </p:cNvPr>
          <p:cNvSpPr/>
          <p:nvPr/>
        </p:nvSpPr>
        <p:spPr>
          <a:xfrm>
            <a:off x="617280" y="1685494"/>
            <a:ext cx="10812720" cy="452480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53AA8F6-55B0-20EE-EE1F-FCE7DF582514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68C0891A-1A34-A4BA-338A-CF519E24635A}"/>
              </a:ext>
            </a:extLst>
          </p:cNvPr>
          <p:cNvSpPr txBox="1"/>
          <p:nvPr/>
        </p:nvSpPr>
        <p:spPr>
          <a:xfrm>
            <a:off x="942308" y="1789503"/>
            <a:ext cx="7068217" cy="4412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ar-EG" sz="20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	</a:t>
            </a:r>
            <a:r>
              <a:rPr lang="en-US" sz="24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6. </a:t>
            </a:r>
            <a:r>
              <a:rPr lang="en-US" sz="2400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Human-Centered Approach</a:t>
            </a:r>
            <a:r>
              <a:rPr lang="en-US" sz="24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: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AI should assist journalists, not replace them.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Prioritize human judgment in editorial decisions.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Consider the societal impact of AI-driven journalism.</a:t>
            </a:r>
            <a:endParaRPr lang="en-US" sz="1600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GothicNeo" panose="020B0503020000020004" pitchFamily="34" charset="-127"/>
              <a:ea typeface="Microsoft GothicNeo" panose="020B0503020000020004" pitchFamily="34" charset="-127"/>
              <a:cs typeface="Microsoft GothicNeo" panose="020B0503020000020004" pitchFamily="34" charset="-127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293232F8-CC3E-8CFE-8754-099DBA9ED69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0B97325-3CD3-DC3A-5424-45A4D50567EA}"/>
              </a:ext>
            </a:extLst>
          </p:cNvPr>
          <p:cNvSpPr txBox="1"/>
          <p:nvPr/>
        </p:nvSpPr>
        <p:spPr>
          <a:xfrm>
            <a:off x="1152808" y="1192235"/>
            <a:ext cx="98345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9</a:t>
            </a:r>
            <a:endParaRPr lang="en-US" sz="18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DBC1118-7DA4-4301-9D80-D06FBB44E2E9}"/>
              </a:ext>
            </a:extLst>
          </p:cNvPr>
          <p:cNvSpPr txBox="1"/>
          <p:nvPr/>
        </p:nvSpPr>
        <p:spPr>
          <a:xfrm>
            <a:off x="2346763" y="1048836"/>
            <a:ext cx="67115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exandria" charset="0"/>
                <a:cs typeface="Alexandria" charset="0"/>
              </a:rPr>
              <a:t>Ethical guidelines for using AI in journalism</a:t>
            </a:r>
          </a:p>
        </p:txBody>
      </p:sp>
      <p:pic>
        <p:nvPicPr>
          <p:cNvPr id="21506" name="Picture 2" descr="AI companies have a news problem. Journalists have the skills they need to  fix it. - Columbia Journalism Review">
            <a:extLst>
              <a:ext uri="{FF2B5EF4-FFF2-40B4-BE49-F238E27FC236}">
                <a16:creationId xmlns:a16="http://schemas.microsoft.com/office/drawing/2014/main" id="{369335CB-2218-4AF9-9147-FDAF5AD4DA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7238" y="2886075"/>
            <a:ext cx="2647949" cy="23685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5490800"/>
      </p:ext>
    </p:extLst>
  </p:cSld>
  <p:clrMapOvr>
    <a:masterClrMapping/>
  </p:clrMapOvr>
  <p:transition spd="slow">
    <p:push dir="u"/>
  </p:transition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A8094A-3211-6A78-0B39-9FF79223F0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7ED02BF2-12FA-97D4-74F1-F860F952DF16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FC3ED160-4283-2C3E-0F43-277EC84C14AE}"/>
              </a:ext>
            </a:extLst>
          </p:cNvPr>
          <p:cNvSpPr/>
          <p:nvPr/>
        </p:nvSpPr>
        <p:spPr>
          <a:xfrm>
            <a:off x="8607914" y="952845"/>
            <a:ext cx="4128422" cy="5209830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3CCDEF68-8E66-DF39-3490-E61725F38960}"/>
              </a:ext>
            </a:extLst>
          </p:cNvPr>
          <p:cNvSpPr/>
          <p:nvPr/>
        </p:nvSpPr>
        <p:spPr>
          <a:xfrm>
            <a:off x="1181062" y="1285191"/>
            <a:ext cx="9345750" cy="4645109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9DC18236-A287-F375-E4BE-6DB3488E2DBF}"/>
              </a:ext>
            </a:extLst>
          </p:cNvPr>
          <p:cNvSpPr txBox="1"/>
          <p:nvPr/>
        </p:nvSpPr>
        <p:spPr>
          <a:xfrm>
            <a:off x="1400176" y="1219107"/>
            <a:ext cx="5724524" cy="4412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	</a:t>
            </a:r>
            <a:r>
              <a:rPr lang="en-US" sz="24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7. </a:t>
            </a:r>
            <a:r>
              <a:rPr lang="en-US" sz="2400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Accessibility &amp; Inclusion</a:t>
            </a:r>
            <a:r>
              <a:rPr lang="en-US" sz="24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: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Use AI to make journalism more accessible (e.g., automated captions, translations).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Ensure AI tools do not exclude marginalized communities.</a:t>
            </a:r>
            <a:endParaRPr lang="en-GB" sz="2000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GothicNeo" panose="020B0503020000020004" pitchFamily="34" charset="-127"/>
              <a:ea typeface="Microsoft GothicNeo" panose="020B0503020000020004" pitchFamily="34" charset="-127"/>
              <a:cs typeface="Microsoft GothicNeo" panose="020B0503020000020004" pitchFamily="34" charset="-127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CE3DD631-1717-D627-7B94-5D8B987FB56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pic>
        <p:nvPicPr>
          <p:cNvPr id="22530" name="Picture 2" descr="10 advanced AI concepts every journalist should know (and how they can be  applied in the newsroom) - LatAm Journalism Review by the Knight Center">
            <a:extLst>
              <a:ext uri="{FF2B5EF4-FFF2-40B4-BE49-F238E27FC236}">
                <a16:creationId xmlns:a16="http://schemas.microsoft.com/office/drawing/2014/main" id="{99EEAB61-4699-425E-8EF3-2A7D347E4A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8550" y="2514837"/>
            <a:ext cx="2655963" cy="218581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7081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133854" y="1397680"/>
            <a:ext cx="4955591" cy="441456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315" b="12315"/>
          <a:stretch>
            <a:fillRect/>
          </a:stretch>
        </p:blipFill>
        <p:spPr>
          <a:xfrm>
            <a:off x="6095999" y="1397680"/>
            <a:ext cx="5286375" cy="2495550"/>
          </a:xfrm>
        </p:spPr>
      </p:pic>
      <p:sp>
        <p:nvSpPr>
          <p:cNvPr id="6" name="Rectangle 5"/>
          <p:cNvSpPr/>
          <p:nvPr/>
        </p:nvSpPr>
        <p:spPr>
          <a:xfrm>
            <a:off x="1418987" y="1407242"/>
            <a:ext cx="2243949" cy="44137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sz="24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ExtraBold" panose="00000800000000000000" pitchFamily="2" charset="-78"/>
              </a:rPr>
              <a:t>Digital Media Ethics </a:t>
            </a:r>
            <a:r>
              <a:rPr lang="en-US" sz="2400" dirty="0">
                <a:solidFill>
                  <a:srgbClr val="0A1F6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ExtraBold" panose="00000800000000000000" pitchFamily="2" charset="-78"/>
              </a:rPr>
              <a:t>(Digital Media and Society Series), 3rd Edition, by Charles Ess</a:t>
            </a:r>
            <a:endParaRPr lang="en-US" dirty="0">
              <a:solidFill>
                <a:srgbClr val="0A1F6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rade Gothic Next" panose="020B0503040303020004" pitchFamily="34" charset="0"/>
              <a:cs typeface="Tajawal ExtraBold" panose="00000800000000000000" pitchFamily="2" charset="-78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6944248" y="3931097"/>
            <a:ext cx="46953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Recommended Reference</a:t>
            </a:r>
          </a:p>
        </p:txBody>
      </p:sp>
      <p:sp>
        <p:nvSpPr>
          <p:cNvPr id="18" name="Rectangle 17"/>
          <p:cNvSpPr/>
          <p:nvPr/>
        </p:nvSpPr>
        <p:spPr>
          <a:xfrm>
            <a:off x="5641526" y="350502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2626179" y="500900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2F3ADAC-8D9C-F8C6-3B28-30544444E731}"/>
              </a:ext>
            </a:extLst>
          </p:cNvPr>
          <p:cNvSpPr txBox="1"/>
          <p:nvPr/>
        </p:nvSpPr>
        <p:spPr>
          <a:xfrm>
            <a:off x="5701472" y="3760325"/>
            <a:ext cx="98345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Intro</a:t>
            </a:r>
          </a:p>
        </p:txBody>
      </p:sp>
      <p:pic>
        <p:nvPicPr>
          <p:cNvPr id="10" name="Picture 9" descr="Text, application&#10;&#10;Description automatically generated">
            <a:extLst>
              <a:ext uri="{FF2B5EF4-FFF2-40B4-BE49-F238E27FC236}">
                <a16:creationId xmlns:a16="http://schemas.microsoft.com/office/drawing/2014/main" id="{72DEE10B-BCF0-4749-BCE6-D5F244E1EF2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82509" y="1503120"/>
            <a:ext cx="1787362" cy="189646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8AC7CC-E672-3D93-D2A9-11070C89EE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B90BDA08-608D-A1B1-9E84-070E15AE7F8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7D9B4BF1-F6E6-4E86-0083-9816C4AF726A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04D9EA8E-BF81-0412-12B3-182E6555C3A1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1E0A107-334A-9AF8-B8C3-C0566B01B23D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2ECF39C7-D5DF-323E-CFF3-149C6589CE80}"/>
              </a:ext>
            </a:extLst>
          </p:cNvPr>
          <p:cNvSpPr/>
          <p:nvPr/>
        </p:nvSpPr>
        <p:spPr>
          <a:xfrm>
            <a:off x="3386537" y="133507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2D51B4B8-AB2E-4EBB-848C-57235FED54E9}"/>
              </a:ext>
            </a:extLst>
          </p:cNvPr>
          <p:cNvSpPr txBox="1"/>
          <p:nvPr/>
        </p:nvSpPr>
        <p:spPr>
          <a:xfrm>
            <a:off x="3428362" y="1475357"/>
            <a:ext cx="10903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9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2CA7BA6F-EF9B-F19E-CB56-48F61A0F9F92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2F4FA23-5068-1251-3863-DD74FEB7AD60}"/>
              </a:ext>
            </a:extLst>
          </p:cNvPr>
          <p:cNvSpPr txBox="1"/>
          <p:nvPr/>
        </p:nvSpPr>
        <p:spPr>
          <a:xfrm>
            <a:off x="4662589" y="1464842"/>
            <a:ext cx="321458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Outlines:</a:t>
            </a:r>
            <a:endParaRPr lang="en-US" sz="1800" b="1" dirty="0">
              <a:solidFill>
                <a:srgbClr val="FF951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536B0C8-FC20-448F-95E6-74D5BE58420E}"/>
              </a:ext>
            </a:extLst>
          </p:cNvPr>
          <p:cNvSpPr txBox="1"/>
          <p:nvPr/>
        </p:nvSpPr>
        <p:spPr>
          <a:xfrm>
            <a:off x="3385474" y="2323526"/>
            <a:ext cx="8606502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** </a:t>
            </a:r>
            <a:r>
              <a:rPr lang="en-US" sz="32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Ethics of Artificial Intelligence in Journalism:</a:t>
            </a:r>
            <a:endParaRPr lang="en-US" sz="36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rade Gothic Next" panose="020B0503040303020004" pitchFamily="34" charset="0"/>
              <a:cs typeface="Tajawal Medium" panose="00000600000000000000" pitchFamily="2" charset="-78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ar-EG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 </a:t>
            </a:r>
            <a:r>
              <a:rPr 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The rise of AI in journalism and its transformative impact.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ar-EG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 </a:t>
            </a:r>
            <a:r>
              <a:rPr 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Ethical dilemmas: Bias, misinformation, and transparency.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ar-EG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 </a:t>
            </a:r>
            <a:r>
              <a:rPr 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AI's influence on media jobs and the future of journalism.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ar-EG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 </a:t>
            </a:r>
            <a:r>
              <a:rPr 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Best practices for responsible AI use in newsrooms.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 Ethical guidelines for using AI in journalism</a:t>
            </a:r>
          </a:p>
        </p:txBody>
      </p:sp>
    </p:spTree>
    <p:extLst>
      <p:ext uri="{BB962C8B-B14F-4D97-AF65-F5344CB8AC3E}">
        <p14:creationId xmlns:p14="http://schemas.microsoft.com/office/powerpoint/2010/main" val="3780930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3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/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/>
          <p:cNvSpPr txBox="1"/>
          <p:nvPr/>
        </p:nvSpPr>
        <p:spPr>
          <a:xfrm>
            <a:off x="705831" y="5707075"/>
            <a:ext cx="452456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>
                <a:solidFill>
                  <a:schemeClr val="bg1"/>
                </a:solidFill>
                <a:latin typeface="Alexandria" charset="0"/>
                <a:cs typeface="Alexandria" charset="0"/>
              </a:rPr>
              <a:t>Thank You</a:t>
            </a:r>
          </a:p>
        </p:txBody>
      </p:sp>
      <p:pic>
        <p:nvPicPr>
          <p:cNvPr id="13" name="Graphic 12"/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/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-1" fmla="*/ 0 w 3801492"/>
              <a:gd name="connsiteY0-2" fmla="*/ 1097456 h 1097456"/>
              <a:gd name="connsiteX1-3" fmla="*/ 1102581 w 3801492"/>
              <a:gd name="connsiteY1-4" fmla="*/ 0 h 1097456"/>
              <a:gd name="connsiteX2-5" fmla="*/ 3801492 w 3801492"/>
              <a:gd name="connsiteY2-6" fmla="*/ 12700 h 1097456"/>
              <a:gd name="connsiteX3-7" fmla="*/ 2724311 w 3801492"/>
              <a:gd name="connsiteY3-8" fmla="*/ 1097456 h 1097456"/>
              <a:gd name="connsiteX4-9" fmla="*/ 0 w 3801492"/>
              <a:gd name="connsiteY4-10" fmla="*/ 1097456 h 1097456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58058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/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>
            <a:fillRect/>
          </a:stretch>
        </p:blipFill>
        <p:spPr>
          <a:xfrm>
            <a:off x="0" y="-43542"/>
            <a:ext cx="8659664" cy="5300798"/>
          </a:xfrm>
        </p:spPr>
      </p:pic>
      <p:sp>
        <p:nvSpPr>
          <p:cNvPr id="9" name="TextBox 8"/>
          <p:cNvSpPr txBox="1"/>
          <p:nvPr/>
        </p:nvSpPr>
        <p:spPr>
          <a:xfrm>
            <a:off x="6095998" y="2947166"/>
            <a:ext cx="600266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F0502020204030204" pitchFamily="34" charset="0"/>
                <a:cs typeface="Tajawal Medium" panose="00000600000000000000" pitchFamily="2" charset="-78"/>
              </a:rPr>
              <a:t>DIGITAL MEDIA ETHICS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370224" y="4802552"/>
            <a:ext cx="11705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exandria" charset="0"/>
                <a:cs typeface="Alexandria" charset="0"/>
              </a:rPr>
              <a:t>DMG 723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59185" y="6187539"/>
            <a:ext cx="4886463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exandria" charset="0"/>
                <a:cs typeface="Alexandria" charset="0"/>
              </a:rPr>
              <a:t>Dr. Sherihan Mohamed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59185" y="5830966"/>
            <a:ext cx="4886463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exandria" charset="0"/>
                <a:cs typeface="Alexandria" charset="0"/>
              </a:rPr>
              <a:t>Prepared by:</a:t>
            </a: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C3A00C53-732B-F66B-FB0E-6390320C91DF}"/>
              </a:ext>
            </a:extLst>
          </p:cNvPr>
          <p:cNvSpPr/>
          <p:nvPr/>
        </p:nvSpPr>
        <p:spPr>
          <a:xfrm>
            <a:off x="6370224" y="4126840"/>
            <a:ext cx="3516608" cy="529167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9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d13aca44-ef33-4cf4-9980-7f0b00e6eeb9">
      <Terms xmlns="http://schemas.microsoft.com/office/infopath/2007/PartnerControls"/>
    </lcf76f155ced4ddcb4097134ff3c332f>
    <TaxCatchAll xmlns="49100919-8a76-4266-be0c-7dc583902cb4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4" ma:contentTypeDescription="Create a new document." ma:contentTypeScope="" ma:versionID="6e64d47f71d2a9ba87fe3cd7a346a88d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daa90b9493292b7dd7fda0f2404ecac5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3:SharedWithUsers" minOccurs="0"/>
                <xsd:element ref="ns3:SharedWithDetails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fbce9ccb-a055-48b1-a76c-139ecd114ee5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CC9A911-23AF-4D6B-960B-1A780C58D828}">
  <ds:schemaRefs>
    <ds:schemaRef ds:uri="688354b5-287c-4cda-825e-1d7935aea40e"/>
    <ds:schemaRef ds:uri="aca13214-df29-4e3c-a050-857c0bf7bd8e"/>
    <ds:schemaRef ds:uri="http://schemas.microsoft.com/office/2006/metadata/properties"/>
    <ds:schemaRef ds:uri="http://schemas.microsoft.com/office/infopath/2007/PartnerControls"/>
    <ds:schemaRef ds:uri="d13aca44-ef33-4cf4-9980-7f0b00e6eeb9"/>
    <ds:schemaRef ds:uri="49100919-8a76-4266-be0c-7dc583902cb4"/>
  </ds:schemaRefs>
</ds:datastoreItem>
</file>

<file path=customXml/itemProps2.xml><?xml version="1.0" encoding="utf-8"?>
<ds:datastoreItem xmlns:ds="http://schemas.openxmlformats.org/officeDocument/2006/customXml" ds:itemID="{8CC861DD-C209-449F-AFFF-4423222C206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3aca44-ef33-4cf4-9980-7f0b00e6eeb9"/>
    <ds:schemaRef ds:uri="49100919-8a76-4266-be0c-7dc583902cb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6922925-B650-4EA1-A7DB-D7297A7637D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10062</TotalTime>
  <Words>2043</Words>
  <Application>Microsoft Office PowerPoint</Application>
  <PresentationFormat>Widescreen</PresentationFormat>
  <Paragraphs>158</Paragraphs>
  <Slides>46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46</vt:i4>
      </vt:variant>
    </vt:vector>
  </HeadingPairs>
  <TitlesOfParts>
    <vt:vector size="54" baseType="lpstr">
      <vt:lpstr>Microsoft GothicNeo</vt:lpstr>
      <vt:lpstr>Alexandria</vt:lpstr>
      <vt:lpstr>Arial</vt:lpstr>
      <vt:lpstr>Calibri</vt:lpstr>
      <vt:lpstr>Calibri Light</vt:lpstr>
      <vt:lpstr>Tajawal Medium</vt:lpstr>
      <vt:lpstr>Trade Gothic Next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sherytaw@outlook.com</cp:lastModifiedBy>
  <cp:revision>47</cp:revision>
  <dcterms:created xsi:type="dcterms:W3CDTF">2023-04-29T09:08:00Z</dcterms:created>
  <dcterms:modified xsi:type="dcterms:W3CDTF">2025-04-06T22:56:29Z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17AA779C58B4485E9875EC7763513157_12</vt:lpwstr>
  </property>
  <property fmtid="{D5CDD505-2E9C-101B-9397-08002B2CF9AE}" pid="3" name="KSOProductBuildVer">
    <vt:lpwstr>1033-12.2.0.13359</vt:lpwstr>
  </property>
  <property fmtid="{D5CDD505-2E9C-101B-9397-08002B2CF9AE}" pid="4" name="ContentTypeId">
    <vt:lpwstr>0x0101006A254F5D6A14094B8840E79896A2F150</vt:lpwstr>
  </property>
  <property fmtid="{D5CDD505-2E9C-101B-9397-08002B2CF9AE}" pid="5" name="MediaServiceImageTags">
    <vt:lpwstr/>
  </property>
</Properties>
</file>