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271" r:id="rId7"/>
    <p:sldId id="541" r:id="rId8"/>
    <p:sldId id="619" r:id="rId9"/>
    <p:sldId id="544" r:id="rId10"/>
    <p:sldId id="546" r:id="rId11"/>
    <p:sldId id="547" r:id="rId12"/>
    <p:sldId id="543" r:id="rId13"/>
    <p:sldId id="549" r:id="rId14"/>
    <p:sldId id="551" r:id="rId15"/>
    <p:sldId id="553" r:id="rId16"/>
    <p:sldId id="555" r:id="rId17"/>
    <p:sldId id="557" r:id="rId18"/>
    <p:sldId id="560" r:id="rId19"/>
    <p:sldId id="558" r:id="rId20"/>
    <p:sldId id="617" r:id="rId21"/>
    <p:sldId id="621" r:id="rId22"/>
    <p:sldId id="562" r:id="rId23"/>
    <p:sldId id="568" r:id="rId24"/>
    <p:sldId id="569" r:id="rId25"/>
    <p:sldId id="567" r:id="rId26"/>
    <p:sldId id="571" r:id="rId27"/>
    <p:sldId id="573" r:id="rId28"/>
    <p:sldId id="623" r:id="rId29"/>
    <p:sldId id="575" r:id="rId30"/>
    <p:sldId id="577" r:id="rId31"/>
    <p:sldId id="579" r:id="rId32"/>
    <p:sldId id="613" r:id="rId33"/>
    <p:sldId id="615" r:id="rId34"/>
    <p:sldId id="581" r:id="rId35"/>
    <p:sldId id="625" r:id="rId36"/>
    <p:sldId id="582" r:id="rId37"/>
    <p:sldId id="627" r:id="rId38"/>
    <p:sldId id="584" r:id="rId39"/>
    <p:sldId id="586" r:id="rId40"/>
    <p:sldId id="589" r:id="rId41"/>
    <p:sldId id="591" r:id="rId42"/>
    <p:sldId id="593" r:id="rId43"/>
    <p:sldId id="640" r:id="rId44"/>
    <p:sldId id="642" r:id="rId45"/>
    <p:sldId id="644" r:id="rId46"/>
    <p:sldId id="629" r:id="rId47"/>
    <p:sldId id="646" r:id="rId48"/>
    <p:sldId id="631" r:id="rId49"/>
    <p:sldId id="632" r:id="rId50"/>
    <p:sldId id="633" r:id="rId51"/>
    <p:sldId id="634" r:id="rId52"/>
    <p:sldId id="635" r:id="rId53"/>
    <p:sldId id="637" r:id="rId54"/>
    <p:sldId id="638" r:id="rId55"/>
    <p:sldId id="565"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619"/>
            <p14:sldId id="544"/>
            <p14:sldId id="546"/>
            <p14:sldId id="547"/>
            <p14:sldId id="543"/>
            <p14:sldId id="549"/>
            <p14:sldId id="551"/>
            <p14:sldId id="553"/>
            <p14:sldId id="555"/>
            <p14:sldId id="557"/>
            <p14:sldId id="560"/>
            <p14:sldId id="558"/>
            <p14:sldId id="617"/>
            <p14:sldId id="621"/>
            <p14:sldId id="562"/>
            <p14:sldId id="568"/>
            <p14:sldId id="569"/>
            <p14:sldId id="567"/>
            <p14:sldId id="571"/>
            <p14:sldId id="573"/>
            <p14:sldId id="623"/>
            <p14:sldId id="575"/>
            <p14:sldId id="577"/>
            <p14:sldId id="579"/>
            <p14:sldId id="613"/>
            <p14:sldId id="615"/>
            <p14:sldId id="581"/>
            <p14:sldId id="625"/>
            <p14:sldId id="582"/>
            <p14:sldId id="627"/>
            <p14:sldId id="584"/>
            <p14:sldId id="586"/>
            <p14:sldId id="589"/>
            <p14:sldId id="591"/>
            <p14:sldId id="593"/>
            <p14:sldId id="640"/>
            <p14:sldId id="642"/>
            <p14:sldId id="644"/>
            <p14:sldId id="629"/>
            <p14:sldId id="646"/>
            <p14:sldId id="631"/>
            <p14:sldId id="632"/>
            <p14:sldId id="633"/>
            <p14:sldId id="634"/>
            <p14:sldId id="635"/>
            <p14:sldId id="637"/>
            <p14:sldId id="638"/>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A5A5CD-8D54-4A0E-A449-DA97F5972E3C}" v="116" dt="2025-06-25T19:54:14.1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1301" y="2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39B721C5-BE7E-4507-A218-2113073DCED9}"/>
    <pc:docChg chg="modSld">
      <pc:chgData name="Malek Alkholy" userId="b8ea5062cb0c2681" providerId="LiveId" clId="{39B721C5-BE7E-4507-A218-2113073DCED9}" dt="2024-09-21T17:43:29.297" v="15" actId="20577"/>
      <pc:docMkLst>
        <pc:docMk/>
      </pc:docMkLst>
      <pc:sldChg chg="modSp mod">
        <pc:chgData name="Malek Alkholy" userId="b8ea5062cb0c2681" providerId="LiveId" clId="{39B721C5-BE7E-4507-A218-2113073DCED9}" dt="2024-09-21T17:43:29.297" v="15" actId="20577"/>
        <pc:sldMkLst>
          <pc:docMk/>
          <pc:sldMk cId="0" sldId="480"/>
        </pc:sldMkLst>
      </pc:sldChg>
    </pc:docChg>
  </pc:docChgLst>
  <pc:docChgLst>
    <pc:chgData name="Malek Alkholy" userId="b8ea5062cb0c2681" providerId="LiveId" clId="{F85E1322-9C62-44BA-8C77-1688EE716D06}"/>
    <pc:docChg chg="undo custSel addSld delSld modSld sldOrd modSection">
      <pc:chgData name="Malek Alkholy" userId="b8ea5062cb0c2681" providerId="LiveId" clId="{F85E1322-9C62-44BA-8C77-1688EE716D06}" dt="2025-06-09T23:23:06.570" v="389" actId="47"/>
      <pc:docMkLst>
        <pc:docMk/>
      </pc:docMkLst>
      <pc:sldChg chg="del">
        <pc:chgData name="Malek Alkholy" userId="b8ea5062cb0c2681" providerId="LiveId" clId="{F85E1322-9C62-44BA-8C77-1688EE716D06}" dt="2025-06-09T23:23:06.570" v="389" actId="47"/>
        <pc:sldMkLst>
          <pc:docMk/>
          <pc:sldMk cId="2876068752" sldId="256"/>
        </pc:sldMkLst>
      </pc:sldChg>
      <pc:sldChg chg="modSp mod">
        <pc:chgData name="Malek Alkholy" userId="b8ea5062cb0c2681" providerId="LiveId" clId="{F85E1322-9C62-44BA-8C77-1688EE716D06}" dt="2025-06-09T22:40:37.976" v="236" actId="20577"/>
        <pc:sldMkLst>
          <pc:docMk/>
          <pc:sldMk cId="0" sldId="271"/>
        </pc:sldMkLst>
        <pc:spChg chg="mod">
          <ac:chgData name="Malek Alkholy" userId="b8ea5062cb0c2681" providerId="LiveId" clId="{F85E1322-9C62-44BA-8C77-1688EE716D06}" dt="2025-06-09T22:40:37.976" v="236" actId="20577"/>
          <ac:spMkLst>
            <pc:docMk/>
            <pc:sldMk cId="0" sldId="271"/>
            <ac:spMk id="34" creationId="{00000000-0000-0000-0000-000000000000}"/>
          </ac:spMkLst>
        </pc:spChg>
      </pc:sldChg>
      <pc:sldChg chg="del">
        <pc:chgData name="Malek Alkholy" userId="b8ea5062cb0c2681" providerId="LiveId" clId="{F85E1322-9C62-44BA-8C77-1688EE716D06}" dt="2025-06-09T23:23:05.345" v="388" actId="47"/>
        <pc:sldMkLst>
          <pc:docMk/>
          <pc:sldMk cId="2002886723" sldId="276"/>
        </pc:sldMkLst>
      </pc:sldChg>
      <pc:sldChg chg="modSp mod">
        <pc:chgData name="Malek Alkholy" userId="b8ea5062cb0c2681" providerId="LiveId" clId="{F85E1322-9C62-44BA-8C77-1688EE716D06}" dt="2025-05-28T00:18:19.697" v="16" actId="2710"/>
        <pc:sldMkLst>
          <pc:docMk/>
          <pc:sldMk cId="0" sldId="303"/>
        </pc:sldMkLst>
        <pc:spChg chg="mod">
          <ac:chgData name="Malek Alkholy" userId="b8ea5062cb0c2681" providerId="LiveId" clId="{F85E1322-9C62-44BA-8C77-1688EE716D06}" dt="2025-05-28T00:18:19.697" v="16" actId="2710"/>
          <ac:spMkLst>
            <pc:docMk/>
            <pc:sldMk cId="0" sldId="303"/>
            <ac:spMk id="10" creationId="{00000000-0000-0000-0000-000000000000}"/>
          </ac:spMkLst>
        </pc:spChg>
      </pc:sldChg>
      <pc:sldChg chg="del">
        <pc:chgData name="Malek Alkholy" userId="b8ea5062cb0c2681" providerId="LiveId" clId="{F85E1322-9C62-44BA-8C77-1688EE716D06}" dt="2025-06-09T23:09:52.745" v="375" actId="47"/>
        <pc:sldMkLst>
          <pc:docMk/>
          <pc:sldMk cId="1541214024" sldId="313"/>
        </pc:sldMkLst>
      </pc:sldChg>
      <pc:sldChg chg="modSp mod">
        <pc:chgData name="Malek Alkholy" userId="b8ea5062cb0c2681" providerId="LiveId" clId="{F85E1322-9C62-44BA-8C77-1688EE716D06}" dt="2025-05-28T00:10:49.720" v="12" actId="20577"/>
        <pc:sldMkLst>
          <pc:docMk/>
          <pc:sldMk cId="0" sldId="480"/>
        </pc:sldMkLst>
        <pc:spChg chg="mod">
          <ac:chgData name="Malek Alkholy" userId="b8ea5062cb0c2681" providerId="LiveId" clId="{F85E1322-9C62-44BA-8C77-1688EE716D06}" dt="2025-05-28T00:10:49.720" v="12" actId="20577"/>
          <ac:spMkLst>
            <pc:docMk/>
            <pc:sldMk cId="0" sldId="480"/>
            <ac:spMk id="46" creationId="{00000000-0000-0000-0000-000000000000}"/>
          </ac:spMkLst>
        </pc:spChg>
      </pc:sldChg>
      <pc:sldChg chg="del">
        <pc:chgData name="Malek Alkholy" userId="b8ea5062cb0c2681" providerId="LiveId" clId="{F85E1322-9C62-44BA-8C77-1688EE716D06}" dt="2025-06-09T23:23:04.148" v="387" actId="47"/>
        <pc:sldMkLst>
          <pc:docMk/>
          <pc:sldMk cId="1021593264" sldId="501"/>
        </pc:sldMkLst>
      </pc:sldChg>
      <pc:sldChg chg="del">
        <pc:chgData name="Malek Alkholy" userId="b8ea5062cb0c2681" providerId="LiveId" clId="{F85E1322-9C62-44BA-8C77-1688EE716D06}" dt="2025-06-09T23:12:52.468" v="378" actId="47"/>
        <pc:sldMkLst>
          <pc:docMk/>
          <pc:sldMk cId="225004977" sldId="503"/>
        </pc:sldMkLst>
      </pc:sldChg>
      <pc:sldChg chg="add del">
        <pc:chgData name="Malek Alkholy" userId="b8ea5062cb0c2681" providerId="LiveId" clId="{F85E1322-9C62-44BA-8C77-1688EE716D06}" dt="2025-06-09T23:23:01.904" v="384" actId="47"/>
        <pc:sldMkLst>
          <pc:docMk/>
          <pc:sldMk cId="1757790680" sldId="504"/>
        </pc:sldMkLst>
      </pc:sldChg>
      <pc:sldChg chg="del">
        <pc:chgData name="Malek Alkholy" userId="b8ea5062cb0c2681" providerId="LiveId" clId="{F85E1322-9C62-44BA-8C77-1688EE716D06}" dt="2025-06-09T23:23:02.675" v="385" actId="47"/>
        <pc:sldMkLst>
          <pc:docMk/>
          <pc:sldMk cId="2762492258" sldId="505"/>
        </pc:sldMkLst>
      </pc:sldChg>
      <pc:sldChg chg="add del">
        <pc:chgData name="Malek Alkholy" userId="b8ea5062cb0c2681" providerId="LiveId" clId="{F85E1322-9C62-44BA-8C77-1688EE716D06}" dt="2025-06-09T23:23:01.073" v="383" actId="47"/>
        <pc:sldMkLst>
          <pc:docMk/>
          <pc:sldMk cId="2081208496" sldId="514"/>
        </pc:sldMkLst>
      </pc:sldChg>
      <pc:sldChg chg="del">
        <pc:chgData name="Malek Alkholy" userId="b8ea5062cb0c2681" providerId="LiveId" clId="{F85E1322-9C62-44BA-8C77-1688EE716D06}" dt="2025-06-09T23:23:03.390" v="386" actId="47"/>
        <pc:sldMkLst>
          <pc:docMk/>
          <pc:sldMk cId="3936309043" sldId="516"/>
        </pc:sldMkLst>
      </pc:sldChg>
      <pc:sldChg chg="del">
        <pc:chgData name="Malek Alkholy" userId="b8ea5062cb0c2681" providerId="LiveId" clId="{F85E1322-9C62-44BA-8C77-1688EE716D06}" dt="2025-06-09T23:12:48.306" v="377" actId="47"/>
        <pc:sldMkLst>
          <pc:docMk/>
          <pc:sldMk cId="238505349" sldId="518"/>
        </pc:sldMkLst>
      </pc:sldChg>
      <pc:sldChg chg="del">
        <pc:chgData name="Malek Alkholy" userId="b8ea5062cb0c2681" providerId="LiveId" clId="{F85E1322-9C62-44BA-8C77-1688EE716D06}" dt="2025-06-09T23:09:39.225" v="372" actId="47"/>
        <pc:sldMkLst>
          <pc:docMk/>
          <pc:sldMk cId="303302416" sldId="525"/>
        </pc:sldMkLst>
      </pc:sldChg>
      <pc:sldChg chg="del">
        <pc:chgData name="Malek Alkholy" userId="b8ea5062cb0c2681" providerId="LiveId" clId="{F85E1322-9C62-44BA-8C77-1688EE716D06}" dt="2025-06-09T23:09:40.309" v="373" actId="47"/>
        <pc:sldMkLst>
          <pc:docMk/>
          <pc:sldMk cId="2827840892" sldId="527"/>
        </pc:sldMkLst>
      </pc:sldChg>
      <pc:sldChg chg="del">
        <pc:chgData name="Malek Alkholy" userId="b8ea5062cb0c2681" providerId="LiveId" clId="{F85E1322-9C62-44BA-8C77-1688EE716D06}" dt="2025-06-09T23:09:43.294" v="374" actId="47"/>
        <pc:sldMkLst>
          <pc:docMk/>
          <pc:sldMk cId="3488515117" sldId="533"/>
        </pc:sldMkLst>
      </pc:sldChg>
      <pc:sldChg chg="del">
        <pc:chgData name="Malek Alkholy" userId="b8ea5062cb0c2681" providerId="LiveId" clId="{F85E1322-9C62-44BA-8C77-1688EE716D06}" dt="2025-06-09T23:09:59.220" v="376" actId="47"/>
        <pc:sldMkLst>
          <pc:docMk/>
          <pc:sldMk cId="251659004" sldId="537"/>
        </pc:sldMkLst>
      </pc:sldChg>
      <pc:sldChg chg="addSp modSp mod">
        <pc:chgData name="Malek Alkholy" userId="b8ea5062cb0c2681" providerId="LiveId" clId="{F85E1322-9C62-44BA-8C77-1688EE716D06}" dt="2025-06-09T22:51:43.134" v="301" actId="14100"/>
        <pc:sldMkLst>
          <pc:docMk/>
          <pc:sldMk cId="38798439" sldId="541"/>
        </pc:sldMkLst>
        <pc:spChg chg="mod">
          <ac:chgData name="Malek Alkholy" userId="b8ea5062cb0c2681" providerId="LiveId" clId="{F85E1322-9C62-44BA-8C77-1688EE716D06}" dt="2025-06-09T22:51:43.134" v="301" actId="14100"/>
          <ac:spMkLst>
            <pc:docMk/>
            <pc:sldMk cId="38798439" sldId="541"/>
            <ac:spMk id="2" creationId="{FFE258DB-4EAA-3436-3B3E-51BCACD0B49B}"/>
          </ac:spMkLst>
        </pc:spChg>
        <pc:spChg chg="mod">
          <ac:chgData name="Malek Alkholy" userId="b8ea5062cb0c2681" providerId="LiveId" clId="{F85E1322-9C62-44BA-8C77-1688EE716D06}" dt="2025-06-09T22:39:30.801" v="225" actId="20577"/>
          <ac:spMkLst>
            <pc:docMk/>
            <pc:sldMk cId="38798439" sldId="541"/>
            <ac:spMk id="25" creationId="{00000000-0000-0000-0000-000000000000}"/>
          </ac:spMkLst>
        </pc:spChg>
        <pc:picChg chg="add mod">
          <ac:chgData name="Malek Alkholy" userId="b8ea5062cb0c2681" providerId="LiveId" clId="{F85E1322-9C62-44BA-8C77-1688EE716D06}" dt="2025-06-09T22:34:40.047" v="203" actId="1076"/>
          <ac:picMkLst>
            <pc:docMk/>
            <pc:sldMk cId="38798439" sldId="541"/>
            <ac:picMk id="6" creationId="{38EFB813-4E87-721B-34C8-2FB7C8FA95BF}"/>
          </ac:picMkLst>
        </pc:picChg>
      </pc:sldChg>
      <pc:sldChg chg="addSp modSp mod">
        <pc:chgData name="Malek Alkholy" userId="b8ea5062cb0c2681" providerId="LiveId" clId="{F85E1322-9C62-44BA-8C77-1688EE716D06}" dt="2025-06-09T22:59:29.683" v="342" actId="404"/>
        <pc:sldMkLst>
          <pc:docMk/>
          <pc:sldMk cId="2363869297" sldId="543"/>
        </pc:sldMkLst>
        <pc:spChg chg="mod">
          <ac:chgData name="Malek Alkholy" userId="b8ea5062cb0c2681" providerId="LiveId" clId="{F85E1322-9C62-44BA-8C77-1688EE716D06}" dt="2025-06-09T22:37:49.256" v="218" actId="14100"/>
          <ac:spMkLst>
            <pc:docMk/>
            <pc:sldMk cId="2363869297" sldId="543"/>
            <ac:spMk id="25" creationId="{00000000-0000-0000-0000-000000000000}"/>
          </ac:spMkLst>
        </pc:spChg>
        <pc:picChg chg="add mod">
          <ac:chgData name="Malek Alkholy" userId="b8ea5062cb0c2681" providerId="LiveId" clId="{F85E1322-9C62-44BA-8C77-1688EE716D06}" dt="2025-06-09T22:38:02.189" v="222" actId="14100"/>
          <ac:picMkLst>
            <pc:docMk/>
            <pc:sldMk cId="2363869297" sldId="543"/>
            <ac:picMk id="4" creationId="{18FF661C-BF06-1227-9530-69D53CD8FB40}"/>
          </ac:picMkLst>
        </pc:picChg>
      </pc:sldChg>
      <pc:sldChg chg="addSp modSp mod">
        <pc:chgData name="Malek Alkholy" userId="b8ea5062cb0c2681" providerId="LiveId" clId="{F85E1322-9C62-44BA-8C77-1688EE716D06}" dt="2025-06-09T22:35:15.551" v="210" actId="14100"/>
        <pc:sldMkLst>
          <pc:docMk/>
          <pc:sldMk cId="1692542848" sldId="546"/>
        </pc:sldMkLst>
        <pc:spChg chg="mod">
          <ac:chgData name="Malek Alkholy" userId="b8ea5062cb0c2681" providerId="LiveId" clId="{F85E1322-9C62-44BA-8C77-1688EE716D06}" dt="2025-06-09T22:35:10.131" v="209" actId="14100"/>
          <ac:spMkLst>
            <pc:docMk/>
            <pc:sldMk cId="1692542848" sldId="546"/>
            <ac:spMk id="25" creationId="{00000000-0000-0000-0000-000000000000}"/>
          </ac:spMkLst>
        </pc:spChg>
      </pc:sldChg>
      <pc:sldChg chg="addSp modSp mod">
        <pc:chgData name="Malek Alkholy" userId="b8ea5062cb0c2681" providerId="LiveId" clId="{F85E1322-9C62-44BA-8C77-1688EE716D06}" dt="2025-06-09T22:00:06.326" v="180" actId="14100"/>
        <pc:sldMkLst>
          <pc:docMk/>
          <pc:sldMk cId="4033472675" sldId="551"/>
        </pc:sldMkLst>
        <pc:spChg chg="mod">
          <ac:chgData name="Malek Alkholy" userId="b8ea5062cb0c2681" providerId="LiveId" clId="{F85E1322-9C62-44BA-8C77-1688EE716D06}" dt="2025-06-09T22:00:01.760" v="179" actId="14100"/>
          <ac:spMkLst>
            <pc:docMk/>
            <pc:sldMk cId="4033472675" sldId="551"/>
            <ac:spMk id="25" creationId="{00000000-0000-0000-0000-000000000000}"/>
          </ac:spMkLst>
        </pc:spChg>
      </pc:sldChg>
      <pc:sldChg chg="addSp modSp mod">
        <pc:chgData name="Malek Alkholy" userId="b8ea5062cb0c2681" providerId="LiveId" clId="{F85E1322-9C62-44BA-8C77-1688EE716D06}" dt="2025-06-09T21:22:07.753" v="169" actId="14100"/>
        <pc:sldMkLst>
          <pc:docMk/>
          <pc:sldMk cId="2946330290" sldId="555"/>
        </pc:sldMkLst>
        <pc:spChg chg="mod">
          <ac:chgData name="Malek Alkholy" userId="b8ea5062cb0c2681" providerId="LiveId" clId="{F85E1322-9C62-44BA-8C77-1688EE716D06}" dt="2025-06-09T21:21:51.243" v="161" actId="14100"/>
          <ac:spMkLst>
            <pc:docMk/>
            <pc:sldMk cId="2946330290" sldId="555"/>
            <ac:spMk id="25" creationId="{00000000-0000-0000-0000-000000000000}"/>
          </ac:spMkLst>
        </pc:spChg>
      </pc:sldChg>
      <pc:sldChg chg="ord">
        <pc:chgData name="Malek Alkholy" userId="b8ea5062cb0c2681" providerId="LiveId" clId="{F85E1322-9C62-44BA-8C77-1688EE716D06}" dt="2025-06-09T22:48:41.967" v="296"/>
        <pc:sldMkLst>
          <pc:docMk/>
          <pc:sldMk cId="1112698295" sldId="565"/>
        </pc:sldMkLst>
      </pc:sldChg>
      <pc:sldChg chg="addSp modSp mod">
        <pc:chgData name="Malek Alkholy" userId="b8ea5062cb0c2681" providerId="LiveId" clId="{F85E1322-9C62-44BA-8C77-1688EE716D06}" dt="2025-06-09T23:08:37.550" v="371" actId="1076"/>
        <pc:sldMkLst>
          <pc:docMk/>
          <pc:sldMk cId="707623981" sldId="569"/>
        </pc:sldMkLst>
        <pc:spChg chg="mod">
          <ac:chgData name="Malek Alkholy" userId="b8ea5062cb0c2681" providerId="LiveId" clId="{F85E1322-9C62-44BA-8C77-1688EE716D06}" dt="2025-06-09T23:08:37.550" v="371" actId="1076"/>
          <ac:spMkLst>
            <pc:docMk/>
            <pc:sldMk cId="707623981" sldId="569"/>
            <ac:spMk id="3" creationId="{22B9372E-F18B-0A56-3507-CF0D98D4F0FB}"/>
          </ac:spMkLst>
        </pc:spChg>
        <pc:spChg chg="mod">
          <ac:chgData name="Malek Alkholy" userId="b8ea5062cb0c2681" providerId="LiveId" clId="{F85E1322-9C62-44BA-8C77-1688EE716D06}" dt="2025-06-09T23:07:04.160" v="350" actId="14100"/>
          <ac:spMkLst>
            <pc:docMk/>
            <pc:sldMk cId="707623981" sldId="569"/>
            <ac:spMk id="25" creationId="{00000000-0000-0000-0000-000000000000}"/>
          </ac:spMkLst>
        </pc:spChg>
      </pc:sldChg>
      <pc:sldChg chg="addSp modSp mod">
        <pc:chgData name="Malek Alkholy" userId="b8ea5062cb0c2681" providerId="LiveId" clId="{F85E1322-9C62-44BA-8C77-1688EE716D06}" dt="2025-05-30T01:59:53.538" v="99" actId="14100"/>
        <pc:sldMkLst>
          <pc:docMk/>
          <pc:sldMk cId="971478449" sldId="571"/>
        </pc:sldMkLst>
        <pc:spChg chg="mod">
          <ac:chgData name="Malek Alkholy" userId="b8ea5062cb0c2681" providerId="LiveId" clId="{F85E1322-9C62-44BA-8C77-1688EE716D06}" dt="2025-05-30T01:59:53.538" v="99" actId="14100"/>
          <ac:spMkLst>
            <pc:docMk/>
            <pc:sldMk cId="971478449" sldId="571"/>
            <ac:spMk id="25" creationId="{00000000-0000-0000-0000-000000000000}"/>
          </ac:spMkLst>
        </pc:spChg>
      </pc:sldChg>
      <pc:sldChg chg="addSp modSp mod">
        <pc:chgData name="Malek Alkholy" userId="b8ea5062cb0c2681" providerId="LiveId" clId="{F85E1322-9C62-44BA-8C77-1688EE716D06}" dt="2025-05-30T02:00:07.521" v="101" actId="14100"/>
        <pc:sldMkLst>
          <pc:docMk/>
          <pc:sldMk cId="3372547109" sldId="573"/>
        </pc:sldMkLst>
        <pc:spChg chg="mod">
          <ac:chgData name="Malek Alkholy" userId="b8ea5062cb0c2681" providerId="LiveId" clId="{F85E1322-9C62-44BA-8C77-1688EE716D06}" dt="2025-05-30T02:00:07.521" v="101" actId="14100"/>
          <ac:spMkLst>
            <pc:docMk/>
            <pc:sldMk cId="3372547109" sldId="573"/>
            <ac:spMk id="25" creationId="{00000000-0000-0000-0000-000000000000}"/>
          </ac:spMkLst>
        </pc:spChg>
      </pc:sldChg>
      <pc:sldChg chg="addSp modSp mod">
        <pc:chgData name="Malek Alkholy" userId="b8ea5062cb0c2681" providerId="LiveId" clId="{F85E1322-9C62-44BA-8C77-1688EE716D06}" dt="2025-05-30T02:00:29.140" v="107" actId="14100"/>
        <pc:sldMkLst>
          <pc:docMk/>
          <pc:sldMk cId="1576906761" sldId="575"/>
        </pc:sldMkLst>
        <pc:spChg chg="mod">
          <ac:chgData name="Malek Alkholy" userId="b8ea5062cb0c2681" providerId="LiveId" clId="{F85E1322-9C62-44BA-8C77-1688EE716D06}" dt="2025-05-30T02:00:29.140" v="107" actId="14100"/>
          <ac:spMkLst>
            <pc:docMk/>
            <pc:sldMk cId="1576906761" sldId="575"/>
            <ac:spMk id="25" creationId="{00000000-0000-0000-0000-000000000000}"/>
          </ac:spMkLst>
        </pc:spChg>
      </pc:sldChg>
      <pc:sldChg chg="addSp delSp modSp mod">
        <pc:chgData name="Malek Alkholy" userId="b8ea5062cb0c2681" providerId="LiveId" clId="{F85E1322-9C62-44BA-8C77-1688EE716D06}" dt="2025-05-30T01:55:11.706" v="73" actId="14100"/>
        <pc:sldMkLst>
          <pc:docMk/>
          <pc:sldMk cId="3172661822" sldId="577"/>
        </pc:sldMkLst>
        <pc:spChg chg="mod">
          <ac:chgData name="Malek Alkholy" userId="b8ea5062cb0c2681" providerId="LiveId" clId="{F85E1322-9C62-44BA-8C77-1688EE716D06}" dt="2025-05-30T01:55:11.706" v="73" actId="14100"/>
          <ac:spMkLst>
            <pc:docMk/>
            <pc:sldMk cId="3172661822" sldId="577"/>
            <ac:spMk id="25" creationId="{00000000-0000-0000-0000-000000000000}"/>
          </ac:spMkLst>
        </pc:spChg>
      </pc:sldChg>
      <pc:sldChg chg="addSp delSp modSp mod">
        <pc:chgData name="Malek Alkholy" userId="b8ea5062cb0c2681" providerId="LiveId" clId="{F85E1322-9C62-44BA-8C77-1688EE716D06}" dt="2025-05-30T01:55:45.051" v="81" actId="1076"/>
        <pc:sldMkLst>
          <pc:docMk/>
          <pc:sldMk cId="3232906536" sldId="579"/>
        </pc:sldMkLst>
      </pc:sldChg>
      <pc:sldChg chg="addSp modSp mod">
        <pc:chgData name="Malek Alkholy" userId="b8ea5062cb0c2681" providerId="LiveId" clId="{F85E1322-9C62-44BA-8C77-1688EE716D06}" dt="2025-06-09T22:53:05.583" v="331" actId="1076"/>
        <pc:sldMkLst>
          <pc:docMk/>
          <pc:sldMk cId="1697916671" sldId="581"/>
        </pc:sldMkLst>
        <pc:spChg chg="mod">
          <ac:chgData name="Malek Alkholy" userId="b8ea5062cb0c2681" providerId="LiveId" clId="{F85E1322-9C62-44BA-8C77-1688EE716D06}" dt="2025-06-09T22:52:27.211" v="327" actId="1076"/>
          <ac:spMkLst>
            <pc:docMk/>
            <pc:sldMk cId="1697916671" sldId="581"/>
            <ac:spMk id="3" creationId="{22B9372E-F18B-0A56-3507-CF0D98D4F0FB}"/>
          </ac:spMkLst>
        </pc:spChg>
        <pc:spChg chg="mod">
          <ac:chgData name="Malek Alkholy" userId="b8ea5062cb0c2681" providerId="LiveId" clId="{F85E1322-9C62-44BA-8C77-1688EE716D06}" dt="2025-06-09T22:52:33.880" v="328" actId="14100"/>
          <ac:spMkLst>
            <pc:docMk/>
            <pc:sldMk cId="1697916671" sldId="581"/>
            <ac:spMk id="25" creationId="{00000000-0000-0000-0000-000000000000}"/>
          </ac:spMkLst>
        </pc:spChg>
      </pc:sldChg>
      <pc:sldChg chg="addSp modSp mod">
        <pc:chgData name="Malek Alkholy" userId="b8ea5062cb0c2681" providerId="LiveId" clId="{F85E1322-9C62-44BA-8C77-1688EE716D06}" dt="2025-06-09T22:53:45.965" v="336" actId="14100"/>
        <pc:sldMkLst>
          <pc:docMk/>
          <pc:sldMk cId="715235238" sldId="584"/>
        </pc:sldMkLst>
        <pc:spChg chg="mod">
          <ac:chgData name="Malek Alkholy" userId="b8ea5062cb0c2681" providerId="LiveId" clId="{F85E1322-9C62-44BA-8C77-1688EE716D06}" dt="2025-06-09T22:53:45.965" v="336" actId="14100"/>
          <ac:spMkLst>
            <pc:docMk/>
            <pc:sldMk cId="715235238" sldId="584"/>
            <ac:spMk id="25" creationId="{00000000-0000-0000-0000-000000000000}"/>
          </ac:spMkLst>
        </pc:spChg>
      </pc:sldChg>
      <pc:sldChg chg="addSp modSp mod">
        <pc:chgData name="Malek Alkholy" userId="b8ea5062cb0c2681" providerId="LiveId" clId="{F85E1322-9C62-44BA-8C77-1688EE716D06}" dt="2025-06-09T22:21:26.508" v="192" actId="14100"/>
        <pc:sldMkLst>
          <pc:docMk/>
          <pc:sldMk cId="3100468604" sldId="595"/>
        </pc:sldMkLst>
      </pc:sldChg>
      <pc:sldChg chg="new del">
        <pc:chgData name="Malek Alkholy" userId="b8ea5062cb0c2681" providerId="LiveId" clId="{F85E1322-9C62-44BA-8C77-1688EE716D06}" dt="2025-05-30T01:29:33.443" v="35" actId="47"/>
        <pc:sldMkLst>
          <pc:docMk/>
          <pc:sldMk cId="3586069952" sldId="612"/>
        </pc:sldMkLst>
      </pc:sldChg>
      <pc:sldChg chg="addSp delSp modSp add mod">
        <pc:chgData name="Malek Alkholy" userId="b8ea5062cb0c2681" providerId="LiveId" clId="{F85E1322-9C62-44BA-8C77-1688EE716D06}" dt="2025-06-09T22:47:02.648" v="284" actId="1076"/>
        <pc:sldMkLst>
          <pc:docMk/>
          <pc:sldMk cId="3453954220" sldId="613"/>
        </pc:sldMkLst>
        <pc:spChg chg="mod">
          <ac:chgData name="Malek Alkholy" userId="b8ea5062cb0c2681" providerId="LiveId" clId="{F85E1322-9C62-44BA-8C77-1688EE716D06}" dt="2025-06-09T22:43:57.168" v="283" actId="14100"/>
          <ac:spMkLst>
            <pc:docMk/>
            <pc:sldMk cId="3453954220" sldId="613"/>
            <ac:spMk id="25" creationId="{F59953B4-3DD4-6249-6EAE-C45E220C01D6}"/>
          </ac:spMkLst>
        </pc:spChg>
      </pc:sldChg>
      <pc:sldChg chg="new del">
        <pc:chgData name="Malek Alkholy" userId="b8ea5062cb0c2681" providerId="LiveId" clId="{F85E1322-9C62-44BA-8C77-1688EE716D06}" dt="2025-05-30T01:37:16.113" v="42" actId="47"/>
        <pc:sldMkLst>
          <pc:docMk/>
          <pc:sldMk cId="2237219665" sldId="614"/>
        </pc:sldMkLst>
      </pc:sldChg>
      <pc:sldChg chg="delSp modSp add mod">
        <pc:chgData name="Malek Alkholy" userId="b8ea5062cb0c2681" providerId="LiveId" clId="{F85E1322-9C62-44BA-8C77-1688EE716D06}" dt="2025-06-09T22:43:46.748" v="282" actId="14100"/>
        <pc:sldMkLst>
          <pc:docMk/>
          <pc:sldMk cId="3581601075" sldId="615"/>
        </pc:sldMkLst>
        <pc:spChg chg="mod">
          <ac:chgData name="Malek Alkholy" userId="b8ea5062cb0c2681" providerId="LiveId" clId="{F85E1322-9C62-44BA-8C77-1688EE716D06}" dt="2025-06-09T22:43:46.748" v="282" actId="14100"/>
          <ac:spMkLst>
            <pc:docMk/>
            <pc:sldMk cId="3581601075" sldId="615"/>
            <ac:spMk id="25" creationId="{12ECF142-8D09-5F0B-941B-CF8F123C82D5}"/>
          </ac:spMkLst>
        </pc:spChg>
      </pc:sldChg>
      <pc:sldMasterChg chg="delSldLayout">
        <pc:chgData name="Malek Alkholy" userId="b8ea5062cb0c2681" providerId="LiveId" clId="{F85E1322-9C62-44BA-8C77-1688EE716D06}" dt="2025-06-09T23:23:05.345" v="388" actId="47"/>
        <pc:sldMasterMkLst>
          <pc:docMk/>
          <pc:sldMasterMk cId="0" sldId="2147483648"/>
        </pc:sldMasterMkLst>
        <pc:sldLayoutChg chg="del">
          <pc:chgData name="Malek Alkholy" userId="b8ea5062cb0c2681" providerId="LiveId" clId="{F85E1322-9C62-44BA-8C77-1688EE716D06}" dt="2025-06-09T23:09:52.745" v="375" actId="47"/>
          <pc:sldLayoutMkLst>
            <pc:docMk/>
            <pc:sldMasterMk cId="0" sldId="2147483648"/>
            <pc:sldLayoutMk cId="3879253722" sldId="2147483666"/>
          </pc:sldLayoutMkLst>
        </pc:sldLayoutChg>
        <pc:sldLayoutChg chg="del">
          <pc:chgData name="Malek Alkholy" userId="b8ea5062cb0c2681" providerId="LiveId" clId="{F85E1322-9C62-44BA-8C77-1688EE716D06}" dt="2025-06-09T23:23:05.345" v="388" actId="47"/>
          <pc:sldLayoutMkLst>
            <pc:docMk/>
            <pc:sldMasterMk cId="0" sldId="2147483648"/>
            <pc:sldLayoutMk cId="1299976025" sldId="2147483667"/>
          </pc:sldLayoutMkLst>
        </pc:sldLayoutChg>
      </pc:sldMasterChg>
    </pc:docChg>
  </pc:docChgLst>
  <pc:docChgLst>
    <pc:chgData name="Malek Alkholy" userId="b8ea5062cb0c2681" providerId="LiveId" clId="{11A5A5CD-8D54-4A0E-A449-DA97F5972E3C}"/>
    <pc:docChg chg="undo custSel addSld delSld modSld sldOrd modSection">
      <pc:chgData name="Malek Alkholy" userId="b8ea5062cb0c2681" providerId="LiveId" clId="{11A5A5CD-8D54-4A0E-A449-DA97F5972E3C}" dt="2025-06-25T19:54:24.662" v="2065" actId="1076"/>
      <pc:docMkLst>
        <pc:docMk/>
      </pc:docMkLst>
      <pc:sldChg chg="modSp mod">
        <pc:chgData name="Malek Alkholy" userId="b8ea5062cb0c2681" providerId="LiveId" clId="{11A5A5CD-8D54-4A0E-A449-DA97F5972E3C}" dt="2025-06-25T16:58:55.405" v="1086" actId="20577"/>
        <pc:sldMkLst>
          <pc:docMk/>
          <pc:sldMk cId="0" sldId="271"/>
        </pc:sldMkLst>
        <pc:spChg chg="mod">
          <ac:chgData name="Malek Alkholy" userId="b8ea5062cb0c2681" providerId="LiveId" clId="{11A5A5CD-8D54-4A0E-A449-DA97F5972E3C}" dt="2025-06-25T10:25:05.373" v="75"/>
          <ac:spMkLst>
            <pc:docMk/>
            <pc:sldMk cId="0" sldId="271"/>
            <ac:spMk id="11" creationId="{00000000-0000-0000-0000-000000000000}"/>
          </ac:spMkLst>
        </pc:spChg>
        <pc:spChg chg="mod">
          <ac:chgData name="Malek Alkholy" userId="b8ea5062cb0c2681" providerId="LiveId" clId="{11A5A5CD-8D54-4A0E-A449-DA97F5972E3C}" dt="2025-06-25T16:58:55.405" v="1086" actId="20577"/>
          <ac:spMkLst>
            <pc:docMk/>
            <pc:sldMk cId="0" sldId="271"/>
            <ac:spMk id="34" creationId="{00000000-0000-0000-0000-000000000000}"/>
          </ac:spMkLst>
        </pc:spChg>
      </pc:sldChg>
      <pc:sldChg chg="modSp mod">
        <pc:chgData name="Malek Alkholy" userId="b8ea5062cb0c2681" providerId="LiveId" clId="{11A5A5CD-8D54-4A0E-A449-DA97F5972E3C}" dt="2025-06-25T10:25:05.373" v="75"/>
        <pc:sldMkLst>
          <pc:docMk/>
          <pc:sldMk cId="0" sldId="303"/>
        </pc:sldMkLst>
        <pc:spChg chg="mod">
          <ac:chgData name="Malek Alkholy" userId="b8ea5062cb0c2681" providerId="LiveId" clId="{11A5A5CD-8D54-4A0E-A449-DA97F5972E3C}" dt="2025-06-24T19:54:50.614" v="17" actId="20577"/>
          <ac:spMkLst>
            <pc:docMk/>
            <pc:sldMk cId="0" sldId="303"/>
            <ac:spMk id="10" creationId="{00000000-0000-0000-0000-000000000000}"/>
          </ac:spMkLst>
        </pc:spChg>
        <pc:spChg chg="mod">
          <ac:chgData name="Malek Alkholy" userId="b8ea5062cb0c2681" providerId="LiveId" clId="{11A5A5CD-8D54-4A0E-A449-DA97F5972E3C}" dt="2025-06-25T10:25:05.373" v="75"/>
          <ac:spMkLst>
            <pc:docMk/>
            <pc:sldMk cId="0" sldId="303"/>
            <ac:spMk id="11" creationId="{00000000-0000-0000-0000-000000000000}"/>
          </ac:spMkLst>
        </pc:spChg>
      </pc:sldChg>
      <pc:sldChg chg="modSp mod">
        <pc:chgData name="Malek Alkholy" userId="b8ea5062cb0c2681" providerId="LiveId" clId="{11A5A5CD-8D54-4A0E-A449-DA97F5972E3C}" dt="2025-06-24T19:54:32.066" v="4" actId="20577"/>
        <pc:sldMkLst>
          <pc:docMk/>
          <pc:sldMk cId="0" sldId="480"/>
        </pc:sldMkLst>
        <pc:spChg chg="mod">
          <ac:chgData name="Malek Alkholy" userId="b8ea5062cb0c2681" providerId="LiveId" clId="{11A5A5CD-8D54-4A0E-A449-DA97F5972E3C}" dt="2025-06-24T19:54:32.066" v="4" actId="20577"/>
          <ac:spMkLst>
            <pc:docMk/>
            <pc:sldMk cId="0" sldId="480"/>
            <ac:spMk id="34" creationId="{00000000-0000-0000-0000-000000000000}"/>
          </ac:spMkLst>
        </pc:spChg>
      </pc:sldChg>
      <pc:sldChg chg="modSp mod">
        <pc:chgData name="Malek Alkholy" userId="b8ea5062cb0c2681" providerId="LiveId" clId="{11A5A5CD-8D54-4A0E-A449-DA97F5972E3C}" dt="2025-06-25T16:59:43.422" v="1087" actId="20577"/>
        <pc:sldMkLst>
          <pc:docMk/>
          <pc:sldMk cId="38798439" sldId="541"/>
        </pc:sldMkLst>
        <pc:spChg chg="mod">
          <ac:chgData name="Malek Alkholy" userId="b8ea5062cb0c2681" providerId="LiveId" clId="{11A5A5CD-8D54-4A0E-A449-DA97F5972E3C}" dt="2025-06-25T11:46:34.885" v="474" actId="20577"/>
          <ac:spMkLst>
            <pc:docMk/>
            <pc:sldMk cId="38798439" sldId="541"/>
            <ac:spMk id="2" creationId="{FFE258DB-4EAA-3436-3B3E-51BCACD0B49B}"/>
          </ac:spMkLst>
        </pc:spChg>
        <pc:spChg chg="mod">
          <ac:chgData name="Malek Alkholy" userId="b8ea5062cb0c2681" providerId="LiveId" clId="{11A5A5CD-8D54-4A0E-A449-DA97F5972E3C}" dt="2025-06-25T10:25:05.373" v="75"/>
          <ac:spMkLst>
            <pc:docMk/>
            <pc:sldMk cId="38798439" sldId="541"/>
            <ac:spMk id="3" creationId="{22B9372E-F18B-0A56-3507-CF0D98D4F0FB}"/>
          </ac:spMkLst>
        </pc:spChg>
        <pc:spChg chg="mod">
          <ac:chgData name="Malek Alkholy" userId="b8ea5062cb0c2681" providerId="LiveId" clId="{11A5A5CD-8D54-4A0E-A449-DA97F5972E3C}" dt="2025-06-25T16:59:43.422" v="1087" actId="20577"/>
          <ac:spMkLst>
            <pc:docMk/>
            <pc:sldMk cId="38798439" sldId="541"/>
            <ac:spMk id="25" creationId="{00000000-0000-0000-0000-000000000000}"/>
          </ac:spMkLst>
        </pc:spChg>
      </pc:sldChg>
      <pc:sldChg chg="delSp modSp mod">
        <pc:chgData name="Malek Alkholy" userId="b8ea5062cb0c2681" providerId="LiveId" clId="{11A5A5CD-8D54-4A0E-A449-DA97F5972E3C}" dt="2025-06-25T11:07:36.091" v="295" actId="478"/>
        <pc:sldMkLst>
          <pc:docMk/>
          <pc:sldMk cId="2363869297" sldId="543"/>
        </pc:sldMkLst>
        <pc:spChg chg="mod">
          <ac:chgData name="Malek Alkholy" userId="b8ea5062cb0c2681" providerId="LiveId" clId="{11A5A5CD-8D54-4A0E-A449-DA97F5972E3C}" dt="2025-06-25T10:25:05.373" v="75"/>
          <ac:spMkLst>
            <pc:docMk/>
            <pc:sldMk cId="2363869297" sldId="543"/>
            <ac:spMk id="3" creationId="{22B9372E-F18B-0A56-3507-CF0D98D4F0FB}"/>
          </ac:spMkLst>
        </pc:spChg>
        <pc:spChg chg="del mod">
          <ac:chgData name="Malek Alkholy" userId="b8ea5062cb0c2681" providerId="LiveId" clId="{11A5A5CD-8D54-4A0E-A449-DA97F5972E3C}" dt="2025-06-25T11:07:36.091" v="295" actId="478"/>
          <ac:spMkLst>
            <pc:docMk/>
            <pc:sldMk cId="2363869297" sldId="543"/>
            <ac:spMk id="6" creationId="{7DED0C82-63C0-C813-C9B8-EBBB51AFC4AB}"/>
          </ac:spMkLst>
        </pc:spChg>
        <pc:spChg chg="mod">
          <ac:chgData name="Malek Alkholy" userId="b8ea5062cb0c2681" providerId="LiveId" clId="{11A5A5CD-8D54-4A0E-A449-DA97F5972E3C}" dt="2025-06-25T10:52:48.284" v="186" actId="14100"/>
          <ac:spMkLst>
            <pc:docMk/>
            <pc:sldMk cId="2363869297" sldId="543"/>
            <ac:spMk id="25" creationId="{00000000-0000-0000-0000-000000000000}"/>
          </ac:spMkLst>
        </pc:spChg>
        <pc:picChg chg="mod">
          <ac:chgData name="Malek Alkholy" userId="b8ea5062cb0c2681" providerId="LiveId" clId="{11A5A5CD-8D54-4A0E-A449-DA97F5972E3C}" dt="2025-06-25T10:52:44.110" v="185" actId="14100"/>
          <ac:picMkLst>
            <pc:docMk/>
            <pc:sldMk cId="2363869297" sldId="543"/>
            <ac:picMk id="4" creationId="{18FF661C-BF06-1227-9530-69D53CD8FB40}"/>
          </ac:picMkLst>
        </pc:picChg>
      </pc:sldChg>
      <pc:sldChg chg="addSp modSp mod">
        <pc:chgData name="Malek Alkholy" userId="b8ea5062cb0c2681" providerId="LiveId" clId="{11A5A5CD-8D54-4A0E-A449-DA97F5972E3C}" dt="2025-06-25T18:34:48.726" v="1781" actId="14100"/>
        <pc:sldMkLst>
          <pc:docMk/>
          <pc:sldMk cId="2363337939" sldId="544"/>
        </pc:sldMkLst>
        <pc:spChg chg="mod">
          <ac:chgData name="Malek Alkholy" userId="b8ea5062cb0c2681" providerId="LiveId" clId="{11A5A5CD-8D54-4A0E-A449-DA97F5972E3C}" dt="2025-06-25T10:25:05.373" v="75"/>
          <ac:spMkLst>
            <pc:docMk/>
            <pc:sldMk cId="2363337939" sldId="544"/>
            <ac:spMk id="3" creationId="{22B9372E-F18B-0A56-3507-CF0D98D4F0FB}"/>
          </ac:spMkLst>
        </pc:spChg>
        <pc:spChg chg="mod">
          <ac:chgData name="Malek Alkholy" userId="b8ea5062cb0c2681" providerId="LiveId" clId="{11A5A5CD-8D54-4A0E-A449-DA97F5972E3C}" dt="2025-06-25T18:34:48.726" v="1781" actId="14100"/>
          <ac:spMkLst>
            <pc:docMk/>
            <pc:sldMk cId="2363337939" sldId="544"/>
            <ac:spMk id="25" creationId="{00000000-0000-0000-0000-000000000000}"/>
          </ac:spMkLst>
        </pc:spChg>
        <pc:picChg chg="add mod">
          <ac:chgData name="Malek Alkholy" userId="b8ea5062cb0c2681" providerId="LiveId" clId="{11A5A5CD-8D54-4A0E-A449-DA97F5972E3C}" dt="2025-06-25T18:34:43.012" v="1780" actId="962"/>
          <ac:picMkLst>
            <pc:docMk/>
            <pc:sldMk cId="2363337939" sldId="544"/>
            <ac:picMk id="4" creationId="{98BB0000-1355-106A-BFBE-9FE702B77940}"/>
          </ac:picMkLst>
        </pc:picChg>
      </pc:sldChg>
      <pc:sldChg chg="addSp delSp modSp mod">
        <pc:chgData name="Malek Alkholy" userId="b8ea5062cb0c2681" providerId="LiveId" clId="{11A5A5CD-8D54-4A0E-A449-DA97F5972E3C}" dt="2025-06-25T18:35:04.042" v="1788" actId="14100"/>
        <pc:sldMkLst>
          <pc:docMk/>
          <pc:sldMk cId="1692542848" sldId="546"/>
        </pc:sldMkLst>
        <pc:spChg chg="mod">
          <ac:chgData name="Malek Alkholy" userId="b8ea5062cb0c2681" providerId="LiveId" clId="{11A5A5CD-8D54-4A0E-A449-DA97F5972E3C}" dt="2025-06-25T10:25:05.373" v="75"/>
          <ac:spMkLst>
            <pc:docMk/>
            <pc:sldMk cId="1692542848" sldId="546"/>
            <ac:spMk id="3" creationId="{22B9372E-F18B-0A56-3507-CF0D98D4F0FB}"/>
          </ac:spMkLst>
        </pc:spChg>
        <pc:spChg chg="del">
          <ac:chgData name="Malek Alkholy" userId="b8ea5062cb0c2681" providerId="LiveId" clId="{11A5A5CD-8D54-4A0E-A449-DA97F5972E3C}" dt="2025-06-25T10:39:53.532" v="101" actId="478"/>
          <ac:spMkLst>
            <pc:docMk/>
            <pc:sldMk cId="1692542848" sldId="546"/>
            <ac:spMk id="4" creationId="{DE3F43AD-93E2-1D94-CED5-04ED92F01632}"/>
          </ac:spMkLst>
        </pc:spChg>
        <pc:spChg chg="mod">
          <ac:chgData name="Malek Alkholy" userId="b8ea5062cb0c2681" providerId="LiveId" clId="{11A5A5CD-8D54-4A0E-A449-DA97F5972E3C}" dt="2025-06-25T10:40:38.662" v="109" actId="20577"/>
          <ac:spMkLst>
            <pc:docMk/>
            <pc:sldMk cId="1692542848" sldId="546"/>
            <ac:spMk id="25" creationId="{00000000-0000-0000-0000-000000000000}"/>
          </ac:spMkLst>
        </pc:spChg>
        <pc:picChg chg="del">
          <ac:chgData name="Malek Alkholy" userId="b8ea5062cb0c2681" providerId="LiveId" clId="{11A5A5CD-8D54-4A0E-A449-DA97F5972E3C}" dt="2025-06-25T18:34:55.456" v="1782" actId="478"/>
          <ac:picMkLst>
            <pc:docMk/>
            <pc:sldMk cId="1692542848" sldId="546"/>
            <ac:picMk id="2" creationId="{44E5096F-E5D5-BD95-F8BA-817FA94C8CDA}"/>
          </ac:picMkLst>
        </pc:picChg>
        <pc:picChg chg="add mod">
          <ac:chgData name="Malek Alkholy" userId="b8ea5062cb0c2681" providerId="LiveId" clId="{11A5A5CD-8D54-4A0E-A449-DA97F5972E3C}" dt="2025-06-25T18:35:04.042" v="1788" actId="14100"/>
          <ac:picMkLst>
            <pc:docMk/>
            <pc:sldMk cId="1692542848" sldId="546"/>
            <ac:picMk id="4" creationId="{10D6CC97-8FE4-A55D-A9FF-A0E36788BE30}"/>
          </ac:picMkLst>
        </pc:picChg>
      </pc:sldChg>
      <pc:sldChg chg="addSp modSp mod">
        <pc:chgData name="Malek Alkholy" userId="b8ea5062cb0c2681" providerId="LiveId" clId="{11A5A5CD-8D54-4A0E-A449-DA97F5972E3C}" dt="2025-06-25T18:35:46.129" v="1802" actId="14100"/>
        <pc:sldMkLst>
          <pc:docMk/>
          <pc:sldMk cId="1140162630" sldId="547"/>
        </pc:sldMkLst>
        <pc:spChg chg="mod">
          <ac:chgData name="Malek Alkholy" userId="b8ea5062cb0c2681" providerId="LiveId" clId="{11A5A5CD-8D54-4A0E-A449-DA97F5972E3C}" dt="2025-06-25T10:25:05.373" v="75"/>
          <ac:spMkLst>
            <pc:docMk/>
            <pc:sldMk cId="1140162630" sldId="547"/>
            <ac:spMk id="3" creationId="{22B9372E-F18B-0A56-3507-CF0D98D4F0FB}"/>
          </ac:spMkLst>
        </pc:spChg>
        <pc:spChg chg="mod">
          <ac:chgData name="Malek Alkholy" userId="b8ea5062cb0c2681" providerId="LiveId" clId="{11A5A5CD-8D54-4A0E-A449-DA97F5972E3C}" dt="2025-06-25T18:35:33.827" v="1798" actId="20577"/>
          <ac:spMkLst>
            <pc:docMk/>
            <pc:sldMk cId="1140162630" sldId="547"/>
            <ac:spMk id="25" creationId="{00000000-0000-0000-0000-000000000000}"/>
          </ac:spMkLst>
        </pc:spChg>
        <pc:picChg chg="add mod">
          <ac:chgData name="Malek Alkholy" userId="b8ea5062cb0c2681" providerId="LiveId" clId="{11A5A5CD-8D54-4A0E-A449-DA97F5972E3C}" dt="2025-06-25T18:35:46.129" v="1802" actId="14100"/>
          <ac:picMkLst>
            <pc:docMk/>
            <pc:sldMk cId="1140162630" sldId="547"/>
            <ac:picMk id="2" creationId="{6AF3228B-B8BA-A845-48E9-5E0EABE3088A}"/>
          </ac:picMkLst>
        </pc:picChg>
      </pc:sldChg>
      <pc:sldChg chg="modSp mod">
        <pc:chgData name="Malek Alkholy" userId="b8ea5062cb0c2681" providerId="LiveId" clId="{11A5A5CD-8D54-4A0E-A449-DA97F5972E3C}" dt="2025-06-25T11:38:04.898" v="451" actId="20577"/>
        <pc:sldMkLst>
          <pc:docMk/>
          <pc:sldMk cId="1800775181" sldId="549"/>
        </pc:sldMkLst>
        <pc:spChg chg="mod">
          <ac:chgData name="Malek Alkholy" userId="b8ea5062cb0c2681" providerId="LiveId" clId="{11A5A5CD-8D54-4A0E-A449-DA97F5972E3C}" dt="2025-06-25T10:25:05.373" v="75"/>
          <ac:spMkLst>
            <pc:docMk/>
            <pc:sldMk cId="1800775181" sldId="549"/>
            <ac:spMk id="3" creationId="{22B9372E-F18B-0A56-3507-CF0D98D4F0FB}"/>
          </ac:spMkLst>
        </pc:spChg>
        <pc:spChg chg="mod">
          <ac:chgData name="Malek Alkholy" userId="b8ea5062cb0c2681" providerId="LiveId" clId="{11A5A5CD-8D54-4A0E-A449-DA97F5972E3C}" dt="2025-06-25T11:38:04.898" v="451" actId="20577"/>
          <ac:spMkLst>
            <pc:docMk/>
            <pc:sldMk cId="1800775181" sldId="549"/>
            <ac:spMk id="25" creationId="{00000000-0000-0000-0000-000000000000}"/>
          </ac:spMkLst>
        </pc:spChg>
      </pc:sldChg>
      <pc:sldChg chg="addSp delSp modSp mod">
        <pc:chgData name="Malek Alkholy" userId="b8ea5062cb0c2681" providerId="LiveId" clId="{11A5A5CD-8D54-4A0E-A449-DA97F5972E3C}" dt="2025-06-25T19:01:14.351" v="1816" actId="14100"/>
        <pc:sldMkLst>
          <pc:docMk/>
          <pc:sldMk cId="4033472675" sldId="551"/>
        </pc:sldMkLst>
        <pc:spChg chg="del">
          <ac:chgData name="Malek Alkholy" userId="b8ea5062cb0c2681" providerId="LiveId" clId="{11A5A5CD-8D54-4A0E-A449-DA97F5972E3C}" dt="2025-06-25T11:39:50.738" v="452" actId="478"/>
          <ac:spMkLst>
            <pc:docMk/>
            <pc:sldMk cId="4033472675" sldId="551"/>
            <ac:spMk id="2" creationId="{59231DBE-EF37-E4D0-2C59-74384FCB82E4}"/>
          </ac:spMkLst>
        </pc:spChg>
        <pc:spChg chg="mod">
          <ac:chgData name="Malek Alkholy" userId="b8ea5062cb0c2681" providerId="LiveId" clId="{11A5A5CD-8D54-4A0E-A449-DA97F5972E3C}" dt="2025-06-25T10:25:05.373" v="75"/>
          <ac:spMkLst>
            <pc:docMk/>
            <pc:sldMk cId="4033472675" sldId="551"/>
            <ac:spMk id="3" creationId="{22B9372E-F18B-0A56-3507-CF0D98D4F0FB}"/>
          </ac:spMkLst>
        </pc:spChg>
        <pc:spChg chg="mod">
          <ac:chgData name="Malek Alkholy" userId="b8ea5062cb0c2681" providerId="LiveId" clId="{11A5A5CD-8D54-4A0E-A449-DA97F5972E3C}" dt="2025-06-25T19:01:09.752" v="1815" actId="14100"/>
          <ac:spMkLst>
            <pc:docMk/>
            <pc:sldMk cId="4033472675" sldId="551"/>
            <ac:spMk id="25" creationId="{00000000-0000-0000-0000-000000000000}"/>
          </ac:spMkLst>
        </pc:spChg>
        <pc:picChg chg="add mod">
          <ac:chgData name="Malek Alkholy" userId="b8ea5062cb0c2681" providerId="LiveId" clId="{11A5A5CD-8D54-4A0E-A449-DA97F5972E3C}" dt="2025-06-25T19:01:14.351" v="1816" actId="14100"/>
          <ac:picMkLst>
            <pc:docMk/>
            <pc:sldMk cId="4033472675" sldId="551"/>
            <ac:picMk id="4" creationId="{C8C73CEB-578E-F6AE-6724-46D8DB5FB632}"/>
          </ac:picMkLst>
        </pc:picChg>
        <pc:picChg chg="del">
          <ac:chgData name="Malek Alkholy" userId="b8ea5062cb0c2681" providerId="LiveId" clId="{11A5A5CD-8D54-4A0E-A449-DA97F5972E3C}" dt="2025-06-25T19:00:37.471" v="1803" actId="478"/>
          <ac:picMkLst>
            <pc:docMk/>
            <pc:sldMk cId="4033472675" sldId="551"/>
            <ac:picMk id="6" creationId="{C8721270-03C6-3FD1-D9A3-6F9A0A1D0EEB}"/>
          </ac:picMkLst>
        </pc:picChg>
      </pc:sldChg>
      <pc:sldChg chg="addSp delSp modSp mod">
        <pc:chgData name="Malek Alkholy" userId="b8ea5062cb0c2681" providerId="LiveId" clId="{11A5A5CD-8D54-4A0E-A449-DA97F5972E3C}" dt="2025-06-25T19:01:31.898" v="1821" actId="962"/>
        <pc:sldMkLst>
          <pc:docMk/>
          <pc:sldMk cId="1243276405" sldId="553"/>
        </pc:sldMkLst>
        <pc:spChg chg="mod">
          <ac:chgData name="Malek Alkholy" userId="b8ea5062cb0c2681" providerId="LiveId" clId="{11A5A5CD-8D54-4A0E-A449-DA97F5972E3C}" dt="2025-06-25T10:25:05.373" v="75"/>
          <ac:spMkLst>
            <pc:docMk/>
            <pc:sldMk cId="1243276405" sldId="553"/>
            <ac:spMk id="3" creationId="{22B9372E-F18B-0A56-3507-CF0D98D4F0FB}"/>
          </ac:spMkLst>
        </pc:spChg>
        <pc:spChg chg="mod">
          <ac:chgData name="Malek Alkholy" userId="b8ea5062cb0c2681" providerId="LiveId" clId="{11A5A5CD-8D54-4A0E-A449-DA97F5972E3C}" dt="2025-06-25T11:44:45.003" v="456" actId="207"/>
          <ac:spMkLst>
            <pc:docMk/>
            <pc:sldMk cId="1243276405" sldId="553"/>
            <ac:spMk id="25" creationId="{00000000-0000-0000-0000-000000000000}"/>
          </ac:spMkLst>
        </pc:spChg>
        <pc:picChg chg="add mod">
          <ac:chgData name="Malek Alkholy" userId="b8ea5062cb0c2681" providerId="LiveId" clId="{11A5A5CD-8D54-4A0E-A449-DA97F5972E3C}" dt="2025-06-25T19:01:31.898" v="1821" actId="962"/>
          <ac:picMkLst>
            <pc:docMk/>
            <pc:sldMk cId="1243276405" sldId="553"/>
            <ac:picMk id="2" creationId="{D774535A-E71F-B8E3-D41C-5214A02F40E5}"/>
          </ac:picMkLst>
        </pc:picChg>
        <pc:picChg chg="del">
          <ac:chgData name="Malek Alkholy" userId="b8ea5062cb0c2681" providerId="LiveId" clId="{11A5A5CD-8D54-4A0E-A449-DA97F5972E3C}" dt="2025-06-25T19:01:28.527" v="1817" actId="478"/>
          <ac:picMkLst>
            <pc:docMk/>
            <pc:sldMk cId="1243276405" sldId="553"/>
            <ac:picMk id="4" creationId="{546963EC-7C33-5DE3-350A-D3F8417E80C8}"/>
          </ac:picMkLst>
        </pc:picChg>
      </pc:sldChg>
      <pc:sldChg chg="addSp delSp modSp mod">
        <pc:chgData name="Malek Alkholy" userId="b8ea5062cb0c2681" providerId="LiveId" clId="{11A5A5CD-8D54-4A0E-A449-DA97F5972E3C}" dt="2025-06-25T19:02:50.381" v="1839" actId="20577"/>
        <pc:sldMkLst>
          <pc:docMk/>
          <pc:sldMk cId="2946330290" sldId="555"/>
        </pc:sldMkLst>
        <pc:spChg chg="mod">
          <ac:chgData name="Malek Alkholy" userId="b8ea5062cb0c2681" providerId="LiveId" clId="{11A5A5CD-8D54-4A0E-A449-DA97F5972E3C}" dt="2025-06-25T11:45:33.771" v="462" actId="20577"/>
          <ac:spMkLst>
            <pc:docMk/>
            <pc:sldMk cId="2946330290" sldId="555"/>
            <ac:spMk id="2" creationId="{0B74BF35-D7B2-0358-0C64-1BF5EFC7621E}"/>
          </ac:spMkLst>
        </pc:spChg>
        <pc:spChg chg="mod">
          <ac:chgData name="Malek Alkholy" userId="b8ea5062cb0c2681" providerId="LiveId" clId="{11A5A5CD-8D54-4A0E-A449-DA97F5972E3C}" dt="2025-06-25T10:25:05.373" v="75"/>
          <ac:spMkLst>
            <pc:docMk/>
            <pc:sldMk cId="2946330290" sldId="555"/>
            <ac:spMk id="3" creationId="{22B9372E-F18B-0A56-3507-CF0D98D4F0FB}"/>
          </ac:spMkLst>
        </pc:spChg>
        <pc:spChg chg="mod">
          <ac:chgData name="Malek Alkholy" userId="b8ea5062cb0c2681" providerId="LiveId" clId="{11A5A5CD-8D54-4A0E-A449-DA97F5972E3C}" dt="2025-06-25T19:02:50.381" v="1839" actId="20577"/>
          <ac:spMkLst>
            <pc:docMk/>
            <pc:sldMk cId="2946330290" sldId="555"/>
            <ac:spMk id="25" creationId="{00000000-0000-0000-0000-000000000000}"/>
          </ac:spMkLst>
        </pc:spChg>
        <pc:picChg chg="del">
          <ac:chgData name="Malek Alkholy" userId="b8ea5062cb0c2681" providerId="LiveId" clId="{11A5A5CD-8D54-4A0E-A449-DA97F5972E3C}" dt="2025-06-25T19:02:22.578" v="1822" actId="478"/>
          <ac:picMkLst>
            <pc:docMk/>
            <pc:sldMk cId="2946330290" sldId="555"/>
            <ac:picMk id="6" creationId="{3FDC8B38-780B-2331-43D6-F5BDB550EFD2}"/>
          </ac:picMkLst>
        </pc:picChg>
        <pc:picChg chg="add mod">
          <ac:chgData name="Malek Alkholy" userId="b8ea5062cb0c2681" providerId="LiveId" clId="{11A5A5CD-8D54-4A0E-A449-DA97F5972E3C}" dt="2025-06-25T19:02:41.553" v="1832" actId="962"/>
          <ac:picMkLst>
            <pc:docMk/>
            <pc:sldMk cId="2946330290" sldId="555"/>
            <ac:picMk id="7" creationId="{2F397AD8-8098-6313-705C-4851C24A51DD}"/>
          </ac:picMkLst>
        </pc:picChg>
      </pc:sldChg>
      <pc:sldChg chg="addSp delSp modSp mod">
        <pc:chgData name="Malek Alkholy" userId="b8ea5062cb0c2681" providerId="LiveId" clId="{11A5A5CD-8D54-4A0E-A449-DA97F5972E3C}" dt="2025-06-25T19:03:09.078" v="1845" actId="14100"/>
        <pc:sldMkLst>
          <pc:docMk/>
          <pc:sldMk cId="872543429" sldId="557"/>
        </pc:sldMkLst>
        <pc:spChg chg="mod">
          <ac:chgData name="Malek Alkholy" userId="b8ea5062cb0c2681" providerId="LiveId" clId="{11A5A5CD-8D54-4A0E-A449-DA97F5972E3C}" dt="2025-06-25T10:25:05.373" v="75"/>
          <ac:spMkLst>
            <pc:docMk/>
            <pc:sldMk cId="872543429" sldId="557"/>
            <ac:spMk id="3" creationId="{22B9372E-F18B-0A56-3507-CF0D98D4F0FB}"/>
          </ac:spMkLst>
        </pc:spChg>
        <pc:spChg chg="mod">
          <ac:chgData name="Malek Alkholy" userId="b8ea5062cb0c2681" providerId="LiveId" clId="{11A5A5CD-8D54-4A0E-A449-DA97F5972E3C}" dt="2025-06-25T12:14:20.185" v="522" actId="403"/>
          <ac:spMkLst>
            <pc:docMk/>
            <pc:sldMk cId="872543429" sldId="557"/>
            <ac:spMk id="25" creationId="{00000000-0000-0000-0000-000000000000}"/>
          </ac:spMkLst>
        </pc:spChg>
        <pc:picChg chg="del mod">
          <ac:chgData name="Malek Alkholy" userId="b8ea5062cb0c2681" providerId="LiveId" clId="{11A5A5CD-8D54-4A0E-A449-DA97F5972E3C}" dt="2025-06-25T19:03:01.762" v="1840" actId="478"/>
          <ac:picMkLst>
            <pc:docMk/>
            <pc:sldMk cId="872543429" sldId="557"/>
            <ac:picMk id="4" creationId="{24097F7E-3291-1109-61D3-417B02169020}"/>
          </ac:picMkLst>
        </pc:picChg>
        <pc:picChg chg="add mod">
          <ac:chgData name="Malek Alkholy" userId="b8ea5062cb0c2681" providerId="LiveId" clId="{11A5A5CD-8D54-4A0E-A449-DA97F5972E3C}" dt="2025-06-25T19:03:09.078" v="1845" actId="14100"/>
          <ac:picMkLst>
            <pc:docMk/>
            <pc:sldMk cId="872543429" sldId="557"/>
            <ac:picMk id="6" creationId="{AEFC12AB-E320-AC77-1957-1538E0A4074E}"/>
          </ac:picMkLst>
        </pc:picChg>
      </pc:sldChg>
      <pc:sldChg chg="addSp delSp modSp mod">
        <pc:chgData name="Malek Alkholy" userId="b8ea5062cb0c2681" providerId="LiveId" clId="{11A5A5CD-8D54-4A0E-A449-DA97F5972E3C}" dt="2025-06-25T19:04:20.227" v="1861" actId="962"/>
        <pc:sldMkLst>
          <pc:docMk/>
          <pc:sldMk cId="2879204507" sldId="558"/>
        </pc:sldMkLst>
        <pc:spChg chg="mod">
          <ac:chgData name="Malek Alkholy" userId="b8ea5062cb0c2681" providerId="LiveId" clId="{11A5A5CD-8D54-4A0E-A449-DA97F5972E3C}" dt="2025-06-25T10:25:05.373" v="75"/>
          <ac:spMkLst>
            <pc:docMk/>
            <pc:sldMk cId="2879204507" sldId="558"/>
            <ac:spMk id="3" creationId="{22B9372E-F18B-0A56-3507-CF0D98D4F0FB}"/>
          </ac:spMkLst>
        </pc:spChg>
        <pc:spChg chg="mod">
          <ac:chgData name="Malek Alkholy" userId="b8ea5062cb0c2681" providerId="LiveId" clId="{11A5A5CD-8D54-4A0E-A449-DA97F5972E3C}" dt="2025-06-25T17:56:17.753" v="1359" actId="20577"/>
          <ac:spMkLst>
            <pc:docMk/>
            <pc:sldMk cId="2879204507" sldId="558"/>
            <ac:spMk id="25" creationId="{00000000-0000-0000-0000-000000000000}"/>
          </ac:spMkLst>
        </pc:spChg>
        <pc:picChg chg="del">
          <ac:chgData name="Malek Alkholy" userId="b8ea5062cb0c2681" providerId="LiveId" clId="{11A5A5CD-8D54-4A0E-A449-DA97F5972E3C}" dt="2025-06-25T19:04:01.187" v="1850" actId="478"/>
          <ac:picMkLst>
            <pc:docMk/>
            <pc:sldMk cId="2879204507" sldId="558"/>
            <ac:picMk id="2" creationId="{EC64BA1D-F7A5-039C-4076-F50726E7334E}"/>
          </ac:picMkLst>
        </pc:picChg>
        <pc:picChg chg="add mod">
          <ac:chgData name="Malek Alkholy" userId="b8ea5062cb0c2681" providerId="LiveId" clId="{11A5A5CD-8D54-4A0E-A449-DA97F5972E3C}" dt="2025-06-25T19:04:20.227" v="1861" actId="962"/>
          <ac:picMkLst>
            <pc:docMk/>
            <pc:sldMk cId="2879204507" sldId="558"/>
            <ac:picMk id="6" creationId="{FE347744-5DDD-4E18-5EC5-8E5840B2F219}"/>
          </ac:picMkLst>
        </pc:picChg>
      </pc:sldChg>
      <pc:sldChg chg="addSp delSp modSp mod">
        <pc:chgData name="Malek Alkholy" userId="b8ea5062cb0c2681" providerId="LiveId" clId="{11A5A5CD-8D54-4A0E-A449-DA97F5972E3C}" dt="2025-06-25T19:03:21.126" v="1849" actId="962"/>
        <pc:sldMkLst>
          <pc:docMk/>
          <pc:sldMk cId="1517959432" sldId="560"/>
        </pc:sldMkLst>
        <pc:spChg chg="del">
          <ac:chgData name="Malek Alkholy" userId="b8ea5062cb0c2681" providerId="LiveId" clId="{11A5A5CD-8D54-4A0E-A449-DA97F5972E3C}" dt="2025-06-25T11:51:01.547" v="498" actId="478"/>
          <ac:spMkLst>
            <pc:docMk/>
            <pc:sldMk cId="1517959432" sldId="560"/>
            <ac:spMk id="2" creationId="{835D08B2-05DF-466E-3727-51B1DC6D40EF}"/>
          </ac:spMkLst>
        </pc:spChg>
        <pc:spChg chg="mod">
          <ac:chgData name="Malek Alkholy" userId="b8ea5062cb0c2681" providerId="LiveId" clId="{11A5A5CD-8D54-4A0E-A449-DA97F5972E3C}" dt="2025-06-25T10:25:05.373" v="75"/>
          <ac:spMkLst>
            <pc:docMk/>
            <pc:sldMk cId="1517959432" sldId="560"/>
            <ac:spMk id="3" creationId="{22B9372E-F18B-0A56-3507-CF0D98D4F0FB}"/>
          </ac:spMkLst>
        </pc:spChg>
        <pc:spChg chg="mod">
          <ac:chgData name="Malek Alkholy" userId="b8ea5062cb0c2681" providerId="LiveId" clId="{11A5A5CD-8D54-4A0E-A449-DA97F5972E3C}" dt="2025-06-25T11:51:32.556" v="508" actId="1076"/>
          <ac:spMkLst>
            <pc:docMk/>
            <pc:sldMk cId="1517959432" sldId="560"/>
            <ac:spMk id="23" creationId="{00000000-0000-0000-0000-000000000000}"/>
          </ac:spMkLst>
        </pc:spChg>
        <pc:spChg chg="mod">
          <ac:chgData name="Malek Alkholy" userId="b8ea5062cb0c2681" providerId="LiveId" clId="{11A5A5CD-8D54-4A0E-A449-DA97F5972E3C}" dt="2025-06-25T12:14:01.156" v="521" actId="20577"/>
          <ac:spMkLst>
            <pc:docMk/>
            <pc:sldMk cId="1517959432" sldId="560"/>
            <ac:spMk id="25" creationId="{00000000-0000-0000-0000-000000000000}"/>
          </ac:spMkLst>
        </pc:spChg>
        <pc:picChg chg="add mod">
          <ac:chgData name="Malek Alkholy" userId="b8ea5062cb0c2681" providerId="LiveId" clId="{11A5A5CD-8D54-4A0E-A449-DA97F5972E3C}" dt="2025-06-25T19:03:21.126" v="1849" actId="962"/>
          <ac:picMkLst>
            <pc:docMk/>
            <pc:sldMk cId="1517959432" sldId="560"/>
            <ac:picMk id="2" creationId="{E8EDCE32-930A-0E5E-78FC-4B8B12AB980E}"/>
          </ac:picMkLst>
        </pc:picChg>
        <pc:picChg chg="del">
          <ac:chgData name="Malek Alkholy" userId="b8ea5062cb0c2681" providerId="LiveId" clId="{11A5A5CD-8D54-4A0E-A449-DA97F5972E3C}" dt="2025-06-25T19:03:13.741" v="1846" actId="478"/>
          <ac:picMkLst>
            <pc:docMk/>
            <pc:sldMk cId="1517959432" sldId="560"/>
            <ac:picMk id="4" creationId="{ACF0E6E8-75AF-35CB-502F-A4F996B247C9}"/>
          </ac:picMkLst>
        </pc:picChg>
      </pc:sldChg>
      <pc:sldChg chg="delSp modSp mod">
        <pc:chgData name="Malek Alkholy" userId="b8ea5062cb0c2681" providerId="LiveId" clId="{11A5A5CD-8D54-4A0E-A449-DA97F5972E3C}" dt="2025-06-25T12:18:37.007" v="581" actId="478"/>
        <pc:sldMkLst>
          <pc:docMk/>
          <pc:sldMk cId="618485783" sldId="562"/>
        </pc:sldMkLst>
        <pc:spChg chg="del">
          <ac:chgData name="Malek Alkholy" userId="b8ea5062cb0c2681" providerId="LiveId" clId="{11A5A5CD-8D54-4A0E-A449-DA97F5972E3C}" dt="2025-06-25T12:18:37.007" v="581" actId="478"/>
          <ac:spMkLst>
            <pc:docMk/>
            <pc:sldMk cId="618485783" sldId="562"/>
            <ac:spMk id="2" creationId="{7DD79E13-7E66-244C-4CB9-D0C1EEE554F4}"/>
          </ac:spMkLst>
        </pc:spChg>
        <pc:spChg chg="mod">
          <ac:chgData name="Malek Alkholy" userId="b8ea5062cb0c2681" providerId="LiveId" clId="{11A5A5CD-8D54-4A0E-A449-DA97F5972E3C}" dt="2025-06-25T10:25:05.373" v="75"/>
          <ac:spMkLst>
            <pc:docMk/>
            <pc:sldMk cId="618485783" sldId="562"/>
            <ac:spMk id="3" creationId="{22B9372E-F18B-0A56-3507-CF0D98D4F0FB}"/>
          </ac:spMkLst>
        </pc:spChg>
        <pc:spChg chg="mod">
          <ac:chgData name="Malek Alkholy" userId="b8ea5062cb0c2681" providerId="LiveId" clId="{11A5A5CD-8D54-4A0E-A449-DA97F5972E3C}" dt="2025-06-25T12:18:16.086" v="580" actId="20577"/>
          <ac:spMkLst>
            <pc:docMk/>
            <pc:sldMk cId="618485783" sldId="562"/>
            <ac:spMk id="25" creationId="{00000000-0000-0000-0000-000000000000}"/>
          </ac:spMkLst>
        </pc:spChg>
      </pc:sldChg>
      <pc:sldChg chg="modSp mod">
        <pc:chgData name="Malek Alkholy" userId="b8ea5062cb0c2681" providerId="LiveId" clId="{11A5A5CD-8D54-4A0E-A449-DA97F5972E3C}" dt="2025-06-25T18:33:47.274" v="1773" actId="20577"/>
        <pc:sldMkLst>
          <pc:docMk/>
          <pc:sldMk cId="1112698295" sldId="565"/>
        </pc:sldMkLst>
        <pc:spChg chg="mod">
          <ac:chgData name="Malek Alkholy" userId="b8ea5062cb0c2681" providerId="LiveId" clId="{11A5A5CD-8D54-4A0E-A449-DA97F5972E3C}" dt="2025-06-25T10:25:05.373" v="75"/>
          <ac:spMkLst>
            <pc:docMk/>
            <pc:sldMk cId="1112698295" sldId="565"/>
            <ac:spMk id="3" creationId="{809C0DAC-E4BE-0DCD-C872-9CED40599B01}"/>
          </ac:spMkLst>
        </pc:spChg>
        <pc:spChg chg="mod">
          <ac:chgData name="Malek Alkholy" userId="b8ea5062cb0c2681" providerId="LiveId" clId="{11A5A5CD-8D54-4A0E-A449-DA97F5972E3C}" dt="2025-06-25T18:33:47.274" v="1773" actId="20577"/>
          <ac:spMkLst>
            <pc:docMk/>
            <pc:sldMk cId="1112698295" sldId="565"/>
            <ac:spMk id="25" creationId="{C208D7DB-FEDA-636C-35E0-914EB34FC69B}"/>
          </ac:spMkLst>
        </pc:spChg>
      </pc:sldChg>
      <pc:sldChg chg="addSp delSp modSp mod">
        <pc:chgData name="Malek Alkholy" userId="b8ea5062cb0c2681" providerId="LiveId" clId="{11A5A5CD-8D54-4A0E-A449-DA97F5972E3C}" dt="2025-06-25T19:14:32.651" v="1888" actId="14100"/>
        <pc:sldMkLst>
          <pc:docMk/>
          <pc:sldMk cId="3030735572" sldId="567"/>
        </pc:sldMkLst>
        <pc:spChg chg="mod">
          <ac:chgData name="Malek Alkholy" userId="b8ea5062cb0c2681" providerId="LiveId" clId="{11A5A5CD-8D54-4A0E-A449-DA97F5972E3C}" dt="2025-06-25T10:25:05.373" v="75"/>
          <ac:spMkLst>
            <pc:docMk/>
            <pc:sldMk cId="3030735572" sldId="567"/>
            <ac:spMk id="3" creationId="{22B9372E-F18B-0A56-3507-CF0D98D4F0FB}"/>
          </ac:spMkLst>
        </pc:spChg>
        <pc:spChg chg="mod">
          <ac:chgData name="Malek Alkholy" userId="b8ea5062cb0c2681" providerId="LiveId" clId="{11A5A5CD-8D54-4A0E-A449-DA97F5972E3C}" dt="2025-06-25T19:13:24.005" v="1887" actId="14100"/>
          <ac:spMkLst>
            <pc:docMk/>
            <pc:sldMk cId="3030735572" sldId="567"/>
            <ac:spMk id="25" creationId="{00000000-0000-0000-0000-000000000000}"/>
          </ac:spMkLst>
        </pc:spChg>
        <pc:picChg chg="add mod">
          <ac:chgData name="Malek Alkholy" userId="b8ea5062cb0c2681" providerId="LiveId" clId="{11A5A5CD-8D54-4A0E-A449-DA97F5972E3C}" dt="2025-06-25T19:14:32.651" v="1888" actId="14100"/>
          <ac:picMkLst>
            <pc:docMk/>
            <pc:sldMk cId="3030735572" sldId="567"/>
            <ac:picMk id="2" creationId="{2334B062-8AFE-E935-F2F4-AE9E4033FE09}"/>
          </ac:picMkLst>
        </pc:picChg>
        <pc:picChg chg="del">
          <ac:chgData name="Malek Alkholy" userId="b8ea5062cb0c2681" providerId="LiveId" clId="{11A5A5CD-8D54-4A0E-A449-DA97F5972E3C}" dt="2025-06-25T19:13:16.015" v="1884" actId="478"/>
          <ac:picMkLst>
            <pc:docMk/>
            <pc:sldMk cId="3030735572" sldId="567"/>
            <ac:picMk id="7" creationId="{73D58286-0457-86D9-12E7-B92585545E06}"/>
          </ac:picMkLst>
        </pc:picChg>
      </pc:sldChg>
      <pc:sldChg chg="modSp mod">
        <pc:chgData name="Malek Alkholy" userId="b8ea5062cb0c2681" providerId="LiveId" clId="{11A5A5CD-8D54-4A0E-A449-DA97F5972E3C}" dt="2025-06-25T12:18:52.217" v="585" actId="404"/>
        <pc:sldMkLst>
          <pc:docMk/>
          <pc:sldMk cId="3490736998" sldId="568"/>
        </pc:sldMkLst>
        <pc:spChg chg="mod">
          <ac:chgData name="Malek Alkholy" userId="b8ea5062cb0c2681" providerId="LiveId" clId="{11A5A5CD-8D54-4A0E-A449-DA97F5972E3C}" dt="2025-06-25T10:25:05.373" v="75"/>
          <ac:spMkLst>
            <pc:docMk/>
            <pc:sldMk cId="3490736998" sldId="568"/>
            <ac:spMk id="3" creationId="{22B9372E-F18B-0A56-3507-CF0D98D4F0FB}"/>
          </ac:spMkLst>
        </pc:spChg>
        <pc:spChg chg="mod">
          <ac:chgData name="Malek Alkholy" userId="b8ea5062cb0c2681" providerId="LiveId" clId="{11A5A5CD-8D54-4A0E-A449-DA97F5972E3C}" dt="2025-06-25T12:18:52.217" v="585" actId="404"/>
          <ac:spMkLst>
            <pc:docMk/>
            <pc:sldMk cId="3490736998" sldId="568"/>
            <ac:spMk id="25" creationId="{00000000-0000-0000-0000-000000000000}"/>
          </ac:spMkLst>
        </pc:spChg>
      </pc:sldChg>
      <pc:sldChg chg="addSp modSp mod">
        <pc:chgData name="Malek Alkholy" userId="b8ea5062cb0c2681" providerId="LiveId" clId="{11A5A5CD-8D54-4A0E-A449-DA97F5972E3C}" dt="2025-06-25T19:13:03.198" v="1883" actId="1076"/>
        <pc:sldMkLst>
          <pc:docMk/>
          <pc:sldMk cId="707623981" sldId="569"/>
        </pc:sldMkLst>
        <pc:spChg chg="mod">
          <ac:chgData name="Malek Alkholy" userId="b8ea5062cb0c2681" providerId="LiveId" clId="{11A5A5CD-8D54-4A0E-A449-DA97F5972E3C}" dt="2025-06-25T10:25:05.373" v="75"/>
          <ac:spMkLst>
            <pc:docMk/>
            <pc:sldMk cId="707623981" sldId="569"/>
            <ac:spMk id="3" creationId="{22B9372E-F18B-0A56-3507-CF0D98D4F0FB}"/>
          </ac:spMkLst>
        </pc:spChg>
        <pc:spChg chg="mod">
          <ac:chgData name="Malek Alkholy" userId="b8ea5062cb0c2681" providerId="LiveId" clId="{11A5A5CD-8D54-4A0E-A449-DA97F5972E3C}" dt="2025-06-25T19:13:00.202" v="1882" actId="14100"/>
          <ac:spMkLst>
            <pc:docMk/>
            <pc:sldMk cId="707623981" sldId="569"/>
            <ac:spMk id="25" creationId="{00000000-0000-0000-0000-000000000000}"/>
          </ac:spMkLst>
        </pc:spChg>
        <pc:picChg chg="add mod">
          <ac:chgData name="Malek Alkholy" userId="b8ea5062cb0c2681" providerId="LiveId" clId="{11A5A5CD-8D54-4A0E-A449-DA97F5972E3C}" dt="2025-06-25T19:13:03.198" v="1883" actId="1076"/>
          <ac:picMkLst>
            <pc:docMk/>
            <pc:sldMk cId="707623981" sldId="569"/>
            <ac:picMk id="4" creationId="{CC337FFD-E28E-C6D8-0FE7-EA4FEF900FDB}"/>
          </ac:picMkLst>
        </pc:picChg>
      </pc:sldChg>
      <pc:sldChg chg="addSp delSp modSp mod">
        <pc:chgData name="Malek Alkholy" userId="b8ea5062cb0c2681" providerId="LiveId" clId="{11A5A5CD-8D54-4A0E-A449-DA97F5972E3C}" dt="2025-06-25T19:17:43.752" v="1905" actId="1076"/>
        <pc:sldMkLst>
          <pc:docMk/>
          <pc:sldMk cId="971478449" sldId="571"/>
        </pc:sldMkLst>
        <pc:spChg chg="mod">
          <ac:chgData name="Malek Alkholy" userId="b8ea5062cb0c2681" providerId="LiveId" clId="{11A5A5CD-8D54-4A0E-A449-DA97F5972E3C}" dt="2025-06-25T10:25:05.373" v="75"/>
          <ac:spMkLst>
            <pc:docMk/>
            <pc:sldMk cId="971478449" sldId="571"/>
            <ac:spMk id="3" creationId="{22B9372E-F18B-0A56-3507-CF0D98D4F0FB}"/>
          </ac:spMkLst>
        </pc:spChg>
        <pc:spChg chg="mod">
          <ac:chgData name="Malek Alkholy" userId="b8ea5062cb0c2681" providerId="LiveId" clId="{11A5A5CD-8D54-4A0E-A449-DA97F5972E3C}" dt="2025-06-25T19:17:43.752" v="1905" actId="1076"/>
          <ac:spMkLst>
            <pc:docMk/>
            <pc:sldMk cId="971478449" sldId="571"/>
            <ac:spMk id="25" creationId="{00000000-0000-0000-0000-000000000000}"/>
          </ac:spMkLst>
        </pc:spChg>
        <pc:picChg chg="del">
          <ac:chgData name="Malek Alkholy" userId="b8ea5062cb0c2681" providerId="LiveId" clId="{11A5A5CD-8D54-4A0E-A449-DA97F5972E3C}" dt="2025-06-25T19:17:08.299" v="1889" actId="478"/>
          <ac:picMkLst>
            <pc:docMk/>
            <pc:sldMk cId="971478449" sldId="571"/>
            <ac:picMk id="2" creationId="{2DBE1E9D-E0A9-DC0B-FC58-86AD580EF710}"/>
          </ac:picMkLst>
        </pc:picChg>
        <pc:picChg chg="add mod">
          <ac:chgData name="Malek Alkholy" userId="b8ea5062cb0c2681" providerId="LiveId" clId="{11A5A5CD-8D54-4A0E-A449-DA97F5972E3C}" dt="2025-06-25T19:17:35.337" v="1903" actId="1076"/>
          <ac:picMkLst>
            <pc:docMk/>
            <pc:sldMk cId="971478449" sldId="571"/>
            <ac:picMk id="6" creationId="{373C4414-E183-B3EC-56A7-7371BA212B4F}"/>
          </ac:picMkLst>
        </pc:picChg>
      </pc:sldChg>
      <pc:sldChg chg="addSp delSp modSp mod">
        <pc:chgData name="Malek Alkholy" userId="b8ea5062cb0c2681" providerId="LiveId" clId="{11A5A5CD-8D54-4A0E-A449-DA97F5972E3C}" dt="2025-06-25T19:22:40.292" v="1921" actId="14100"/>
        <pc:sldMkLst>
          <pc:docMk/>
          <pc:sldMk cId="3372547109" sldId="573"/>
        </pc:sldMkLst>
        <pc:spChg chg="mod">
          <ac:chgData name="Malek Alkholy" userId="b8ea5062cb0c2681" providerId="LiveId" clId="{11A5A5CD-8D54-4A0E-A449-DA97F5972E3C}" dt="2025-06-25T10:25:05.373" v="75"/>
          <ac:spMkLst>
            <pc:docMk/>
            <pc:sldMk cId="3372547109" sldId="573"/>
            <ac:spMk id="3" creationId="{22B9372E-F18B-0A56-3507-CF0D98D4F0FB}"/>
          </ac:spMkLst>
        </pc:spChg>
        <pc:spChg chg="add mod">
          <ac:chgData name="Malek Alkholy" userId="b8ea5062cb0c2681" providerId="LiveId" clId="{11A5A5CD-8D54-4A0E-A449-DA97F5972E3C}" dt="2025-06-25T12:33:03.527" v="612" actId="20577"/>
          <ac:spMkLst>
            <pc:docMk/>
            <pc:sldMk cId="3372547109" sldId="573"/>
            <ac:spMk id="4" creationId="{8B34CFC0-E763-78E9-A678-3E2C135E9C5C}"/>
          </ac:spMkLst>
        </pc:spChg>
        <pc:spChg chg="mod">
          <ac:chgData name="Malek Alkholy" userId="b8ea5062cb0c2681" providerId="LiveId" clId="{11A5A5CD-8D54-4A0E-A449-DA97F5972E3C}" dt="2025-06-25T19:22:40.292" v="1921" actId="14100"/>
          <ac:spMkLst>
            <pc:docMk/>
            <pc:sldMk cId="3372547109" sldId="573"/>
            <ac:spMk id="25" creationId="{00000000-0000-0000-0000-000000000000}"/>
          </ac:spMkLst>
        </pc:spChg>
        <pc:picChg chg="del">
          <ac:chgData name="Malek Alkholy" userId="b8ea5062cb0c2681" providerId="LiveId" clId="{11A5A5CD-8D54-4A0E-A449-DA97F5972E3C}" dt="2025-06-25T19:22:36.314" v="1920" actId="478"/>
          <ac:picMkLst>
            <pc:docMk/>
            <pc:sldMk cId="3372547109" sldId="573"/>
            <ac:picMk id="2" creationId="{15609E14-B68A-5BE6-C262-38AF39F88A39}"/>
          </ac:picMkLst>
        </pc:picChg>
      </pc:sldChg>
      <pc:sldChg chg="modSp mod">
        <pc:chgData name="Malek Alkholy" userId="b8ea5062cb0c2681" providerId="LiveId" clId="{11A5A5CD-8D54-4A0E-A449-DA97F5972E3C}" dt="2025-06-25T12:41:08.663" v="632" actId="2710"/>
        <pc:sldMkLst>
          <pc:docMk/>
          <pc:sldMk cId="1576906761" sldId="575"/>
        </pc:sldMkLst>
        <pc:spChg chg="mod">
          <ac:chgData name="Malek Alkholy" userId="b8ea5062cb0c2681" providerId="LiveId" clId="{11A5A5CD-8D54-4A0E-A449-DA97F5972E3C}" dt="2025-06-25T10:25:05.373" v="75"/>
          <ac:spMkLst>
            <pc:docMk/>
            <pc:sldMk cId="1576906761" sldId="575"/>
            <ac:spMk id="3" creationId="{22B9372E-F18B-0A56-3507-CF0D98D4F0FB}"/>
          </ac:spMkLst>
        </pc:spChg>
        <pc:spChg chg="mod">
          <ac:chgData name="Malek Alkholy" userId="b8ea5062cb0c2681" providerId="LiveId" clId="{11A5A5CD-8D54-4A0E-A449-DA97F5972E3C}" dt="2025-06-25T12:41:08.663" v="632" actId="2710"/>
          <ac:spMkLst>
            <pc:docMk/>
            <pc:sldMk cId="1576906761" sldId="575"/>
            <ac:spMk id="25" creationId="{00000000-0000-0000-0000-000000000000}"/>
          </ac:spMkLst>
        </pc:spChg>
      </pc:sldChg>
      <pc:sldChg chg="addSp delSp modSp mod">
        <pc:chgData name="Malek Alkholy" userId="b8ea5062cb0c2681" providerId="LiveId" clId="{11A5A5CD-8D54-4A0E-A449-DA97F5972E3C}" dt="2025-06-25T19:24:57.014" v="1937" actId="20577"/>
        <pc:sldMkLst>
          <pc:docMk/>
          <pc:sldMk cId="3172661822" sldId="577"/>
        </pc:sldMkLst>
        <pc:spChg chg="mod">
          <ac:chgData name="Malek Alkholy" userId="b8ea5062cb0c2681" providerId="LiveId" clId="{11A5A5CD-8D54-4A0E-A449-DA97F5972E3C}" dt="2025-06-25T10:25:05.373" v="75"/>
          <ac:spMkLst>
            <pc:docMk/>
            <pc:sldMk cId="3172661822" sldId="577"/>
            <ac:spMk id="3" creationId="{22B9372E-F18B-0A56-3507-CF0D98D4F0FB}"/>
          </ac:spMkLst>
        </pc:spChg>
        <pc:spChg chg="mod">
          <ac:chgData name="Malek Alkholy" userId="b8ea5062cb0c2681" providerId="LiveId" clId="{11A5A5CD-8D54-4A0E-A449-DA97F5972E3C}" dt="2025-06-25T19:24:57.014" v="1937" actId="20577"/>
          <ac:spMkLst>
            <pc:docMk/>
            <pc:sldMk cId="3172661822" sldId="577"/>
            <ac:spMk id="25" creationId="{00000000-0000-0000-0000-000000000000}"/>
          </ac:spMkLst>
        </pc:spChg>
        <pc:picChg chg="del">
          <ac:chgData name="Malek Alkholy" userId="b8ea5062cb0c2681" providerId="LiveId" clId="{11A5A5CD-8D54-4A0E-A449-DA97F5972E3C}" dt="2025-06-25T19:24:24.201" v="1924" actId="478"/>
          <ac:picMkLst>
            <pc:docMk/>
            <pc:sldMk cId="3172661822" sldId="577"/>
            <ac:picMk id="4" creationId="{784EA15E-32BC-4C13-BCEF-D79F7598E07C}"/>
          </ac:picMkLst>
        </pc:picChg>
        <pc:picChg chg="add mod">
          <ac:chgData name="Malek Alkholy" userId="b8ea5062cb0c2681" providerId="LiveId" clId="{11A5A5CD-8D54-4A0E-A449-DA97F5972E3C}" dt="2025-06-25T19:24:49.756" v="1935" actId="14100"/>
          <ac:picMkLst>
            <pc:docMk/>
            <pc:sldMk cId="3172661822" sldId="577"/>
            <ac:picMk id="6" creationId="{7A664CFD-237C-21AE-D228-1E814ADB3BE9}"/>
          </ac:picMkLst>
        </pc:picChg>
      </pc:sldChg>
      <pc:sldChg chg="addSp delSp modSp mod">
        <pc:chgData name="Malek Alkholy" userId="b8ea5062cb0c2681" providerId="LiveId" clId="{11A5A5CD-8D54-4A0E-A449-DA97F5972E3C}" dt="2025-06-25T19:25:30.593" v="1943" actId="962"/>
        <pc:sldMkLst>
          <pc:docMk/>
          <pc:sldMk cId="3232906536" sldId="579"/>
        </pc:sldMkLst>
        <pc:spChg chg="mod">
          <ac:chgData name="Malek Alkholy" userId="b8ea5062cb0c2681" providerId="LiveId" clId="{11A5A5CD-8D54-4A0E-A449-DA97F5972E3C}" dt="2025-06-25T10:25:05.373" v="75"/>
          <ac:spMkLst>
            <pc:docMk/>
            <pc:sldMk cId="3232906536" sldId="579"/>
            <ac:spMk id="3" creationId="{22B9372E-F18B-0A56-3507-CF0D98D4F0FB}"/>
          </ac:spMkLst>
        </pc:spChg>
        <pc:spChg chg="mod">
          <ac:chgData name="Malek Alkholy" userId="b8ea5062cb0c2681" providerId="LiveId" clId="{11A5A5CD-8D54-4A0E-A449-DA97F5972E3C}" dt="2025-06-25T12:41:48.816" v="640" actId="2710"/>
          <ac:spMkLst>
            <pc:docMk/>
            <pc:sldMk cId="3232906536" sldId="579"/>
            <ac:spMk id="25" creationId="{00000000-0000-0000-0000-000000000000}"/>
          </ac:spMkLst>
        </pc:spChg>
        <pc:picChg chg="add mod">
          <ac:chgData name="Malek Alkholy" userId="b8ea5062cb0c2681" providerId="LiveId" clId="{11A5A5CD-8D54-4A0E-A449-DA97F5972E3C}" dt="2025-06-25T19:25:30.593" v="1943" actId="962"/>
          <ac:picMkLst>
            <pc:docMk/>
            <pc:sldMk cId="3232906536" sldId="579"/>
            <ac:picMk id="2" creationId="{0B4C8783-72BD-92BD-4801-F44C4BDDAC29}"/>
          </ac:picMkLst>
        </pc:picChg>
        <pc:picChg chg="del">
          <ac:chgData name="Malek Alkholy" userId="b8ea5062cb0c2681" providerId="LiveId" clId="{11A5A5CD-8D54-4A0E-A449-DA97F5972E3C}" dt="2025-06-25T19:25:23.688" v="1938" actId="478"/>
          <ac:picMkLst>
            <pc:docMk/>
            <pc:sldMk cId="3232906536" sldId="579"/>
            <ac:picMk id="6" creationId="{A6DC56AF-CC89-CFF5-CD15-3715D0E96D68}"/>
          </ac:picMkLst>
        </pc:picChg>
      </pc:sldChg>
      <pc:sldChg chg="addSp delSp modSp mod">
        <pc:chgData name="Malek Alkholy" userId="b8ea5062cb0c2681" providerId="LiveId" clId="{11A5A5CD-8D54-4A0E-A449-DA97F5972E3C}" dt="2025-06-25T19:34:54.014" v="1977" actId="14100"/>
        <pc:sldMkLst>
          <pc:docMk/>
          <pc:sldMk cId="1697916671" sldId="581"/>
        </pc:sldMkLst>
        <pc:spChg chg="del">
          <ac:chgData name="Malek Alkholy" userId="b8ea5062cb0c2681" providerId="LiveId" clId="{11A5A5CD-8D54-4A0E-A449-DA97F5972E3C}" dt="2025-06-25T12:42:58.863" v="655" actId="478"/>
          <ac:spMkLst>
            <pc:docMk/>
            <pc:sldMk cId="1697916671" sldId="581"/>
            <ac:spMk id="2" creationId="{2992E683-BB74-8EC3-4E72-B6CD560E407B}"/>
          </ac:spMkLst>
        </pc:spChg>
        <pc:spChg chg="mod">
          <ac:chgData name="Malek Alkholy" userId="b8ea5062cb0c2681" providerId="LiveId" clId="{11A5A5CD-8D54-4A0E-A449-DA97F5972E3C}" dt="2025-06-25T10:25:05.373" v="75"/>
          <ac:spMkLst>
            <pc:docMk/>
            <pc:sldMk cId="1697916671" sldId="581"/>
            <ac:spMk id="3" creationId="{22B9372E-F18B-0A56-3507-CF0D98D4F0FB}"/>
          </ac:spMkLst>
        </pc:spChg>
        <pc:spChg chg="mod">
          <ac:chgData name="Malek Alkholy" userId="b8ea5062cb0c2681" providerId="LiveId" clId="{11A5A5CD-8D54-4A0E-A449-DA97F5972E3C}" dt="2025-06-25T19:34:44.020" v="1972" actId="14100"/>
          <ac:spMkLst>
            <pc:docMk/>
            <pc:sldMk cId="1697916671" sldId="581"/>
            <ac:spMk id="25" creationId="{00000000-0000-0000-0000-000000000000}"/>
          </ac:spMkLst>
        </pc:spChg>
        <pc:picChg chg="add mod">
          <ac:chgData name="Malek Alkholy" userId="b8ea5062cb0c2681" providerId="LiveId" clId="{11A5A5CD-8D54-4A0E-A449-DA97F5972E3C}" dt="2025-06-25T19:34:54.014" v="1977" actId="14100"/>
          <ac:picMkLst>
            <pc:docMk/>
            <pc:sldMk cId="1697916671" sldId="581"/>
            <ac:picMk id="4" creationId="{8ED95AFE-20E1-05B9-67F2-B8548CAD0155}"/>
          </ac:picMkLst>
        </pc:picChg>
      </pc:sldChg>
      <pc:sldChg chg="delSp modSp mod">
        <pc:chgData name="Malek Alkholy" userId="b8ea5062cb0c2681" providerId="LiveId" clId="{11A5A5CD-8D54-4A0E-A449-DA97F5972E3C}" dt="2025-06-25T12:57:47.902" v="726" actId="403"/>
        <pc:sldMkLst>
          <pc:docMk/>
          <pc:sldMk cId="629620827" sldId="582"/>
        </pc:sldMkLst>
        <pc:spChg chg="del">
          <ac:chgData name="Malek Alkholy" userId="b8ea5062cb0c2681" providerId="LiveId" clId="{11A5A5CD-8D54-4A0E-A449-DA97F5972E3C}" dt="2025-06-25T12:43:30.326" v="664" actId="478"/>
          <ac:spMkLst>
            <pc:docMk/>
            <pc:sldMk cId="629620827" sldId="582"/>
            <ac:spMk id="2" creationId="{6FCC4691-FC94-0EAF-05B1-B7C8EF780669}"/>
          </ac:spMkLst>
        </pc:spChg>
        <pc:spChg chg="mod">
          <ac:chgData name="Malek Alkholy" userId="b8ea5062cb0c2681" providerId="LiveId" clId="{11A5A5CD-8D54-4A0E-A449-DA97F5972E3C}" dt="2025-06-25T10:25:05.373" v="75"/>
          <ac:spMkLst>
            <pc:docMk/>
            <pc:sldMk cId="629620827" sldId="582"/>
            <ac:spMk id="3" creationId="{22B9372E-F18B-0A56-3507-CF0D98D4F0FB}"/>
          </ac:spMkLst>
        </pc:spChg>
        <pc:spChg chg="mod">
          <ac:chgData name="Malek Alkholy" userId="b8ea5062cb0c2681" providerId="LiveId" clId="{11A5A5CD-8D54-4A0E-A449-DA97F5972E3C}" dt="2025-06-25T12:57:47.902" v="726" actId="403"/>
          <ac:spMkLst>
            <pc:docMk/>
            <pc:sldMk cId="629620827" sldId="582"/>
            <ac:spMk id="25" creationId="{00000000-0000-0000-0000-000000000000}"/>
          </ac:spMkLst>
        </pc:spChg>
      </pc:sldChg>
      <pc:sldChg chg="addSp delSp modSp mod">
        <pc:chgData name="Malek Alkholy" userId="b8ea5062cb0c2681" providerId="LiveId" clId="{11A5A5CD-8D54-4A0E-A449-DA97F5972E3C}" dt="2025-06-25T19:36:44.203" v="1988" actId="14100"/>
        <pc:sldMkLst>
          <pc:docMk/>
          <pc:sldMk cId="715235238" sldId="584"/>
        </pc:sldMkLst>
        <pc:spChg chg="mod">
          <ac:chgData name="Malek Alkholy" userId="b8ea5062cb0c2681" providerId="LiveId" clId="{11A5A5CD-8D54-4A0E-A449-DA97F5972E3C}" dt="2025-06-25T10:25:05.373" v="75"/>
          <ac:spMkLst>
            <pc:docMk/>
            <pc:sldMk cId="715235238" sldId="584"/>
            <ac:spMk id="3" creationId="{22B9372E-F18B-0A56-3507-CF0D98D4F0FB}"/>
          </ac:spMkLst>
        </pc:spChg>
        <pc:spChg chg="del">
          <ac:chgData name="Malek Alkholy" userId="b8ea5062cb0c2681" providerId="LiveId" clId="{11A5A5CD-8D54-4A0E-A449-DA97F5972E3C}" dt="2025-06-25T12:44:36.635" v="673" actId="478"/>
          <ac:spMkLst>
            <pc:docMk/>
            <pc:sldMk cId="715235238" sldId="584"/>
            <ac:spMk id="4" creationId="{63944775-4A2F-168C-DD8A-78B418B021BA}"/>
          </ac:spMkLst>
        </pc:spChg>
        <pc:spChg chg="mod">
          <ac:chgData name="Malek Alkholy" userId="b8ea5062cb0c2681" providerId="LiveId" clId="{11A5A5CD-8D54-4A0E-A449-DA97F5972E3C}" dt="2025-06-25T19:36:44.203" v="1988" actId="14100"/>
          <ac:spMkLst>
            <pc:docMk/>
            <pc:sldMk cId="715235238" sldId="584"/>
            <ac:spMk id="25" creationId="{00000000-0000-0000-0000-000000000000}"/>
          </ac:spMkLst>
        </pc:spChg>
        <pc:picChg chg="del">
          <ac:chgData name="Malek Alkholy" userId="b8ea5062cb0c2681" providerId="LiveId" clId="{11A5A5CD-8D54-4A0E-A449-DA97F5972E3C}" dt="2025-06-25T19:36:21.614" v="1978" actId="478"/>
          <ac:picMkLst>
            <pc:docMk/>
            <pc:sldMk cId="715235238" sldId="584"/>
            <ac:picMk id="2" creationId="{A7C320C2-A144-907E-83A5-70D5DB264C4F}"/>
          </ac:picMkLst>
        </pc:picChg>
        <pc:picChg chg="add mod">
          <ac:chgData name="Malek Alkholy" userId="b8ea5062cb0c2681" providerId="LiveId" clId="{11A5A5CD-8D54-4A0E-A449-DA97F5972E3C}" dt="2025-06-25T19:36:33.123" v="1986" actId="962"/>
          <ac:picMkLst>
            <pc:docMk/>
            <pc:sldMk cId="715235238" sldId="584"/>
            <ac:picMk id="6" creationId="{CB4049A7-CD4B-EBC9-D8BB-093DB4D7CF1E}"/>
          </ac:picMkLst>
        </pc:picChg>
      </pc:sldChg>
      <pc:sldChg chg="addSp delSp modSp mod">
        <pc:chgData name="Malek Alkholy" userId="b8ea5062cb0c2681" providerId="LiveId" clId="{11A5A5CD-8D54-4A0E-A449-DA97F5972E3C}" dt="2025-06-25T19:37:11.208" v="1995" actId="962"/>
        <pc:sldMkLst>
          <pc:docMk/>
          <pc:sldMk cId="2053257347" sldId="586"/>
        </pc:sldMkLst>
        <pc:spChg chg="mod">
          <ac:chgData name="Malek Alkholy" userId="b8ea5062cb0c2681" providerId="LiveId" clId="{11A5A5CD-8D54-4A0E-A449-DA97F5972E3C}" dt="2025-06-25T10:25:05.373" v="75"/>
          <ac:spMkLst>
            <pc:docMk/>
            <pc:sldMk cId="2053257347" sldId="586"/>
            <ac:spMk id="3" creationId="{22B9372E-F18B-0A56-3507-CF0D98D4F0FB}"/>
          </ac:spMkLst>
        </pc:spChg>
        <pc:spChg chg="del">
          <ac:chgData name="Malek Alkholy" userId="b8ea5062cb0c2681" providerId="LiveId" clId="{11A5A5CD-8D54-4A0E-A449-DA97F5972E3C}" dt="2025-06-25T12:56:03.897" v="708" actId="478"/>
          <ac:spMkLst>
            <pc:docMk/>
            <pc:sldMk cId="2053257347" sldId="586"/>
            <ac:spMk id="4" creationId="{443338A5-0F18-3BE4-8ECC-2701BE567232}"/>
          </ac:spMkLst>
        </pc:spChg>
        <pc:spChg chg="mod">
          <ac:chgData name="Malek Alkholy" userId="b8ea5062cb0c2681" providerId="LiveId" clId="{11A5A5CD-8D54-4A0E-A449-DA97F5972E3C}" dt="2025-06-25T19:37:07.328" v="1992" actId="14100"/>
          <ac:spMkLst>
            <pc:docMk/>
            <pc:sldMk cId="2053257347" sldId="586"/>
            <ac:spMk id="25" creationId="{00000000-0000-0000-0000-000000000000}"/>
          </ac:spMkLst>
        </pc:spChg>
        <pc:picChg chg="del">
          <ac:chgData name="Malek Alkholy" userId="b8ea5062cb0c2681" providerId="LiveId" clId="{11A5A5CD-8D54-4A0E-A449-DA97F5972E3C}" dt="2025-06-25T19:36:53.906" v="1989" actId="478"/>
          <ac:picMkLst>
            <pc:docMk/>
            <pc:sldMk cId="2053257347" sldId="586"/>
            <ac:picMk id="2" creationId="{6F273A81-B052-838F-A9D3-361626B202F9}"/>
          </ac:picMkLst>
        </pc:picChg>
        <pc:picChg chg="add mod">
          <ac:chgData name="Malek Alkholy" userId="b8ea5062cb0c2681" providerId="LiveId" clId="{11A5A5CD-8D54-4A0E-A449-DA97F5972E3C}" dt="2025-06-25T19:37:11.208" v="1995" actId="962"/>
          <ac:picMkLst>
            <pc:docMk/>
            <pc:sldMk cId="2053257347" sldId="586"/>
            <ac:picMk id="4" creationId="{A0BC0332-34B6-ADAF-97BC-37A1CDBD85F3}"/>
          </ac:picMkLst>
        </pc:picChg>
      </pc:sldChg>
      <pc:sldChg chg="addSp delSp modSp mod">
        <pc:chgData name="Malek Alkholy" userId="b8ea5062cb0c2681" providerId="LiveId" clId="{11A5A5CD-8D54-4A0E-A449-DA97F5972E3C}" dt="2025-06-25T19:37:24.837" v="1998" actId="14100"/>
        <pc:sldMkLst>
          <pc:docMk/>
          <pc:sldMk cId="2459019413" sldId="589"/>
        </pc:sldMkLst>
        <pc:spChg chg="mod">
          <ac:chgData name="Malek Alkholy" userId="b8ea5062cb0c2681" providerId="LiveId" clId="{11A5A5CD-8D54-4A0E-A449-DA97F5972E3C}" dt="2025-06-25T10:25:05.373" v="75"/>
          <ac:spMkLst>
            <pc:docMk/>
            <pc:sldMk cId="2459019413" sldId="589"/>
            <ac:spMk id="3" creationId="{22B9372E-F18B-0A56-3507-CF0D98D4F0FB}"/>
          </ac:spMkLst>
        </pc:spChg>
        <pc:spChg chg="mod">
          <ac:chgData name="Malek Alkholy" userId="b8ea5062cb0c2681" providerId="LiveId" clId="{11A5A5CD-8D54-4A0E-A449-DA97F5972E3C}" dt="2025-06-25T12:56:57.787" v="722" actId="20577"/>
          <ac:spMkLst>
            <pc:docMk/>
            <pc:sldMk cId="2459019413" sldId="589"/>
            <ac:spMk id="25" creationId="{00000000-0000-0000-0000-000000000000}"/>
          </ac:spMkLst>
        </pc:spChg>
        <pc:picChg chg="del">
          <ac:chgData name="Malek Alkholy" userId="b8ea5062cb0c2681" providerId="LiveId" clId="{11A5A5CD-8D54-4A0E-A449-DA97F5972E3C}" dt="2025-06-25T19:37:20.989" v="1996" actId="478"/>
          <ac:picMkLst>
            <pc:docMk/>
            <pc:sldMk cId="2459019413" sldId="589"/>
            <ac:picMk id="2" creationId="{2B85D5B3-FE5D-163A-90B3-67C0C32634E2}"/>
          </ac:picMkLst>
        </pc:picChg>
        <pc:picChg chg="add mod">
          <ac:chgData name="Malek Alkholy" userId="b8ea5062cb0c2681" providerId="LiveId" clId="{11A5A5CD-8D54-4A0E-A449-DA97F5972E3C}" dt="2025-06-25T19:37:24.837" v="1998" actId="14100"/>
          <ac:picMkLst>
            <pc:docMk/>
            <pc:sldMk cId="2459019413" sldId="589"/>
            <ac:picMk id="4" creationId="{E54AE28C-5644-5092-E649-0375E7938844}"/>
          </ac:picMkLst>
        </pc:picChg>
      </pc:sldChg>
      <pc:sldChg chg="addSp delSp modSp mod">
        <pc:chgData name="Malek Alkholy" userId="b8ea5062cb0c2681" providerId="LiveId" clId="{11A5A5CD-8D54-4A0E-A449-DA97F5972E3C}" dt="2025-06-25T19:38:20.407" v="2005" actId="962"/>
        <pc:sldMkLst>
          <pc:docMk/>
          <pc:sldMk cId="5167051" sldId="591"/>
        </pc:sldMkLst>
        <pc:spChg chg="del">
          <ac:chgData name="Malek Alkholy" userId="b8ea5062cb0c2681" providerId="LiveId" clId="{11A5A5CD-8D54-4A0E-A449-DA97F5972E3C}" dt="2025-06-25T12:58:12.657" v="727" actId="478"/>
          <ac:spMkLst>
            <pc:docMk/>
            <pc:sldMk cId="5167051" sldId="591"/>
            <ac:spMk id="2" creationId="{4279F44B-5A4D-40B2-C9B0-8BEE4698E0B3}"/>
          </ac:spMkLst>
        </pc:spChg>
        <pc:spChg chg="mod">
          <ac:chgData name="Malek Alkholy" userId="b8ea5062cb0c2681" providerId="LiveId" clId="{11A5A5CD-8D54-4A0E-A449-DA97F5972E3C}" dt="2025-06-25T10:25:05.373" v="75"/>
          <ac:spMkLst>
            <pc:docMk/>
            <pc:sldMk cId="5167051" sldId="591"/>
            <ac:spMk id="3" creationId="{22B9372E-F18B-0A56-3507-CF0D98D4F0FB}"/>
          </ac:spMkLst>
        </pc:spChg>
        <pc:spChg chg="mod">
          <ac:chgData name="Malek Alkholy" userId="b8ea5062cb0c2681" providerId="LiveId" clId="{11A5A5CD-8D54-4A0E-A449-DA97F5972E3C}" dt="2025-06-25T19:38:12.075" v="2002" actId="14100"/>
          <ac:spMkLst>
            <pc:docMk/>
            <pc:sldMk cId="5167051" sldId="591"/>
            <ac:spMk id="25" creationId="{00000000-0000-0000-0000-000000000000}"/>
          </ac:spMkLst>
        </pc:spChg>
        <pc:picChg chg="add mod">
          <ac:chgData name="Malek Alkholy" userId="b8ea5062cb0c2681" providerId="LiveId" clId="{11A5A5CD-8D54-4A0E-A449-DA97F5972E3C}" dt="2025-06-25T19:38:20.407" v="2005" actId="962"/>
          <ac:picMkLst>
            <pc:docMk/>
            <pc:sldMk cId="5167051" sldId="591"/>
            <ac:picMk id="2" creationId="{C3BD2C1D-1725-3E8E-FE73-3DAA890751A6}"/>
          </ac:picMkLst>
        </pc:picChg>
        <pc:picChg chg="del">
          <ac:chgData name="Malek Alkholy" userId="b8ea5062cb0c2681" providerId="LiveId" clId="{11A5A5CD-8D54-4A0E-A449-DA97F5972E3C}" dt="2025-06-25T19:38:04.072" v="1999" actId="478"/>
          <ac:picMkLst>
            <pc:docMk/>
            <pc:sldMk cId="5167051" sldId="591"/>
            <ac:picMk id="7" creationId="{6E6EB295-956B-6A0E-0456-63FC1908D2C8}"/>
          </ac:picMkLst>
        </pc:picChg>
      </pc:sldChg>
      <pc:sldChg chg="delSp modSp mod">
        <pc:chgData name="Malek Alkholy" userId="b8ea5062cb0c2681" providerId="LiveId" clId="{11A5A5CD-8D54-4A0E-A449-DA97F5972E3C}" dt="2025-06-25T19:38:37.568" v="2008" actId="1076"/>
        <pc:sldMkLst>
          <pc:docMk/>
          <pc:sldMk cId="1547225473" sldId="593"/>
        </pc:sldMkLst>
        <pc:spChg chg="mod">
          <ac:chgData name="Malek Alkholy" userId="b8ea5062cb0c2681" providerId="LiveId" clId="{11A5A5CD-8D54-4A0E-A449-DA97F5972E3C}" dt="2025-06-25T10:25:05.373" v="75"/>
          <ac:spMkLst>
            <pc:docMk/>
            <pc:sldMk cId="1547225473" sldId="593"/>
            <ac:spMk id="3" creationId="{22B9372E-F18B-0A56-3507-CF0D98D4F0FB}"/>
          </ac:spMkLst>
        </pc:spChg>
        <pc:spChg chg="del">
          <ac:chgData name="Malek Alkholy" userId="b8ea5062cb0c2681" providerId="LiveId" clId="{11A5A5CD-8D54-4A0E-A449-DA97F5972E3C}" dt="2025-06-25T12:58:45.285" v="732" actId="478"/>
          <ac:spMkLst>
            <pc:docMk/>
            <pc:sldMk cId="1547225473" sldId="593"/>
            <ac:spMk id="4" creationId="{7F6B9A72-3C5B-976C-5D35-6A4E0B8F17CE}"/>
          </ac:spMkLst>
        </pc:spChg>
        <pc:spChg chg="mod">
          <ac:chgData name="Malek Alkholy" userId="b8ea5062cb0c2681" providerId="LiveId" clId="{11A5A5CD-8D54-4A0E-A449-DA97F5972E3C}" dt="2025-06-25T19:38:37.568" v="2008" actId="1076"/>
          <ac:spMkLst>
            <pc:docMk/>
            <pc:sldMk cId="1547225473" sldId="593"/>
            <ac:spMk id="25" creationId="{00000000-0000-0000-0000-000000000000}"/>
          </ac:spMkLst>
        </pc:spChg>
        <pc:picChg chg="del">
          <ac:chgData name="Malek Alkholy" userId="b8ea5062cb0c2681" providerId="LiveId" clId="{11A5A5CD-8D54-4A0E-A449-DA97F5972E3C}" dt="2025-06-25T19:38:32.598" v="2006" actId="478"/>
          <ac:picMkLst>
            <pc:docMk/>
            <pc:sldMk cId="1547225473" sldId="593"/>
            <ac:picMk id="7" creationId="{9F18FDD9-5664-0789-D0CC-592880548658}"/>
          </ac:picMkLst>
        </pc:picChg>
      </pc:sldChg>
      <pc:sldChg chg="del">
        <pc:chgData name="Malek Alkholy" userId="b8ea5062cb0c2681" providerId="LiveId" clId="{11A5A5CD-8D54-4A0E-A449-DA97F5972E3C}" dt="2025-06-25T18:29:46.723" v="1681" actId="47"/>
        <pc:sldMkLst>
          <pc:docMk/>
          <pc:sldMk cId="1783093655" sldId="611"/>
        </pc:sldMkLst>
      </pc:sldChg>
      <pc:sldChg chg="addSp delSp modSp mod">
        <pc:chgData name="Malek Alkholy" userId="b8ea5062cb0c2681" providerId="LiveId" clId="{11A5A5CD-8D54-4A0E-A449-DA97F5972E3C}" dt="2025-06-25T19:25:37.577" v="1948" actId="962"/>
        <pc:sldMkLst>
          <pc:docMk/>
          <pc:sldMk cId="3453954220" sldId="613"/>
        </pc:sldMkLst>
        <pc:spChg chg="mod">
          <ac:chgData name="Malek Alkholy" userId="b8ea5062cb0c2681" providerId="LiveId" clId="{11A5A5CD-8D54-4A0E-A449-DA97F5972E3C}" dt="2025-06-25T10:25:05.373" v="75"/>
          <ac:spMkLst>
            <pc:docMk/>
            <pc:sldMk cId="3453954220" sldId="613"/>
            <ac:spMk id="3" creationId="{A1662F04-B2AB-B565-CF44-0EF8355469F4}"/>
          </ac:spMkLst>
        </pc:spChg>
        <pc:spChg chg="mod">
          <ac:chgData name="Malek Alkholy" userId="b8ea5062cb0c2681" providerId="LiveId" clId="{11A5A5CD-8D54-4A0E-A449-DA97F5972E3C}" dt="2025-06-25T12:41:58.339" v="643" actId="2710"/>
          <ac:spMkLst>
            <pc:docMk/>
            <pc:sldMk cId="3453954220" sldId="613"/>
            <ac:spMk id="25" creationId="{F59953B4-3DD4-6249-6EAE-C45E220C01D6}"/>
          </ac:spMkLst>
        </pc:spChg>
        <pc:picChg chg="add mod">
          <ac:chgData name="Malek Alkholy" userId="b8ea5062cb0c2681" providerId="LiveId" clId="{11A5A5CD-8D54-4A0E-A449-DA97F5972E3C}" dt="2025-06-25T19:25:37.577" v="1948" actId="962"/>
          <ac:picMkLst>
            <pc:docMk/>
            <pc:sldMk cId="3453954220" sldId="613"/>
            <ac:picMk id="2" creationId="{BAC2434F-6C60-2074-5EEC-2CF84D1338AC}"/>
          </ac:picMkLst>
        </pc:picChg>
        <pc:picChg chg="del">
          <ac:chgData name="Malek Alkholy" userId="b8ea5062cb0c2681" providerId="LiveId" clId="{11A5A5CD-8D54-4A0E-A449-DA97F5972E3C}" dt="2025-06-25T19:25:33.073" v="1944" actId="478"/>
          <ac:picMkLst>
            <pc:docMk/>
            <pc:sldMk cId="3453954220" sldId="613"/>
            <ac:picMk id="6" creationId="{484B4036-816F-40AC-69FE-22A6768BBE2A}"/>
          </ac:picMkLst>
        </pc:picChg>
      </pc:sldChg>
      <pc:sldChg chg="addSp delSp modSp mod">
        <pc:chgData name="Malek Alkholy" userId="b8ea5062cb0c2681" providerId="LiveId" clId="{11A5A5CD-8D54-4A0E-A449-DA97F5972E3C}" dt="2025-06-25T19:25:54.034" v="1955" actId="14100"/>
        <pc:sldMkLst>
          <pc:docMk/>
          <pc:sldMk cId="3581601075" sldId="615"/>
        </pc:sldMkLst>
        <pc:spChg chg="mod">
          <ac:chgData name="Malek Alkholy" userId="b8ea5062cb0c2681" providerId="LiveId" clId="{11A5A5CD-8D54-4A0E-A449-DA97F5972E3C}" dt="2025-06-25T10:25:05.373" v="75"/>
          <ac:spMkLst>
            <pc:docMk/>
            <pc:sldMk cId="3581601075" sldId="615"/>
            <ac:spMk id="3" creationId="{1E6BA196-402F-2BB9-9E2D-75A4A1859697}"/>
          </ac:spMkLst>
        </pc:spChg>
        <pc:spChg chg="mod">
          <ac:chgData name="Malek Alkholy" userId="b8ea5062cb0c2681" providerId="LiveId" clId="{11A5A5CD-8D54-4A0E-A449-DA97F5972E3C}" dt="2025-06-25T19:25:48.207" v="1952" actId="14100"/>
          <ac:spMkLst>
            <pc:docMk/>
            <pc:sldMk cId="3581601075" sldId="615"/>
            <ac:spMk id="25" creationId="{12ECF142-8D09-5F0B-941B-CF8F123C82D5}"/>
          </ac:spMkLst>
        </pc:spChg>
        <pc:picChg chg="del">
          <ac:chgData name="Malek Alkholy" userId="b8ea5062cb0c2681" providerId="LiveId" clId="{11A5A5CD-8D54-4A0E-A449-DA97F5972E3C}" dt="2025-06-25T19:25:42.036" v="1949" actId="478"/>
          <ac:picMkLst>
            <pc:docMk/>
            <pc:sldMk cId="3581601075" sldId="615"/>
            <ac:picMk id="2" creationId="{A53BB5AE-9D4B-53EA-2378-0B94FA865939}"/>
          </ac:picMkLst>
        </pc:picChg>
        <pc:picChg chg="add mod">
          <ac:chgData name="Malek Alkholy" userId="b8ea5062cb0c2681" providerId="LiveId" clId="{11A5A5CD-8D54-4A0E-A449-DA97F5972E3C}" dt="2025-06-25T19:25:54.034" v="1955" actId="14100"/>
          <ac:picMkLst>
            <pc:docMk/>
            <pc:sldMk cId="3581601075" sldId="615"/>
            <ac:picMk id="4" creationId="{24FD30A8-C35B-3782-FD1D-0FB4FCB62022}"/>
          </ac:picMkLst>
        </pc:picChg>
      </pc:sldChg>
      <pc:sldChg chg="addSp delSp modSp mod">
        <pc:chgData name="Malek Alkholy" userId="b8ea5062cb0c2681" providerId="LiveId" clId="{11A5A5CD-8D54-4A0E-A449-DA97F5972E3C}" dt="2025-06-25T19:04:38.833" v="1866" actId="14100"/>
        <pc:sldMkLst>
          <pc:docMk/>
          <pc:sldMk cId="3727259487" sldId="617"/>
        </pc:sldMkLst>
        <pc:spChg chg="del">
          <ac:chgData name="Malek Alkholy" userId="b8ea5062cb0c2681" providerId="LiveId" clId="{11A5A5CD-8D54-4A0E-A449-DA97F5972E3C}" dt="2025-06-25T12:15:31.620" v="526" actId="478"/>
          <ac:spMkLst>
            <pc:docMk/>
            <pc:sldMk cId="3727259487" sldId="617"/>
            <ac:spMk id="2" creationId="{1418F576-DF40-380F-7AA2-C3EEF19371BF}"/>
          </ac:spMkLst>
        </pc:spChg>
        <pc:spChg chg="mod">
          <ac:chgData name="Malek Alkholy" userId="b8ea5062cb0c2681" providerId="LiveId" clId="{11A5A5CD-8D54-4A0E-A449-DA97F5972E3C}" dt="2025-06-25T10:25:05.373" v="75"/>
          <ac:spMkLst>
            <pc:docMk/>
            <pc:sldMk cId="3727259487" sldId="617"/>
            <ac:spMk id="3" creationId="{19E4BED9-66D8-9CB0-7E8B-6C9384E971AA}"/>
          </ac:spMkLst>
        </pc:spChg>
        <pc:spChg chg="mod">
          <ac:chgData name="Malek Alkholy" userId="b8ea5062cb0c2681" providerId="LiveId" clId="{11A5A5CD-8D54-4A0E-A449-DA97F5972E3C}" dt="2025-06-25T19:04:36.673" v="1865" actId="14100"/>
          <ac:spMkLst>
            <pc:docMk/>
            <pc:sldMk cId="3727259487" sldId="617"/>
            <ac:spMk id="25" creationId="{5CFC4028-F42C-7AF4-55AF-DCB2CECC3AE8}"/>
          </ac:spMkLst>
        </pc:spChg>
        <pc:picChg chg="add mod">
          <ac:chgData name="Malek Alkholy" userId="b8ea5062cb0c2681" providerId="LiveId" clId="{11A5A5CD-8D54-4A0E-A449-DA97F5972E3C}" dt="2025-06-25T19:04:38.833" v="1866" actId="14100"/>
          <ac:picMkLst>
            <pc:docMk/>
            <pc:sldMk cId="3727259487" sldId="617"/>
            <ac:picMk id="2" creationId="{763CDE85-2AC0-E962-202E-5299FE7D2331}"/>
          </ac:picMkLst>
        </pc:picChg>
        <pc:picChg chg="del">
          <ac:chgData name="Malek Alkholy" userId="b8ea5062cb0c2681" providerId="LiveId" clId="{11A5A5CD-8D54-4A0E-A449-DA97F5972E3C}" dt="2025-06-25T19:04:25.152" v="1862" actId="478"/>
          <ac:picMkLst>
            <pc:docMk/>
            <pc:sldMk cId="3727259487" sldId="617"/>
            <ac:picMk id="4" creationId="{99E547EC-4225-B35E-5350-CC3098615046}"/>
          </ac:picMkLst>
        </pc:picChg>
      </pc:sldChg>
      <pc:sldChg chg="addSp modSp mod">
        <pc:chgData name="Malek Alkholy" userId="b8ea5062cb0c2681" providerId="LiveId" clId="{11A5A5CD-8D54-4A0E-A449-DA97F5972E3C}" dt="2025-06-25T11:46:41.141" v="477" actId="20577"/>
        <pc:sldMkLst>
          <pc:docMk/>
          <pc:sldMk cId="1720142267" sldId="619"/>
        </pc:sldMkLst>
        <pc:spChg chg="add mod">
          <ac:chgData name="Malek Alkholy" userId="b8ea5062cb0c2681" providerId="LiveId" clId="{11A5A5CD-8D54-4A0E-A449-DA97F5972E3C}" dt="2025-06-25T11:46:41.141" v="477" actId="20577"/>
          <ac:spMkLst>
            <pc:docMk/>
            <pc:sldMk cId="1720142267" sldId="619"/>
            <ac:spMk id="2" creationId="{D343BD76-07AD-6883-FD54-B479FA053F85}"/>
          </ac:spMkLst>
        </pc:spChg>
        <pc:spChg chg="mod">
          <ac:chgData name="Malek Alkholy" userId="b8ea5062cb0c2681" providerId="LiveId" clId="{11A5A5CD-8D54-4A0E-A449-DA97F5972E3C}" dt="2025-06-25T10:25:05.373" v="75"/>
          <ac:spMkLst>
            <pc:docMk/>
            <pc:sldMk cId="1720142267" sldId="619"/>
            <ac:spMk id="3" creationId="{E062549B-2C3F-1D45-6ADA-0B39C4C0B809}"/>
          </ac:spMkLst>
        </pc:spChg>
        <pc:spChg chg="mod">
          <ac:chgData name="Malek Alkholy" userId="b8ea5062cb0c2681" providerId="LiveId" clId="{11A5A5CD-8D54-4A0E-A449-DA97F5972E3C}" dt="2025-06-25T11:45:56.322" v="463" actId="14100"/>
          <ac:spMkLst>
            <pc:docMk/>
            <pc:sldMk cId="1720142267" sldId="619"/>
            <ac:spMk id="25" creationId="{755A9E7D-E290-9A89-1C3B-9E71014D1F12}"/>
          </ac:spMkLst>
        </pc:spChg>
      </pc:sldChg>
      <pc:sldChg chg="addSp delSp modSp mod">
        <pc:chgData name="Malek Alkholy" userId="b8ea5062cb0c2681" providerId="LiveId" clId="{11A5A5CD-8D54-4A0E-A449-DA97F5972E3C}" dt="2025-06-25T19:06:01.335" v="1876" actId="962"/>
        <pc:sldMkLst>
          <pc:docMk/>
          <pc:sldMk cId="4260543137" sldId="621"/>
        </pc:sldMkLst>
        <pc:spChg chg="mod">
          <ac:chgData name="Malek Alkholy" userId="b8ea5062cb0c2681" providerId="LiveId" clId="{11A5A5CD-8D54-4A0E-A449-DA97F5972E3C}" dt="2025-06-25T10:25:05.373" v="75"/>
          <ac:spMkLst>
            <pc:docMk/>
            <pc:sldMk cId="4260543137" sldId="621"/>
            <ac:spMk id="3" creationId="{1A4F03E0-1830-6B54-5569-2E3F100722B6}"/>
          </ac:spMkLst>
        </pc:spChg>
        <pc:spChg chg="mod">
          <ac:chgData name="Malek Alkholy" userId="b8ea5062cb0c2681" providerId="LiveId" clId="{11A5A5CD-8D54-4A0E-A449-DA97F5972E3C}" dt="2025-06-25T19:05:55.162" v="1872" actId="20577"/>
          <ac:spMkLst>
            <pc:docMk/>
            <pc:sldMk cId="4260543137" sldId="621"/>
            <ac:spMk id="25" creationId="{A4E21127-02D1-851C-BBF3-0BF7514D4F6D}"/>
          </ac:spMkLst>
        </pc:spChg>
        <pc:picChg chg="add mod">
          <ac:chgData name="Malek Alkholy" userId="b8ea5062cb0c2681" providerId="LiveId" clId="{11A5A5CD-8D54-4A0E-A449-DA97F5972E3C}" dt="2025-06-25T19:06:01.335" v="1876" actId="962"/>
          <ac:picMkLst>
            <pc:docMk/>
            <pc:sldMk cId="4260543137" sldId="621"/>
            <ac:picMk id="2" creationId="{2C4F6321-91CC-7902-B223-AC327202AE7F}"/>
          </ac:picMkLst>
        </pc:picChg>
        <pc:picChg chg="del">
          <ac:chgData name="Malek Alkholy" userId="b8ea5062cb0c2681" providerId="LiveId" clId="{11A5A5CD-8D54-4A0E-A449-DA97F5972E3C}" dt="2025-06-25T19:05:26.223" v="1867" actId="478"/>
          <ac:picMkLst>
            <pc:docMk/>
            <pc:sldMk cId="4260543137" sldId="621"/>
            <ac:picMk id="4" creationId="{33837BBC-859D-7023-12EF-F5F7BC243FA6}"/>
          </ac:picMkLst>
        </pc:picChg>
      </pc:sldChg>
      <pc:sldChg chg="addSp delSp modSp mod">
        <pc:chgData name="Malek Alkholy" userId="b8ea5062cb0c2681" providerId="LiveId" clId="{11A5A5CD-8D54-4A0E-A449-DA97F5972E3C}" dt="2025-06-25T19:22:57.371" v="1923" actId="14100"/>
        <pc:sldMkLst>
          <pc:docMk/>
          <pc:sldMk cId="149695656" sldId="623"/>
        </pc:sldMkLst>
        <pc:spChg chg="mod">
          <ac:chgData name="Malek Alkholy" userId="b8ea5062cb0c2681" providerId="LiveId" clId="{11A5A5CD-8D54-4A0E-A449-DA97F5972E3C}" dt="2025-06-25T10:25:05.373" v="75"/>
          <ac:spMkLst>
            <pc:docMk/>
            <pc:sldMk cId="149695656" sldId="623"/>
            <ac:spMk id="3" creationId="{D47D66DD-8C5C-DA61-3B8D-F012DBCB521A}"/>
          </ac:spMkLst>
        </pc:spChg>
        <pc:spChg chg="mod">
          <ac:chgData name="Malek Alkholy" userId="b8ea5062cb0c2681" providerId="LiveId" clId="{11A5A5CD-8D54-4A0E-A449-DA97F5972E3C}" dt="2025-06-25T19:22:53.200" v="1922" actId="14100"/>
          <ac:spMkLst>
            <pc:docMk/>
            <pc:sldMk cId="149695656" sldId="623"/>
            <ac:spMk id="25" creationId="{FABD939D-1A53-D55F-8746-8DF2FFF70047}"/>
          </ac:spMkLst>
        </pc:spChg>
        <pc:picChg chg="del">
          <ac:chgData name="Malek Alkholy" userId="b8ea5062cb0c2681" providerId="LiveId" clId="{11A5A5CD-8D54-4A0E-A449-DA97F5972E3C}" dt="2025-06-25T19:19:21.579" v="1906" actId="478"/>
          <ac:picMkLst>
            <pc:docMk/>
            <pc:sldMk cId="149695656" sldId="623"/>
            <ac:picMk id="4" creationId="{187550A4-C45D-09E1-2482-6C75E6AEEA8F}"/>
          </ac:picMkLst>
        </pc:picChg>
        <pc:picChg chg="add mod">
          <ac:chgData name="Malek Alkholy" userId="b8ea5062cb0c2681" providerId="LiveId" clId="{11A5A5CD-8D54-4A0E-A449-DA97F5972E3C}" dt="2025-06-25T19:22:57.371" v="1923" actId="14100"/>
          <ac:picMkLst>
            <pc:docMk/>
            <pc:sldMk cId="149695656" sldId="623"/>
            <ac:picMk id="6" creationId="{A19B50A8-E42C-6A6C-8433-7EA844BF1A0A}"/>
          </ac:picMkLst>
        </pc:picChg>
      </pc:sldChg>
      <pc:sldChg chg="modSp mod">
        <pc:chgData name="Malek Alkholy" userId="b8ea5062cb0c2681" providerId="LiveId" clId="{11A5A5CD-8D54-4A0E-A449-DA97F5972E3C}" dt="2025-06-25T12:43:15.043" v="660" actId="207"/>
        <pc:sldMkLst>
          <pc:docMk/>
          <pc:sldMk cId="1804007099" sldId="625"/>
        </pc:sldMkLst>
        <pc:spChg chg="mod">
          <ac:chgData name="Malek Alkholy" userId="b8ea5062cb0c2681" providerId="LiveId" clId="{11A5A5CD-8D54-4A0E-A449-DA97F5972E3C}" dt="2025-06-25T10:25:05.373" v="75"/>
          <ac:spMkLst>
            <pc:docMk/>
            <pc:sldMk cId="1804007099" sldId="625"/>
            <ac:spMk id="3" creationId="{A8F78B9B-3CF4-C808-F2B9-04C663483D5C}"/>
          </ac:spMkLst>
        </pc:spChg>
        <pc:spChg chg="mod">
          <ac:chgData name="Malek Alkholy" userId="b8ea5062cb0c2681" providerId="LiveId" clId="{11A5A5CD-8D54-4A0E-A449-DA97F5972E3C}" dt="2025-06-25T12:43:15.043" v="660" actId="207"/>
          <ac:spMkLst>
            <pc:docMk/>
            <pc:sldMk cId="1804007099" sldId="625"/>
            <ac:spMk id="25" creationId="{B42D1A07-D14D-6385-5924-8406F4B26F43}"/>
          </ac:spMkLst>
        </pc:spChg>
      </pc:sldChg>
      <pc:sldChg chg="modSp mod">
        <pc:chgData name="Malek Alkholy" userId="b8ea5062cb0c2681" providerId="LiveId" clId="{11A5A5CD-8D54-4A0E-A449-DA97F5972E3C}" dt="2025-06-25T12:44:00.231" v="669" actId="20577"/>
        <pc:sldMkLst>
          <pc:docMk/>
          <pc:sldMk cId="237256410" sldId="627"/>
        </pc:sldMkLst>
        <pc:spChg chg="mod">
          <ac:chgData name="Malek Alkholy" userId="b8ea5062cb0c2681" providerId="LiveId" clId="{11A5A5CD-8D54-4A0E-A449-DA97F5972E3C}" dt="2025-06-25T10:25:05.373" v="75"/>
          <ac:spMkLst>
            <pc:docMk/>
            <pc:sldMk cId="237256410" sldId="627"/>
            <ac:spMk id="3" creationId="{3E6B147A-C214-6BBC-5B2E-958BDC4DAFB9}"/>
          </ac:spMkLst>
        </pc:spChg>
        <pc:spChg chg="mod">
          <ac:chgData name="Malek Alkholy" userId="b8ea5062cb0c2681" providerId="LiveId" clId="{11A5A5CD-8D54-4A0E-A449-DA97F5972E3C}" dt="2025-06-25T12:44:00.231" v="669" actId="20577"/>
          <ac:spMkLst>
            <pc:docMk/>
            <pc:sldMk cId="237256410" sldId="627"/>
            <ac:spMk id="25" creationId="{F324E257-E10C-E9B2-B033-C35202BE436A}"/>
          </ac:spMkLst>
        </pc:spChg>
      </pc:sldChg>
      <pc:sldChg chg="addSp delSp modSp mod">
        <pc:chgData name="Malek Alkholy" userId="b8ea5062cb0c2681" providerId="LiveId" clId="{11A5A5CD-8D54-4A0E-A449-DA97F5972E3C}" dt="2025-06-25T19:53:41.777" v="2046" actId="962"/>
        <pc:sldMkLst>
          <pc:docMk/>
          <pc:sldMk cId="3633601517" sldId="629"/>
        </pc:sldMkLst>
        <pc:spChg chg="add mod">
          <ac:chgData name="Malek Alkholy" userId="b8ea5062cb0c2681" providerId="LiveId" clId="{11A5A5CD-8D54-4A0E-A449-DA97F5972E3C}" dt="2025-06-25T13:11:52.644" v="847" actId="20577"/>
          <ac:spMkLst>
            <pc:docMk/>
            <pc:sldMk cId="3633601517" sldId="629"/>
            <ac:spMk id="2" creationId="{BE6D9EEA-B047-98B7-9D30-5A99143B43E1}"/>
          </ac:spMkLst>
        </pc:spChg>
        <pc:spChg chg="mod">
          <ac:chgData name="Malek Alkholy" userId="b8ea5062cb0c2681" providerId="LiveId" clId="{11A5A5CD-8D54-4A0E-A449-DA97F5972E3C}" dt="2025-06-25T10:25:05.373" v="75"/>
          <ac:spMkLst>
            <pc:docMk/>
            <pc:sldMk cId="3633601517" sldId="629"/>
            <ac:spMk id="3" creationId="{661A41E9-C965-B9D9-7DB9-518C48F5D81A}"/>
          </ac:spMkLst>
        </pc:spChg>
        <pc:spChg chg="mod">
          <ac:chgData name="Malek Alkholy" userId="b8ea5062cb0c2681" providerId="LiveId" clId="{11A5A5CD-8D54-4A0E-A449-DA97F5972E3C}" dt="2025-06-25T18:10:22.563" v="1640" actId="20577"/>
          <ac:spMkLst>
            <pc:docMk/>
            <pc:sldMk cId="3633601517" sldId="629"/>
            <ac:spMk id="25" creationId="{FA7FCFF4-CB6D-4B95-9091-D6C6C508200B}"/>
          </ac:spMkLst>
        </pc:spChg>
        <pc:picChg chg="add mod">
          <ac:chgData name="Malek Alkholy" userId="b8ea5062cb0c2681" providerId="LiveId" clId="{11A5A5CD-8D54-4A0E-A449-DA97F5972E3C}" dt="2025-06-25T19:53:41.777" v="2046" actId="962"/>
          <ac:picMkLst>
            <pc:docMk/>
            <pc:sldMk cId="3633601517" sldId="629"/>
            <ac:picMk id="4" creationId="{DBB23EA2-76A9-D8FB-54E9-93B028498F9E}"/>
          </ac:picMkLst>
        </pc:picChg>
        <pc:picChg chg="del">
          <ac:chgData name="Malek Alkholy" userId="b8ea5062cb0c2681" providerId="LiveId" clId="{11A5A5CD-8D54-4A0E-A449-DA97F5972E3C}" dt="2025-06-25T19:53:36.776" v="2042" actId="478"/>
          <ac:picMkLst>
            <pc:docMk/>
            <pc:sldMk cId="3633601517" sldId="629"/>
            <ac:picMk id="6" creationId="{E287DD0B-90D9-BA84-DBD8-86666BD86B49}"/>
          </ac:picMkLst>
        </pc:picChg>
      </pc:sldChg>
      <pc:sldChg chg="new del">
        <pc:chgData name="Malek Alkholy" userId="b8ea5062cb0c2681" providerId="LiveId" clId="{11A5A5CD-8D54-4A0E-A449-DA97F5972E3C}" dt="2025-06-24T22:55:30.370" v="63" actId="47"/>
        <pc:sldMkLst>
          <pc:docMk/>
          <pc:sldMk cId="2522023862" sldId="630"/>
        </pc:sldMkLst>
      </pc:sldChg>
      <pc:sldChg chg="addSp delSp modSp add mod">
        <pc:chgData name="Malek Alkholy" userId="b8ea5062cb0c2681" providerId="LiveId" clId="{11A5A5CD-8D54-4A0E-A449-DA97F5972E3C}" dt="2025-06-25T19:54:24.662" v="2065" actId="1076"/>
        <pc:sldMkLst>
          <pc:docMk/>
          <pc:sldMk cId="408591838" sldId="631"/>
        </pc:sldMkLst>
        <pc:spChg chg="mod">
          <ac:chgData name="Malek Alkholy" userId="b8ea5062cb0c2681" providerId="LiveId" clId="{11A5A5CD-8D54-4A0E-A449-DA97F5972E3C}" dt="2025-06-25T10:25:05.373" v="75"/>
          <ac:spMkLst>
            <pc:docMk/>
            <pc:sldMk cId="408591838" sldId="631"/>
            <ac:spMk id="3" creationId="{984742F8-8DBC-1598-03D4-58EFDBDCA666}"/>
          </ac:spMkLst>
        </pc:spChg>
        <pc:spChg chg="mod">
          <ac:chgData name="Malek Alkholy" userId="b8ea5062cb0c2681" providerId="LiveId" clId="{11A5A5CD-8D54-4A0E-A449-DA97F5972E3C}" dt="2025-06-25T18:28:07.447" v="1678" actId="113"/>
          <ac:spMkLst>
            <pc:docMk/>
            <pc:sldMk cId="408591838" sldId="631"/>
            <ac:spMk id="25" creationId="{FA852E1B-7406-FC9A-B2F6-F5668A595FE6}"/>
          </ac:spMkLst>
        </pc:spChg>
        <pc:picChg chg="add mod">
          <ac:chgData name="Malek Alkholy" userId="b8ea5062cb0c2681" providerId="LiveId" clId="{11A5A5CD-8D54-4A0E-A449-DA97F5972E3C}" dt="2025-06-25T19:54:24.662" v="2065" actId="1076"/>
          <ac:picMkLst>
            <pc:docMk/>
            <pc:sldMk cId="408591838" sldId="631"/>
            <ac:picMk id="2" creationId="{AC68CC80-FB90-5C6A-D3DB-F241B55067C0}"/>
          </ac:picMkLst>
        </pc:picChg>
        <pc:picChg chg="del mod">
          <ac:chgData name="Malek Alkholy" userId="b8ea5062cb0c2681" providerId="LiveId" clId="{11A5A5CD-8D54-4A0E-A449-DA97F5972E3C}" dt="2025-06-25T19:54:13.359" v="2059" actId="478"/>
          <ac:picMkLst>
            <pc:docMk/>
            <pc:sldMk cId="408591838" sldId="631"/>
            <ac:picMk id="6" creationId="{7FA45565-8BEB-FA9A-15B1-019F83B4E926}"/>
          </ac:picMkLst>
        </pc:picChg>
      </pc:sldChg>
      <pc:sldChg chg="addSp delSp modSp add mod">
        <pc:chgData name="Malek Alkholy" userId="b8ea5062cb0c2681" providerId="LiveId" clId="{11A5A5CD-8D54-4A0E-A449-DA97F5972E3C}" dt="2025-06-25T19:49:30.067" v="2031" actId="1076"/>
        <pc:sldMkLst>
          <pc:docMk/>
          <pc:sldMk cId="3118688399" sldId="632"/>
        </pc:sldMkLst>
        <pc:spChg chg="mod">
          <ac:chgData name="Malek Alkholy" userId="b8ea5062cb0c2681" providerId="LiveId" clId="{11A5A5CD-8D54-4A0E-A449-DA97F5972E3C}" dt="2025-06-25T10:25:05.373" v="75"/>
          <ac:spMkLst>
            <pc:docMk/>
            <pc:sldMk cId="3118688399" sldId="632"/>
            <ac:spMk id="3" creationId="{6915469E-15AB-BC09-1043-0614FCBE73A3}"/>
          </ac:spMkLst>
        </pc:spChg>
        <pc:spChg chg="mod">
          <ac:chgData name="Malek Alkholy" userId="b8ea5062cb0c2681" providerId="LiveId" clId="{11A5A5CD-8D54-4A0E-A449-DA97F5972E3C}" dt="2025-06-25T13:12:31.413" v="851" actId="13900"/>
          <ac:spMkLst>
            <pc:docMk/>
            <pc:sldMk cId="3118688399" sldId="632"/>
            <ac:spMk id="25" creationId="{46A4DB6C-5817-6FF3-1F4B-B9A82A888D58}"/>
          </ac:spMkLst>
        </pc:spChg>
        <pc:picChg chg="add mod">
          <ac:chgData name="Malek Alkholy" userId="b8ea5062cb0c2681" providerId="LiveId" clId="{11A5A5CD-8D54-4A0E-A449-DA97F5972E3C}" dt="2025-06-25T19:49:30.067" v="2031" actId="1076"/>
          <ac:picMkLst>
            <pc:docMk/>
            <pc:sldMk cId="3118688399" sldId="632"/>
            <ac:picMk id="2" creationId="{533FD7A5-B51A-7546-C6D7-9CA8163B53D3}"/>
          </ac:picMkLst>
        </pc:picChg>
        <pc:picChg chg="del">
          <ac:chgData name="Malek Alkholy" userId="b8ea5062cb0c2681" providerId="LiveId" clId="{11A5A5CD-8D54-4A0E-A449-DA97F5972E3C}" dt="2025-06-25T19:49:20.530" v="2025" actId="478"/>
          <ac:picMkLst>
            <pc:docMk/>
            <pc:sldMk cId="3118688399" sldId="632"/>
            <ac:picMk id="6" creationId="{481724D6-0F92-0EF3-D842-E34A3B3F6209}"/>
          </ac:picMkLst>
        </pc:picChg>
      </pc:sldChg>
      <pc:sldChg chg="addSp delSp modSp add mod">
        <pc:chgData name="Malek Alkholy" userId="b8ea5062cb0c2681" providerId="LiveId" clId="{11A5A5CD-8D54-4A0E-A449-DA97F5972E3C}" dt="2025-06-25T19:49:50.277" v="2040" actId="14100"/>
        <pc:sldMkLst>
          <pc:docMk/>
          <pc:sldMk cId="1777324620" sldId="633"/>
        </pc:sldMkLst>
        <pc:spChg chg="mod">
          <ac:chgData name="Malek Alkholy" userId="b8ea5062cb0c2681" providerId="LiveId" clId="{11A5A5CD-8D54-4A0E-A449-DA97F5972E3C}" dt="2025-06-25T10:25:05.373" v="75"/>
          <ac:spMkLst>
            <pc:docMk/>
            <pc:sldMk cId="1777324620" sldId="633"/>
            <ac:spMk id="3" creationId="{A93482B9-FFED-FDFD-80D7-9EE6734DCD61}"/>
          </ac:spMkLst>
        </pc:spChg>
        <pc:spChg chg="mod">
          <ac:chgData name="Malek Alkholy" userId="b8ea5062cb0c2681" providerId="LiveId" clId="{11A5A5CD-8D54-4A0E-A449-DA97F5972E3C}" dt="2025-06-25T19:49:50.277" v="2040" actId="14100"/>
          <ac:spMkLst>
            <pc:docMk/>
            <pc:sldMk cId="1777324620" sldId="633"/>
            <ac:spMk id="25" creationId="{576125BF-AE02-92EC-7602-15B9575899FD}"/>
          </ac:spMkLst>
        </pc:spChg>
        <pc:picChg chg="add mod">
          <ac:chgData name="Malek Alkholy" userId="b8ea5062cb0c2681" providerId="LiveId" clId="{11A5A5CD-8D54-4A0E-A449-DA97F5972E3C}" dt="2025-06-25T19:49:44.121" v="2038" actId="962"/>
          <ac:picMkLst>
            <pc:docMk/>
            <pc:sldMk cId="1777324620" sldId="633"/>
            <ac:picMk id="2" creationId="{2BE36BDA-1FB1-CCC3-FFB2-1A2AAF409322}"/>
          </ac:picMkLst>
        </pc:picChg>
        <pc:picChg chg="del mod">
          <ac:chgData name="Malek Alkholy" userId="b8ea5062cb0c2681" providerId="LiveId" clId="{11A5A5CD-8D54-4A0E-A449-DA97F5972E3C}" dt="2025-06-25T19:49:35.458" v="2032" actId="478"/>
          <ac:picMkLst>
            <pc:docMk/>
            <pc:sldMk cId="1777324620" sldId="633"/>
            <ac:picMk id="6" creationId="{DE93568B-4A06-C58A-7D53-8EB595C14E6D}"/>
          </ac:picMkLst>
        </pc:picChg>
      </pc:sldChg>
      <pc:sldChg chg="delSp modSp add mod">
        <pc:chgData name="Malek Alkholy" userId="b8ea5062cb0c2681" providerId="LiveId" clId="{11A5A5CD-8D54-4A0E-A449-DA97F5972E3C}" dt="2025-06-25T19:48:31.814" v="2022" actId="14100"/>
        <pc:sldMkLst>
          <pc:docMk/>
          <pc:sldMk cId="1266590295" sldId="634"/>
        </pc:sldMkLst>
        <pc:spChg chg="mod">
          <ac:chgData name="Malek Alkholy" userId="b8ea5062cb0c2681" providerId="LiveId" clId="{11A5A5CD-8D54-4A0E-A449-DA97F5972E3C}" dt="2025-06-25T10:25:05.373" v="75"/>
          <ac:spMkLst>
            <pc:docMk/>
            <pc:sldMk cId="1266590295" sldId="634"/>
            <ac:spMk id="3" creationId="{AB2BEF1D-9BA0-DF9A-2F4C-85A8D701BFFD}"/>
          </ac:spMkLst>
        </pc:spChg>
        <pc:spChg chg="mod">
          <ac:chgData name="Malek Alkholy" userId="b8ea5062cb0c2681" providerId="LiveId" clId="{11A5A5CD-8D54-4A0E-A449-DA97F5972E3C}" dt="2025-06-25T19:48:31.814" v="2022" actId="14100"/>
          <ac:spMkLst>
            <pc:docMk/>
            <pc:sldMk cId="1266590295" sldId="634"/>
            <ac:spMk id="25" creationId="{752F70FC-AA62-6599-98E3-81B08DA025A5}"/>
          </ac:spMkLst>
        </pc:spChg>
        <pc:picChg chg="del">
          <ac:chgData name="Malek Alkholy" userId="b8ea5062cb0c2681" providerId="LiveId" clId="{11A5A5CD-8D54-4A0E-A449-DA97F5972E3C}" dt="2025-06-25T19:48:27.124" v="2021" actId="478"/>
          <ac:picMkLst>
            <pc:docMk/>
            <pc:sldMk cId="1266590295" sldId="634"/>
            <ac:picMk id="6" creationId="{E885F144-1EC9-6E33-CB04-2DBEE3FAA559}"/>
          </ac:picMkLst>
        </pc:picChg>
      </pc:sldChg>
      <pc:sldChg chg="delSp modSp add mod">
        <pc:chgData name="Malek Alkholy" userId="b8ea5062cb0c2681" providerId="LiveId" clId="{11A5A5CD-8D54-4A0E-A449-DA97F5972E3C}" dt="2025-06-25T19:48:45.872" v="2024" actId="14100"/>
        <pc:sldMkLst>
          <pc:docMk/>
          <pc:sldMk cId="4094641942" sldId="635"/>
        </pc:sldMkLst>
        <pc:spChg chg="mod">
          <ac:chgData name="Malek Alkholy" userId="b8ea5062cb0c2681" providerId="LiveId" clId="{11A5A5CD-8D54-4A0E-A449-DA97F5972E3C}" dt="2025-06-25T10:25:05.373" v="75"/>
          <ac:spMkLst>
            <pc:docMk/>
            <pc:sldMk cId="4094641942" sldId="635"/>
            <ac:spMk id="3" creationId="{6317F974-594F-1B22-BECF-DD03951402EA}"/>
          </ac:spMkLst>
        </pc:spChg>
        <pc:spChg chg="mod">
          <ac:chgData name="Malek Alkholy" userId="b8ea5062cb0c2681" providerId="LiveId" clId="{11A5A5CD-8D54-4A0E-A449-DA97F5972E3C}" dt="2025-06-25T19:48:45.872" v="2024" actId="14100"/>
          <ac:spMkLst>
            <pc:docMk/>
            <pc:sldMk cId="4094641942" sldId="635"/>
            <ac:spMk id="25" creationId="{CC2A9DF5-1C7A-022C-FFDD-5025E3F2ACF9}"/>
          </ac:spMkLst>
        </pc:spChg>
        <pc:picChg chg="del mod">
          <ac:chgData name="Malek Alkholy" userId="b8ea5062cb0c2681" providerId="LiveId" clId="{11A5A5CD-8D54-4A0E-A449-DA97F5972E3C}" dt="2025-06-25T19:48:41.492" v="2023" actId="478"/>
          <ac:picMkLst>
            <pc:docMk/>
            <pc:sldMk cId="4094641942" sldId="635"/>
            <ac:picMk id="6" creationId="{B5EC4B98-F015-08F1-F623-1E7E612187E5}"/>
          </ac:picMkLst>
        </pc:picChg>
      </pc:sldChg>
      <pc:sldChg chg="new del">
        <pc:chgData name="Malek Alkholy" userId="b8ea5062cb0c2681" providerId="LiveId" clId="{11A5A5CD-8D54-4A0E-A449-DA97F5972E3C}" dt="2025-06-24T23:01:27.640" v="72" actId="47"/>
        <pc:sldMkLst>
          <pc:docMk/>
          <pc:sldMk cId="3174585845" sldId="636"/>
        </pc:sldMkLst>
      </pc:sldChg>
      <pc:sldChg chg="addSp delSp modSp add mod">
        <pc:chgData name="Malek Alkholy" userId="b8ea5062cb0c2681" providerId="LiveId" clId="{11A5A5CD-8D54-4A0E-A449-DA97F5972E3C}" dt="2025-06-25T19:53:03.947" v="2041" actId="14100"/>
        <pc:sldMkLst>
          <pc:docMk/>
          <pc:sldMk cId="3316697379" sldId="637"/>
        </pc:sldMkLst>
        <pc:spChg chg="add mod">
          <ac:chgData name="Malek Alkholy" userId="b8ea5062cb0c2681" providerId="LiveId" clId="{11A5A5CD-8D54-4A0E-A449-DA97F5972E3C}" dt="2025-06-25T13:49:55.383" v="1033" actId="20577"/>
          <ac:spMkLst>
            <pc:docMk/>
            <pc:sldMk cId="3316697379" sldId="637"/>
            <ac:spMk id="2" creationId="{235DF5EE-C5E1-D9E5-D0DB-FEA94CA4594D}"/>
          </ac:spMkLst>
        </pc:spChg>
        <pc:spChg chg="mod">
          <ac:chgData name="Malek Alkholy" userId="b8ea5062cb0c2681" providerId="LiveId" clId="{11A5A5CD-8D54-4A0E-A449-DA97F5972E3C}" dt="2025-06-25T10:25:05.373" v="75"/>
          <ac:spMkLst>
            <pc:docMk/>
            <pc:sldMk cId="3316697379" sldId="637"/>
            <ac:spMk id="3" creationId="{6AABE4DA-73D4-B5F8-0566-F52A2D56693A}"/>
          </ac:spMkLst>
        </pc:spChg>
        <pc:spChg chg="mod">
          <ac:chgData name="Malek Alkholy" userId="b8ea5062cb0c2681" providerId="LiveId" clId="{11A5A5CD-8D54-4A0E-A449-DA97F5972E3C}" dt="2025-06-25T19:53:03.947" v="2041" actId="14100"/>
          <ac:spMkLst>
            <pc:docMk/>
            <pc:sldMk cId="3316697379" sldId="637"/>
            <ac:spMk id="25" creationId="{BA8DB53F-B611-5F28-987A-15D4CBAFD4E5}"/>
          </ac:spMkLst>
        </pc:spChg>
        <pc:picChg chg="del">
          <ac:chgData name="Malek Alkholy" userId="b8ea5062cb0c2681" providerId="LiveId" clId="{11A5A5CD-8D54-4A0E-A449-DA97F5972E3C}" dt="2025-06-25T19:42:37.670" v="2019" actId="478"/>
          <ac:picMkLst>
            <pc:docMk/>
            <pc:sldMk cId="3316697379" sldId="637"/>
            <ac:picMk id="6" creationId="{11B823CB-040B-9C3C-CC8E-677639536850}"/>
          </ac:picMkLst>
        </pc:picChg>
      </pc:sldChg>
      <pc:sldChg chg="addSp delSp modSp add mod">
        <pc:chgData name="Malek Alkholy" userId="b8ea5062cb0c2681" providerId="LiveId" clId="{11A5A5CD-8D54-4A0E-A449-DA97F5972E3C}" dt="2025-06-25T19:32:31.627" v="1966" actId="962"/>
        <pc:sldMkLst>
          <pc:docMk/>
          <pc:sldMk cId="606807346" sldId="638"/>
        </pc:sldMkLst>
        <pc:spChg chg="add del mod">
          <ac:chgData name="Malek Alkholy" userId="b8ea5062cb0c2681" providerId="LiveId" clId="{11A5A5CD-8D54-4A0E-A449-DA97F5972E3C}" dt="2025-06-25T14:03:55.573" v="1055" actId="478"/>
          <ac:spMkLst>
            <pc:docMk/>
            <pc:sldMk cId="606807346" sldId="638"/>
            <ac:spMk id="2" creationId="{BE818360-0AE3-AE93-41E3-6662DE99F261}"/>
          </ac:spMkLst>
        </pc:spChg>
        <pc:spChg chg="mod">
          <ac:chgData name="Malek Alkholy" userId="b8ea5062cb0c2681" providerId="LiveId" clId="{11A5A5CD-8D54-4A0E-A449-DA97F5972E3C}" dt="2025-06-25T10:25:05.373" v="75"/>
          <ac:spMkLst>
            <pc:docMk/>
            <pc:sldMk cId="606807346" sldId="638"/>
            <ac:spMk id="3" creationId="{20FE329C-4234-C7DD-2A49-C4B3FD70A2A5}"/>
          </ac:spMkLst>
        </pc:spChg>
        <pc:spChg chg="mod">
          <ac:chgData name="Malek Alkholy" userId="b8ea5062cb0c2681" providerId="LiveId" clId="{11A5A5CD-8D54-4A0E-A449-DA97F5972E3C}" dt="2025-06-25T14:10:23.133" v="1076" actId="108"/>
          <ac:spMkLst>
            <pc:docMk/>
            <pc:sldMk cId="606807346" sldId="638"/>
            <ac:spMk id="25" creationId="{9632485A-CAB9-655C-F7DD-5F2205F07B01}"/>
          </ac:spMkLst>
        </pc:spChg>
        <pc:picChg chg="add mod">
          <ac:chgData name="Malek Alkholy" userId="b8ea5062cb0c2681" providerId="LiveId" clId="{11A5A5CD-8D54-4A0E-A449-DA97F5972E3C}" dt="2025-06-25T19:32:31.627" v="1966" actId="962"/>
          <ac:picMkLst>
            <pc:docMk/>
            <pc:sldMk cId="606807346" sldId="638"/>
            <ac:picMk id="4" creationId="{AA83A3AC-639A-5E24-45FF-C45F252BE4A8}"/>
          </ac:picMkLst>
        </pc:picChg>
        <pc:picChg chg="del">
          <ac:chgData name="Malek Alkholy" userId="b8ea5062cb0c2681" providerId="LiveId" clId="{11A5A5CD-8D54-4A0E-A449-DA97F5972E3C}" dt="2025-06-25T19:27:57.734" v="1956" actId="478"/>
          <ac:picMkLst>
            <pc:docMk/>
            <pc:sldMk cId="606807346" sldId="638"/>
            <ac:picMk id="6" creationId="{17D7A069-EA89-73D5-DEDC-F09A24EBA28F}"/>
          </ac:picMkLst>
        </pc:picChg>
      </pc:sldChg>
      <pc:sldChg chg="new del">
        <pc:chgData name="Malek Alkholy" userId="b8ea5062cb0c2681" providerId="LiveId" clId="{11A5A5CD-8D54-4A0E-A449-DA97F5972E3C}" dt="2025-06-25T17:02:50.809" v="1090" actId="47"/>
        <pc:sldMkLst>
          <pc:docMk/>
          <pc:sldMk cId="650523061" sldId="639"/>
        </pc:sldMkLst>
      </pc:sldChg>
      <pc:sldChg chg="delSp modSp add mod">
        <pc:chgData name="Malek Alkholy" userId="b8ea5062cb0c2681" providerId="LiveId" clId="{11A5A5CD-8D54-4A0E-A449-DA97F5972E3C}" dt="2025-06-25T17:53:52.297" v="1358" actId="14100"/>
        <pc:sldMkLst>
          <pc:docMk/>
          <pc:sldMk cId="1771034611" sldId="640"/>
        </pc:sldMkLst>
        <pc:spChg chg="mod">
          <ac:chgData name="Malek Alkholy" userId="b8ea5062cb0c2681" providerId="LiveId" clId="{11A5A5CD-8D54-4A0E-A449-DA97F5972E3C}" dt="2025-06-25T17:53:52.297" v="1358" actId="14100"/>
          <ac:spMkLst>
            <pc:docMk/>
            <pc:sldMk cId="1771034611" sldId="640"/>
            <ac:spMk id="25" creationId="{8F1D3FFB-6EF9-95A3-B7C3-41A931EDFD3D}"/>
          </ac:spMkLst>
        </pc:spChg>
        <pc:picChg chg="del mod">
          <ac:chgData name="Malek Alkholy" userId="b8ea5062cb0c2681" providerId="LiveId" clId="{11A5A5CD-8D54-4A0E-A449-DA97F5972E3C}" dt="2025-06-25T17:53:35.679" v="1356" actId="478"/>
          <ac:picMkLst>
            <pc:docMk/>
            <pc:sldMk cId="1771034611" sldId="640"/>
            <ac:picMk id="7" creationId="{B4C9265C-7798-9DA8-B861-E96BCA151CEF}"/>
          </ac:picMkLst>
        </pc:picChg>
      </pc:sldChg>
      <pc:sldChg chg="new del">
        <pc:chgData name="Malek Alkholy" userId="b8ea5062cb0c2681" providerId="LiveId" clId="{11A5A5CD-8D54-4A0E-A449-DA97F5972E3C}" dt="2025-06-25T17:41:38.475" v="1324" actId="47"/>
        <pc:sldMkLst>
          <pc:docMk/>
          <pc:sldMk cId="2692918893" sldId="641"/>
        </pc:sldMkLst>
      </pc:sldChg>
      <pc:sldChg chg="delSp modSp add mod">
        <pc:chgData name="Malek Alkholy" userId="b8ea5062cb0c2681" providerId="LiveId" clId="{11A5A5CD-8D54-4A0E-A449-DA97F5972E3C}" dt="2025-06-25T19:39:01.505" v="2011" actId="14100"/>
        <pc:sldMkLst>
          <pc:docMk/>
          <pc:sldMk cId="3218444511" sldId="642"/>
        </pc:sldMkLst>
        <pc:spChg chg="mod">
          <ac:chgData name="Malek Alkholy" userId="b8ea5062cb0c2681" providerId="LiveId" clId="{11A5A5CD-8D54-4A0E-A449-DA97F5972E3C}" dt="2025-06-25T19:39:01.505" v="2011" actId="14100"/>
          <ac:spMkLst>
            <pc:docMk/>
            <pc:sldMk cId="3218444511" sldId="642"/>
            <ac:spMk id="25" creationId="{1161708F-3E6D-7026-2B8B-EA4702366E81}"/>
          </ac:spMkLst>
        </pc:spChg>
        <pc:picChg chg="del">
          <ac:chgData name="Malek Alkholy" userId="b8ea5062cb0c2681" providerId="LiveId" clId="{11A5A5CD-8D54-4A0E-A449-DA97F5972E3C}" dt="2025-06-25T19:38:51.346" v="2009" actId="478"/>
          <ac:picMkLst>
            <pc:docMk/>
            <pc:sldMk cId="3218444511" sldId="642"/>
            <ac:picMk id="7" creationId="{248F09A9-808E-1AD2-800F-DC9C26F94914}"/>
          </ac:picMkLst>
        </pc:picChg>
      </pc:sldChg>
      <pc:sldChg chg="new del">
        <pc:chgData name="Malek Alkholy" userId="b8ea5062cb0c2681" providerId="LiveId" clId="{11A5A5CD-8D54-4A0E-A449-DA97F5972E3C}" dt="2025-06-25T18:00:49.421" v="1518" actId="47"/>
        <pc:sldMkLst>
          <pc:docMk/>
          <pc:sldMk cId="3784590664" sldId="643"/>
        </pc:sldMkLst>
      </pc:sldChg>
      <pc:sldChg chg="addSp delSp modSp add mod">
        <pc:chgData name="Malek Alkholy" userId="b8ea5062cb0c2681" providerId="LiveId" clId="{11A5A5CD-8D54-4A0E-A449-DA97F5972E3C}" dt="2025-06-25T19:40:28.785" v="2018" actId="14100"/>
        <pc:sldMkLst>
          <pc:docMk/>
          <pc:sldMk cId="3156136103" sldId="644"/>
        </pc:sldMkLst>
        <pc:spChg chg="mod">
          <ac:chgData name="Malek Alkholy" userId="b8ea5062cb0c2681" providerId="LiveId" clId="{11A5A5CD-8D54-4A0E-A449-DA97F5972E3C}" dt="2025-06-25T18:06:49.006" v="1631" actId="207"/>
          <ac:spMkLst>
            <pc:docMk/>
            <pc:sldMk cId="3156136103" sldId="644"/>
            <ac:spMk id="25" creationId="{1CEF172C-E595-3EEE-F3A8-9A4BCE8C77F9}"/>
          </ac:spMkLst>
        </pc:spChg>
        <pc:picChg chg="add mod">
          <ac:chgData name="Malek Alkholy" userId="b8ea5062cb0c2681" providerId="LiveId" clId="{11A5A5CD-8D54-4A0E-A449-DA97F5972E3C}" dt="2025-06-25T19:40:28.785" v="2018" actId="14100"/>
          <ac:picMkLst>
            <pc:docMk/>
            <pc:sldMk cId="3156136103" sldId="644"/>
            <ac:picMk id="4" creationId="{59623E69-88E5-001B-0452-17CA55D48C43}"/>
          </ac:picMkLst>
        </pc:picChg>
        <pc:picChg chg="del">
          <ac:chgData name="Malek Alkholy" userId="b8ea5062cb0c2681" providerId="LiveId" clId="{11A5A5CD-8D54-4A0E-A449-DA97F5972E3C}" dt="2025-06-25T19:40:10.040" v="2012" actId="478"/>
          <ac:picMkLst>
            <pc:docMk/>
            <pc:sldMk cId="3156136103" sldId="644"/>
            <ac:picMk id="7" creationId="{B4835CB5-DC2E-7B1D-A542-685C9A702091}"/>
          </ac:picMkLst>
        </pc:picChg>
      </pc:sldChg>
      <pc:sldChg chg="addSp delSp new del mod">
        <pc:chgData name="Malek Alkholy" userId="b8ea5062cb0c2681" providerId="LiveId" clId="{11A5A5CD-8D54-4A0E-A449-DA97F5972E3C}" dt="2025-06-25T18:23:18.004" v="1645" actId="47"/>
        <pc:sldMkLst>
          <pc:docMk/>
          <pc:sldMk cId="1429054315" sldId="645"/>
        </pc:sldMkLst>
        <pc:spChg chg="add del">
          <ac:chgData name="Malek Alkholy" userId="b8ea5062cb0c2681" providerId="LiveId" clId="{11A5A5CD-8D54-4A0E-A449-DA97F5972E3C}" dt="2025-06-25T18:23:12.515" v="1643" actId="22"/>
          <ac:spMkLst>
            <pc:docMk/>
            <pc:sldMk cId="1429054315" sldId="645"/>
            <ac:spMk id="3" creationId="{C800057C-2688-CE83-8215-E1FE26BF528C}"/>
          </ac:spMkLst>
        </pc:spChg>
      </pc:sldChg>
      <pc:sldChg chg="addSp delSp modSp add mod ord">
        <pc:chgData name="Malek Alkholy" userId="b8ea5062cb0c2681" providerId="LiveId" clId="{11A5A5CD-8D54-4A0E-A449-DA97F5972E3C}" dt="2025-06-25T19:54:07.223" v="2058" actId="14100"/>
        <pc:sldMkLst>
          <pc:docMk/>
          <pc:sldMk cId="1660230157" sldId="646"/>
        </pc:sldMkLst>
        <pc:spChg chg="mod">
          <ac:chgData name="Malek Alkholy" userId="b8ea5062cb0c2681" providerId="LiveId" clId="{11A5A5CD-8D54-4A0E-A449-DA97F5972E3C}" dt="2025-06-25T19:54:00.366" v="2056" actId="20577"/>
          <ac:spMkLst>
            <pc:docMk/>
            <pc:sldMk cId="1660230157" sldId="646"/>
            <ac:spMk id="25" creationId="{D5D1BC91-D6C6-FCE1-3ED6-D92EE4296169}"/>
          </ac:spMkLst>
        </pc:spChg>
        <pc:picChg chg="add mod">
          <ac:chgData name="Malek Alkholy" userId="b8ea5062cb0c2681" providerId="LiveId" clId="{11A5A5CD-8D54-4A0E-A449-DA97F5972E3C}" dt="2025-06-25T19:54:07.223" v="2058" actId="14100"/>
          <ac:picMkLst>
            <pc:docMk/>
            <pc:sldMk cId="1660230157" sldId="646"/>
            <ac:picMk id="2" creationId="{3EA45E74-8C1E-DECF-07AE-DAEF30A3D0CB}"/>
          </ac:picMkLst>
        </pc:picChg>
        <pc:picChg chg="del">
          <ac:chgData name="Malek Alkholy" userId="b8ea5062cb0c2681" providerId="LiveId" clId="{11A5A5CD-8D54-4A0E-A449-DA97F5972E3C}" dt="2025-06-25T19:53:47.237" v="2047" actId="478"/>
          <ac:picMkLst>
            <pc:docMk/>
            <pc:sldMk cId="1660230157" sldId="646"/>
            <ac:picMk id="6" creationId="{E43E950D-1E2B-E062-E02F-97181508DB45}"/>
          </ac:picMkLst>
        </pc:picChg>
      </pc:sldChg>
    </pc:docChg>
  </pc:docChgLst>
  <pc:docChgLst>
    <pc:chgData name="Malek Alkholy" userId="b8ea5062cb0c2681" providerId="LiveId" clId="{B408DEC8-611D-4158-9AA2-CF42412725A2}"/>
    <pc:docChg chg="undo custSel addSld delSld modSld sldOrd modSection">
      <pc:chgData name="Malek Alkholy" userId="b8ea5062cb0c2681" providerId="LiveId" clId="{B408DEC8-611D-4158-9AA2-CF42412725A2}" dt="2025-06-11T02:23:35.924" v="538" actId="20577"/>
      <pc:docMkLst>
        <pc:docMk/>
      </pc:docMkLst>
      <pc:sldChg chg="modSp mod">
        <pc:chgData name="Malek Alkholy" userId="b8ea5062cb0c2681" providerId="LiveId" clId="{B408DEC8-611D-4158-9AA2-CF42412725A2}" dt="2025-06-11T02:23:02.201" v="529"/>
        <pc:sldMkLst>
          <pc:docMk/>
          <pc:sldMk cId="0" sldId="271"/>
        </pc:sldMkLst>
        <pc:spChg chg="mod">
          <ac:chgData name="Malek Alkholy" userId="b8ea5062cb0c2681" providerId="LiveId" clId="{B408DEC8-611D-4158-9AA2-CF42412725A2}" dt="2025-06-11T02:23:02.201" v="529"/>
          <ac:spMkLst>
            <pc:docMk/>
            <pc:sldMk cId="0" sldId="271"/>
            <ac:spMk id="34" creationId="{00000000-0000-0000-0000-000000000000}"/>
          </ac:spMkLst>
        </pc:spChg>
      </pc:sldChg>
      <pc:sldChg chg="modSp mod">
        <pc:chgData name="Malek Alkholy" userId="b8ea5062cb0c2681" providerId="LiveId" clId="{B408DEC8-611D-4158-9AA2-CF42412725A2}" dt="2025-06-11T01:57:28.193" v="508" actId="20577"/>
        <pc:sldMkLst>
          <pc:docMk/>
          <pc:sldMk cId="38798439" sldId="541"/>
        </pc:sldMkLst>
        <pc:spChg chg="mod">
          <ac:chgData name="Malek Alkholy" userId="b8ea5062cb0c2681" providerId="LiveId" clId="{B408DEC8-611D-4158-9AA2-CF42412725A2}" dt="2025-06-11T01:57:28.193" v="508" actId="20577"/>
          <ac:spMkLst>
            <pc:docMk/>
            <pc:sldMk cId="38798439" sldId="541"/>
            <ac:spMk id="2" creationId="{FFE258DB-4EAA-3436-3B3E-51BCACD0B49B}"/>
          </ac:spMkLst>
        </pc:spChg>
        <pc:spChg chg="mod">
          <ac:chgData name="Malek Alkholy" userId="b8ea5062cb0c2681" providerId="LiveId" clId="{B408DEC8-611D-4158-9AA2-CF42412725A2}" dt="2025-06-11T01:10:50.747" v="79" actId="20577"/>
          <ac:spMkLst>
            <pc:docMk/>
            <pc:sldMk cId="38798439" sldId="541"/>
            <ac:spMk id="25" creationId="{00000000-0000-0000-0000-000000000000}"/>
          </ac:spMkLst>
        </pc:spChg>
      </pc:sldChg>
      <pc:sldChg chg="addSp modSp mod">
        <pc:chgData name="Malek Alkholy" userId="b8ea5062cb0c2681" providerId="LiveId" clId="{B408DEC8-611D-4158-9AA2-CF42412725A2}" dt="2025-06-11T01:02:53.443" v="6" actId="962"/>
        <pc:sldMkLst>
          <pc:docMk/>
          <pc:sldMk cId="1243276405" sldId="553"/>
        </pc:sldMkLst>
        <pc:spChg chg="mod">
          <ac:chgData name="Malek Alkholy" userId="b8ea5062cb0c2681" providerId="LiveId" clId="{B408DEC8-611D-4158-9AA2-CF42412725A2}" dt="2025-06-11T01:02:47.963" v="3" actId="20577"/>
          <ac:spMkLst>
            <pc:docMk/>
            <pc:sldMk cId="1243276405" sldId="553"/>
            <ac:spMk id="25" creationId="{00000000-0000-0000-0000-000000000000}"/>
          </ac:spMkLst>
        </pc:spChg>
      </pc:sldChg>
      <pc:sldChg chg="modSp mod">
        <pc:chgData name="Malek Alkholy" userId="b8ea5062cb0c2681" providerId="LiveId" clId="{B408DEC8-611D-4158-9AA2-CF42412725A2}" dt="2025-06-11T01:57:43.904" v="509" actId="20577"/>
        <pc:sldMkLst>
          <pc:docMk/>
          <pc:sldMk cId="707623981" sldId="569"/>
        </pc:sldMkLst>
      </pc:sldChg>
      <pc:sldChg chg="modSp mod">
        <pc:chgData name="Malek Alkholy" userId="b8ea5062cb0c2681" providerId="LiveId" clId="{B408DEC8-611D-4158-9AA2-CF42412725A2}" dt="2025-06-11T01:58:33.517" v="515" actId="20577"/>
        <pc:sldMkLst>
          <pc:docMk/>
          <pc:sldMk cId="1697916671" sldId="581"/>
        </pc:sldMkLst>
      </pc:sldChg>
      <pc:sldChg chg="modSp mod">
        <pc:chgData name="Malek Alkholy" userId="b8ea5062cb0c2681" providerId="LiveId" clId="{B408DEC8-611D-4158-9AA2-CF42412725A2}" dt="2025-06-11T01:58:48.222" v="524" actId="20577"/>
        <pc:sldMkLst>
          <pc:docMk/>
          <pc:sldMk cId="715235238" sldId="584"/>
        </pc:sldMkLst>
      </pc:sldChg>
      <pc:sldChg chg="addSp delSp modSp mod">
        <pc:chgData name="Malek Alkholy" userId="b8ea5062cb0c2681" providerId="LiveId" clId="{B408DEC8-611D-4158-9AA2-CF42412725A2}" dt="2025-06-11T02:23:35.924" v="538" actId="20577"/>
        <pc:sldMkLst>
          <pc:docMk/>
          <pc:sldMk cId="3100468604" sldId="595"/>
        </pc:sldMkLst>
      </pc:sldChg>
      <pc:sldChg chg="modSp mod">
        <pc:chgData name="Malek Alkholy" userId="b8ea5062cb0c2681" providerId="LiveId" clId="{B408DEC8-611D-4158-9AA2-CF42412725A2}" dt="2025-06-11T01:58:28.569" v="514" actId="20577"/>
        <pc:sldMkLst>
          <pc:docMk/>
          <pc:sldMk cId="3453954220" sldId="613"/>
        </pc:sldMkLst>
      </pc:sldChg>
      <pc:sldChg chg="new del">
        <pc:chgData name="Malek Alkholy" userId="b8ea5062cb0c2681" providerId="LiveId" clId="{B408DEC8-611D-4158-9AA2-CF42412725A2}" dt="2025-06-11T01:03:53.926" v="9" actId="47"/>
        <pc:sldMkLst>
          <pc:docMk/>
          <pc:sldMk cId="2416941470" sldId="616"/>
        </pc:sldMkLst>
      </pc:sldChg>
      <pc:sldChg chg="modSp add mod">
        <pc:chgData name="Malek Alkholy" userId="b8ea5062cb0c2681" providerId="LiveId" clId="{B408DEC8-611D-4158-9AA2-CF42412725A2}" dt="2025-06-11T01:07:07.413" v="76" actId="20577"/>
        <pc:sldMkLst>
          <pc:docMk/>
          <pc:sldMk cId="3727259487" sldId="617"/>
        </pc:sldMkLst>
        <pc:spChg chg="mod">
          <ac:chgData name="Malek Alkholy" userId="b8ea5062cb0c2681" providerId="LiveId" clId="{B408DEC8-611D-4158-9AA2-CF42412725A2}" dt="2025-06-11T01:07:07.413" v="76" actId="20577"/>
          <ac:spMkLst>
            <pc:docMk/>
            <pc:sldMk cId="3727259487" sldId="617"/>
            <ac:spMk id="25" creationId="{5CFC4028-F42C-7AF4-55AF-DCB2CECC3AE8}"/>
          </ac:spMkLst>
        </pc:spChg>
      </pc:sldChg>
      <pc:sldChg chg="new del">
        <pc:chgData name="Malek Alkholy" userId="b8ea5062cb0c2681" providerId="LiveId" clId="{B408DEC8-611D-4158-9AA2-CF42412725A2}" dt="2025-06-11T01:11:13.251" v="82" actId="47"/>
        <pc:sldMkLst>
          <pc:docMk/>
          <pc:sldMk cId="3202555307" sldId="618"/>
        </pc:sldMkLst>
      </pc:sldChg>
      <pc:sldChg chg="delSp modSp add mod">
        <pc:chgData name="Malek Alkholy" userId="b8ea5062cb0c2681" providerId="LiveId" clId="{B408DEC8-611D-4158-9AA2-CF42412725A2}" dt="2025-06-11T01:39:24.230" v="428" actId="478"/>
        <pc:sldMkLst>
          <pc:docMk/>
          <pc:sldMk cId="1720142267" sldId="619"/>
        </pc:sldMkLst>
        <pc:spChg chg="mod">
          <ac:chgData name="Malek Alkholy" userId="b8ea5062cb0c2681" providerId="LiveId" clId="{B408DEC8-611D-4158-9AA2-CF42412725A2}" dt="2025-06-11T01:38:16.778" v="427" actId="1076"/>
          <ac:spMkLst>
            <pc:docMk/>
            <pc:sldMk cId="1720142267" sldId="619"/>
            <ac:spMk id="25" creationId="{755A9E7D-E290-9A89-1C3B-9E71014D1F12}"/>
          </ac:spMkLst>
        </pc:spChg>
      </pc:sldChg>
      <pc:sldChg chg="new del">
        <pc:chgData name="Malek Alkholy" userId="b8ea5062cb0c2681" providerId="LiveId" clId="{B408DEC8-611D-4158-9AA2-CF42412725A2}" dt="2025-06-11T01:40:32.281" v="431" actId="47"/>
        <pc:sldMkLst>
          <pc:docMk/>
          <pc:sldMk cId="3214867478" sldId="620"/>
        </pc:sldMkLst>
      </pc:sldChg>
      <pc:sldChg chg="modSp add mod ord">
        <pc:chgData name="Malek Alkholy" userId="b8ea5062cb0c2681" providerId="LiveId" clId="{B408DEC8-611D-4158-9AA2-CF42412725A2}" dt="2025-06-11T01:40:49.094" v="435"/>
        <pc:sldMkLst>
          <pc:docMk/>
          <pc:sldMk cId="2068725008" sldId="621"/>
        </pc:sldMkLst>
      </pc:sldChg>
    </pc:docChg>
  </pc:docChgLst>
  <pc:docChgLst>
    <pc:chgData name="Malek Alkholy" userId="b8ea5062cb0c2681" providerId="LiveId" clId="{06E20301-F1E6-4D6D-BE6F-77AF6EA2E9E9}"/>
    <pc:docChg chg="undo custSel addSld delSld modSld modSection">
      <pc:chgData name="Malek Alkholy" userId="b8ea5062cb0c2681" providerId="LiveId" clId="{06E20301-F1E6-4D6D-BE6F-77AF6EA2E9E9}" dt="2025-06-18T22:20:38.744" v="6560" actId="20577"/>
      <pc:docMkLst>
        <pc:docMk/>
      </pc:docMkLst>
      <pc:sldChg chg="modSp mod">
        <pc:chgData name="Malek Alkholy" userId="b8ea5062cb0c2681" providerId="LiveId" clId="{06E20301-F1E6-4D6D-BE6F-77AF6EA2E9E9}" dt="2025-06-18T13:17:47.497" v="1449" actId="14100"/>
        <pc:sldMkLst>
          <pc:docMk/>
          <pc:sldMk cId="38798439" sldId="541"/>
        </pc:sldMkLst>
        <pc:spChg chg="mod">
          <ac:chgData name="Malek Alkholy" userId="b8ea5062cb0c2681" providerId="LiveId" clId="{06E20301-F1E6-4D6D-BE6F-77AF6EA2E9E9}" dt="2025-06-18T12:23:11.075" v="146" actId="20577"/>
          <ac:spMkLst>
            <pc:docMk/>
            <pc:sldMk cId="38798439" sldId="541"/>
            <ac:spMk id="2" creationId="{FFE258DB-4EAA-3436-3B3E-51BCACD0B49B}"/>
          </ac:spMkLst>
        </pc:spChg>
        <pc:spChg chg="mod">
          <ac:chgData name="Malek Alkholy" userId="b8ea5062cb0c2681" providerId="LiveId" clId="{06E20301-F1E6-4D6D-BE6F-77AF6EA2E9E9}" dt="2025-06-18T13:17:47.497" v="1449" actId="14100"/>
          <ac:spMkLst>
            <pc:docMk/>
            <pc:sldMk cId="38798439" sldId="541"/>
            <ac:spMk id="25" creationId="{00000000-0000-0000-0000-000000000000}"/>
          </ac:spMkLst>
        </pc:spChg>
        <pc:picChg chg="mod">
          <ac:chgData name="Malek Alkholy" userId="b8ea5062cb0c2681" providerId="LiveId" clId="{06E20301-F1E6-4D6D-BE6F-77AF6EA2E9E9}" dt="2025-06-18T13:17:35.742" v="1448" actId="14100"/>
          <ac:picMkLst>
            <pc:docMk/>
            <pc:sldMk cId="38798439" sldId="541"/>
            <ac:picMk id="6" creationId="{38EFB813-4E87-721B-34C8-2FB7C8FA95BF}"/>
          </ac:picMkLst>
        </pc:picChg>
      </pc:sldChg>
      <pc:sldChg chg="modSp mod">
        <pc:chgData name="Malek Alkholy" userId="b8ea5062cb0c2681" providerId="LiveId" clId="{06E20301-F1E6-4D6D-BE6F-77AF6EA2E9E9}" dt="2025-06-18T13:37:57.551" v="1628" actId="20577"/>
        <pc:sldMkLst>
          <pc:docMk/>
          <pc:sldMk cId="2363869297" sldId="543"/>
        </pc:sldMkLst>
        <pc:spChg chg="mod">
          <ac:chgData name="Malek Alkholy" userId="b8ea5062cb0c2681" providerId="LiveId" clId="{06E20301-F1E6-4D6D-BE6F-77AF6EA2E9E9}" dt="2025-06-18T13:37:57.551" v="1628" actId="20577"/>
          <ac:spMkLst>
            <pc:docMk/>
            <pc:sldMk cId="2363869297" sldId="543"/>
            <ac:spMk id="25" creationId="{00000000-0000-0000-0000-000000000000}"/>
          </ac:spMkLst>
        </pc:spChg>
      </pc:sldChg>
      <pc:sldChg chg="modSp mod">
        <pc:chgData name="Malek Alkholy" userId="b8ea5062cb0c2681" providerId="LiveId" clId="{06E20301-F1E6-4D6D-BE6F-77AF6EA2E9E9}" dt="2025-06-18T13:11:45.553" v="1258" actId="20577"/>
        <pc:sldMkLst>
          <pc:docMk/>
          <pc:sldMk cId="2363337939" sldId="544"/>
        </pc:sldMkLst>
        <pc:spChg chg="mod">
          <ac:chgData name="Malek Alkholy" userId="b8ea5062cb0c2681" providerId="LiveId" clId="{06E20301-F1E6-4D6D-BE6F-77AF6EA2E9E9}" dt="2025-06-18T13:11:45.553" v="1258" actId="20577"/>
          <ac:spMkLst>
            <pc:docMk/>
            <pc:sldMk cId="2363337939" sldId="544"/>
            <ac:spMk id="25" creationId="{00000000-0000-0000-0000-000000000000}"/>
          </ac:spMkLst>
        </pc:spChg>
      </pc:sldChg>
      <pc:sldChg chg="addSp modSp mod">
        <pc:chgData name="Malek Alkholy" userId="b8ea5062cb0c2681" providerId="LiveId" clId="{06E20301-F1E6-4D6D-BE6F-77AF6EA2E9E9}" dt="2025-06-18T12:57:53.697" v="563" actId="207"/>
        <pc:sldMkLst>
          <pc:docMk/>
          <pc:sldMk cId="1692542848" sldId="546"/>
        </pc:sldMkLst>
        <pc:spChg chg="mod">
          <ac:chgData name="Malek Alkholy" userId="b8ea5062cb0c2681" providerId="LiveId" clId="{06E20301-F1E6-4D6D-BE6F-77AF6EA2E9E9}" dt="2025-06-18T12:57:53.697" v="563" actId="207"/>
          <ac:spMkLst>
            <pc:docMk/>
            <pc:sldMk cId="1692542848" sldId="546"/>
            <ac:spMk id="25" creationId="{00000000-0000-0000-0000-000000000000}"/>
          </ac:spMkLst>
        </pc:spChg>
      </pc:sldChg>
      <pc:sldChg chg="modSp mod">
        <pc:chgData name="Malek Alkholy" userId="b8ea5062cb0c2681" providerId="LiveId" clId="{06E20301-F1E6-4D6D-BE6F-77AF6EA2E9E9}" dt="2025-06-18T13:53:36.397" v="1726" actId="20577"/>
        <pc:sldMkLst>
          <pc:docMk/>
          <pc:sldMk cId="1140162630" sldId="547"/>
        </pc:sldMkLst>
        <pc:spChg chg="mod">
          <ac:chgData name="Malek Alkholy" userId="b8ea5062cb0c2681" providerId="LiveId" clId="{06E20301-F1E6-4D6D-BE6F-77AF6EA2E9E9}" dt="2025-06-18T13:53:36.397" v="1726" actId="20577"/>
          <ac:spMkLst>
            <pc:docMk/>
            <pc:sldMk cId="1140162630" sldId="547"/>
            <ac:spMk id="25" creationId="{00000000-0000-0000-0000-000000000000}"/>
          </ac:spMkLst>
        </pc:spChg>
      </pc:sldChg>
      <pc:sldChg chg="modSp mod">
        <pc:chgData name="Malek Alkholy" userId="b8ea5062cb0c2681" providerId="LiveId" clId="{06E20301-F1E6-4D6D-BE6F-77AF6EA2E9E9}" dt="2025-06-18T14:07:58.351" v="2061" actId="20577"/>
        <pc:sldMkLst>
          <pc:docMk/>
          <pc:sldMk cId="1800775181" sldId="549"/>
        </pc:sldMkLst>
        <pc:spChg chg="mod">
          <ac:chgData name="Malek Alkholy" userId="b8ea5062cb0c2681" providerId="LiveId" clId="{06E20301-F1E6-4D6D-BE6F-77AF6EA2E9E9}" dt="2025-06-18T14:07:58.351" v="2061" actId="20577"/>
          <ac:spMkLst>
            <pc:docMk/>
            <pc:sldMk cId="1800775181" sldId="549"/>
            <ac:spMk id="25" creationId="{00000000-0000-0000-0000-000000000000}"/>
          </ac:spMkLst>
        </pc:spChg>
      </pc:sldChg>
      <pc:sldChg chg="modSp mod">
        <pc:chgData name="Malek Alkholy" userId="b8ea5062cb0c2681" providerId="LiveId" clId="{06E20301-F1E6-4D6D-BE6F-77AF6EA2E9E9}" dt="2025-06-18T12:30:12.486" v="253" actId="20577"/>
        <pc:sldMkLst>
          <pc:docMk/>
          <pc:sldMk cId="4033472675" sldId="551"/>
        </pc:sldMkLst>
        <pc:spChg chg="mod">
          <ac:chgData name="Malek Alkholy" userId="b8ea5062cb0c2681" providerId="LiveId" clId="{06E20301-F1E6-4D6D-BE6F-77AF6EA2E9E9}" dt="2025-06-18T12:29:53.009" v="249" actId="1076"/>
          <ac:spMkLst>
            <pc:docMk/>
            <pc:sldMk cId="4033472675" sldId="551"/>
            <ac:spMk id="25" creationId="{00000000-0000-0000-0000-000000000000}"/>
          </ac:spMkLst>
        </pc:spChg>
      </pc:sldChg>
      <pc:sldChg chg="addSp delSp modSp mod">
        <pc:chgData name="Malek Alkholy" userId="b8ea5062cb0c2681" providerId="LiveId" clId="{06E20301-F1E6-4D6D-BE6F-77AF6EA2E9E9}" dt="2025-06-18T21:36:59.199" v="6385" actId="207"/>
        <pc:sldMkLst>
          <pc:docMk/>
          <pc:sldMk cId="1243276405" sldId="553"/>
        </pc:sldMkLst>
        <pc:spChg chg="mod">
          <ac:chgData name="Malek Alkholy" userId="b8ea5062cb0c2681" providerId="LiveId" clId="{06E20301-F1E6-4D6D-BE6F-77AF6EA2E9E9}" dt="2025-06-18T21:36:59.199" v="6385" actId="207"/>
          <ac:spMkLst>
            <pc:docMk/>
            <pc:sldMk cId="1243276405" sldId="553"/>
            <ac:spMk id="25" creationId="{00000000-0000-0000-0000-000000000000}"/>
          </ac:spMkLst>
        </pc:spChg>
      </pc:sldChg>
      <pc:sldChg chg="addSp delSp modSp mod">
        <pc:chgData name="Malek Alkholy" userId="b8ea5062cb0c2681" providerId="LiveId" clId="{06E20301-F1E6-4D6D-BE6F-77AF6EA2E9E9}" dt="2025-06-18T21:43:22.276" v="6398" actId="1076"/>
        <pc:sldMkLst>
          <pc:docMk/>
          <pc:sldMk cId="2946330290" sldId="555"/>
        </pc:sldMkLst>
        <pc:spChg chg="add mod">
          <ac:chgData name="Malek Alkholy" userId="b8ea5062cb0c2681" providerId="LiveId" clId="{06E20301-F1E6-4D6D-BE6F-77AF6EA2E9E9}" dt="2025-06-18T12:31:36.897" v="301" actId="20577"/>
          <ac:spMkLst>
            <pc:docMk/>
            <pc:sldMk cId="2946330290" sldId="555"/>
            <ac:spMk id="2" creationId="{0B74BF35-D7B2-0358-0C64-1BF5EFC7621E}"/>
          </ac:spMkLst>
        </pc:spChg>
        <pc:spChg chg="mod">
          <ac:chgData name="Malek Alkholy" userId="b8ea5062cb0c2681" providerId="LiveId" clId="{06E20301-F1E6-4D6D-BE6F-77AF6EA2E9E9}" dt="2025-06-18T21:37:09.097" v="6386" actId="207"/>
          <ac:spMkLst>
            <pc:docMk/>
            <pc:sldMk cId="2946330290" sldId="555"/>
            <ac:spMk id="25" creationId="{00000000-0000-0000-0000-000000000000}"/>
          </ac:spMkLst>
        </pc:spChg>
      </pc:sldChg>
      <pc:sldChg chg="addSp modSp mod">
        <pc:chgData name="Malek Alkholy" userId="b8ea5062cb0c2681" providerId="LiveId" clId="{06E20301-F1E6-4D6D-BE6F-77AF6EA2E9E9}" dt="2025-06-18T21:41:20.724" v="6394" actId="14100"/>
        <pc:sldMkLst>
          <pc:docMk/>
          <pc:sldMk cId="872543429" sldId="557"/>
        </pc:sldMkLst>
        <pc:spChg chg="mod">
          <ac:chgData name="Malek Alkholy" userId="b8ea5062cb0c2681" providerId="LiveId" clId="{06E20301-F1E6-4D6D-BE6F-77AF6EA2E9E9}" dt="2025-06-18T21:41:20.724" v="6394" actId="14100"/>
          <ac:spMkLst>
            <pc:docMk/>
            <pc:sldMk cId="872543429" sldId="557"/>
            <ac:spMk id="25" creationId="{00000000-0000-0000-0000-000000000000}"/>
          </ac:spMkLst>
        </pc:spChg>
      </pc:sldChg>
      <pc:sldChg chg="addSp modSp mod">
        <pc:chgData name="Malek Alkholy" userId="b8ea5062cb0c2681" providerId="LiveId" clId="{06E20301-F1E6-4D6D-BE6F-77AF6EA2E9E9}" dt="2025-06-18T21:44:00.581" v="6404" actId="14100"/>
        <pc:sldMkLst>
          <pc:docMk/>
          <pc:sldMk cId="2879204507" sldId="558"/>
        </pc:sldMkLst>
        <pc:spChg chg="mod">
          <ac:chgData name="Malek Alkholy" userId="b8ea5062cb0c2681" providerId="LiveId" clId="{06E20301-F1E6-4D6D-BE6F-77AF6EA2E9E9}" dt="2025-06-18T21:44:00.581" v="6404" actId="14100"/>
          <ac:spMkLst>
            <pc:docMk/>
            <pc:sldMk cId="2879204507" sldId="558"/>
            <ac:spMk id="25" creationId="{00000000-0000-0000-0000-000000000000}"/>
          </ac:spMkLst>
        </pc:spChg>
      </pc:sldChg>
      <pc:sldChg chg="addSp modSp mod">
        <pc:chgData name="Malek Alkholy" userId="b8ea5062cb0c2681" providerId="LiveId" clId="{06E20301-F1E6-4D6D-BE6F-77AF6EA2E9E9}" dt="2025-06-18T21:43:46.175" v="6401" actId="14100"/>
        <pc:sldMkLst>
          <pc:docMk/>
          <pc:sldMk cId="1517959432" sldId="560"/>
        </pc:sldMkLst>
        <pc:spChg chg="mod">
          <ac:chgData name="Malek Alkholy" userId="b8ea5062cb0c2681" providerId="LiveId" clId="{06E20301-F1E6-4D6D-BE6F-77AF6EA2E9E9}" dt="2025-06-18T21:43:46.175" v="6401" actId="14100"/>
          <ac:spMkLst>
            <pc:docMk/>
            <pc:sldMk cId="1517959432" sldId="560"/>
            <ac:spMk id="25" creationId="{00000000-0000-0000-0000-000000000000}"/>
          </ac:spMkLst>
        </pc:spChg>
      </pc:sldChg>
      <pc:sldChg chg="addSp modSp mod">
        <pc:chgData name="Malek Alkholy" userId="b8ea5062cb0c2681" providerId="LiveId" clId="{06E20301-F1E6-4D6D-BE6F-77AF6EA2E9E9}" dt="2025-06-18T21:48:08.887" v="6426" actId="14100"/>
        <pc:sldMkLst>
          <pc:docMk/>
          <pc:sldMk cId="618485783" sldId="562"/>
        </pc:sldMkLst>
        <pc:spChg chg="mod">
          <ac:chgData name="Malek Alkholy" userId="b8ea5062cb0c2681" providerId="LiveId" clId="{06E20301-F1E6-4D6D-BE6F-77AF6EA2E9E9}" dt="2025-06-18T21:48:08.887" v="6426" actId="14100"/>
          <ac:spMkLst>
            <pc:docMk/>
            <pc:sldMk cId="618485783" sldId="562"/>
            <ac:spMk id="25" creationId="{00000000-0000-0000-0000-000000000000}"/>
          </ac:spMkLst>
        </pc:spChg>
        <pc:picChg chg="add mod">
          <ac:chgData name="Malek Alkholy" userId="b8ea5062cb0c2681" providerId="LiveId" clId="{06E20301-F1E6-4D6D-BE6F-77AF6EA2E9E9}" dt="2025-06-18T21:47:59.148" v="6425" actId="14100"/>
          <ac:picMkLst>
            <pc:docMk/>
            <pc:sldMk cId="618485783" sldId="562"/>
            <ac:picMk id="6" creationId="{CB307ACC-ACF6-B826-C374-AC12F764306A}"/>
          </ac:picMkLst>
        </pc:picChg>
      </pc:sldChg>
      <pc:sldChg chg="modSp mod">
        <pc:chgData name="Malek Alkholy" userId="b8ea5062cb0c2681" providerId="LiveId" clId="{06E20301-F1E6-4D6D-BE6F-77AF6EA2E9E9}" dt="2025-06-17T23:19:01.257" v="145" actId="2710"/>
        <pc:sldMkLst>
          <pc:docMk/>
          <pc:sldMk cId="1112698295" sldId="565"/>
        </pc:sldMkLst>
        <pc:spChg chg="mod">
          <ac:chgData name="Malek Alkholy" userId="b8ea5062cb0c2681" providerId="LiveId" clId="{06E20301-F1E6-4D6D-BE6F-77AF6EA2E9E9}" dt="2025-06-17T23:19:01.257" v="145" actId="2710"/>
          <ac:spMkLst>
            <pc:docMk/>
            <pc:sldMk cId="1112698295" sldId="565"/>
            <ac:spMk id="25" creationId="{C208D7DB-FEDA-636C-35E0-914EB34FC69B}"/>
          </ac:spMkLst>
        </pc:spChg>
      </pc:sldChg>
      <pc:sldChg chg="addSp delSp modSp mod">
        <pc:chgData name="Malek Alkholy" userId="b8ea5062cb0c2681" providerId="LiveId" clId="{06E20301-F1E6-4D6D-BE6F-77AF6EA2E9E9}" dt="2025-06-18T21:56:52.792" v="6449" actId="1076"/>
        <pc:sldMkLst>
          <pc:docMk/>
          <pc:sldMk cId="3030735572" sldId="567"/>
        </pc:sldMkLst>
        <pc:spChg chg="mod">
          <ac:chgData name="Malek Alkholy" userId="b8ea5062cb0c2681" providerId="LiveId" clId="{06E20301-F1E6-4D6D-BE6F-77AF6EA2E9E9}" dt="2025-06-18T21:56:14.906" v="6445" actId="1076"/>
          <ac:spMkLst>
            <pc:docMk/>
            <pc:sldMk cId="3030735572" sldId="567"/>
            <ac:spMk id="25" creationId="{00000000-0000-0000-0000-000000000000}"/>
          </ac:spMkLst>
        </pc:spChg>
      </pc:sldChg>
      <pc:sldChg chg="addSp modSp mod">
        <pc:chgData name="Malek Alkholy" userId="b8ea5062cb0c2681" providerId="LiveId" clId="{06E20301-F1E6-4D6D-BE6F-77AF6EA2E9E9}" dt="2025-06-18T21:49:44.254" v="6430" actId="20577"/>
        <pc:sldMkLst>
          <pc:docMk/>
          <pc:sldMk cId="3490736998" sldId="568"/>
        </pc:sldMkLst>
        <pc:spChg chg="mod">
          <ac:chgData name="Malek Alkholy" userId="b8ea5062cb0c2681" providerId="LiveId" clId="{06E20301-F1E6-4D6D-BE6F-77AF6EA2E9E9}" dt="2025-06-18T21:49:44.254" v="6430" actId="20577"/>
          <ac:spMkLst>
            <pc:docMk/>
            <pc:sldMk cId="3490736998" sldId="568"/>
            <ac:spMk id="25" creationId="{00000000-0000-0000-0000-000000000000}"/>
          </ac:spMkLst>
        </pc:spChg>
        <pc:picChg chg="add mod">
          <ac:chgData name="Malek Alkholy" userId="b8ea5062cb0c2681" providerId="LiveId" clId="{06E20301-F1E6-4D6D-BE6F-77AF6EA2E9E9}" dt="2025-06-18T21:49:23.940" v="6427"/>
          <ac:picMkLst>
            <pc:docMk/>
            <pc:sldMk cId="3490736998" sldId="568"/>
            <ac:picMk id="2" creationId="{4A59C8B5-C02B-504D-CE38-5F875F9DB3C6}"/>
          </ac:picMkLst>
        </pc:picChg>
      </pc:sldChg>
      <pc:sldChg chg="delSp modSp mod">
        <pc:chgData name="Malek Alkholy" userId="b8ea5062cb0c2681" providerId="LiveId" clId="{06E20301-F1E6-4D6D-BE6F-77AF6EA2E9E9}" dt="2025-06-18T14:37:57.942" v="2543" actId="207"/>
        <pc:sldMkLst>
          <pc:docMk/>
          <pc:sldMk cId="707623981" sldId="569"/>
        </pc:sldMkLst>
        <pc:spChg chg="mod">
          <ac:chgData name="Malek Alkholy" userId="b8ea5062cb0c2681" providerId="LiveId" clId="{06E20301-F1E6-4D6D-BE6F-77AF6EA2E9E9}" dt="2025-06-18T14:37:57.942" v="2543" actId="207"/>
          <ac:spMkLst>
            <pc:docMk/>
            <pc:sldMk cId="707623981" sldId="569"/>
            <ac:spMk id="25" creationId="{00000000-0000-0000-0000-000000000000}"/>
          </ac:spMkLst>
        </pc:spChg>
      </pc:sldChg>
      <pc:sldChg chg="addSp delSp modSp mod">
        <pc:chgData name="Malek Alkholy" userId="b8ea5062cb0c2681" providerId="LiveId" clId="{06E20301-F1E6-4D6D-BE6F-77AF6EA2E9E9}" dt="2025-06-18T21:57:04.605" v="6453" actId="962"/>
        <pc:sldMkLst>
          <pc:docMk/>
          <pc:sldMk cId="971478449" sldId="571"/>
        </pc:sldMkLst>
        <pc:spChg chg="mod">
          <ac:chgData name="Malek Alkholy" userId="b8ea5062cb0c2681" providerId="LiveId" clId="{06E20301-F1E6-4D6D-BE6F-77AF6EA2E9E9}" dt="2025-06-18T14:38:03.129" v="2544" actId="207"/>
          <ac:spMkLst>
            <pc:docMk/>
            <pc:sldMk cId="971478449" sldId="571"/>
            <ac:spMk id="25" creationId="{00000000-0000-0000-0000-000000000000}"/>
          </ac:spMkLst>
        </pc:spChg>
      </pc:sldChg>
      <pc:sldChg chg="modSp mod">
        <pc:chgData name="Malek Alkholy" userId="b8ea5062cb0c2681" providerId="LiveId" clId="{06E20301-F1E6-4D6D-BE6F-77AF6EA2E9E9}" dt="2025-06-18T15:37:43.820" v="3381" actId="207"/>
        <pc:sldMkLst>
          <pc:docMk/>
          <pc:sldMk cId="3372547109" sldId="573"/>
        </pc:sldMkLst>
        <pc:spChg chg="mod">
          <ac:chgData name="Malek Alkholy" userId="b8ea5062cb0c2681" providerId="LiveId" clId="{06E20301-F1E6-4D6D-BE6F-77AF6EA2E9E9}" dt="2025-06-18T15:37:43.820" v="3381" actId="207"/>
          <ac:spMkLst>
            <pc:docMk/>
            <pc:sldMk cId="3372547109" sldId="573"/>
            <ac:spMk id="25" creationId="{00000000-0000-0000-0000-000000000000}"/>
          </ac:spMkLst>
        </pc:spChg>
      </pc:sldChg>
      <pc:sldChg chg="addSp delSp modSp mod">
        <pc:chgData name="Malek Alkholy" userId="b8ea5062cb0c2681" providerId="LiveId" clId="{06E20301-F1E6-4D6D-BE6F-77AF6EA2E9E9}" dt="2025-06-18T22:20:38.744" v="6560" actId="20577"/>
        <pc:sldMkLst>
          <pc:docMk/>
          <pc:sldMk cId="1576906761" sldId="575"/>
        </pc:sldMkLst>
        <pc:spChg chg="mod">
          <ac:chgData name="Malek Alkholy" userId="b8ea5062cb0c2681" providerId="LiveId" clId="{06E20301-F1E6-4D6D-BE6F-77AF6EA2E9E9}" dt="2025-06-18T22:20:38.744" v="6560" actId="20577"/>
          <ac:spMkLst>
            <pc:docMk/>
            <pc:sldMk cId="1576906761" sldId="575"/>
            <ac:spMk id="25" creationId="{00000000-0000-0000-0000-000000000000}"/>
          </ac:spMkLst>
        </pc:spChg>
      </pc:sldChg>
      <pc:sldChg chg="addSp delSp modSp mod">
        <pc:chgData name="Malek Alkholy" userId="b8ea5062cb0c2681" providerId="LiveId" clId="{06E20301-F1E6-4D6D-BE6F-77AF6EA2E9E9}" dt="2025-06-18T22:18:22.261" v="6550" actId="1076"/>
        <pc:sldMkLst>
          <pc:docMk/>
          <pc:sldMk cId="3172661822" sldId="577"/>
        </pc:sldMkLst>
        <pc:spChg chg="mod">
          <ac:chgData name="Malek Alkholy" userId="b8ea5062cb0c2681" providerId="LiveId" clId="{06E20301-F1E6-4D6D-BE6F-77AF6EA2E9E9}" dt="2025-06-18T16:12:17.703" v="3387" actId="20577"/>
          <ac:spMkLst>
            <pc:docMk/>
            <pc:sldMk cId="3172661822" sldId="577"/>
            <ac:spMk id="25" creationId="{00000000-0000-0000-0000-000000000000}"/>
          </ac:spMkLst>
        </pc:spChg>
      </pc:sldChg>
      <pc:sldChg chg="addSp delSp modSp mod">
        <pc:chgData name="Malek Alkholy" userId="b8ea5062cb0c2681" providerId="LiveId" clId="{06E20301-F1E6-4D6D-BE6F-77AF6EA2E9E9}" dt="2025-06-18T22:08:34.424" v="6490" actId="962"/>
        <pc:sldMkLst>
          <pc:docMk/>
          <pc:sldMk cId="3232906536" sldId="579"/>
        </pc:sldMkLst>
        <pc:spChg chg="mod">
          <ac:chgData name="Malek Alkholy" userId="b8ea5062cb0c2681" providerId="LiveId" clId="{06E20301-F1E6-4D6D-BE6F-77AF6EA2E9E9}" dt="2025-06-18T22:08:27.558" v="6487" actId="20577"/>
          <ac:spMkLst>
            <pc:docMk/>
            <pc:sldMk cId="3232906536" sldId="579"/>
            <ac:spMk id="25" creationId="{00000000-0000-0000-0000-000000000000}"/>
          </ac:spMkLst>
        </pc:spChg>
      </pc:sldChg>
      <pc:sldChg chg="modSp add del mod">
        <pc:chgData name="Malek Alkholy" userId="b8ea5062cb0c2681" providerId="LiveId" clId="{06E20301-F1E6-4D6D-BE6F-77AF6EA2E9E9}" dt="2025-06-18T16:46:30.232" v="3748" actId="2696"/>
        <pc:sldMkLst>
          <pc:docMk/>
          <pc:sldMk cId="1697916671" sldId="581"/>
        </pc:sldMkLst>
        <pc:spChg chg="mod">
          <ac:chgData name="Malek Alkholy" userId="b8ea5062cb0c2681" providerId="LiveId" clId="{06E20301-F1E6-4D6D-BE6F-77AF6EA2E9E9}" dt="2025-06-18T16:39:46.951" v="3746" actId="20577"/>
          <ac:spMkLst>
            <pc:docMk/>
            <pc:sldMk cId="1697916671" sldId="581"/>
            <ac:spMk id="25" creationId="{00000000-0000-0000-0000-000000000000}"/>
          </ac:spMkLst>
        </pc:spChg>
      </pc:sldChg>
      <pc:sldChg chg="addSp modSp mod">
        <pc:chgData name="Malek Alkholy" userId="b8ea5062cb0c2681" providerId="LiveId" clId="{06E20301-F1E6-4D6D-BE6F-77AF6EA2E9E9}" dt="2025-06-18T18:16:19.505" v="4956" actId="20577"/>
        <pc:sldMkLst>
          <pc:docMk/>
          <pc:sldMk cId="629620827" sldId="582"/>
        </pc:sldMkLst>
        <pc:spChg chg="mod">
          <ac:chgData name="Malek Alkholy" userId="b8ea5062cb0c2681" providerId="LiveId" clId="{06E20301-F1E6-4D6D-BE6F-77AF6EA2E9E9}" dt="2025-06-18T18:13:27.193" v="4950" actId="20577"/>
          <ac:spMkLst>
            <pc:docMk/>
            <pc:sldMk cId="629620827" sldId="582"/>
            <ac:spMk id="25" creationId="{00000000-0000-0000-0000-000000000000}"/>
          </ac:spMkLst>
        </pc:spChg>
      </pc:sldChg>
      <pc:sldChg chg="modSp mod">
        <pc:chgData name="Malek Alkholy" userId="b8ea5062cb0c2681" providerId="LiveId" clId="{06E20301-F1E6-4D6D-BE6F-77AF6EA2E9E9}" dt="2025-06-18T19:03:31.218" v="5657" actId="20577"/>
        <pc:sldMkLst>
          <pc:docMk/>
          <pc:sldMk cId="715235238" sldId="584"/>
        </pc:sldMkLst>
        <pc:spChg chg="mod">
          <ac:chgData name="Malek Alkholy" userId="b8ea5062cb0c2681" providerId="LiveId" clId="{06E20301-F1E6-4D6D-BE6F-77AF6EA2E9E9}" dt="2025-06-18T19:03:31.218" v="5657" actId="20577"/>
          <ac:spMkLst>
            <pc:docMk/>
            <pc:sldMk cId="715235238" sldId="584"/>
            <ac:spMk id="25" creationId="{00000000-0000-0000-0000-000000000000}"/>
          </ac:spMkLst>
        </pc:spChg>
      </pc:sldChg>
      <pc:sldChg chg="addSp modSp mod">
        <pc:chgData name="Malek Alkholy" userId="b8ea5062cb0c2681" providerId="LiveId" clId="{06E20301-F1E6-4D6D-BE6F-77AF6EA2E9E9}" dt="2025-06-18T19:07:11.588" v="5666" actId="20577"/>
        <pc:sldMkLst>
          <pc:docMk/>
          <pc:sldMk cId="2053257347" sldId="586"/>
        </pc:sldMkLst>
        <pc:spChg chg="mod">
          <ac:chgData name="Malek Alkholy" userId="b8ea5062cb0c2681" providerId="LiveId" clId="{06E20301-F1E6-4D6D-BE6F-77AF6EA2E9E9}" dt="2025-06-18T12:42:14.551" v="501" actId="1076"/>
          <ac:spMkLst>
            <pc:docMk/>
            <pc:sldMk cId="2053257347" sldId="586"/>
            <ac:spMk id="3" creationId="{22B9372E-F18B-0A56-3507-CF0D98D4F0FB}"/>
          </ac:spMkLst>
        </pc:spChg>
        <pc:spChg chg="mod">
          <ac:chgData name="Malek Alkholy" userId="b8ea5062cb0c2681" providerId="LiveId" clId="{06E20301-F1E6-4D6D-BE6F-77AF6EA2E9E9}" dt="2025-06-18T19:06:55.480" v="5658" actId="207"/>
          <ac:spMkLst>
            <pc:docMk/>
            <pc:sldMk cId="2053257347" sldId="586"/>
            <ac:spMk id="25" creationId="{00000000-0000-0000-0000-000000000000}"/>
          </ac:spMkLst>
        </pc:spChg>
      </pc:sldChg>
      <pc:sldChg chg="del">
        <pc:chgData name="Malek Alkholy" userId="b8ea5062cb0c2681" providerId="LiveId" clId="{06E20301-F1E6-4D6D-BE6F-77AF6EA2E9E9}" dt="2025-06-17T23:15:35.574" v="122" actId="47"/>
        <pc:sldMkLst>
          <pc:docMk/>
          <pc:sldMk cId="931940432" sldId="587"/>
        </pc:sldMkLst>
      </pc:sldChg>
      <pc:sldChg chg="modSp mod">
        <pc:chgData name="Malek Alkholy" userId="b8ea5062cb0c2681" providerId="LiveId" clId="{06E20301-F1E6-4D6D-BE6F-77AF6EA2E9E9}" dt="2025-06-18T19:07:01.105" v="5659" actId="207"/>
        <pc:sldMkLst>
          <pc:docMk/>
          <pc:sldMk cId="2459019413" sldId="589"/>
        </pc:sldMkLst>
        <pc:spChg chg="mod">
          <ac:chgData name="Malek Alkholy" userId="b8ea5062cb0c2681" providerId="LiveId" clId="{06E20301-F1E6-4D6D-BE6F-77AF6EA2E9E9}" dt="2025-06-18T19:07:01.105" v="5659" actId="207"/>
          <ac:spMkLst>
            <pc:docMk/>
            <pc:sldMk cId="2459019413" sldId="589"/>
            <ac:spMk id="25" creationId="{00000000-0000-0000-0000-000000000000}"/>
          </ac:spMkLst>
        </pc:spChg>
      </pc:sldChg>
      <pc:sldChg chg="addSp delSp modSp mod">
        <pc:chgData name="Malek Alkholy" userId="b8ea5062cb0c2681" providerId="LiveId" clId="{06E20301-F1E6-4D6D-BE6F-77AF6EA2E9E9}" dt="2025-06-18T22:15:44.055" v="6541" actId="962"/>
        <pc:sldMkLst>
          <pc:docMk/>
          <pc:sldMk cId="5167051" sldId="591"/>
        </pc:sldMkLst>
        <pc:spChg chg="mod">
          <ac:chgData name="Malek Alkholy" userId="b8ea5062cb0c2681" providerId="LiveId" clId="{06E20301-F1E6-4D6D-BE6F-77AF6EA2E9E9}" dt="2025-06-18T19:25:28.037" v="5721" actId="20577"/>
          <ac:spMkLst>
            <pc:docMk/>
            <pc:sldMk cId="5167051" sldId="591"/>
            <ac:spMk id="25" creationId="{00000000-0000-0000-0000-000000000000}"/>
          </ac:spMkLst>
        </pc:spChg>
      </pc:sldChg>
      <pc:sldChg chg="addSp delSp modSp mod">
        <pc:chgData name="Malek Alkholy" userId="b8ea5062cb0c2681" providerId="LiveId" clId="{06E20301-F1E6-4D6D-BE6F-77AF6EA2E9E9}" dt="2025-06-18T22:13:00.450" v="6527" actId="1076"/>
        <pc:sldMkLst>
          <pc:docMk/>
          <pc:sldMk cId="1547225473" sldId="593"/>
        </pc:sldMkLst>
        <pc:spChg chg="mod">
          <ac:chgData name="Malek Alkholy" userId="b8ea5062cb0c2681" providerId="LiveId" clId="{06E20301-F1E6-4D6D-BE6F-77AF6EA2E9E9}" dt="2025-06-18T12:48:46.703" v="557" actId="1076"/>
          <ac:spMkLst>
            <pc:docMk/>
            <pc:sldMk cId="1547225473" sldId="593"/>
            <ac:spMk id="3" creationId="{22B9372E-F18B-0A56-3507-CF0D98D4F0FB}"/>
          </ac:spMkLst>
        </pc:spChg>
        <pc:spChg chg="mod">
          <ac:chgData name="Malek Alkholy" userId="b8ea5062cb0c2681" providerId="LiveId" clId="{06E20301-F1E6-4D6D-BE6F-77AF6EA2E9E9}" dt="2025-06-18T19:26:00.133" v="5722" actId="20577"/>
          <ac:spMkLst>
            <pc:docMk/>
            <pc:sldMk cId="1547225473" sldId="593"/>
            <ac:spMk id="25" creationId="{00000000-0000-0000-0000-000000000000}"/>
          </ac:spMkLst>
        </pc:spChg>
      </pc:sldChg>
      <pc:sldChg chg="addSp delSp modSp mod">
        <pc:chgData name="Malek Alkholy" userId="b8ea5062cb0c2681" providerId="LiveId" clId="{06E20301-F1E6-4D6D-BE6F-77AF6EA2E9E9}" dt="2025-06-18T22:09:02.876" v="6499" actId="14100"/>
        <pc:sldMkLst>
          <pc:docMk/>
          <pc:sldMk cId="3453954220" sldId="613"/>
        </pc:sldMkLst>
        <pc:spChg chg="mod">
          <ac:chgData name="Malek Alkholy" userId="b8ea5062cb0c2681" providerId="LiveId" clId="{06E20301-F1E6-4D6D-BE6F-77AF6EA2E9E9}" dt="2025-06-18T22:08:52.219" v="6494" actId="14100"/>
          <ac:spMkLst>
            <pc:docMk/>
            <pc:sldMk cId="3453954220" sldId="613"/>
            <ac:spMk id="25" creationId="{F59953B4-3DD4-6249-6EAE-C45E220C01D6}"/>
          </ac:spMkLst>
        </pc:spChg>
      </pc:sldChg>
      <pc:sldChg chg="addSp modSp mod">
        <pc:chgData name="Malek Alkholy" userId="b8ea5062cb0c2681" providerId="LiveId" clId="{06E20301-F1E6-4D6D-BE6F-77AF6EA2E9E9}" dt="2025-06-18T22:09:30.435" v="6508" actId="1076"/>
        <pc:sldMkLst>
          <pc:docMk/>
          <pc:sldMk cId="3581601075" sldId="615"/>
        </pc:sldMkLst>
        <pc:spChg chg="mod">
          <ac:chgData name="Malek Alkholy" userId="b8ea5062cb0c2681" providerId="LiveId" clId="{06E20301-F1E6-4D6D-BE6F-77AF6EA2E9E9}" dt="2025-06-18T16:36:49.959" v="3743" actId="1038"/>
          <ac:spMkLst>
            <pc:docMk/>
            <pc:sldMk cId="3581601075" sldId="615"/>
            <ac:spMk id="23" creationId="{DE47110B-E00B-B10C-21EB-2BBCB4A5A5F5}"/>
          </ac:spMkLst>
        </pc:spChg>
        <pc:spChg chg="mod">
          <ac:chgData name="Malek Alkholy" userId="b8ea5062cb0c2681" providerId="LiveId" clId="{06E20301-F1E6-4D6D-BE6F-77AF6EA2E9E9}" dt="2025-06-18T22:09:28.426" v="6507" actId="14100"/>
          <ac:spMkLst>
            <pc:docMk/>
            <pc:sldMk cId="3581601075" sldId="615"/>
            <ac:spMk id="25" creationId="{12ECF142-8D09-5F0B-941B-CF8F123C82D5}"/>
          </ac:spMkLst>
        </pc:spChg>
      </pc:sldChg>
      <pc:sldChg chg="addSp modSp mod">
        <pc:chgData name="Malek Alkholy" userId="b8ea5062cb0c2681" providerId="LiveId" clId="{06E20301-F1E6-4D6D-BE6F-77AF6EA2E9E9}" dt="2025-06-18T21:44:20.480" v="6408" actId="14100"/>
        <pc:sldMkLst>
          <pc:docMk/>
          <pc:sldMk cId="3727259487" sldId="617"/>
        </pc:sldMkLst>
        <pc:spChg chg="mod">
          <ac:chgData name="Malek Alkholy" userId="b8ea5062cb0c2681" providerId="LiveId" clId="{06E20301-F1E6-4D6D-BE6F-77AF6EA2E9E9}" dt="2025-06-18T21:44:20.480" v="6408" actId="14100"/>
          <ac:spMkLst>
            <pc:docMk/>
            <pc:sldMk cId="3727259487" sldId="617"/>
            <ac:spMk id="25" creationId="{5CFC4028-F42C-7AF4-55AF-DCB2CECC3AE8}"/>
          </ac:spMkLst>
        </pc:spChg>
      </pc:sldChg>
      <pc:sldChg chg="modSp mod">
        <pc:chgData name="Malek Alkholy" userId="b8ea5062cb0c2681" providerId="LiveId" clId="{06E20301-F1E6-4D6D-BE6F-77AF6EA2E9E9}" dt="2025-06-18T13:11:12.215" v="1255" actId="14100"/>
        <pc:sldMkLst>
          <pc:docMk/>
          <pc:sldMk cId="1720142267" sldId="619"/>
        </pc:sldMkLst>
        <pc:spChg chg="mod">
          <ac:chgData name="Malek Alkholy" userId="b8ea5062cb0c2681" providerId="LiveId" clId="{06E20301-F1E6-4D6D-BE6F-77AF6EA2E9E9}" dt="2025-06-18T13:11:12.215" v="1255" actId="14100"/>
          <ac:spMkLst>
            <pc:docMk/>
            <pc:sldMk cId="1720142267" sldId="619"/>
            <ac:spMk id="25" creationId="{755A9E7D-E290-9A89-1C3B-9E71014D1F12}"/>
          </ac:spMkLst>
        </pc:spChg>
        <pc:picChg chg="mod">
          <ac:chgData name="Malek Alkholy" userId="b8ea5062cb0c2681" providerId="LiveId" clId="{06E20301-F1E6-4D6D-BE6F-77AF6EA2E9E9}" dt="2025-06-18T12:24:14.984" v="150" actId="14100"/>
          <ac:picMkLst>
            <pc:docMk/>
            <pc:sldMk cId="1720142267" sldId="619"/>
            <ac:picMk id="6" creationId="{89867CCB-9827-12C6-85DB-29CC5F9C6BEF}"/>
          </ac:picMkLst>
        </pc:picChg>
      </pc:sldChg>
      <pc:sldChg chg="new del">
        <pc:chgData name="Malek Alkholy" userId="b8ea5062cb0c2681" providerId="LiveId" clId="{06E20301-F1E6-4D6D-BE6F-77AF6EA2E9E9}" dt="2025-06-18T14:28:38.658" v="2185" actId="47"/>
        <pc:sldMkLst>
          <pc:docMk/>
          <pc:sldMk cId="3622171376" sldId="620"/>
        </pc:sldMkLst>
      </pc:sldChg>
      <pc:sldChg chg="addSp delSp modSp add mod">
        <pc:chgData name="Malek Alkholy" userId="b8ea5062cb0c2681" providerId="LiveId" clId="{06E20301-F1E6-4D6D-BE6F-77AF6EA2E9E9}" dt="2025-06-18T21:44:52.851" v="6412" actId="14100"/>
        <pc:sldMkLst>
          <pc:docMk/>
          <pc:sldMk cId="4260543137" sldId="621"/>
        </pc:sldMkLst>
        <pc:spChg chg="mod">
          <ac:chgData name="Malek Alkholy" userId="b8ea5062cb0c2681" providerId="LiveId" clId="{06E20301-F1E6-4D6D-BE6F-77AF6EA2E9E9}" dt="2025-06-18T21:44:52.851" v="6412" actId="14100"/>
          <ac:spMkLst>
            <pc:docMk/>
            <pc:sldMk cId="4260543137" sldId="621"/>
            <ac:spMk id="25" creationId="{A4E21127-02D1-851C-BBF3-0BF7514D4F6D}"/>
          </ac:spMkLst>
        </pc:spChg>
      </pc:sldChg>
      <pc:sldChg chg="new del">
        <pc:chgData name="Malek Alkholy" userId="b8ea5062cb0c2681" providerId="LiveId" clId="{06E20301-F1E6-4D6D-BE6F-77AF6EA2E9E9}" dt="2025-06-18T14:58:40.184" v="2552" actId="47"/>
        <pc:sldMkLst>
          <pc:docMk/>
          <pc:sldMk cId="2706373185" sldId="622"/>
        </pc:sldMkLst>
      </pc:sldChg>
      <pc:sldChg chg="addSp delSp modSp add mod">
        <pc:chgData name="Malek Alkholy" userId="b8ea5062cb0c2681" providerId="LiveId" clId="{06E20301-F1E6-4D6D-BE6F-77AF6EA2E9E9}" dt="2025-06-18T22:02:09.142" v="6462" actId="20577"/>
        <pc:sldMkLst>
          <pc:docMk/>
          <pc:sldMk cId="149695656" sldId="623"/>
        </pc:sldMkLst>
        <pc:spChg chg="mod">
          <ac:chgData name="Malek Alkholy" userId="b8ea5062cb0c2681" providerId="LiveId" clId="{06E20301-F1E6-4D6D-BE6F-77AF6EA2E9E9}" dt="2025-06-18T22:02:09.142" v="6462" actId="20577"/>
          <ac:spMkLst>
            <pc:docMk/>
            <pc:sldMk cId="149695656" sldId="623"/>
            <ac:spMk id="25" creationId="{FABD939D-1A53-D55F-8746-8DF2FFF70047}"/>
          </ac:spMkLst>
        </pc:spChg>
      </pc:sldChg>
      <pc:sldChg chg="new del">
        <pc:chgData name="Malek Alkholy" userId="b8ea5062cb0c2681" providerId="LiveId" clId="{06E20301-F1E6-4D6D-BE6F-77AF6EA2E9E9}" dt="2025-06-18T16:46:47.214" v="3751" actId="47"/>
        <pc:sldMkLst>
          <pc:docMk/>
          <pc:sldMk cId="138642817" sldId="624"/>
        </pc:sldMkLst>
      </pc:sldChg>
      <pc:sldChg chg="delSp modSp add mod">
        <pc:chgData name="Malek Alkholy" userId="b8ea5062cb0c2681" providerId="LiveId" clId="{06E20301-F1E6-4D6D-BE6F-77AF6EA2E9E9}" dt="2025-06-18T17:57:00.671" v="4741" actId="20577"/>
        <pc:sldMkLst>
          <pc:docMk/>
          <pc:sldMk cId="1804007099" sldId="625"/>
        </pc:sldMkLst>
        <pc:spChg chg="mod">
          <ac:chgData name="Malek Alkholy" userId="b8ea5062cb0c2681" providerId="LiveId" clId="{06E20301-F1E6-4D6D-BE6F-77AF6EA2E9E9}" dt="2025-06-18T17:57:00.671" v="4741" actId="20577"/>
          <ac:spMkLst>
            <pc:docMk/>
            <pc:sldMk cId="1804007099" sldId="625"/>
            <ac:spMk id="25" creationId="{B42D1A07-D14D-6385-5924-8406F4B26F43}"/>
          </ac:spMkLst>
        </pc:spChg>
      </pc:sldChg>
      <pc:sldChg chg="new del">
        <pc:chgData name="Malek Alkholy" userId="b8ea5062cb0c2681" providerId="LiveId" clId="{06E20301-F1E6-4D6D-BE6F-77AF6EA2E9E9}" dt="2025-06-18T18:27:02.141" v="4959" actId="47"/>
        <pc:sldMkLst>
          <pc:docMk/>
          <pc:sldMk cId="1367168143" sldId="626"/>
        </pc:sldMkLst>
      </pc:sldChg>
      <pc:sldChg chg="delSp modSp add mod">
        <pc:chgData name="Malek Alkholy" userId="b8ea5062cb0c2681" providerId="LiveId" clId="{06E20301-F1E6-4D6D-BE6F-77AF6EA2E9E9}" dt="2025-06-18T18:52:08.126" v="5652" actId="20577"/>
        <pc:sldMkLst>
          <pc:docMk/>
          <pc:sldMk cId="237256410" sldId="627"/>
        </pc:sldMkLst>
        <pc:spChg chg="mod">
          <ac:chgData name="Malek Alkholy" userId="b8ea5062cb0c2681" providerId="LiveId" clId="{06E20301-F1E6-4D6D-BE6F-77AF6EA2E9E9}" dt="2025-06-18T18:52:08.126" v="5652" actId="20577"/>
          <ac:spMkLst>
            <pc:docMk/>
            <pc:sldMk cId="237256410" sldId="627"/>
            <ac:spMk id="25" creationId="{F324E257-E10C-E9B2-B033-C35202BE436A}"/>
          </ac:spMkLst>
        </pc:spChg>
      </pc:sldChg>
      <pc:sldChg chg="new del">
        <pc:chgData name="Malek Alkholy" userId="b8ea5062cb0c2681" providerId="LiveId" clId="{06E20301-F1E6-4D6D-BE6F-77AF6EA2E9E9}" dt="2025-06-18T19:26:34.808" v="5725" actId="47"/>
        <pc:sldMkLst>
          <pc:docMk/>
          <pc:sldMk cId="4172806537" sldId="628"/>
        </pc:sldMkLst>
      </pc:sldChg>
      <pc:sldChg chg="addSp delSp modSp add mod">
        <pc:chgData name="Malek Alkholy" userId="b8ea5062cb0c2681" providerId="LiveId" clId="{06E20301-F1E6-4D6D-BE6F-77AF6EA2E9E9}" dt="2025-06-18T22:12:56.647" v="6526" actId="1076"/>
        <pc:sldMkLst>
          <pc:docMk/>
          <pc:sldMk cId="3633601517" sldId="629"/>
        </pc:sldMkLst>
        <pc:spChg chg="mod">
          <ac:chgData name="Malek Alkholy" userId="b8ea5062cb0c2681" providerId="LiveId" clId="{06E20301-F1E6-4D6D-BE6F-77AF6EA2E9E9}" dt="2025-06-18T21:01:58.921" v="6379" actId="20577"/>
          <ac:spMkLst>
            <pc:docMk/>
            <pc:sldMk cId="3633601517" sldId="629"/>
            <ac:spMk id="25" creationId="{FA7FCFF4-CB6D-4B95-9091-D6C6C508200B}"/>
          </ac:spMkLst>
        </pc:spChg>
      </pc:sldChg>
    </pc:docChg>
  </pc:docChgLst>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sldChg>
      <pc:sldChg chg="addSp delSp modSp mod">
        <pc:chgData name="Malek Alkholy" userId="b8ea5062cb0c2681" providerId="LiveId" clId="{F71AD8EA-3688-455A-9FD2-9B9BFB357283}" dt="2024-09-19T12:37:04.728" v="2666" actId="2710"/>
        <pc:sldMkLst>
          <pc:docMk/>
          <pc:sldMk cId="3886240308" sldId="518"/>
        </pc:sldMkLst>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ldChg>
      <pc:sldChg chg="addSp delSp modSp add mod">
        <pc:chgData name="Malek Alkholy" userId="b8ea5062cb0c2681" providerId="LiveId" clId="{F71AD8EA-3688-455A-9FD2-9B9BFB357283}" dt="2024-09-19T12:38:11.184" v="2676" actId="1076"/>
        <pc:sldMkLst>
          <pc:docMk/>
          <pc:sldMk cId="2341440292" sldId="521"/>
        </pc:sldMkLst>
      </pc:sldChg>
      <pc:sldChg chg="addSp modSp new del">
        <pc:chgData name="Malek Alkholy" userId="b8ea5062cb0c2681" providerId="LiveId" clId="{F71AD8EA-3688-455A-9FD2-9B9BFB357283}" dt="2024-09-19T12:38:35.873" v="2680" actId="47"/>
        <pc:sldMkLst>
          <pc:docMk/>
          <pc:sldMk cId="3753185635" sldId="522"/>
        </pc:sldMkLst>
      </pc:sldChg>
      <pc:sldChg chg="addSp delSp modSp add mod">
        <pc:chgData name="Malek Alkholy" userId="b8ea5062cb0c2681" providerId="LiveId" clId="{F71AD8EA-3688-455A-9FD2-9B9BFB357283}" dt="2024-09-19T12:38:59.844" v="2683" actId="1076"/>
        <pc:sldMkLst>
          <pc:docMk/>
          <pc:sldMk cId="1617172121" sldId="523"/>
        </pc:sldMkLst>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ldChg>
      <pc:sldChg chg="addSp delSp modSp new del mod">
        <pc:chgData name="Malek Alkholy" userId="b8ea5062cb0c2681" providerId="LiveId" clId="{F71AD8EA-3688-455A-9FD2-9B9BFB357283}" dt="2024-09-19T13:32:29.563" v="2796" actId="47"/>
        <pc:sldMkLst>
          <pc:docMk/>
          <pc:sldMk cId="1231176468" sldId="536"/>
        </pc:sldMkLst>
      </pc:sldChg>
      <pc:sldChg chg="addSp delSp modSp add mod">
        <pc:chgData name="Malek Alkholy" userId="b8ea5062cb0c2681" providerId="LiveId" clId="{F71AD8EA-3688-455A-9FD2-9B9BFB357283}" dt="2024-09-19T13:34:44.757" v="2803" actId="20577"/>
        <pc:sldMkLst>
          <pc:docMk/>
          <pc:sldMk cId="251659004" sldId="537"/>
        </pc:sldMkLst>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6/25/2025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066464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100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Ahmed </a:t>
            </a:r>
            <a:r>
              <a:rPr lang="en-US" sz="2000" dirty="0" err="1">
                <a:latin typeface="Alexandria" charset="0"/>
                <a:cs typeface="Alexandria" charset="0"/>
              </a:rPr>
              <a:t>Elkhouly</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242549" y="5843657"/>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Third Lecture </a:t>
            </a:r>
          </a:p>
        </p:txBody>
      </p:sp>
      <p:sp>
        <p:nvSpPr>
          <p:cNvPr id="46" name="TextBox 45"/>
          <p:cNvSpPr txBox="1"/>
          <p:nvPr/>
        </p:nvSpPr>
        <p:spPr>
          <a:xfrm>
            <a:off x="329269" y="5104240"/>
            <a:ext cx="1790875" cy="1015663"/>
          </a:xfrm>
          <a:prstGeom prst="rect">
            <a:avLst/>
          </a:prstGeom>
          <a:noFill/>
        </p:spPr>
        <p:txBody>
          <a:bodyPr wrap="none" rtlCol="0">
            <a:spAutoFit/>
          </a:bodyPr>
          <a:lstStyle/>
          <a:p>
            <a:r>
              <a:rPr lang="en-US" sz="2000" dirty="0">
                <a:latin typeface="Alexandria" charset="0"/>
                <a:cs typeface="Alexandria" charset="0"/>
              </a:rPr>
              <a:t>LAW </a:t>
            </a:r>
            <a:r>
              <a:rPr lang="ar-EG" sz="2000" dirty="0">
                <a:latin typeface="Alexandria" charset="0"/>
                <a:cs typeface="Alexandria" charset="0"/>
              </a:rPr>
              <a:t>623</a:t>
            </a:r>
            <a:endParaRPr lang="en-US" sz="2000" dirty="0">
              <a:latin typeface="Alexandria" charset="0"/>
              <a:cs typeface="Alexandria" charset="0"/>
            </a:endParaRPr>
          </a:p>
          <a:p>
            <a:r>
              <a:rPr lang="ar-EG" sz="2000" dirty="0">
                <a:latin typeface="Alexandria" charset="0"/>
                <a:cs typeface="Alexandria" charset="0"/>
              </a:rPr>
              <a:t>قانون الأعمال</a:t>
            </a:r>
            <a:endParaRPr lang="en-US" sz="2000"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271884" y="3446555"/>
            <a:ext cx="3717690" cy="129794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lnSpc>
                <a:spcPct val="150000"/>
              </a:lnSpc>
            </a:pPr>
            <a:r>
              <a:rPr lang="ar-EG" sz="2000" b="1" dirty="0">
                <a:solidFill>
                  <a:srgbClr val="00B0F0"/>
                </a:solidFill>
                <a:latin typeface="Alexandria" pitchFamily="2" charset="-78"/>
                <a:cs typeface="Alexandria" pitchFamily="2" charset="-78"/>
              </a:rPr>
              <a:t>المحاضرة الثالثة </a:t>
            </a:r>
          </a:p>
          <a:p>
            <a:pPr algn="ctr">
              <a:lnSpc>
                <a:spcPct val="150000"/>
              </a:lnSpc>
            </a:pPr>
            <a:r>
              <a:rPr lang="ar-EG" sz="2000" b="1" dirty="0">
                <a:solidFill>
                  <a:srgbClr val="00B0F0"/>
                </a:solidFill>
                <a:latin typeface="Alexandria" pitchFamily="2" charset="-78"/>
                <a:cs typeface="Alexandria" pitchFamily="2" charset="-78"/>
              </a:rPr>
              <a:t>الأعمال التجارية-</a:t>
            </a:r>
          </a:p>
          <a:p>
            <a:pPr algn="ctr">
              <a:lnSpc>
                <a:spcPct val="150000"/>
              </a:lnSpc>
            </a:pPr>
            <a:r>
              <a:rPr lang="ar-EG" sz="2000" b="1" dirty="0">
                <a:solidFill>
                  <a:srgbClr val="00B0F0"/>
                </a:solidFill>
                <a:latin typeface="Alexandria" pitchFamily="2" charset="-78"/>
                <a:cs typeface="Alexandria" pitchFamily="2" charset="-78"/>
              </a:rPr>
              <a:t> الجزء الثاني </a:t>
            </a:r>
            <a:endParaRPr lang="en-US" sz="2000" b="1" dirty="0">
              <a:solidFill>
                <a:srgbClr val="00B0F0"/>
              </a:solidFill>
              <a:latin typeface="Alexandria" pitchFamily="2" charset="-78"/>
              <a:cs typeface="Alexandria" pitchFamily="2" charset="-78"/>
            </a:endParaRPr>
          </a:p>
          <a:p>
            <a:pPr algn="ctr"/>
            <a:r>
              <a:rPr lang="en-US" sz="2800" b="1" dirty="0">
                <a:solidFill>
                  <a:schemeClr val="bg1"/>
                </a:solidFill>
                <a:latin typeface="Alexandria" charset="0"/>
                <a:cs typeface="Alexandria" charset="0"/>
              </a:rPr>
              <a:t> Lecture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577950" cy="707886"/>
          </a:xfrm>
          <a:prstGeom prst="rect">
            <a:avLst/>
          </a:prstGeom>
          <a:noFill/>
        </p:spPr>
        <p:txBody>
          <a:bodyPr wrap="none" rtlCol="0">
            <a:spAutoFit/>
          </a:bodyPr>
          <a:lstStyle/>
          <a:p>
            <a:r>
              <a:rPr lang="en-US" sz="2000" dirty="0">
                <a:latin typeface="Alexandria" charset="0"/>
                <a:cs typeface="Alexandria" charset="0"/>
              </a:rPr>
              <a:t>LAW 603</a:t>
            </a:r>
          </a:p>
          <a:p>
            <a:r>
              <a:rPr lang="ar-EG" sz="2000" dirty="0">
                <a:latin typeface="Alexandria" charset="0"/>
                <a:cs typeface="Alexandria" charset="0"/>
              </a:rPr>
              <a:t>أسس القانون الرقمي</a:t>
            </a:r>
            <a:endParaRPr lang="en-US" sz="2000"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863267"/>
          </a:xfrm>
          <a:prstGeom prst="rect">
            <a:avLst/>
          </a:prstGeom>
          <a:noFill/>
        </p:spPr>
        <p:txBody>
          <a:bodyPr wrap="square">
            <a:spAutoFit/>
          </a:bodyPr>
          <a:lstStyle/>
          <a:p>
            <a:pPr algn="r">
              <a:lnSpc>
                <a:spcPct val="120000"/>
              </a:lnSpc>
            </a:pPr>
            <a:r>
              <a:rPr lang="ar-EG" sz="1600" b="1" dirty="0">
                <a:solidFill>
                  <a:srgbClr val="00B0F0"/>
                </a:solidFill>
                <a:latin typeface="Alexandria" pitchFamily="2" charset="-78"/>
                <a:cs typeface="Alexandria" pitchFamily="2" charset="-78"/>
              </a:rPr>
              <a:t>1-الأعمال التجارية على سبيل الاحتراف</a:t>
            </a:r>
            <a:endParaRPr lang="en-US" sz="1600" b="1" dirty="0">
              <a:solidFill>
                <a:srgbClr val="00B0F0"/>
              </a:solidFill>
              <a:latin typeface="Alexandria" pitchFamily="2" charset="-78"/>
              <a:cs typeface="Alexandria" pitchFamily="2" charset="-78"/>
            </a:endParaRPr>
          </a:p>
          <a:p>
            <a:pPr algn="r">
              <a:lnSpc>
                <a:spcPct val="120000"/>
              </a:lnSpc>
            </a:pPr>
            <a:r>
              <a:rPr lang="ar-EG" sz="1600" b="1" dirty="0">
                <a:solidFill>
                  <a:srgbClr val="00B0F0"/>
                </a:solidFill>
                <a:latin typeface="Alexandria" pitchFamily="2" charset="-78"/>
                <a:cs typeface="Alexandria" pitchFamily="2" charset="-78"/>
              </a:rPr>
              <a:t>2-الأعمال التجارية بالتبعية</a:t>
            </a:r>
            <a:endParaRPr lang="en-US" sz="1600" b="1" dirty="0">
              <a:solidFill>
                <a:srgbClr val="00B0F0"/>
              </a:solidFill>
              <a:latin typeface="Alexandria" pitchFamily="2" charset="-78"/>
              <a:cs typeface="Alexandria" pitchFamily="2" charset="-78"/>
            </a:endParaRPr>
          </a:p>
          <a:p>
            <a:pPr algn="r">
              <a:lnSpc>
                <a:spcPct val="120000"/>
              </a:lnSpc>
            </a:pPr>
            <a:r>
              <a:rPr lang="ar-EG" sz="1600" b="1" dirty="0">
                <a:solidFill>
                  <a:srgbClr val="00B0F0"/>
                </a:solidFill>
                <a:latin typeface="Alexandria" pitchFamily="2" charset="-78"/>
                <a:cs typeface="Alexandria" pitchFamily="2" charset="-78"/>
              </a:rPr>
              <a:t> .3 - الأعمال التجارية المختلطة .</a:t>
            </a:r>
          </a:p>
          <a:p>
            <a:pPr algn="r">
              <a:lnSpc>
                <a:spcPct val="150000"/>
              </a:lnSpc>
            </a:pPr>
            <a:endParaRPr lang="ar-EG" sz="1400" b="1" dirty="0">
              <a:solidFill>
                <a:srgbClr val="00B0F0"/>
              </a:solidFill>
              <a:latin typeface="Alexandria" pitchFamily="2" charset="-78"/>
              <a:cs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18605" y="1223552"/>
            <a:ext cx="7005484" cy="4620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Low" rtl="1">
              <a:lnSpc>
                <a:spcPct val="150000"/>
              </a:lnSpc>
              <a:buAutoNum type="arabic1Minus"/>
            </a:pPr>
            <a:r>
              <a:rPr lang="ar-EG" sz="1600" b="1" dirty="0">
                <a:solidFill>
                  <a:srgbClr val="00AEEF"/>
                </a:solidFill>
                <a:latin typeface="Alexandria" pitchFamily="2" charset="-78"/>
                <a:cs typeface="Alexandria" pitchFamily="2" charset="-78"/>
              </a:rPr>
              <a:t>تمهيد و تقسيم :</a:t>
            </a:r>
          </a:p>
          <a:p>
            <a:pPr algn="justLow" rtl="1">
              <a:lnSpc>
                <a:spcPct val="150000"/>
              </a:lnSpc>
            </a:pPr>
            <a:r>
              <a:rPr lang="ar-EG" sz="1600" dirty="0">
                <a:solidFill>
                  <a:schemeClr val="tx1"/>
                </a:solidFill>
                <a:latin typeface="Alexandria" pitchFamily="2" charset="-78"/>
                <a:cs typeface="Alexandria" pitchFamily="2" charset="-78"/>
              </a:rPr>
              <a:t>الأعمال التجارية على سبيل الاحتراف هي الأعمال التي يلزم لتجاريتها، مزاولتهـا فـي صـورة احتراف، اي بشكل منتظم ومستمر، باعتبارها موردا للرزق، وذلك على وجه الاستقلال وليس لحساب الغير ". وبمفهوم المخالفة، لا تعد أعمالاً تجارية على سبيل الاحتراف، الأعمال التي تتم على نحو</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عابر أو في صورة عرضية أو على أوقات متناثرة متفرقة غير منتظمة.</a:t>
            </a:r>
          </a:p>
          <a:p>
            <a:pPr algn="justLow" rtl="1">
              <a:lnSpc>
                <a:spcPct val="150000"/>
              </a:lnSpc>
            </a:pPr>
            <a:r>
              <a:rPr lang="ar-EG" sz="1600" dirty="0">
                <a:solidFill>
                  <a:schemeClr val="tx1"/>
                </a:solidFill>
                <a:latin typeface="Alexandria" pitchFamily="2" charset="-78"/>
                <a:cs typeface="Alexandria" pitchFamily="2" charset="-78"/>
              </a:rPr>
              <a:t>ولتسهيل العرض، فانه يمكن رد هذه الأعمال إلى ثلاثة طوائف : طائفة الأعمال المتعلقة بالإنتاج، طائفة الأعمال المتعلقة بتداول الثروات، وأخيرا طائفة الأعمال المتعلقة بالخدمات، هذا وسوف نتناول على التوالى دراسة هذه الطوائف.</a:t>
            </a:r>
            <a:endParaRPr lang="en-US"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332514" y="160685"/>
            <a:ext cx="6167283" cy="2492990"/>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أولاً: الأعمال التجارية على سبيل الاحتراف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up of a book">
            <a:extLst>
              <a:ext uri="{FF2B5EF4-FFF2-40B4-BE49-F238E27FC236}">
                <a16:creationId xmlns:a16="http://schemas.microsoft.com/office/drawing/2014/main" id="{38EFB813-4E87-721B-34C8-2FB7C8FA95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143" y="1366155"/>
            <a:ext cx="3248370" cy="4470418"/>
          </a:xfrm>
          <a:prstGeom prst="rect">
            <a:avLst/>
          </a:prstGeom>
        </p:spPr>
      </p:pic>
    </p:spTree>
    <p:extLst>
      <p:ext uri="{BB962C8B-B14F-4D97-AF65-F5344CB8AC3E}">
        <p14:creationId xmlns:p14="http://schemas.microsoft.com/office/powerpoint/2010/main" val="38798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9913A-FF5B-A41F-8749-584A86A5DD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CEA524-73E3-D19A-FC5E-02A108D749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9F4105-0B87-9713-FD4B-3CF15734B8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5A9E7D-E290-9A89-1C3B-9E71014D1F12}"/>
              </a:ext>
            </a:extLst>
          </p:cNvPr>
          <p:cNvSpPr/>
          <p:nvPr/>
        </p:nvSpPr>
        <p:spPr>
          <a:xfrm>
            <a:off x="4933467" y="1789609"/>
            <a:ext cx="6452990" cy="4724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dirty="0">
                <a:solidFill>
                  <a:schemeClr val="tx1"/>
                </a:solidFill>
                <a:latin typeface="Alexandria" pitchFamily="2" charset="-78"/>
                <a:cs typeface="Alexandria" pitchFamily="2" charset="-78"/>
              </a:rPr>
              <a:t>وتضم طائفة الأعمال المتعلقة بالإنتاج :</a:t>
            </a:r>
          </a:p>
          <a:p>
            <a:pPr marL="457200" indent="-457200" algn="justLow" rtl="1">
              <a:buAutoNum type="arabic1Minus"/>
            </a:pPr>
            <a:r>
              <a:rPr lang="ar-EG" sz="1600" dirty="0">
                <a:solidFill>
                  <a:schemeClr val="tx1"/>
                </a:solidFill>
                <a:latin typeface="Alexandria" pitchFamily="2" charset="-78"/>
                <a:cs typeface="Alexandria" pitchFamily="2" charset="-78"/>
              </a:rPr>
              <a:t>احتراف الصناعة </a:t>
            </a:r>
          </a:p>
          <a:p>
            <a:pPr marL="457200" indent="-457200" algn="justLow" rtl="1">
              <a:buAutoNum type="arabic1Minus"/>
            </a:pPr>
            <a:endParaRPr lang="ar-EG" sz="1600" dirty="0">
              <a:solidFill>
                <a:schemeClr val="tx1"/>
              </a:solidFill>
              <a:latin typeface="Alexandria" pitchFamily="2" charset="-78"/>
              <a:cs typeface="Alexandria" pitchFamily="2" charset="-78"/>
            </a:endParaRPr>
          </a:p>
          <a:p>
            <a:pPr marL="457200" indent="-457200" algn="justLow" rtl="1">
              <a:buAutoNum type="arabic1Minus"/>
            </a:pPr>
            <a:r>
              <a:rPr lang="ar-EG" sz="1600" dirty="0">
                <a:solidFill>
                  <a:schemeClr val="tx1"/>
                </a:solidFill>
                <a:latin typeface="Alexandria" pitchFamily="2" charset="-78"/>
                <a:cs typeface="Alexandria" pitchFamily="2" charset="-78"/>
              </a:rPr>
              <a:t>المقاولات العقارية و مقاولات الأشغال العامة .</a:t>
            </a:r>
          </a:p>
          <a:p>
            <a:pPr marL="457200" indent="-457200" algn="justLow" rtl="1">
              <a:buAutoNum type="arabic1Minus"/>
            </a:pPr>
            <a:endParaRPr lang="ar-EG" sz="1600" dirty="0">
              <a:solidFill>
                <a:schemeClr val="tx1"/>
              </a:solidFill>
              <a:latin typeface="Alexandria" pitchFamily="2" charset="-78"/>
              <a:cs typeface="Alexandria" pitchFamily="2" charset="-78"/>
            </a:endParaRPr>
          </a:p>
          <a:p>
            <a:pPr marL="457200" indent="-457200" algn="justLow" rtl="1">
              <a:buAutoNum type="arabic1Minus"/>
            </a:pPr>
            <a:endParaRPr lang="ar-EG" sz="1600" dirty="0">
              <a:solidFill>
                <a:schemeClr val="tx1"/>
              </a:solidFill>
              <a:latin typeface="Alexandria" pitchFamily="2" charset="-78"/>
              <a:cs typeface="Alexandria" pitchFamily="2" charset="-78"/>
            </a:endParaRPr>
          </a:p>
          <a:p>
            <a:pPr marL="457200" indent="-457200" algn="justLow" rtl="1">
              <a:buAutoNum type="arabic1Minus"/>
            </a:pPr>
            <a:r>
              <a:rPr lang="ar-EG" sz="1600" dirty="0">
                <a:solidFill>
                  <a:schemeClr val="tx1"/>
                </a:solidFill>
                <a:latin typeface="Alexandria" pitchFamily="2" charset="-78"/>
                <a:cs typeface="Alexandria" pitchFamily="2" charset="-78"/>
              </a:rPr>
              <a:t>العمليات الاستخراجية لموارد الثروة الطبيعية .</a:t>
            </a:r>
          </a:p>
          <a:p>
            <a:pPr marL="457200" indent="-457200" algn="justLow" rtl="1">
              <a:buAutoNum type="arabic1Minus"/>
            </a:pPr>
            <a:endParaRPr lang="ar-EG" sz="1600" dirty="0">
              <a:solidFill>
                <a:schemeClr val="tx1"/>
              </a:solidFill>
              <a:latin typeface="Alexandria" pitchFamily="2" charset="-78"/>
              <a:cs typeface="Alexandria" pitchFamily="2" charset="-78"/>
            </a:endParaRPr>
          </a:p>
          <a:p>
            <a:pPr marL="457200" indent="-457200" algn="justLow" rtl="1">
              <a:buAutoNum type="arabic1Minus"/>
            </a:pPr>
            <a:endParaRPr lang="ar-EG" sz="1600" dirty="0">
              <a:solidFill>
                <a:schemeClr val="tx1"/>
              </a:solidFill>
              <a:latin typeface="Alexandria" pitchFamily="2" charset="-78"/>
              <a:cs typeface="Alexandria" pitchFamily="2" charset="-78"/>
            </a:endParaRPr>
          </a:p>
          <a:p>
            <a:pPr marL="457200" indent="-457200" algn="justLow" rtl="1">
              <a:buAutoNum type="arabic1Minus"/>
            </a:pPr>
            <a:r>
              <a:rPr lang="ar-EG" sz="1600" dirty="0">
                <a:solidFill>
                  <a:schemeClr val="tx1"/>
                </a:solidFill>
                <a:latin typeface="Alexandria" pitchFamily="2" charset="-78"/>
                <a:cs typeface="Alexandria" pitchFamily="2" charset="-78"/>
              </a:rPr>
              <a:t>مشروعات تربية الدواجن و المواشي و غيرها بقصد بيعها . </a:t>
            </a:r>
          </a:p>
        </p:txBody>
      </p:sp>
      <p:pic>
        <p:nvPicPr>
          <p:cNvPr id="5" name="Graphic 21">
            <a:extLst>
              <a:ext uri="{FF2B5EF4-FFF2-40B4-BE49-F238E27FC236}">
                <a16:creationId xmlns:a16="http://schemas.microsoft.com/office/drawing/2014/main" id="{B94502B9-41CE-F258-AC51-0C58079CB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062549B-2C3F-1D45-6ADA-0B39C4C0B809}"/>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up of a book">
            <a:extLst>
              <a:ext uri="{FF2B5EF4-FFF2-40B4-BE49-F238E27FC236}">
                <a16:creationId xmlns:a16="http://schemas.microsoft.com/office/drawing/2014/main" id="{89867CCB-9827-12C6-85DB-29CC5F9C6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143" y="1321209"/>
            <a:ext cx="3849324" cy="4515364"/>
          </a:xfrm>
          <a:prstGeom prst="rect">
            <a:avLst/>
          </a:prstGeom>
        </p:spPr>
      </p:pic>
      <p:sp>
        <p:nvSpPr>
          <p:cNvPr id="2" name="TextBox 1">
            <a:extLst>
              <a:ext uri="{FF2B5EF4-FFF2-40B4-BE49-F238E27FC236}">
                <a16:creationId xmlns:a16="http://schemas.microsoft.com/office/drawing/2014/main" id="{D343BD76-07AD-6883-FD54-B479FA053F85}"/>
              </a:ext>
            </a:extLst>
          </p:cNvPr>
          <p:cNvSpPr txBox="1"/>
          <p:nvPr/>
        </p:nvSpPr>
        <p:spPr>
          <a:xfrm>
            <a:off x="4332514" y="160685"/>
            <a:ext cx="6167283" cy="2800767"/>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000" b="1" dirty="0">
                <a:solidFill>
                  <a:srgbClr val="00AEEF"/>
                </a:solidFill>
                <a:latin typeface="Alexandria" pitchFamily="2" charset="-78"/>
                <a:cs typeface="Alexandria" pitchFamily="2" charset="-78"/>
              </a:rPr>
              <a:t>1- الأعمال المتعلقة بالإنتاج :</a:t>
            </a:r>
          </a:p>
          <a:p>
            <a:pPr algn="ctr"/>
            <a:r>
              <a:rPr lang="ar-EG" sz="2000" b="1" dirty="0">
                <a:solidFill>
                  <a:srgbClr val="00AEEF"/>
                </a:solidFill>
                <a:latin typeface="Alexandria" pitchFamily="2" charset="-78"/>
                <a:cs typeface="Alexandria" pitchFamily="2" charset="-78"/>
              </a:rPr>
              <a:t>  </a:t>
            </a:r>
          </a:p>
          <a:p>
            <a:r>
              <a:rPr lang="ar-SA" sz="2800" dirty="0">
                <a:solidFill>
                  <a:srgbClr val="002060"/>
                </a:solidFill>
                <a:latin typeface="Alexandria" pitchFamily="2" charset="-78"/>
                <a:ea typeface="Times New Roman" panose="02020603050405020304" pitchFamily="18" charset="0"/>
                <a:cs typeface="Alexandria" pitchFamily="2" charset="-78"/>
              </a:rPr>
              <a:t> </a:t>
            </a:r>
            <a:r>
              <a:rPr lang="en-US" sz="2800" dirty="0">
                <a:solidFill>
                  <a:srgbClr val="002060"/>
                </a:solidFill>
                <a:latin typeface="Alexandria" pitchFamily="2" charset="-78"/>
                <a:ea typeface="Times New Roman" panose="02020603050405020304" pitchFamily="18" charset="0"/>
                <a:cs typeface="Alexandria" pitchFamily="2" charset="-78"/>
              </a:rPr>
              <a:t> </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1720142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32269" y="1358892"/>
            <a:ext cx="6863317" cy="4546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1- احتراف الصناعة : </a:t>
            </a:r>
            <a:endParaRPr lang="en-US" b="1" dirty="0">
              <a:solidFill>
                <a:srgbClr val="00AEEF"/>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يقصد بالصناعة تحويل المواد الأولية إلى نصف مصنوعة أوسلع كاملة الصنع بحيث تكون صالحة لإشباع حاجات الأفراد، مثل صناعة قصب السكر أو الزيت من بذرة القطن أو صناعة طحن الغلال أو صناعة النسيج والأثاث ، والآلات بجميع أنواعها . ويتوسع القضاء في مدلول الصناعة ويعتبرها تشمل عدة أعمال أخري إلى جانب تحويل المواد الأولية كالأعمال التي يترتب عليها تعديلاً لأشياء أو إضافة ترفع من قيمتها أو تزيد استخداماتها . ومن أمثلة ذلك صناعة دباغة للجلود وصناعة الصباغة وكي الملابس وتنظيفها بالأجهزةالمتطورة كالتنظيف بالبخار، وكذلك الصناعات المتعلقة بالطباعة</a:t>
            </a:r>
            <a:r>
              <a:rPr lang="en-US" sz="1600" dirty="0">
                <a:solidFill>
                  <a:schemeClr val="tx1"/>
                </a:solidFill>
                <a:latin typeface="Alexandria" pitchFamily="2" charset="-78"/>
                <a:cs typeface="Alexandria" pitchFamily="2" charset="-78"/>
              </a:rPr>
              <a:t> .</a:t>
            </a: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654041" y="199146"/>
            <a:ext cx="5588631" cy="2185214"/>
          </a:xfrm>
          <a:prstGeom prst="rect">
            <a:avLst/>
          </a:prstGeom>
          <a:noFill/>
        </p:spPr>
        <p:txBody>
          <a:bodyPr wrap="square" rtlCol="0">
            <a:spAutoFit/>
          </a:bodyPr>
          <a:lstStyle/>
          <a:p>
            <a:endParaRPr lang="ar-EG" sz="2800" b="1" dirty="0">
              <a:latin typeface="Alexandria" charset="0"/>
              <a:cs typeface="Alexandria" charset="0"/>
            </a:endParaRPr>
          </a:p>
          <a:p>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factory with pipes and pipes">
            <a:extLst>
              <a:ext uri="{FF2B5EF4-FFF2-40B4-BE49-F238E27FC236}">
                <a16:creationId xmlns:a16="http://schemas.microsoft.com/office/drawing/2014/main" id="{98BB0000-1355-106A-BFBE-9FE702B779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1128" y="1358892"/>
            <a:ext cx="2940244" cy="4269021"/>
          </a:xfrm>
          <a:prstGeom prst="rect">
            <a:avLst/>
          </a:prstGeom>
        </p:spPr>
      </p:pic>
    </p:spTree>
    <p:extLst>
      <p:ext uri="{BB962C8B-B14F-4D97-AF65-F5344CB8AC3E}">
        <p14:creationId xmlns:p14="http://schemas.microsoft.com/office/powerpoint/2010/main" val="2363337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51492" y="1067146"/>
            <a:ext cx="6644094" cy="5592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وتعتبر مشروعات الصناعة تجارية سواء كان المشروع يقوم بشراء المواد الأولية المراد تحويلها أو يقدمها من عنده أو تقدم لـه من الغير لتحويلها . فإذا كان صاحب المحلج يقوم بحلج القطن الخاص بمزارعه أو يقوم بصناعة المواد التي تنتجها ماشيته فإن هذا لا يغير من طبيعة الأعمال التجارية. كذلك إذا كان الغير يتقدم للمشروع بالمواد الأولية لتحويلها أو صنعها فإن ذلك يعتبر عملا تجاريا . </a:t>
            </a: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r>
              <a:rPr lang="ar-EG" sz="1600" b="1" dirty="0">
                <a:solidFill>
                  <a:srgbClr val="00AEEF"/>
                </a:solidFill>
                <a:latin typeface="Alexandria" pitchFamily="2" charset="-78"/>
                <a:cs typeface="Alexandria" pitchFamily="2" charset="-78"/>
              </a:rPr>
              <a:t>أصحاب الحرف :</a:t>
            </a:r>
          </a:p>
          <a:p>
            <a:pPr algn="justLow" rtl="1">
              <a:lnSpc>
                <a:spcPct val="150000"/>
              </a:lnSpc>
            </a:pPr>
            <a:r>
              <a:rPr lang="ar-EG" sz="1600" dirty="0">
                <a:solidFill>
                  <a:schemeClr val="tx1"/>
                </a:solidFill>
                <a:latin typeface="Alexandria" pitchFamily="2" charset="-78"/>
                <a:cs typeface="Alexandria" pitchFamily="2" charset="-78"/>
              </a:rPr>
              <a:t>يقصد بالحرفي العامل المستقل الذي يمارس حرفه يدوية متخذا شكل مشروع صغير نوعا . وهذا التعريف للحرفي متغير دائما حسب الحياة العملية وحسب موقف التشريعات منه .</a:t>
            </a:r>
            <a:endParaRPr lang="en-US" sz="1600" dirty="0">
              <a:solidFill>
                <a:schemeClr val="tx1"/>
              </a:solidFill>
              <a:latin typeface="Alexandria" pitchFamily="2" charset="-78"/>
              <a:cs typeface="Alexandria" pitchFamily="2" charset="-78"/>
            </a:endParaRPr>
          </a:p>
          <a:p>
            <a:pPr marL="0" marR="0" algn="justLow" rtl="1">
              <a:lnSpc>
                <a:spcPct val="150000"/>
              </a:lnSpc>
              <a:spcBef>
                <a:spcPts val="0"/>
              </a:spcBef>
              <a:spcAft>
                <a:spcPts val="800"/>
              </a:spcAft>
            </a:pPr>
            <a:endParaRPr lang="ar-EG"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ar-EG"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factory with pipes and pipes">
            <a:extLst>
              <a:ext uri="{FF2B5EF4-FFF2-40B4-BE49-F238E27FC236}">
                <a16:creationId xmlns:a16="http://schemas.microsoft.com/office/drawing/2014/main" id="{10D6CC97-8FE4-A55D-A9FF-A0E36788BE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3654" y="1281334"/>
            <a:ext cx="3131003" cy="4856033"/>
          </a:xfrm>
          <a:prstGeom prst="rect">
            <a:avLst/>
          </a:prstGeom>
        </p:spPr>
      </p:pic>
    </p:spTree>
    <p:extLst>
      <p:ext uri="{BB962C8B-B14F-4D97-AF65-F5344CB8AC3E}">
        <p14:creationId xmlns:p14="http://schemas.microsoft.com/office/powerpoint/2010/main" val="1692542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71257" y="546619"/>
            <a:ext cx="7383324" cy="5358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والواقع أن الحرفي يختلف عن كل من العامل و</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التاجر، فهو ليس بعامل رغم أنه يباشر عمله بيديه لأنه لا يرتبط بعلاقة تبعية برب عمل ،علاوة على أنه يبيع ما قام بصنعه على خلاف العامل الذي لا يبيع ما يقوم بإنتاجه . كما يختلف الحرفي عن التاجر أو الصانع رغم استقلال كل منهما في أنه يعمل بنفسه في صنع الشيء أو إصلاحه . فعمله اليدوى هو مصدر دخله و</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رزقه الرئيسي ، فالحرفي لا يضارب على عمل الغير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 وقضت محكمة النقض الفرنسية في 18 نوفمبر 1954 بموجب قرار للغرفة التجارية بأن الحرفي أقرب إلى العامل منه إلى التاجر ، لأنه يعتمد بشكل أساسي على عمله الشخصي دون مضاربة تجارية على البضائع أو استخدام كبير للعمال ،و</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بالتالي يستفيد من القوانين الإجتماعية ولا يخضع عند بيعه المحل الذي يباشر فيه عمله إلى قانون 17 مارس 1909 الخاص بيبع المحال التجارية. وهو ذات ما انتهى إليه القانون التجاري المصري في المادة 16 من القانون 17 لسنة 1999</a:t>
            </a:r>
            <a:endParaRPr lang="en-US" sz="1600" dirty="0">
              <a:solidFill>
                <a:schemeClr val="tx1"/>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a:p>
            <a:pPr marL="342900" marR="0" lvl="0" indent="-342900" algn="just" rtl="1">
              <a:lnSpc>
                <a:spcPct val="107000"/>
              </a:lnSpc>
              <a:spcBef>
                <a:spcPts val="0"/>
              </a:spcBef>
              <a:spcAft>
                <a:spcPts val="800"/>
              </a:spcAft>
              <a:tabLst>
                <a:tab pos="457200" algn="l"/>
              </a:tabLst>
            </a:pP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tabLst>
                <a:tab pos="457200" algn="l"/>
              </a:tabLst>
            </a:pP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factory with pipes and pipes">
            <a:extLst>
              <a:ext uri="{FF2B5EF4-FFF2-40B4-BE49-F238E27FC236}">
                <a16:creationId xmlns:a16="http://schemas.microsoft.com/office/drawing/2014/main" id="{6AF3228B-B8BA-A845-48E9-5E0EABE308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7454" y="1201588"/>
            <a:ext cx="2586717" cy="4611383"/>
          </a:xfrm>
          <a:prstGeom prst="rect">
            <a:avLst/>
          </a:prstGeom>
        </p:spPr>
      </p:pic>
    </p:spTree>
    <p:extLst>
      <p:ext uri="{BB962C8B-B14F-4D97-AF65-F5344CB8AC3E}">
        <p14:creationId xmlns:p14="http://schemas.microsoft.com/office/powerpoint/2010/main" val="1140162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03371" y="1155869"/>
            <a:ext cx="6651172"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ومن المستقر عليه فقها وقضاء أنه يشترط لاعتبار الصناعة عملا تجاريا ، أن تكون على قدر من الأهمية بحيث يمكن القول بوجود مضاربة على الآلات وعمل العمال . أما إذا إقتصرت أعمال الصناعة على الشخص نفسه أو بمعاونة عدد قليل من العمال أو أفراد أسرته فإن أعماله تخرج عن مجال القانون التجاري لأنه أقرب إلى طائفة الحرفيين منه إلى طائفة الصناع . ومثال هؤلاء الأشخاص النجار أو الحداد أو النقاش أوالمنجد أو الترزي ، فهؤلاء الأشخاص يعتمدون أساسا في تقديم أعمالهم على مهارتهم الشخصية أو فنهم أو ابتكاراتهم البسيطة أكثر من اعتمادهم على تحويل ما يقدم إليهم من مواد أولية . بل إن أعمالهم تظل مدنية حتى ولو استعان أحدهم بآلة أو أكثر في العمل أو بعض المعاونين له من الصبية من أسرته أو أقاربه في حدود السن القانوني للعمل، ومن الأمثلة على ذلك أصحاب الصناعات الصغيرة . </a:t>
            </a:r>
            <a:endParaRPr lang="en-US"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factory with pipes and pipes">
            <a:extLst>
              <a:ext uri="{FF2B5EF4-FFF2-40B4-BE49-F238E27FC236}">
                <a16:creationId xmlns:a16="http://schemas.microsoft.com/office/drawing/2014/main" id="{18FF661C-BF06-1227-9530-69D53CD8FB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3654" y="1549061"/>
            <a:ext cx="3729717" cy="3747930"/>
          </a:xfrm>
          <a:prstGeom prst="rect">
            <a:avLst/>
          </a:prstGeom>
        </p:spPr>
      </p:pic>
    </p:spTree>
    <p:extLst>
      <p:ext uri="{BB962C8B-B14F-4D97-AF65-F5344CB8AC3E}">
        <p14:creationId xmlns:p14="http://schemas.microsoft.com/office/powerpoint/2010/main" val="2363869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وقضت محكمة النقض الفرنسية في حكم لها بتاريخ 30 نوفمبر عام 2011 باعتبار عمل سائق التاكسي الذي يستغل سيارته الوحيدة التي يملكها من قبيل أعمال الحرفيين لأن رزقه يعتمد على مهنته كسائق دون المضاربة على عمل الغير ، و دون وجود علاقة تبعية للغير . كما قضت محكمة باريس بأن من يقوم بالتوريد ، تحت الطلب ، للمحلات الكبرى ،لأعمال الإبرة والمفارش المشغولة يدويا ، حرفيا وليس تاجرا  .</a:t>
            </a:r>
          </a:p>
          <a:p>
            <a:pPr algn="justLow" rtl="1">
              <a:lnSpc>
                <a:spcPct val="150000"/>
              </a:lnSpc>
            </a:pPr>
            <a:r>
              <a:rPr lang="ar-EG" sz="1600" dirty="0">
                <a:solidFill>
                  <a:schemeClr val="tx1"/>
                </a:solidFill>
                <a:latin typeface="Alexandria" pitchFamily="2" charset="-78"/>
                <a:cs typeface="Alexandria" pitchFamily="2" charset="-78"/>
              </a:rPr>
              <a:t>أما إذا لجأ الحرفي إلى شراء المواد الأولية التي يستخدمها في عمله بكميات كبيرة كشراء الترزي للأقمشة وعرضها للبيع بحالتها أو بعد حياكتها ، فإن عمله يعد تجاريا على أساس أن الشراء بقصد البيع مع توافر نية المضاربة هو نشاطه الرئيسي وما حرفته الإ عاملا ثانويا .</a:t>
            </a:r>
            <a:endParaRPr lang="en-US" sz="1600" dirty="0">
              <a:solidFill>
                <a:schemeClr val="tx1"/>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en-US" sz="1600" dirty="0">
              <a:solidFill>
                <a:srgbClr val="2D3956"/>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800775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51492" y="1150771"/>
            <a:ext cx="664409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lnSpc>
                <a:spcPct val="150000"/>
              </a:lnSpc>
            </a:pPr>
            <a:endParaRPr lang="ar-EG" sz="1600" dirty="0">
              <a:solidFill>
                <a:schemeClr val="accent6">
                  <a:lumMod val="75000"/>
                </a:schemeClr>
              </a:solidFill>
              <a:latin typeface="Alexandria" pitchFamily="2" charset="-78"/>
              <a:cs typeface="Alexandria" pitchFamily="2" charset="-78"/>
            </a:endParaRPr>
          </a:p>
          <a:p>
            <a:pPr algn="justLow" rtl="1"/>
            <a:r>
              <a:rPr lang="ar-EG" sz="1600" b="1" dirty="0">
                <a:solidFill>
                  <a:srgbClr val="00AEEF"/>
                </a:solidFill>
                <a:latin typeface="Alexandria" pitchFamily="2" charset="-78"/>
                <a:cs typeface="Alexandria" pitchFamily="2" charset="-78"/>
              </a:rPr>
              <a:t>2- تشييد العقارات :</a:t>
            </a:r>
          </a:p>
          <a:p>
            <a:pPr algn="justLow" rtl="1">
              <a:lnSpc>
                <a:spcPct val="150000"/>
              </a:lnSpc>
            </a:pPr>
            <a:r>
              <a:rPr lang="ar-EG" sz="1600" dirty="0">
                <a:solidFill>
                  <a:schemeClr val="tx1"/>
                </a:solidFill>
                <a:latin typeface="Alexandria" pitchFamily="2" charset="-78"/>
                <a:cs typeface="Alexandria" pitchFamily="2" charset="-78"/>
              </a:rPr>
              <a:t>  تعتبر أعمال تشييد العقارات أو ترميمها أو تعديلها أو هدمها أو طلائها تجارية وكذلك الاشغال العامة طالما تزاول علي سبيل الاحتراف . ويلحق بأعمال تشييد العقارات ترميم هذه العقارات او تعديلها أو هدمها أو طلائها وأعمال الأشغال العامة.</a:t>
            </a:r>
          </a:p>
          <a:p>
            <a:pPr algn="justLow" rtl="1">
              <a:lnSpc>
                <a:spcPct val="150000"/>
              </a:lnSpc>
            </a:pPr>
            <a:r>
              <a:rPr lang="ar-EG" sz="1600" dirty="0">
                <a:solidFill>
                  <a:schemeClr val="tx1"/>
                </a:solidFill>
                <a:latin typeface="Alexandria" pitchFamily="2" charset="-78"/>
                <a:cs typeface="Alexandria" pitchFamily="2" charset="-78"/>
              </a:rPr>
              <a:t>وتطبيقا لذلك تعتبر تجارية عمليات الترميم التي تباشرها المشروعات المتخصصة للعقارات التي تحتاج إلي ترميم كما هو الشأن لعمليات ترميم العقارات الأثرية مثل المساجد وغيرها، كذلك عمليات تعديل العقارات بالتعلية أو الإضافة أو التغير في كيانها. أيضا تعد تجارية عمليات الهدم والإزالة سواء لكل العقار أو جانب منه ، أو عمليات طلاء هذه العقارات. </a:t>
            </a:r>
          </a:p>
          <a:p>
            <a:pPr algn="justLow" rtl="1"/>
            <a:endParaRPr lang="en-US" sz="1600" dirty="0">
              <a:solidFill>
                <a:srgbClr val="2D3956"/>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ity skyline with tall buildings">
            <a:extLst>
              <a:ext uri="{FF2B5EF4-FFF2-40B4-BE49-F238E27FC236}">
                <a16:creationId xmlns:a16="http://schemas.microsoft.com/office/drawing/2014/main" id="{C8C73CEB-578E-F6AE-6724-46D8DB5FB6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5064" y="1275489"/>
            <a:ext cx="2831108" cy="4361382"/>
          </a:xfrm>
          <a:prstGeom prst="rect">
            <a:avLst/>
          </a:prstGeom>
        </p:spPr>
      </p:pic>
    </p:spTree>
    <p:extLst>
      <p:ext uri="{BB962C8B-B14F-4D97-AF65-F5344CB8AC3E}">
        <p14:creationId xmlns:p14="http://schemas.microsoft.com/office/powerpoint/2010/main" val="4033472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02628" y="1265873"/>
            <a:ext cx="6692957" cy="5121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كما تعد تجارية أعمال الأشغال العامة التي تقام لصالح الدولة مثل أعمال رصف الطرق والكباري والمدارس والجامعات وغيرها. ونعتقد أن أعمال المباني والترميم في مثل الحالات السابقة لايشترط لاعتبارها تجارية أن يكون التشييد والبناء بقصد البيع أو التأجير حيث أن مشروعات إنشاء المباني أو هدمها أو ترميمها أو تعليتها يعد في ذاته عملا تجاريا علي وجه الاحتراف ولو لم يكن المقاول يهدف بيع هذه المباني ، كما لو كانت عمليات التشييد لحساب الغير.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ity skyline with tall buildings">
            <a:extLst>
              <a:ext uri="{FF2B5EF4-FFF2-40B4-BE49-F238E27FC236}">
                <a16:creationId xmlns:a16="http://schemas.microsoft.com/office/drawing/2014/main" id="{D774535A-E71F-B8E3-D41C-5214A02F40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7743" y="1457623"/>
            <a:ext cx="2831108" cy="4361382"/>
          </a:xfrm>
          <a:prstGeom prst="rect">
            <a:avLst/>
          </a:prstGeom>
        </p:spPr>
      </p:pic>
    </p:spTree>
    <p:extLst>
      <p:ext uri="{BB962C8B-B14F-4D97-AF65-F5344CB8AC3E}">
        <p14:creationId xmlns:p14="http://schemas.microsoft.com/office/powerpoint/2010/main" val="1243276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53965" y="1185856"/>
            <a:ext cx="6441621" cy="4719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0"/>
              </a:spcAft>
            </a:pPr>
            <a:endParaRPr lang="en-US" sz="1600" dirty="0">
              <a:solidFill>
                <a:schemeClr val="tx1"/>
              </a:solidFill>
              <a:latin typeface="Alexandria" pitchFamily="2" charset="-78"/>
              <a:ea typeface="Times New Roman" panose="02020603050405020304" pitchFamily="18" charset="0"/>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 يقصد بالأعمال المتعلقة بتداول الثروات ، الأنشطة التي تهدف إلى تداول الأموال المنقولة أو العقارية و انتقالها من يد إلى يد ، و تضم طائفة الأعمال المتعلقة بتداول الثروات  :</a:t>
            </a:r>
          </a:p>
          <a:p>
            <a:pPr marL="457200" indent="-457200" algn="justLow" rtl="1">
              <a:lnSpc>
                <a:spcPct val="150000"/>
              </a:lnSpc>
              <a:buFontTx/>
              <a:buAutoNum type="arabic1Minus"/>
            </a:pPr>
            <a:r>
              <a:rPr lang="ar-EG" sz="1600" dirty="0">
                <a:solidFill>
                  <a:schemeClr val="tx1"/>
                </a:solidFill>
                <a:latin typeface="Alexandria" pitchFamily="2" charset="-78"/>
                <a:cs typeface="Alexandria" pitchFamily="2" charset="-78"/>
              </a:rPr>
              <a:t>تشييد العقارات أو شراؤها أو استئجارها بقصد بيعها أو تأجيرها . </a:t>
            </a:r>
          </a:p>
          <a:p>
            <a:pPr marL="457200" indent="-457200" algn="justLow" rtl="1">
              <a:lnSpc>
                <a:spcPct val="150000"/>
              </a:lnSpc>
              <a:buAutoNum type="arabic1Minus"/>
            </a:pPr>
            <a:r>
              <a:rPr lang="ar-EG" sz="1600" dirty="0">
                <a:solidFill>
                  <a:schemeClr val="tx1"/>
                </a:solidFill>
                <a:latin typeface="Alexandria" pitchFamily="2" charset="-78"/>
                <a:cs typeface="Alexandria" pitchFamily="2" charset="-78"/>
              </a:rPr>
              <a:t>الوكالة التجارية </a:t>
            </a:r>
          </a:p>
          <a:p>
            <a:pPr marL="457200" indent="-457200" algn="justLow" rtl="1">
              <a:lnSpc>
                <a:spcPct val="150000"/>
              </a:lnSpc>
              <a:buAutoNum type="arabic1Minus"/>
            </a:pPr>
            <a:r>
              <a:rPr lang="ar-EG" sz="1600" dirty="0">
                <a:solidFill>
                  <a:schemeClr val="tx1"/>
                </a:solidFill>
                <a:latin typeface="Alexandria" pitchFamily="2" charset="-78"/>
                <a:cs typeface="Alexandria" pitchFamily="2" charset="-78"/>
              </a:rPr>
              <a:t>السمسرة .</a:t>
            </a:r>
          </a:p>
          <a:p>
            <a:pPr marL="457200" indent="-457200" algn="justLow" rtl="1">
              <a:lnSpc>
                <a:spcPct val="150000"/>
              </a:lnSpc>
              <a:buAutoNum type="arabic1Minus"/>
            </a:pPr>
            <a:r>
              <a:rPr lang="ar-EG" sz="1600" dirty="0">
                <a:solidFill>
                  <a:schemeClr val="tx1"/>
                </a:solidFill>
                <a:latin typeface="Alexandria" pitchFamily="2" charset="-78"/>
                <a:cs typeface="Alexandria" pitchFamily="2" charset="-78"/>
              </a:rPr>
              <a:t>أعمال البنوك و الصرافة .</a:t>
            </a:r>
          </a:p>
          <a:p>
            <a:pPr marL="0" marR="0" algn="just" rtl="1">
              <a:lnSpc>
                <a:spcPct val="150000"/>
              </a:lnSpc>
              <a:spcBef>
                <a:spcPts val="0"/>
              </a:spcBef>
              <a:spcAft>
                <a:spcPts val="1200"/>
              </a:spcAft>
            </a:pPr>
            <a:endParaRPr lang="ar-EG" sz="1600"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0B74BF35-D7B2-0358-0C64-1BF5EFC7621E}"/>
              </a:ext>
            </a:extLst>
          </p:cNvPr>
          <p:cNvSpPr txBox="1"/>
          <p:nvPr/>
        </p:nvSpPr>
        <p:spPr>
          <a:xfrm>
            <a:off x="3995778" y="470913"/>
            <a:ext cx="5360770" cy="142526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pitchFamily="2" charset="-78"/>
                <a:cs typeface="Alexandria" pitchFamily="2" charset="-78"/>
              </a:rPr>
              <a:t>2- الأعمال المتعلقة بتداول الثروات  :</a:t>
            </a:r>
          </a:p>
          <a:p>
            <a:pPr algn="justLow" rtl="1">
              <a:lnSpc>
                <a:spcPct val="150000"/>
              </a:lnSpc>
            </a:pPr>
            <a:r>
              <a:rPr lang="ar-EG" sz="2000" b="1" dirty="0">
                <a:solidFill>
                  <a:srgbClr val="00AEEF"/>
                </a:solidFill>
                <a:latin typeface="Alexandria" pitchFamily="2" charset="-78"/>
                <a:cs typeface="Alexandria" pitchFamily="2" charset="-78"/>
              </a:rPr>
              <a:t> </a:t>
            </a:r>
          </a:p>
          <a:p>
            <a:pPr algn="justLow" rtl="1">
              <a:lnSpc>
                <a:spcPct val="150000"/>
              </a:lnSpc>
            </a:pPr>
            <a:r>
              <a:rPr lang="ar-EG" sz="2000" b="1" dirty="0">
                <a:solidFill>
                  <a:srgbClr val="00AEEF"/>
                </a:solidFill>
                <a:latin typeface="Alexandria" pitchFamily="2" charset="-78"/>
                <a:cs typeface="Alexandria" pitchFamily="2" charset="-78"/>
              </a:rPr>
              <a:t> </a:t>
            </a:r>
          </a:p>
        </p:txBody>
      </p:sp>
      <p:pic>
        <p:nvPicPr>
          <p:cNvPr id="7" name="Picture 6" descr="A tape measure around a dollar bill">
            <a:extLst>
              <a:ext uri="{FF2B5EF4-FFF2-40B4-BE49-F238E27FC236}">
                <a16:creationId xmlns:a16="http://schemas.microsoft.com/office/drawing/2014/main" id="{2F397AD8-8098-6313-705C-4851C24A51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1" y="1185856"/>
            <a:ext cx="3630591" cy="4719298"/>
          </a:xfrm>
          <a:prstGeom prst="rect">
            <a:avLst/>
          </a:prstGeom>
        </p:spPr>
      </p:pic>
    </p:spTree>
    <p:extLst>
      <p:ext uri="{BB962C8B-B14F-4D97-AF65-F5344CB8AC3E}">
        <p14:creationId xmlns:p14="http://schemas.microsoft.com/office/powerpoint/2010/main" val="2946330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41107" y="834260"/>
            <a:ext cx="7207036" cy="55459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1- احتراف شراء العقارات أو استئجارها بقصد بيعها أو تأجيرها :</a:t>
            </a:r>
            <a:endParaRPr lang="en-US" b="1" dirty="0">
              <a:solidFill>
                <a:srgbClr val="00AEEF"/>
              </a:solidFill>
              <a:latin typeface="Alexandria" pitchFamily="2" charset="-78"/>
              <a:cs typeface="Alexandria" pitchFamily="2" charset="-78"/>
            </a:endParaRPr>
          </a:p>
          <a:p>
            <a:pPr algn="justLow" rtl="1"/>
            <a:endParaRPr lang="en-US" sz="1600" b="1" dirty="0">
              <a:solidFill>
                <a:schemeClr val="tx1"/>
              </a:solidFill>
              <a:latin typeface="Alexandria" pitchFamily="2" charset="-78"/>
              <a:cs typeface="Alexandria" pitchFamily="2" charset="-78"/>
            </a:endParaRPr>
          </a:p>
          <a:p>
            <a:pPr algn="just" rtl="1">
              <a:lnSpc>
                <a:spcPct val="150000"/>
              </a:lnSpc>
            </a:pPr>
            <a:r>
              <a:rPr lang="ar-EG" sz="1600" dirty="0">
                <a:solidFill>
                  <a:schemeClr val="tx1"/>
                </a:solidFill>
                <a:latin typeface="Alexandria" pitchFamily="2" charset="-78"/>
                <a:cs typeface="Alexandria" pitchFamily="2" charset="-78"/>
              </a:rPr>
              <a:t>-  يعد تجاريا على سبيل الاحتراف · تشييد العقارات أو شراؤها أو استئجارها بقصد بيعها أو تأجيرها كاملة أو مجزأة علي شقق أو غرف أو وحدات إدارية أو تجارية سواء كانت مفروشة أو غير مفروشة" . وبهذا استجاب عدد من المشرعين لأراء الفقه من ضرورة معاملة المضاربة على العقار كالمضاربة على المنقول، خاصة وقد انتشرت المضاربة على العقار بجميع صوره منذ زمن طويل وقد استجابت تشريعات متعددة وعدلت تشريعاتها بما يجعل المضاربة على العقار من الأعمال التجارية بطريق الاحتراف.</a:t>
            </a:r>
          </a:p>
          <a:p>
            <a:pPr algn="justLow" rtl="1">
              <a:lnSpc>
                <a:spcPct val="150000"/>
              </a:lnSpc>
            </a:pPr>
            <a:r>
              <a:rPr lang="ar-EG" sz="1600" dirty="0">
                <a:solidFill>
                  <a:schemeClr val="tx1"/>
                </a:solidFill>
                <a:latin typeface="Alexandria" pitchFamily="2" charset="-78"/>
                <a:cs typeface="Alexandria" pitchFamily="2" charset="-78"/>
              </a:rPr>
              <a:t>وبناء على النص المشار إليه يعتبر بناء العقارات أو شراءها أو استنجارها بنية بيعها عملا تجاريا طالما زاولها القائم بها على سبيل الاحتراف.</a:t>
            </a:r>
          </a:p>
          <a:p>
            <a:pPr algn="justLow" rtl="1">
              <a:lnSpc>
                <a:spcPct val="150000"/>
              </a:lnSpc>
            </a:pPr>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50626868-3723-1791-1D28-003F2E8F1C5E}"/>
              </a:ext>
            </a:extLst>
          </p:cNvPr>
          <p:cNvSpPr txBox="1"/>
          <p:nvPr/>
        </p:nvSpPr>
        <p:spPr>
          <a:xfrm>
            <a:off x="2485572" y="-12776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6" name="Picture 5" descr="A city skyline with tall buildings">
            <a:extLst>
              <a:ext uri="{FF2B5EF4-FFF2-40B4-BE49-F238E27FC236}">
                <a16:creationId xmlns:a16="http://schemas.microsoft.com/office/drawing/2014/main" id="{AEFC12AB-E320-AC77-1957-1538E0A407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9999" y="1275488"/>
            <a:ext cx="2831108" cy="4453979"/>
          </a:xfrm>
          <a:prstGeom prst="rect">
            <a:avLst/>
          </a:prstGeom>
        </p:spPr>
      </p:pic>
    </p:spTree>
    <p:extLst>
      <p:ext uri="{BB962C8B-B14F-4D97-AF65-F5344CB8AC3E}">
        <p14:creationId xmlns:p14="http://schemas.microsoft.com/office/powerpoint/2010/main" val="872543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25957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56314" y="1088571"/>
            <a:ext cx="7139272" cy="4816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كذلك الشان إذا قصد الشخص من بناء العقارات و شرائه أو استئجاره تأجير هذه العقارات أو جزء منه كبيع أو تأجير بعض الشقق أوالغرف وأيا كانت طبيعة استخدام هذه العقارات أو الوحدات التي تمثل جزءاً منها أي سواء كانت وحدات إدارية كعيادة أو مكاتب او تجارية كتأجير أو بيع محلات لاستغلال النشاط التجاري أو وحدات سكنية ، وسواء كان التأجير أو البيع للوحدات مفروشاً أو غير مفروش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ity skyline with tall buildings">
            <a:extLst>
              <a:ext uri="{FF2B5EF4-FFF2-40B4-BE49-F238E27FC236}">
                <a16:creationId xmlns:a16="http://schemas.microsoft.com/office/drawing/2014/main" id="{E8EDCE32-930A-0E5E-78FC-4B8B12AB98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9999" y="1275488"/>
            <a:ext cx="2831108" cy="4453979"/>
          </a:xfrm>
          <a:prstGeom prst="rect">
            <a:avLst/>
          </a:prstGeom>
        </p:spPr>
      </p:pic>
    </p:spTree>
    <p:extLst>
      <p:ext uri="{BB962C8B-B14F-4D97-AF65-F5344CB8AC3E}">
        <p14:creationId xmlns:p14="http://schemas.microsoft.com/office/powerpoint/2010/main" val="1517959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5536" y="833225"/>
            <a:ext cx="7044756" cy="5523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2 - احتراف الوكالة التجارية :</a:t>
            </a:r>
            <a:endParaRPr lang="en-US" b="1" dirty="0">
              <a:solidFill>
                <a:srgbClr val="00AEEF"/>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وبناء على ذلك تعد الوكالة التجارية بجميع أشكالها القانونية كوكالة التوزيع أو وكالة العقود أو التمثيل التجاري أو الوكالة بالعمولة من الأعمال التجارية بطريق الاحتراف . فالوكالة التجارية إحدى تطبيقات الأعمال التجارية بطريق الاحتراف والتي يشترط لخضوعها لأحكام القانون التجاري احتراف القائم بها .</a:t>
            </a:r>
            <a:endParaRPr lang="en-US"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والوكالة التجارية هي نوع من الوساطة في إتمام الصفقات تقوم على فكرة النيابة في التعاقد على خلاف السمسرة كما سنرى . فالتاجر غالبا ما يستعين بطائفة من الوكلاء لتصريف منتجاته وبضائعه والتوسط بينه وبين غيره من العملاء أو التجار أو أصحاب المصانع التي لها علاقة بطبيعة التجارة التي يباشرها . والوكيل التجاري لا يقتصر عمله عادة على تاجر معين ، بل يقوم بهذه المهمة لعدة تجار دون أن يرتبط مع أحدهم بعقد عمل معين . فعندما يتلقى الوكيل توكيلا من تاجر في مباشرة تصرف معين فهو لا يرتبط معه بتبعية ما ، بل يباشر هذا العمل على وجه الاستقلال ،كما لا تمنعه هذه الوكالة من مباشرة وكالة أخرى من تاجر آخر ما لم يتفق على غير ذلك .</a:t>
            </a:r>
            <a:endParaRPr lang="en-US" sz="1600" dirty="0">
              <a:solidFill>
                <a:schemeClr val="tx1"/>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person holding a sphere with a green ball">
            <a:extLst>
              <a:ext uri="{FF2B5EF4-FFF2-40B4-BE49-F238E27FC236}">
                <a16:creationId xmlns:a16="http://schemas.microsoft.com/office/drawing/2014/main" id="{FE347744-5DDD-4E18-5EC5-8E5840B2F2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8167" y="1275489"/>
            <a:ext cx="2967369" cy="4629665"/>
          </a:xfrm>
          <a:prstGeom prst="rect">
            <a:avLst/>
          </a:prstGeom>
        </p:spPr>
      </p:pic>
    </p:spTree>
    <p:extLst>
      <p:ext uri="{BB962C8B-B14F-4D97-AF65-F5344CB8AC3E}">
        <p14:creationId xmlns:p14="http://schemas.microsoft.com/office/powerpoint/2010/main" val="2879204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562BF-ADD3-297E-6F5B-DEBC14775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2BFDA0-DC43-E8E4-1752-8DC1F29E39C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120D89-6D7D-931F-7767-550D3D4BC6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CFC4028-F42C-7AF4-55AF-DCB2CECC3AE8}"/>
              </a:ext>
            </a:extLst>
          </p:cNvPr>
          <p:cNvSpPr/>
          <p:nvPr/>
        </p:nvSpPr>
        <p:spPr>
          <a:xfrm>
            <a:off x="5034987" y="1072466"/>
            <a:ext cx="698284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والوكيل التجاري يتصرف باسم ولحساب موكله بصفة عامة على خلاف الوكيل بالعمولة ، الذي يعد وكيلا تجاريا يتعاقد بإسمه الشخصي ولحساب موكله . ويتضح من هذا التعريف أن الوكيل بالعمولة عندما يتعاقد مع الغير يعتبر أصيلا في التعاقد ويلتزم بكافة الالتزامات التي تنشأ عن العقد المبرم بينهما ويتلقى كافة الحقوق التي تترتب على هذا التعاقد . ولكن في علاقته بالموكل يعتبر وكيلا عنه في</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مباشرة التصرف ويلزم في مواجهته بتنفيذ أوامر الوكالة وبأن ينقل إليه كافة آثار التعاقد.</a:t>
            </a:r>
          </a:p>
          <a:p>
            <a:pPr algn="justLow" rtl="1">
              <a:lnSpc>
                <a:spcPct val="150000"/>
              </a:lnSpc>
            </a:pPr>
            <a:r>
              <a:rPr lang="ar-EG" sz="1600" dirty="0">
                <a:solidFill>
                  <a:schemeClr val="tx1"/>
                </a:solidFill>
                <a:latin typeface="Alexandria" pitchFamily="2" charset="-78"/>
                <a:cs typeface="Alexandria" pitchFamily="2" charset="-78"/>
              </a:rPr>
              <a:t>وقد نصت الفقرة (ب) من المادة الثانية من نظام المحكمة التجارية في المملكة العربية السعودية على تجارية الوكالة بالعمولة و سمتها التجارة بالعمولة. </a:t>
            </a:r>
          </a:p>
          <a:p>
            <a:pPr marL="0" marR="0" algn="just" rtl="1">
              <a:lnSpc>
                <a:spcPct val="150000"/>
              </a:lnSpc>
              <a:spcBef>
                <a:spcPts val="0"/>
              </a:spcBef>
              <a:spcAft>
                <a:spcPts val="1200"/>
              </a:spcAft>
            </a:pPr>
            <a:endParaRPr lang="ar-EG" sz="160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5" name="Graphic 21">
            <a:extLst>
              <a:ext uri="{FF2B5EF4-FFF2-40B4-BE49-F238E27FC236}">
                <a16:creationId xmlns:a16="http://schemas.microsoft.com/office/drawing/2014/main" id="{E22BB61B-8A62-EB3F-2B56-37415490EF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9E4BED9-66D8-9CB0-7E8B-6C9384E971A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person holding a sphere with a green ball">
            <a:extLst>
              <a:ext uri="{FF2B5EF4-FFF2-40B4-BE49-F238E27FC236}">
                <a16:creationId xmlns:a16="http://schemas.microsoft.com/office/drawing/2014/main" id="{763CDE85-2AC0-E962-202E-5299FE7D23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9823" y="1155869"/>
            <a:ext cx="3125164" cy="4629665"/>
          </a:xfrm>
          <a:prstGeom prst="rect">
            <a:avLst/>
          </a:prstGeom>
        </p:spPr>
      </p:pic>
    </p:spTree>
    <p:extLst>
      <p:ext uri="{BB962C8B-B14F-4D97-AF65-F5344CB8AC3E}">
        <p14:creationId xmlns:p14="http://schemas.microsoft.com/office/powerpoint/2010/main" val="37272594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34F98-FDDD-DAA3-7C54-487CF3D008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91FE82-AB15-002F-C239-A7CA5F1AAD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E01BC9-2C0D-FBB8-B84F-CFD3A7301D9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E21127-02D1-851C-BBF3-0BF7514D4F6D}"/>
              </a:ext>
            </a:extLst>
          </p:cNvPr>
          <p:cNvSpPr/>
          <p:nvPr/>
        </p:nvSpPr>
        <p:spPr>
          <a:xfrm>
            <a:off x="4479403" y="894093"/>
            <a:ext cx="7117792" cy="58843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b="1" dirty="0">
              <a:solidFill>
                <a:srgbClr val="00AEEF"/>
              </a:solidFill>
              <a:latin typeface="Alexandria" pitchFamily="2" charset="-78"/>
              <a:cs typeface="Alexandria" pitchFamily="2" charset="-78"/>
            </a:endParaRPr>
          </a:p>
          <a:p>
            <a:pPr algn="justLow" rtl="1"/>
            <a:endParaRPr lang="ar-EG" b="1" dirty="0">
              <a:solidFill>
                <a:srgbClr val="00AEEF"/>
              </a:solidFill>
              <a:latin typeface="Alexandria" pitchFamily="2" charset="-78"/>
              <a:cs typeface="Alexandria" pitchFamily="2" charset="-78"/>
            </a:endParaRPr>
          </a:p>
          <a:p>
            <a:pPr algn="justLow" rtl="1">
              <a:lnSpc>
                <a:spcPct val="150000"/>
              </a:lnSpc>
            </a:pPr>
            <a:endParaRPr lang="ar-EG" sz="1600" b="1" dirty="0">
              <a:solidFill>
                <a:srgbClr val="00AEEF"/>
              </a:solidFill>
              <a:latin typeface="Alexandria" pitchFamily="2" charset="-78"/>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 3- السمسرة :</a:t>
            </a:r>
            <a:endParaRPr lang="en-US"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 يعتبر احتراف السمسرة من الأعمال التجارية أيا كانت طبيعة العمليات التي يمارسها السمسار. والسمسرة هي الوساطة في التعاقد ، فهي تقريب بين الراغبين في التعاقد حتى يتم هذا التعاقد فعلا مقابل عمولة .وعرفت السمسرة في القانون التجاري المصري بأنها  " عقد يتعهد بمقتضاه السمسار لشخص بالبحث عن طرف ثان لإبرام عقد معين والتوسط في إبرامه"  .</a:t>
            </a:r>
          </a:p>
          <a:p>
            <a:pPr algn="justLow" rtl="1">
              <a:lnSpc>
                <a:spcPct val="150000"/>
              </a:lnSpc>
            </a:pPr>
            <a:r>
              <a:rPr lang="ar-EG" sz="1600" dirty="0">
                <a:solidFill>
                  <a:schemeClr val="tx1"/>
                </a:solidFill>
                <a:latin typeface="Alexandria" pitchFamily="2" charset="-78"/>
                <a:cs typeface="Alexandria" pitchFamily="2" charset="-78"/>
              </a:rPr>
              <a:t>وينتهى عمل السمسار أو مهمته بمجرد تلاقي الإيجاب والقبول حتى يبدأ نشاطه للتوسط في عمل آخر . ويترتب على ذلك أن السمسار لا شأن له بمتابعة تنفيذ العقد أو تسلم الثمن أو تسليم المبيع إلى غير ذلك من الآثار التي تترتب على التعاقد ، ذلك لأن السمسار ليس وكيلا بالعمولة عن أطراف التعاقد أو أحدهم كما أنة لا يسأل عن حسن تنفيذ العقد أو ضمانه بل إنه يستحق أجره إذا أدت وساطته إلى إبرام العقد ولو لم ينفذ كله أو بعضه  . كما يترتب على انتهاء عمل السمسار أو مهمته بمجرد</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تلاقى إرادة الطرفين في الصفقة الأصلية ، استحقاقه لأجره الكامل ما لم يتفق على غير ذلك .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marL="0" marR="0" algn="just" rtl="1">
              <a:lnSpc>
                <a:spcPct val="150000"/>
              </a:lnSpc>
              <a:spcBef>
                <a:spcPts val="0"/>
              </a:spcBef>
              <a:spcAft>
                <a:spcPts val="1200"/>
              </a:spcAft>
            </a:pPr>
            <a:endParaRPr lang="ar-EG" sz="1600" dirty="0">
              <a:solidFill>
                <a:schemeClr val="tx1"/>
              </a:solidFill>
              <a:effectLst/>
              <a:latin typeface="Alexandria" pitchFamily="2" charset="-78"/>
              <a:ea typeface="Times New Roman" panose="02020603050405020304" pitchFamily="18" charset="0"/>
              <a:cs typeface="Alexandria" pitchFamily="2" charset="-78"/>
            </a:endParaRPr>
          </a:p>
        </p:txBody>
      </p:sp>
      <p:pic>
        <p:nvPicPr>
          <p:cNvPr id="5" name="Graphic 21">
            <a:extLst>
              <a:ext uri="{FF2B5EF4-FFF2-40B4-BE49-F238E27FC236}">
                <a16:creationId xmlns:a16="http://schemas.microsoft.com/office/drawing/2014/main" id="{1060033F-B9A5-C427-5C14-1A0AB548BF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A4F03E0-1830-6B54-5569-2E3F100722B6}"/>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close-up of hands pointing at buttons">
            <a:extLst>
              <a:ext uri="{FF2B5EF4-FFF2-40B4-BE49-F238E27FC236}">
                <a16:creationId xmlns:a16="http://schemas.microsoft.com/office/drawing/2014/main" id="{2C4F6321-91CC-7902-B223-AC327202AE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5424" y="1275489"/>
            <a:ext cx="3383979" cy="4729497"/>
          </a:xfrm>
          <a:prstGeom prst="rect">
            <a:avLst/>
          </a:prstGeom>
        </p:spPr>
      </p:pic>
    </p:spTree>
    <p:extLst>
      <p:ext uri="{BB962C8B-B14F-4D97-AF65-F5344CB8AC3E}">
        <p14:creationId xmlns:p14="http://schemas.microsoft.com/office/powerpoint/2010/main" val="42605431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03179" y="1404257"/>
            <a:ext cx="6868607" cy="4782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ويختلف السمسار عن الوكيل التجاري بصفة عامة حيث أن وساطته تعد عملا ماديا على خلاف الوكيل الذي يقوم بتصرف قانونی فهذا الأخير وساطته قائمة على فكرة النيابة في التعاقد.</a:t>
            </a:r>
          </a:p>
          <a:p>
            <a:pPr algn="justLow" rtl="1">
              <a:lnSpc>
                <a:spcPct val="150000"/>
              </a:lnSpc>
            </a:pPr>
            <a:r>
              <a:rPr lang="ar-EG" sz="1600" dirty="0">
                <a:solidFill>
                  <a:schemeClr val="tx1"/>
                </a:solidFill>
                <a:latin typeface="Alexandria" pitchFamily="2" charset="-78"/>
                <a:cs typeface="Alexandria" pitchFamily="2" charset="-78"/>
              </a:rPr>
              <a:t>وطبقا لأحكام قانون التجارة تعتبر عمليات السمسرة عملا تجاريا بشرط مزاولتها على سبيل الاحتراف ، بمعنى أنة لا تخضع لأحكام القانون التجاري لو كان من توسط غير محترف السمسرة كما لو قام بعملية سمسرة مرة واحدة أو عرضا .</a:t>
            </a:r>
          </a:p>
          <a:p>
            <a:pPr algn="justLow" rtl="1">
              <a:lnSpc>
                <a:spcPct val="150000"/>
              </a:lnSpc>
            </a:pPr>
            <a:r>
              <a:rPr lang="ar-EG" sz="1600" dirty="0">
                <a:solidFill>
                  <a:schemeClr val="tx1"/>
                </a:solidFill>
                <a:latin typeface="Alexandria" pitchFamily="2" charset="-78"/>
                <a:cs typeface="Alexandria" pitchFamily="2" charset="-78"/>
              </a:rPr>
              <a:t>وتعتبر السمسرة عملا تجاريا بصرف النظر عن طبيعة العقد الذي يتوسط فيه السمسار . بمعنى أنه لا أهمية لمدنية أو تجارية العقد الأصلى المراد التوسط فيه . وتطبيقا لذلك تعتبر أعمال التوسط المتعلقة بعقود الزواج أو التخديم تجارية شأنها شأن أعمال التوسط في بيع وشراء الصكوك أو البضائع .</a:t>
            </a: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close-up of hands pointing at buttons">
            <a:extLst>
              <a:ext uri="{FF2B5EF4-FFF2-40B4-BE49-F238E27FC236}">
                <a16:creationId xmlns:a16="http://schemas.microsoft.com/office/drawing/2014/main" id="{CB307ACC-ACF6-B826-C374-AC12F76430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1545771"/>
            <a:ext cx="3383979" cy="4641349"/>
          </a:xfrm>
          <a:prstGeom prst="rect">
            <a:avLst/>
          </a:prstGeom>
        </p:spPr>
      </p:pic>
    </p:spTree>
    <p:extLst>
      <p:ext uri="{BB962C8B-B14F-4D97-AF65-F5344CB8AC3E}">
        <p14:creationId xmlns:p14="http://schemas.microsoft.com/office/powerpoint/2010/main" val="6184857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73073" y="1155869"/>
            <a:ext cx="6422513"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وتعتبر السمسرة تجارية بالنسبة للسمسار وحده ، أما فيما يتعلق</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باطراف العقد المتوسط فيه ، فإن الأمر يتوقف على طبيعة هذا التعاقد  .ويتقاضى السمسار عمولة نظير توسطه في إبرام التعاقد  والتقريب بين أطرافه . وهذه العمولة تحسب عادة بنسبة معينة من قيمة الصفقة وهي تختلف عادة باختلاف العرف والعادات التجارية  .</a:t>
            </a: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group of people in a city">
            <a:extLst>
              <a:ext uri="{FF2B5EF4-FFF2-40B4-BE49-F238E27FC236}">
                <a16:creationId xmlns:a16="http://schemas.microsoft.com/office/drawing/2014/main" id="{4A59C8B5-C02B-504D-CE38-5F875F9DB3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643" y="1159884"/>
            <a:ext cx="3897430" cy="4629665"/>
          </a:xfrm>
          <a:prstGeom prst="rect">
            <a:avLst/>
          </a:prstGeom>
        </p:spPr>
      </p:pic>
    </p:spTree>
    <p:extLst>
      <p:ext uri="{BB962C8B-B14F-4D97-AF65-F5344CB8AC3E}">
        <p14:creationId xmlns:p14="http://schemas.microsoft.com/office/powerpoint/2010/main" val="3490736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61772" y="1155869"/>
            <a:ext cx="739608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rgbClr val="00AEEF"/>
              </a:solidFill>
              <a:latin typeface="Alexandria" pitchFamily="2" charset="-78"/>
              <a:cs typeface="Alexandria" pitchFamily="2" charset="-78"/>
            </a:endParaRPr>
          </a:p>
          <a:p>
            <a:pPr algn="justLow" rtl="1">
              <a:lnSpc>
                <a:spcPct val="150000"/>
              </a:lnSpc>
            </a:pPr>
            <a:endParaRPr lang="ar-EG" sz="1600" b="1" dirty="0">
              <a:solidFill>
                <a:srgbClr val="00AEEF"/>
              </a:solidFill>
              <a:latin typeface="Alexandria" pitchFamily="2" charset="-78"/>
              <a:cs typeface="Alexandria" pitchFamily="2" charset="-78"/>
            </a:endParaRPr>
          </a:p>
          <a:p>
            <a:pPr algn="justLow" rtl="1"/>
            <a:r>
              <a:rPr lang="ar-EG" b="1" dirty="0">
                <a:solidFill>
                  <a:srgbClr val="00AEEF"/>
                </a:solidFill>
                <a:latin typeface="Alexandria" pitchFamily="2" charset="-78"/>
                <a:cs typeface="Alexandria" pitchFamily="2" charset="-78"/>
              </a:rPr>
              <a:t>4- عمليات البنوك :</a:t>
            </a:r>
            <a:endParaRPr lang="en-US" b="1" dirty="0">
              <a:solidFill>
                <a:srgbClr val="00AEEF"/>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يقصد بعمليات البنوك تلك التي تزاولهـا المـصارف سـواء</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عمليات إيداع أو ائتمان أو غيرها . فعقود إيداع النقود والصكوك وتـأجير الخزائن وفتح حساب الودائع النقدية والنقل المصرفي والقـروض وفتح الإعتمادات بأنواعها وخصم الأوراق التجارية وإصدار خطابـات الـضمان وفتح الحساب الجاري وغير ذلك من الأعمال المصرفية المتنوعة تعد مـن الأعمال التجارية على سبيل الاحتراف .</a:t>
            </a:r>
          </a:p>
          <a:p>
            <a:pPr algn="justLow" rtl="1">
              <a:lnSpc>
                <a:spcPct val="150000"/>
              </a:lnSpc>
            </a:pPr>
            <a:r>
              <a:rPr lang="ar-EG" sz="1600" dirty="0">
                <a:solidFill>
                  <a:schemeClr val="tx1"/>
                </a:solidFill>
                <a:latin typeface="Alexandria" pitchFamily="2" charset="-78"/>
                <a:cs typeface="Alexandria" pitchFamily="2" charset="-78"/>
              </a:rPr>
              <a:t>والواقع أن عمليات البنوك تمارس بواسطة مشروعات متخصصة وعلى سبيل الاحتراف دائما ولذلك عددها المشرع ضمن الأعمال التجاريـة على سبيل الاحتراف .</a:t>
            </a: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1795631" y="8943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building with columns and a sign&#10;&#10;AI-generated content may be incorrect.">
            <a:extLst>
              <a:ext uri="{FF2B5EF4-FFF2-40B4-BE49-F238E27FC236}">
                <a16:creationId xmlns:a16="http://schemas.microsoft.com/office/drawing/2014/main" id="{CC337FFD-E28E-C6D8-0FE7-EA4FEF900F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772" y="1856940"/>
            <a:ext cx="2667000" cy="3554763"/>
          </a:xfrm>
          <a:prstGeom prst="rect">
            <a:avLst/>
          </a:prstGeom>
        </p:spPr>
      </p:pic>
    </p:spTree>
    <p:extLst>
      <p:ext uri="{BB962C8B-B14F-4D97-AF65-F5344CB8AC3E}">
        <p14:creationId xmlns:p14="http://schemas.microsoft.com/office/powerpoint/2010/main" val="707623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59484" y="848373"/>
            <a:ext cx="7258357" cy="56612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وتعتبر عمليات البنوك تجارية من قبل البنك بصرف النظـر عـن</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طبيعة العمليات التي يتم التعامل عليها أو صفة من تتعامل معه ، أي سواء</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كانت هذه العمليات مدنية أو تجارية وسواء كان من يتعامل معها تاجراً أوغير تاجر </a:t>
            </a:r>
            <a:r>
              <a:rPr lang="en-US" sz="1600" dirty="0">
                <a:solidFill>
                  <a:schemeClr val="tx1"/>
                </a:solidFill>
                <a:latin typeface="Alexandria" pitchFamily="2" charset="-78"/>
                <a:cs typeface="Alexandria" pitchFamily="2" charset="-78"/>
              </a:rPr>
              <a:t>.</a:t>
            </a:r>
          </a:p>
          <a:p>
            <a:pPr algn="justLow" rtl="1">
              <a:lnSpc>
                <a:spcPct val="150000"/>
              </a:lnSpc>
            </a:pPr>
            <a:r>
              <a:rPr lang="ar-EG" sz="1600" dirty="0">
                <a:solidFill>
                  <a:schemeClr val="tx1"/>
                </a:solidFill>
                <a:latin typeface="Alexandria" pitchFamily="2" charset="-78"/>
                <a:cs typeface="Alexandria" pitchFamily="2" charset="-78"/>
              </a:rPr>
              <a:t>وتعتبر عمليات البنوك تجارية دائما من جانب البنك ، أما من</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جانب العميل ، فالأمر يتوقف وفق طبيعة نشاطه وصفته فهي تكون تجارية</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إذا كان تاجرا أو تعلق العمل بأعماله التجارية .</a:t>
            </a:r>
            <a:endParaRPr lang="en-US" sz="1600" dirty="0">
              <a:solidFill>
                <a:schemeClr val="tx1"/>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a:p>
            <a:pPr algn="justLow" rtl="1">
              <a:lnSpc>
                <a:spcPct val="150000"/>
              </a:lnSpc>
            </a:pPr>
            <a:endParaRPr lang="en-US" sz="1600" dirty="0">
              <a:solidFill>
                <a:srgbClr val="2D3956"/>
              </a:solidFill>
              <a:latin typeface="Alexandria" pitchFamily="2" charset="-78"/>
              <a:cs typeface="Alexandria" pitchFamily="2" charset="-78"/>
            </a:endParaRPr>
          </a:p>
          <a:p>
            <a:pPr marL="0" marR="0" algn="r" rtl="1">
              <a:lnSpc>
                <a:spcPct val="150000"/>
              </a:lnSpc>
              <a:spcBef>
                <a:spcPts val="0"/>
              </a:spcBef>
              <a:spcAft>
                <a:spcPts val="800"/>
              </a:spcAft>
            </a:pPr>
            <a:r>
              <a:rPr lang="ar-EG"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building with columns and a sign&#10;&#10;AI-generated content may be incorrect.">
            <a:extLst>
              <a:ext uri="{FF2B5EF4-FFF2-40B4-BE49-F238E27FC236}">
                <a16:creationId xmlns:a16="http://schemas.microsoft.com/office/drawing/2014/main" id="{2334B062-8AFE-E935-F2F4-AE9E4033FE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9781" y="1275489"/>
            <a:ext cx="2667000" cy="3909969"/>
          </a:xfrm>
          <a:prstGeom prst="rect">
            <a:avLst/>
          </a:prstGeom>
        </p:spPr>
      </p:pic>
    </p:spTree>
    <p:extLst>
      <p:ext uri="{BB962C8B-B14F-4D97-AF65-F5344CB8AC3E}">
        <p14:creationId xmlns:p14="http://schemas.microsoft.com/office/powerpoint/2010/main" val="3030735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44737" y="848373"/>
            <a:ext cx="6210243" cy="535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r>
              <a:rPr lang="en-US" b="1" dirty="0">
                <a:solidFill>
                  <a:srgbClr val="00AEEF"/>
                </a:solidFill>
                <a:latin typeface="Alexandria" pitchFamily="2" charset="-78"/>
                <a:cs typeface="Alexandria" pitchFamily="2" charset="-78"/>
              </a:rPr>
              <a:t>5</a:t>
            </a:r>
            <a:r>
              <a:rPr lang="ar-EG" b="1" dirty="0">
                <a:solidFill>
                  <a:srgbClr val="00AEEF"/>
                </a:solidFill>
                <a:latin typeface="Alexandria" pitchFamily="2" charset="-78"/>
                <a:cs typeface="Alexandria" pitchFamily="2" charset="-78"/>
              </a:rPr>
              <a:t>- أعمال الصرافة :</a:t>
            </a:r>
            <a:endParaRPr lang="en-US" b="1" dirty="0">
              <a:solidFill>
                <a:srgbClr val="00AEEF"/>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 أعمال الصرافة نوع مـن</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أنواع عمليات البنوك يقوم بها شركات صرافة متخصصة . والصرف هو</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مبادلة نقود وطنية بنقود أجنبية مقابل عمولة . والصرف قد يكون يـدويا</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وهو الذي يتم بين المتعاقدين فورا وتسليم كل منهمـا العملـة التـى تـم استبدالها . وقد يكون الصرف مسحوبا يتم فيه إسـتلام المبـالغ المـراد</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استبدالها في مكان آخر . ويتم هذا النوع الأخير من الصرف بخطاب مـن</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المستلم الى مراسله في البلد الآخر بأمره فيه بتسليم شخص معين المبـالغ</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المحدده فيه . وتعتبر أعمال الصرافة بكافة أنواعها من الأعمال التجاريـة</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على وجه الاحتراف, ويعد عقد الصرف تجاريا دائما مـن جـانـب شـركة</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الصرافة على خلاف الطرف الراغب في الصرف حيث يتوقف في تجاريتـه</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على صفة القائم به ومدى تعلقه باعماله التجارية أو المدنية .</a:t>
            </a:r>
            <a:endParaRPr lang="en-US" sz="1600" dirty="0">
              <a:solidFill>
                <a:schemeClr val="tx1"/>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Hands holding money in a cash register">
            <a:extLst>
              <a:ext uri="{FF2B5EF4-FFF2-40B4-BE49-F238E27FC236}">
                <a16:creationId xmlns:a16="http://schemas.microsoft.com/office/drawing/2014/main" id="{373C4414-E183-B3EC-56A7-7371BA212B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3224" y="1100074"/>
            <a:ext cx="3491513" cy="4657849"/>
          </a:xfrm>
          <a:prstGeom prst="rect">
            <a:avLst/>
          </a:prstGeom>
        </p:spPr>
      </p:pic>
    </p:spTree>
    <p:extLst>
      <p:ext uri="{BB962C8B-B14F-4D97-AF65-F5344CB8AC3E}">
        <p14:creationId xmlns:p14="http://schemas.microsoft.com/office/powerpoint/2010/main" val="971478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951544" y="1191700"/>
            <a:ext cx="9060025" cy="47134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chemeClr val="tx1"/>
                </a:solidFill>
                <a:latin typeface="Alexandria" pitchFamily="2" charset="-78"/>
                <a:cs typeface="Alexandria" pitchFamily="2" charset="-78"/>
              </a:rPr>
              <a:t>الخدمات:</a:t>
            </a:r>
            <a:r>
              <a:rPr lang="ar-EG" sz="1600" dirty="0">
                <a:solidFill>
                  <a:schemeClr val="tx1"/>
                </a:solidFill>
                <a:latin typeface="Alexandria" pitchFamily="2" charset="-78"/>
                <a:cs typeface="Alexandria" pitchFamily="2" charset="-78"/>
              </a:rPr>
              <a:t> هي الأعمال التي تهدف إلى إشباع حاجات الجمهور المختلفة، كما تشمل الأعمال المرتبطة بالإنتاج السلعي  . </a:t>
            </a:r>
          </a:p>
          <a:p>
            <a:pPr algn="justLow" rtl="1">
              <a:lnSpc>
                <a:spcPct val="150000"/>
              </a:lnSpc>
            </a:pPr>
            <a:r>
              <a:rPr lang="ar-EG" sz="1600" b="1" dirty="0">
                <a:solidFill>
                  <a:schemeClr val="tx1"/>
                </a:solidFill>
                <a:latin typeface="Alexandria" pitchFamily="2" charset="-78"/>
                <a:cs typeface="Alexandria" pitchFamily="2" charset="-78"/>
              </a:rPr>
              <a:t>ويندرج تحت طائفة الأعمال المتعلقة بالخدمات :</a:t>
            </a:r>
          </a:p>
          <a:p>
            <a:pPr algn="justLow" rtl="1">
              <a:lnSpc>
                <a:spcPct val="150000"/>
              </a:lnSpc>
            </a:pPr>
            <a:r>
              <a:rPr lang="ar-EG" sz="1600" dirty="0">
                <a:solidFill>
                  <a:schemeClr val="tx1"/>
                </a:solidFill>
                <a:latin typeface="Alexandria" pitchFamily="2" charset="-78"/>
                <a:cs typeface="Alexandria" pitchFamily="2" charset="-78"/>
              </a:rPr>
              <a:t>ا-النقل البري والنقل في المياه الداخلية،ب-التامين.ج-استيداع البضائع ووسائط النقل والمحاصيل وغيرها.د- اعمال الدور والمكاتب التي تعمل في مجال النشر والطباعة والتصوير و الكتابة والترجمـة والإعـلام ومكاتـب لنقـل الأخبـار والبريد والاتصالات والإعلان.</a:t>
            </a:r>
          </a:p>
          <a:p>
            <a:pPr algn="justLow" rtl="1">
              <a:lnSpc>
                <a:spcPct val="150000"/>
              </a:lnSpc>
            </a:pPr>
            <a:r>
              <a:rPr lang="ar-EG" sz="1600" dirty="0">
                <a:solidFill>
                  <a:schemeClr val="tx1"/>
                </a:solidFill>
                <a:latin typeface="Alexandria" pitchFamily="2" charset="-78"/>
                <a:cs typeface="Alexandria" pitchFamily="2" charset="-78"/>
              </a:rPr>
              <a:t>ه الاستغلال التجاري لبرامج الحاسب الآلى والبـث الفضائي عبر الأقمـار الصناعية.وأعمـال مكاتب السياحة ومكاتب التصدير والاستيراد والإفراج الجمركي ومكاتب الاستخدام. ل- أعمال الفنادق والمطاعم الملاهي العامة. ن - توزيع المياه أو الغاز أو الكهرباء وغيرها من مصادر الطاقة.ی- وتوريد الخدمات.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8B34CFC0-E763-78E9-A678-3E2C135E9C5C}"/>
              </a:ext>
            </a:extLst>
          </p:cNvPr>
          <p:cNvSpPr txBox="1"/>
          <p:nvPr/>
        </p:nvSpPr>
        <p:spPr>
          <a:xfrm>
            <a:off x="3995778" y="470913"/>
            <a:ext cx="5360770" cy="1425262"/>
          </a:xfrm>
          <a:prstGeom prst="rect">
            <a:avLst/>
          </a:prstGeom>
          <a:noFill/>
        </p:spPr>
        <p:txBody>
          <a:bodyPr wrap="square" rtlCol="0">
            <a:spAutoFit/>
          </a:bodyPr>
          <a:lstStyle/>
          <a:p>
            <a:pPr algn="justLow" rtl="1">
              <a:lnSpc>
                <a:spcPct val="150000"/>
              </a:lnSpc>
            </a:pPr>
            <a:r>
              <a:rPr lang="en-US" sz="2000" b="1" dirty="0">
                <a:solidFill>
                  <a:srgbClr val="00AEEF"/>
                </a:solidFill>
                <a:latin typeface="Alexandria" pitchFamily="2" charset="-78"/>
                <a:cs typeface="Alexandria" pitchFamily="2" charset="-78"/>
              </a:rPr>
              <a:t>3</a:t>
            </a:r>
            <a:r>
              <a:rPr lang="ar-EG" sz="2000" b="1" dirty="0">
                <a:solidFill>
                  <a:srgbClr val="00AEEF"/>
                </a:solidFill>
                <a:latin typeface="Alexandria" pitchFamily="2" charset="-78"/>
                <a:cs typeface="Alexandria" pitchFamily="2" charset="-78"/>
              </a:rPr>
              <a:t>- الأعمال المتعلقة بالخدمات :</a:t>
            </a:r>
          </a:p>
          <a:p>
            <a:pPr algn="justLow" rtl="1">
              <a:lnSpc>
                <a:spcPct val="150000"/>
              </a:lnSpc>
            </a:pPr>
            <a:r>
              <a:rPr lang="ar-EG" sz="2000" b="1" dirty="0">
                <a:solidFill>
                  <a:srgbClr val="00AEEF"/>
                </a:solidFill>
                <a:latin typeface="Alexandria" pitchFamily="2" charset="-78"/>
                <a:cs typeface="Alexandria" pitchFamily="2" charset="-78"/>
              </a:rPr>
              <a:t>   </a:t>
            </a:r>
          </a:p>
          <a:p>
            <a:pPr algn="justLow" rtl="1">
              <a:lnSpc>
                <a:spcPct val="150000"/>
              </a:lnSpc>
            </a:pPr>
            <a:r>
              <a:rPr lang="ar-EG" sz="2000" b="1" dirty="0">
                <a:solidFill>
                  <a:srgbClr val="00AEEF"/>
                </a:solidFill>
                <a:latin typeface="Alexandria" pitchFamily="2" charset="-78"/>
                <a:cs typeface="Alexandria" pitchFamily="2" charset="-78"/>
              </a:rPr>
              <a:t> </a:t>
            </a:r>
          </a:p>
        </p:txBody>
      </p:sp>
    </p:spTree>
    <p:extLst>
      <p:ext uri="{BB962C8B-B14F-4D97-AF65-F5344CB8AC3E}">
        <p14:creationId xmlns:p14="http://schemas.microsoft.com/office/powerpoint/2010/main" val="3372547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94366-5D3A-B386-760B-E6AEC4038E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67B824-4D6A-05B8-461D-568AC20555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92F65F-8541-2A98-0AE3-45C64E12D1A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BD939D-1A53-D55F-8746-8DF2FFF70047}"/>
              </a:ext>
            </a:extLst>
          </p:cNvPr>
          <p:cNvSpPr/>
          <p:nvPr/>
        </p:nvSpPr>
        <p:spPr>
          <a:xfrm>
            <a:off x="4803494" y="894091"/>
            <a:ext cx="6769075" cy="5103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أ- مشروعات النقل البرى والنقل في المياه الداخلية:</a:t>
            </a:r>
          </a:p>
          <a:p>
            <a:pPr algn="justLow" rtl="1">
              <a:lnSpc>
                <a:spcPct val="150000"/>
              </a:lnSpc>
            </a:pPr>
            <a:r>
              <a:rPr lang="ar-EG" sz="1600" dirty="0">
                <a:solidFill>
                  <a:schemeClr val="tx1"/>
                </a:solidFill>
                <a:latin typeface="Alexandria" pitchFamily="2" charset="-78"/>
                <a:cs typeface="Alexandria" pitchFamily="2" charset="-78"/>
              </a:rPr>
              <a:t>عمليات النقل  لا تعتبر تجارية إلا إذا باشرها الشخص على سبيل الاحتراف . وترتيبا على ذلك إذا قام صاحب إحدى السيارات بنقل بعض أصدقائه أو أقاربه ، فإن عمله يعد مدنيا حتى ولو تقاضى عن هذا النقل أجرا ، ذلك أن الاحتراف وصفه القائم بالعمل هي أساس تجارية أعمال النقل . ولعل السبب في ذلك أن النقل لا يبدو من طبيعة تجارية إلا إذا تضمن مضاربة على عمل العمال والسيارات وانتظام سيرها بقصد تحقيق الربح .</a:t>
            </a:r>
          </a:p>
          <a:p>
            <a:pPr algn="just" rtl="1">
              <a:lnSpc>
                <a:spcPct val="150000"/>
              </a:lnSpc>
            </a:pPr>
            <a:r>
              <a:rPr lang="ar-EG" sz="1600" dirty="0">
                <a:solidFill>
                  <a:schemeClr val="tx1"/>
                </a:solidFill>
                <a:latin typeface="Alexandria" pitchFamily="2" charset="-78"/>
                <a:cs typeface="Alexandria" pitchFamily="2" charset="-78"/>
              </a:rPr>
              <a:t>ومن التعريفات العربية لعقد النقل  " عقد النقل يلتزم بمقتضاه الناقل بأن يقوم بوسائله الخاصة بنقل شخص أو شيء إلى مكان معين مقابل أجرة .</a:t>
            </a:r>
          </a:p>
          <a:p>
            <a:pPr algn="just" rtl="1">
              <a:lnSpc>
                <a:spcPct val="150000"/>
              </a:lnSpc>
            </a:pPr>
            <a:r>
              <a:rPr lang="ar-EG" sz="1600" dirty="0">
                <a:solidFill>
                  <a:schemeClr val="tx1"/>
                </a:solidFill>
                <a:latin typeface="Alexandria" pitchFamily="2" charset="-78"/>
                <a:cs typeface="Alexandria" pitchFamily="2" charset="-78"/>
              </a:rPr>
              <a:t>ومشروعات النقل تجارية أيا كانت وسيلة النقل ، وأيا كان المكان المراد النقل إليه ، وأيا كان الشيء المراد نقله ، وأيا كانت طبيعة الطريق الذي يتم النقل علية . فالنقل برا يعتبر تجاريا أيا كان نوع وسيلة النقل كاسيارات او السكك الحديدية أو حتى عربات تجرها الحيوانات .</a:t>
            </a:r>
          </a:p>
        </p:txBody>
      </p:sp>
      <p:pic>
        <p:nvPicPr>
          <p:cNvPr id="5" name="Graphic 21">
            <a:extLst>
              <a:ext uri="{FF2B5EF4-FFF2-40B4-BE49-F238E27FC236}">
                <a16:creationId xmlns:a16="http://schemas.microsoft.com/office/drawing/2014/main" id="{12D942C9-385B-B79B-58C6-9C503635B3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47D66DD-8C5C-DA61-3B8D-F012DBCB521A}"/>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truck driving on the road">
            <a:extLst>
              <a:ext uri="{FF2B5EF4-FFF2-40B4-BE49-F238E27FC236}">
                <a16:creationId xmlns:a16="http://schemas.microsoft.com/office/drawing/2014/main" id="{A19B50A8-E42C-6A6C-8433-7EA844BF1A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1150" y="1275489"/>
            <a:ext cx="3083447" cy="4129888"/>
          </a:xfrm>
          <a:prstGeom prst="rect">
            <a:avLst/>
          </a:prstGeom>
        </p:spPr>
      </p:pic>
    </p:spTree>
    <p:extLst>
      <p:ext uri="{BB962C8B-B14F-4D97-AF65-F5344CB8AC3E}">
        <p14:creationId xmlns:p14="http://schemas.microsoft.com/office/powerpoint/2010/main" val="149695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485572" y="848373"/>
            <a:ext cx="9073302" cy="6009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كذلك النقل النهري طالما يتم على سبيل الاحتراف .</a:t>
            </a:r>
          </a:p>
          <a:p>
            <a:pPr algn="justLow" rtl="1">
              <a:lnSpc>
                <a:spcPct val="150000"/>
              </a:lnSpc>
            </a:pPr>
            <a:r>
              <a:rPr lang="ar-EG" sz="1600" dirty="0">
                <a:solidFill>
                  <a:schemeClr val="tx1"/>
                </a:solidFill>
                <a:latin typeface="Alexandria" pitchFamily="2" charset="-78"/>
                <a:cs typeface="Alexandria" pitchFamily="2" charset="-78"/>
              </a:rPr>
              <a:t> والنقل البحري والجوي أيضا يعتبر عملا تجاريا طالما تعلق كل منها بالملاحة التجارية البحرية أو الجوية، وولا يشترط في الملاحة التجارية البحرية أوالجوية شرط الاحتراف وأن كانت هذه الأعمال التجارية تتم غالبا على سبيل الاحتراف .</a:t>
            </a:r>
          </a:p>
          <a:p>
            <a:pPr algn="justLow" rtl="1">
              <a:lnSpc>
                <a:spcPct val="150000"/>
              </a:lnSpc>
            </a:pPr>
            <a:r>
              <a:rPr lang="ar-EG" sz="1600" dirty="0">
                <a:solidFill>
                  <a:schemeClr val="tx1"/>
                </a:solidFill>
                <a:latin typeface="Alexandria" pitchFamily="2" charset="-78"/>
                <a:cs typeface="Alexandria" pitchFamily="2" charset="-78"/>
              </a:rPr>
              <a:t>وأخيرا فإن مشروعات النقل تجارية سواء كان النقل يتعلق بنقل الأشخاص أو البضائع وسواء قام بها شركة أو هيئة عامة أو مؤسسة فردية . وإذا كانت مقاولات النقل تجارية دائما من قبل وجانب الناقل فهي تختلف بالنسبة للطرف الآخر حسب طبيعة العمل بالنسبة له ، فإذا قام بها تاجر لأغراض تجارية اتخذت الصفة التجارية من جانبيها .</a:t>
            </a:r>
          </a:p>
          <a:p>
            <a:pPr algn="justLow" rtl="1"/>
            <a:endParaRPr lang="en-US" sz="1600" b="1"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769067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11487" y="1155869"/>
            <a:ext cx="658410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ب- أعمال التأمين </a:t>
            </a:r>
            <a:r>
              <a:rPr lang="en-US" b="1" dirty="0">
                <a:solidFill>
                  <a:srgbClr val="00AEEF"/>
                </a:solidFill>
                <a:latin typeface="Alexandria" pitchFamily="2" charset="-78"/>
                <a:cs typeface="Alexandria" pitchFamily="2" charset="-78"/>
              </a:rPr>
              <a:t>:</a:t>
            </a:r>
          </a:p>
          <a:p>
            <a:pPr algn="justLow" rtl="1">
              <a:lnSpc>
                <a:spcPct val="150000"/>
              </a:lnSpc>
            </a:pPr>
            <a:r>
              <a:rPr lang="ar-EG" sz="1600" dirty="0">
                <a:solidFill>
                  <a:schemeClr val="tx1"/>
                </a:solidFill>
                <a:latin typeface="Alexandria" pitchFamily="2" charset="-78"/>
                <a:cs typeface="Alexandria" pitchFamily="2" charset="-78"/>
              </a:rPr>
              <a:t>"عقد يلتزم المؤمن بمقتضاه أن يؤدي إلى المؤمن له، أو إلى المستفيد الذي اشترط التامين لصالحه، مبلغا من المال أو إيرادا مرتبا او اى عوض مالي آخر في حالة وقوع الحادث أو تحقق الخطر المبين بالعقد، وذلك نظير قسط أو أية دفعة مالية أخرى يؤديها المؤمن له للمؤمن " .وللتأمين، بهذا المعنى، أنـواع تختلف باختلاف الزاوية التي ننظر إليـه مـن خلالها ..فمن زاوية الشكل، اى شكل الشخص أو الهيئة التي تتولى عمليـة التـامين،فهناك التأمين التعاوني  وهـو التـأمين الذي يتخـذ شـكل مجموعة من الأشخاص تتفق فيما بينها على أن تعوض الضرر الذي قد يصيب احدهم بسبب خطر معين من الاشتراكات التي يجمعونها فيما بينهم، ومثاله التامين الـذي تقـوم بـه جمعيـات صـائدي الحيوانات البرية أو التـامين على المشروعات الصغيرة التي يمولهـا الـصندوق الاجتماعي.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Close-up of a folder with a word insurance">
            <a:extLst>
              <a:ext uri="{FF2B5EF4-FFF2-40B4-BE49-F238E27FC236}">
                <a16:creationId xmlns:a16="http://schemas.microsoft.com/office/drawing/2014/main" id="{7A664CFD-237C-21AE-D228-1E814ADB3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271" y="1275489"/>
            <a:ext cx="2731625" cy="4350387"/>
          </a:xfrm>
          <a:prstGeom prst="rect">
            <a:avLst/>
          </a:prstGeom>
        </p:spPr>
      </p:pic>
    </p:spTree>
    <p:extLst>
      <p:ext uri="{BB962C8B-B14F-4D97-AF65-F5344CB8AC3E}">
        <p14:creationId xmlns:p14="http://schemas.microsoft.com/office/powerpoint/2010/main" val="3172661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344886" y="952845"/>
            <a:ext cx="6027498" cy="5660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b="1" dirty="0">
              <a:solidFill>
                <a:srgbClr val="00AEEF"/>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وهنـاك أيـضـا التـامين بقسط ثابـت ، وهو التأمين الذي تكون فيه شخصية المؤمن مختلفة عن شخصية المؤمن له، على خلاف التأمين التعاوني، يلتزم فيه المؤمن بتعويض الضرر الذي قد يصيب المؤمن بسبب خطر معين، مقابل التزام الأخير بدفع اقساط دورية محددة لا تقبل التغيير، بعكس الحال بالنسبة للتأمين التعاوني الذي يكون فيه الاشتراك قابل للتغيير والتعديل في قيمته.</a:t>
            </a:r>
          </a:p>
          <a:p>
            <a:pPr algn="justLow" rtl="1">
              <a:lnSpc>
                <a:spcPct val="150000"/>
              </a:lnSpc>
            </a:pPr>
            <a:r>
              <a:rPr lang="ar-EG" sz="1600" dirty="0">
                <a:solidFill>
                  <a:schemeClr val="tx1"/>
                </a:solidFill>
                <a:latin typeface="Alexandria" pitchFamily="2" charset="-78"/>
                <a:cs typeface="Alexandria" pitchFamily="2" charset="-78"/>
              </a:rPr>
              <a:t>اما من زاوية الموضوع، فيوجد التأمين على الأشخاص (التامين على الحياة،التأمين ضد المرض، التأمين ضد العجز والشيخوخة والبطالة) والتأمين من الأضرار(التأمين ضد الحريق وضد السرقة)، والتامين البري والبحري والجوى، والتامين الخاص والتأمين الاجتماعي، والتأمين من المسئولية كالتأمين ضد المسئولية الناشئة عن حوادث السيارات.</a:t>
            </a: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Close-up of a folder with a word insurance">
            <a:extLst>
              <a:ext uri="{FF2B5EF4-FFF2-40B4-BE49-F238E27FC236}">
                <a16:creationId xmlns:a16="http://schemas.microsoft.com/office/drawing/2014/main" id="{0B4C8783-72BD-92BD-4801-F44C4BDDAC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271" y="1275489"/>
            <a:ext cx="3264061" cy="4629665"/>
          </a:xfrm>
          <a:prstGeom prst="rect">
            <a:avLst/>
          </a:prstGeom>
        </p:spPr>
      </p:pic>
    </p:spTree>
    <p:extLst>
      <p:ext uri="{BB962C8B-B14F-4D97-AF65-F5344CB8AC3E}">
        <p14:creationId xmlns:p14="http://schemas.microsoft.com/office/powerpoint/2010/main" val="32329065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07DA2-2B6F-3238-93CC-00E611F1C9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DC9AC7-7944-E234-744B-1FE6E765BB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CFB868-5430-84EB-5EE9-FB1C9E841BD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9953B4-3DD4-6249-6EAE-C45E220C01D6}"/>
              </a:ext>
            </a:extLst>
          </p:cNvPr>
          <p:cNvSpPr/>
          <p:nvPr/>
        </p:nvSpPr>
        <p:spPr>
          <a:xfrm>
            <a:off x="5344886" y="1145867"/>
            <a:ext cx="6150428" cy="4860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وقد اشترط المشرع لتجارية التامين بكافة أنواعه، أن تتم ممارسته على وجه الاحتراف من خلال مشروع منظم يملك الأدوات المادية والبشرية اللازمة لمباشرة نشاطه. </a:t>
            </a:r>
          </a:p>
          <a:p>
            <a:pPr algn="justLow" rtl="1">
              <a:lnSpc>
                <a:spcPct val="150000"/>
              </a:lnSpc>
            </a:pPr>
            <a:r>
              <a:rPr lang="ar-EG" sz="1600" dirty="0">
                <a:solidFill>
                  <a:schemeClr val="tx1"/>
                </a:solidFill>
                <a:latin typeface="Alexandria" pitchFamily="2" charset="-78"/>
                <a:cs typeface="Alexandria" pitchFamily="2" charset="-78"/>
              </a:rPr>
              <a:t>يضاف إلى هذا الشرط شرط آخر يتمثل في ضرورة توافر قصد تحقيق الربح من وراء التامين، وعلى ذلك، لا يكون تجاريا التامين التعاوني الذي لايهدف إلى المضاربة وتحقيق الأرباح "، بل تغطية الخسائر التي قد يتعرض لها أعضاء جمعية أو فئة معينة .</a:t>
            </a:r>
            <a:endParaRPr lang="en-US" sz="1600" dirty="0">
              <a:solidFill>
                <a:schemeClr val="tx1"/>
              </a:solidFill>
              <a:latin typeface="Alexandria" pitchFamily="2" charset="-78"/>
              <a:cs typeface="Alexandria" pitchFamily="2" charset="-78"/>
            </a:endParaRPr>
          </a:p>
          <a:p>
            <a:pPr algn="r"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D692219-DD98-3DE4-39B0-DDC31E6526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1662F04-B2AB-B565-CF44-0EF8355469F4}"/>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Close-up of a folder with a word insurance">
            <a:extLst>
              <a:ext uri="{FF2B5EF4-FFF2-40B4-BE49-F238E27FC236}">
                <a16:creationId xmlns:a16="http://schemas.microsoft.com/office/drawing/2014/main" id="{BAC2434F-6C60-2074-5EEC-2CF84D1338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271" y="1275489"/>
            <a:ext cx="3275635" cy="4350387"/>
          </a:xfrm>
          <a:prstGeom prst="rect">
            <a:avLst/>
          </a:prstGeom>
        </p:spPr>
      </p:pic>
    </p:spTree>
    <p:extLst>
      <p:ext uri="{BB962C8B-B14F-4D97-AF65-F5344CB8AC3E}">
        <p14:creationId xmlns:p14="http://schemas.microsoft.com/office/powerpoint/2010/main" val="3453954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AD84D-08F5-D012-1C58-23CD11044A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76A4F4-ED04-7795-3644-58797C48C5A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47110B-E00B-B10C-21EB-2BBCB4A5A5F5}"/>
              </a:ext>
            </a:extLst>
          </p:cNvPr>
          <p:cNvSpPr/>
          <p:nvPr/>
        </p:nvSpPr>
        <p:spPr>
          <a:xfrm>
            <a:off x="861880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ECF142-8D09-5F0B-941B-CF8F123C82D5}"/>
              </a:ext>
            </a:extLst>
          </p:cNvPr>
          <p:cNvSpPr/>
          <p:nvPr/>
        </p:nvSpPr>
        <p:spPr>
          <a:xfrm>
            <a:off x="5393804" y="894092"/>
            <a:ext cx="6001784" cy="5781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ج- استيداع البضائع ووسائط النقل و المحاصيل وغيرها :</a:t>
            </a:r>
          </a:p>
          <a:p>
            <a:pPr algn="justLow" rtl="1">
              <a:lnSpc>
                <a:spcPct val="150000"/>
              </a:lnSpc>
            </a:pPr>
            <a:r>
              <a:rPr lang="ar-EG" sz="1600" dirty="0">
                <a:solidFill>
                  <a:schemeClr val="tx1"/>
                </a:solidFill>
                <a:latin typeface="Alexandria" pitchFamily="2" charset="-78"/>
                <a:cs typeface="Alexandria" pitchFamily="2" charset="-78"/>
              </a:rPr>
              <a:t>يقصد باستيداع البـضائع ووسـائط النقـل والمحاصـيـل وغيرها، عمليات الايداع بالمستودعات العامة التي يتعهد بمقتضاها مستغل أو مستثمر المستودع بتسلم بضاعة أو وسائل النقل من السيارات وغيرها كالمحاصيل لحفظها لحساب من تؤول إليه ملكيتها أو حيازتهـا بمقتـضى الصكوك التي تمثلها .</a:t>
            </a:r>
          </a:p>
          <a:p>
            <a:pPr algn="justLow" rtl="1">
              <a:lnSpc>
                <a:spcPct val="150000"/>
              </a:lnSpc>
            </a:pPr>
            <a:r>
              <a:rPr lang="ar-EG" sz="1600" dirty="0">
                <a:solidFill>
                  <a:schemeClr val="tx1"/>
                </a:solidFill>
                <a:latin typeface="Alexandria" pitchFamily="2" charset="-78"/>
                <a:cs typeface="Alexandria" pitchFamily="2" charset="-78"/>
              </a:rPr>
              <a:t>واستيداع البضائع بكافة أنواعها لا يعد عملا تجاريـا إلا إذا باشـره الشخص على سبيل الاحتراف وذلك سواء كان المستودع عاما ام لا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6768FF1-B815-4138-AC5C-C06072E7F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1E6BA196-402F-2BB9-9E2D-75A4A1859697}"/>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Close-up of a folder with a word insurance">
            <a:extLst>
              <a:ext uri="{FF2B5EF4-FFF2-40B4-BE49-F238E27FC236}">
                <a16:creationId xmlns:a16="http://schemas.microsoft.com/office/drawing/2014/main" id="{24FD30A8-C35B-3782-FD1D-0FB4FCB620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271" y="1275489"/>
            <a:ext cx="3287210" cy="4538227"/>
          </a:xfrm>
          <a:prstGeom prst="rect">
            <a:avLst/>
          </a:prstGeom>
        </p:spPr>
      </p:pic>
    </p:spTree>
    <p:extLst>
      <p:ext uri="{BB962C8B-B14F-4D97-AF65-F5344CB8AC3E}">
        <p14:creationId xmlns:p14="http://schemas.microsoft.com/office/powerpoint/2010/main" val="35816010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99322" y="638057"/>
            <a:ext cx="6579732" cy="5267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b="1" dirty="0">
                <a:solidFill>
                  <a:srgbClr val="00AEEF"/>
                </a:solidFill>
                <a:latin typeface="Alexandria" pitchFamily="2" charset="-78"/>
                <a:cs typeface="Alexandria" pitchFamily="2" charset="-78"/>
              </a:rPr>
              <a:t>د - دور النشر و الطباعة وغيرها :</a:t>
            </a:r>
          </a:p>
          <a:p>
            <a:pPr algn="justLow" rtl="1">
              <a:lnSpc>
                <a:spcPct val="150000"/>
              </a:lnSpc>
            </a:pPr>
            <a:r>
              <a:rPr lang="ar-EG" sz="1600" b="1" dirty="0">
                <a:solidFill>
                  <a:srgbClr val="2D3956"/>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مجموعة أعمال لا تعد تجارية الا على سبيل الاحتراف وهـى أعمـال الدور والمكاتب التي تعمل في مجالات النشر ، والطباعة ، والكتابـة علـى الآلة الكاتبة وغيرها مثل الوسائل الحديثة وطرق الكتابة المتطورة كالكتابة على الكمبيوتر أو بطريق الإنترنت أو المحررات الإلكترونية وغيره من الأجهزة المتطورة وما يستجد منها من وسائل أخرى .</a:t>
            </a:r>
          </a:p>
          <a:p>
            <a:pPr algn="justLow" rtl="1">
              <a:lnSpc>
                <a:spcPct val="150000"/>
              </a:lnSpc>
            </a:pPr>
            <a:r>
              <a:rPr lang="ar-EG" sz="1600" dirty="0">
                <a:solidFill>
                  <a:schemeClr val="tx1"/>
                </a:solidFill>
                <a:latin typeface="Alexandria" pitchFamily="2" charset="-78"/>
                <a:cs typeface="Alexandria" pitchFamily="2" charset="-78"/>
              </a:rPr>
              <a:t>كذلك تعد تجارية أعمال دور ومكاتب الترجمة التي تقدمها مؤسسات او شركات كذلك دور ومكاتب نقل الأخبار بطريق الإذاعة والتلفزيون ومـاتقدمه هذه المؤسسات من برامج بكافة أنواعها ، كذلك مكاتـب الـصحافة والبريد والاتصالات بكافة أنواعها سلكية أو لاسلكية ومؤسسات الإعلان . </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close-up of a book">
            <a:extLst>
              <a:ext uri="{FF2B5EF4-FFF2-40B4-BE49-F238E27FC236}">
                <a16:creationId xmlns:a16="http://schemas.microsoft.com/office/drawing/2014/main" id="{8ED95AFE-20E1-05B9-67F2-B8548CAD01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369" y="1155869"/>
            <a:ext cx="3656462" cy="4134339"/>
          </a:xfrm>
          <a:prstGeom prst="rect">
            <a:avLst/>
          </a:prstGeom>
        </p:spPr>
      </p:pic>
    </p:spTree>
    <p:extLst>
      <p:ext uri="{BB962C8B-B14F-4D97-AF65-F5344CB8AC3E}">
        <p14:creationId xmlns:p14="http://schemas.microsoft.com/office/powerpoint/2010/main" val="16979166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8BB95-BE74-297A-1104-32C8CB36D5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E47B1A-1D7D-AAEF-0E50-79FB488462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F53F655-CCA2-AC97-637D-BFED15B51E4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2D1A07-D14D-6385-5924-8406F4B26F43}"/>
              </a:ext>
            </a:extLst>
          </p:cNvPr>
          <p:cNvSpPr/>
          <p:nvPr/>
        </p:nvSpPr>
        <p:spPr>
          <a:xfrm>
            <a:off x="1356851" y="1463468"/>
            <a:ext cx="9922203" cy="4441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rgbClr val="00AEEF"/>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يضاف إلى ما سبق ، أعمال الاستغلال التجاري لبرامج الحاسب الآلي والبث الفضائي عبر الأقمار الصناعية طالما يتم مزاولة هذه الأعمال على سبيل الاحتراف . وهذا النوع من الاستغلال انتشر حديثا ويدر أرباحا طائلة نتيجة المضاربة على شراء هذه البرامج بكافة أنواعها سواء كان تعلمية أو ترفيهبة أو رياضية بقصد بيعها أو تأجيرها .</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EEC4C5D-0E05-760E-FC3A-35F51F1F92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8F78B9B-3CF4-C808-F2B9-04C663483D5C}"/>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8040070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56851" y="1155869"/>
            <a:ext cx="1003873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2D3956"/>
                </a:solidFill>
                <a:latin typeface="Alexandria" pitchFamily="2" charset="-78"/>
                <a:cs typeface="Alexandria" pitchFamily="2" charset="-78"/>
              </a:rPr>
              <a:t> </a:t>
            </a:r>
          </a:p>
          <a:p>
            <a:pPr algn="justLow" rtl="1">
              <a:lnSpc>
                <a:spcPct val="150000"/>
              </a:lnSpc>
            </a:pPr>
            <a:endParaRPr lang="ar-EG" sz="1600" b="1" dirty="0">
              <a:solidFill>
                <a:srgbClr val="2D3956"/>
              </a:solidFill>
              <a:latin typeface="Alexandria" pitchFamily="2" charset="-78"/>
              <a:cs typeface="Alexandria" pitchFamily="2" charset="-78"/>
            </a:endParaRPr>
          </a:p>
          <a:p>
            <a:pPr algn="justLow" rtl="1">
              <a:lnSpc>
                <a:spcPct val="150000"/>
              </a:lnSpc>
            </a:pPr>
            <a:endParaRPr lang="ar-EG" sz="1600" b="1" dirty="0">
              <a:solidFill>
                <a:srgbClr val="C00000"/>
              </a:solidFill>
              <a:latin typeface="Alexandria" pitchFamily="2" charset="-78"/>
              <a:cs typeface="Alexandria" pitchFamily="2" charset="-78"/>
            </a:endParaRPr>
          </a:p>
          <a:p>
            <a:pPr algn="justLow" rtl="1">
              <a:lnSpc>
                <a:spcPct val="150000"/>
              </a:lnSpc>
            </a:pPr>
            <a:endParaRPr lang="ar-EG" sz="1600" b="1" dirty="0">
              <a:solidFill>
                <a:srgbClr val="C00000"/>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endParaRPr lang="ar-EG" sz="1600" b="1" dirty="0">
              <a:solidFill>
                <a:schemeClr val="tx1"/>
              </a:solidFill>
              <a:latin typeface="Alexandria" pitchFamily="2" charset="-78"/>
              <a:cs typeface="Alexandria" pitchFamily="2" charset="-78"/>
            </a:endParaRPr>
          </a:p>
          <a:p>
            <a:pPr algn="justLow" rtl="1"/>
            <a:r>
              <a:rPr lang="ar-EG" b="1" dirty="0">
                <a:solidFill>
                  <a:srgbClr val="00AEEF"/>
                </a:solidFill>
                <a:latin typeface="Alexandria" pitchFamily="2" charset="-78"/>
                <a:cs typeface="Alexandria" pitchFamily="2" charset="-78"/>
              </a:rPr>
              <a:t>ه- أعمال مكاتب السياحة والتصدير والإستيراد والإفراج الجمركي :</a:t>
            </a:r>
          </a:p>
          <a:p>
            <a:pPr algn="justLow" rtl="1">
              <a:lnSpc>
                <a:spcPct val="150000"/>
              </a:lnSpc>
            </a:pPr>
            <a:r>
              <a:rPr lang="ar-EG" sz="1600" dirty="0">
                <a:solidFill>
                  <a:schemeClr val="tx1"/>
                </a:solidFill>
                <a:latin typeface="Alexandria" pitchFamily="2" charset="-78"/>
                <a:cs typeface="Alexandria" pitchFamily="2" charset="-78"/>
              </a:rPr>
              <a:t>- أن أعمال المكاتب في المجالات المشار إليها وغيرها مما تقوم به من أعمال مشابهة في الأوصاف والغايات ، تمثل في جوهرها أعمال ما يسمى بالمكاتب التجارية في بعض التشريعات .</a:t>
            </a:r>
          </a:p>
          <a:p>
            <a:pPr algn="justLow" rtl="1">
              <a:lnSpc>
                <a:spcPct val="150000"/>
              </a:lnSpc>
            </a:pPr>
            <a:r>
              <a:rPr lang="ar-EG" sz="1600" dirty="0">
                <a:solidFill>
                  <a:schemeClr val="tx1"/>
                </a:solidFill>
                <a:latin typeface="Alexandria" pitchFamily="2" charset="-78"/>
                <a:cs typeface="Alexandria" pitchFamily="2" charset="-78"/>
              </a:rPr>
              <a:t>وهي المكاتب المتخصصة في مجال السياحة بكافة أنواعها من تأجير السيارات السياحية والفنادق والقرى السياحية إلى مجموعات السائحين أو غيرهم كذلك مكاتب الحجز التذاكر السفر بكافة أنواعها لسائحين أو غيرهم ، وجميع خدمات السياحة بصفة عامة , كذلك مكاتب الاستيراد والتصدير والمكاتب المتخصصة في الإفراج عن الرسائل بكافة أنواعها وأيا كان مكانها سواء بالمناطق الحرة أو المطارات أوالمواني وكذلك أعمال التخليص الجمركي على الرسائل أيا كانت طبيعتها.</a:t>
            </a:r>
          </a:p>
          <a:p>
            <a:pPr algn="justLow" rtl="1"/>
            <a:endParaRPr lang="en-US"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r>
              <a:rPr lang="ar-EG" sz="1600" b="1" dirty="0">
                <a:solidFill>
                  <a:srgbClr val="2D3956"/>
                </a:solidFill>
                <a:latin typeface="Alexandria" pitchFamily="2" charset="-78"/>
                <a:cs typeface="Alexandria" pitchFamily="2" charset="-78"/>
              </a:rPr>
              <a:t>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6296208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B0E7E-F374-FA8F-8FBF-8CB3ABBB165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81FFCF-4692-FB2A-F134-50EB7F428BD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E3BD83E-E4E8-D10E-C944-188B2178CE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324E257-E10C-E9B2-B033-C35202BE436A}"/>
              </a:ext>
            </a:extLst>
          </p:cNvPr>
          <p:cNvSpPr/>
          <p:nvPr/>
        </p:nvSpPr>
        <p:spPr>
          <a:xfrm>
            <a:off x="1356851" y="1463468"/>
            <a:ext cx="9922203" cy="44416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ويندرج أيضا تحت مفهوم النص المشار إلية مكاتب تقديم الخدمات للجمهور بمقابل سواء خدمات النقل أو التخديم للوظائف أو الوساطة فيإبرام العقود ومكاتب الإعلانات وإدارة أملاك الغير وتحصيل المبالغ التي يطلب منها تحصيلها لحساب الغير ومكاتب التوسط في البيع إلى غير ذلك من الخدمات بمقابل ...وتعتبر أعمال المكاتب المشار إليها تجارية بشرط مزاولتها على سبيل الاحتراف وليس عرضا دون اعتبار لطبيعة الأعمال التي تتوسط فيها هذه المكاتب . ولذلك تعد أعمال هذه المكاتب تجارية ولو تخصصت في التوسط في إيجاد فرص عمل ووظائف للجمهور</a:t>
            </a:r>
          </a:p>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F5EC84A-6F49-3A94-13FD-2BC6AF1299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E6B147A-C214-6BBC-5B2E-958BDC4DAFB9}"/>
              </a:ext>
            </a:extLst>
          </p:cNvPr>
          <p:cNvSpPr/>
          <p:nvPr/>
        </p:nvSpPr>
        <p:spPr>
          <a:xfrm>
            <a:off x="2246893" y="1933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372564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80236" y="798073"/>
            <a:ext cx="6817108" cy="5146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b="1" dirty="0">
                <a:solidFill>
                  <a:srgbClr val="00AEEF"/>
                </a:solidFill>
                <a:latin typeface="Alexandria" pitchFamily="2" charset="-78"/>
                <a:cs typeface="Alexandria" pitchFamily="2" charset="-78"/>
              </a:rPr>
              <a:t>و- أعمال الفنادق والمطاعم والمقاهي والتمثيل والسينما والسيرك وغير ذلك من الملاهي العامة :</a:t>
            </a:r>
          </a:p>
          <a:p>
            <a:pPr algn="justLow" rtl="1"/>
            <a:r>
              <a:rPr lang="ar-EG" sz="1600" b="1" dirty="0">
                <a:solidFill>
                  <a:srgbClr val="00AEEF"/>
                </a:solidFill>
                <a:latin typeface="Alexandria" pitchFamily="2" charset="-78"/>
                <a:cs typeface="Alexandria" pitchFamily="2" charset="-78"/>
              </a:rPr>
              <a:t>أ- أعمال الفنادق :</a:t>
            </a:r>
          </a:p>
          <a:p>
            <a:pPr algn="justLow" rtl="1">
              <a:lnSpc>
                <a:spcPct val="150000"/>
              </a:lnSpc>
            </a:pPr>
            <a:r>
              <a:rPr lang="ar-EG" sz="1600" dirty="0">
                <a:solidFill>
                  <a:schemeClr val="tx1"/>
                </a:solidFill>
                <a:latin typeface="Alexandria" pitchFamily="2" charset="-78"/>
                <a:cs typeface="Alexandria" pitchFamily="2" charset="-78"/>
              </a:rPr>
              <a:t>، ويقصد بهذه الأعمال ما تقوم به شركات إدارة الفنادق من أعمال مثل تقديم للخدمات للنزلاء أيا كانت طبيعة هذه الخدمات مثل تقديم الوجبات والقيام على راحتهم من تأجير الغرف ونظافتها ، وتأجير الأجهزة الرياضية للنزلاء وتقديم المشروبات والعروض المسرحية والفنية وغير ذلك مما تقدمه الفنادق من خدمات لعملائها بمقابل. وويستوى في اعتبار احتراف أعمال الفنادق أن تكون شركة الإدارة هي المالكة للعقار من عدمه حيث أن تشيد العقارات بقصد تأجيرها كلها أو مجزأة إلى شقق أو غرف أو وحدات إدارية أو تجارية مفروشة أو غير مفروشة بعد أيضا من الأعمال التجارية على سبيل الاحتراف.</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46351" y="1991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descr="A hotel in a city">
            <a:extLst>
              <a:ext uri="{FF2B5EF4-FFF2-40B4-BE49-F238E27FC236}">
                <a16:creationId xmlns:a16="http://schemas.microsoft.com/office/drawing/2014/main" id="{CB4049A7-CD4B-EBC9-D8BB-093DB4D7CF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9650" y="1155869"/>
            <a:ext cx="3010586" cy="4572570"/>
          </a:xfrm>
          <a:prstGeom prst="rect">
            <a:avLst/>
          </a:prstGeom>
        </p:spPr>
      </p:pic>
    </p:spTree>
    <p:extLst>
      <p:ext uri="{BB962C8B-B14F-4D97-AF65-F5344CB8AC3E}">
        <p14:creationId xmlns:p14="http://schemas.microsoft.com/office/powerpoint/2010/main" val="7152352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59484" y="856527"/>
            <a:ext cx="7136102" cy="595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ب- ويندرج تحت الطبيعة التجارية على سبيل الاحتراف اعمال المطاعم بكافة أنواعها سواء المطاعم العائمة أو غير العائمة والتي تقدم الواجبات بمقابل وايا كان مكانها مثل المطاعم بالمطارات أو السكك الحديدية أو داخل الفنادق وغيرها.</a:t>
            </a:r>
          </a:p>
          <a:p>
            <a:pPr algn="justLow" rtl="1">
              <a:lnSpc>
                <a:spcPct val="150000"/>
              </a:lnSpc>
            </a:pPr>
            <a:r>
              <a:rPr lang="ar-EG" sz="1600" dirty="0">
                <a:solidFill>
                  <a:schemeClr val="tx1"/>
                </a:solidFill>
                <a:latin typeface="Alexandria" pitchFamily="2" charset="-78"/>
                <a:cs typeface="Alexandria" pitchFamily="2" charset="-78"/>
              </a:rPr>
              <a:t>ج- كذلك الشان بالنسبة لاحتراف أعمال المقاهي والتي تقدم المشروبات بكافة أنواعها للجمهور بصفة عامة بمقابل . وكذلك احتراف مايقدم من خدمات وأعمال من أصحاب دور الملاهي والسينما والمسرح والتمثيل ومحال الرقص والبالية والغناء والموسيقى وسباق الخيل ونوادي القمار المصرح لها وغير ذلك من أعمال التسلية للجمهور بمقابل .</a:t>
            </a:r>
          </a:p>
          <a:p>
            <a:pPr algn="justLow" rtl="1">
              <a:lnSpc>
                <a:spcPct val="150000"/>
              </a:lnSpc>
            </a:pPr>
            <a:r>
              <a:rPr lang="ar-EG" sz="1600" dirty="0">
                <a:solidFill>
                  <a:schemeClr val="tx1"/>
                </a:solidFill>
                <a:latin typeface="Alexandria" pitchFamily="2" charset="-78"/>
                <a:cs typeface="Alexandria" pitchFamily="2" charset="-78"/>
              </a:rPr>
              <a:t>وكما هو واضح فإن الصفة التجارية تلحق هذه الأعمال طالما تتم على وجه الاحتراف لأنها تكتسب صفتها التجارية من احتراف القائم بها وليس من طبيعتها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301809" y="2725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hotel in a city">
            <a:extLst>
              <a:ext uri="{FF2B5EF4-FFF2-40B4-BE49-F238E27FC236}">
                <a16:creationId xmlns:a16="http://schemas.microsoft.com/office/drawing/2014/main" id="{A0BC0332-34B6-ADAF-97BC-37A1CDBD85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8898" y="1332584"/>
            <a:ext cx="3010586" cy="4572570"/>
          </a:xfrm>
          <a:prstGeom prst="rect">
            <a:avLst/>
          </a:prstGeom>
        </p:spPr>
      </p:pic>
    </p:spTree>
    <p:extLst>
      <p:ext uri="{BB962C8B-B14F-4D97-AF65-F5344CB8AC3E}">
        <p14:creationId xmlns:p14="http://schemas.microsoft.com/office/powerpoint/2010/main" val="20532573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79017" y="1149209"/>
            <a:ext cx="7428695" cy="4706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rgbClr val="2D3956"/>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ولا أثر على الصفة التجارية لهذه الأعمال أن تقوم بها الدولة أو إحدى شركاتها أو يقوم بها أحد أفراد القطاع العام أو قطاع الأعمال العام أو مشروعا خاصا . وبناء على ذلك تعد أعمال الفنادق أو الملاهي التي تملكها شركات الدولة أو مؤسساتها تجارية ، على خلاف تقديم بعض العروض المسرحية أو الأفلام بالمدارس أو الجامعات في مناسبات معينة كالاحتفالات بأعياد الخريجين او انتهاء العام الدراسي أو الأعياد الدينية بقصد الترفيه عن طلابها وللأعضاء العاملين بها ، كذلك لايعتبر تجاريا العروض التي تقوم بها فرق التمثيل بالمدارس في المناسبات،ذلك لأن هذا العمل لا يتم على سبيل الاحتراف وإنما لتقديم بعض المسرحيات في مناسبات معينة ، بل إنه يظل مدنيا ولو كان الدخول إلى هذه العروض بمقابل رمزي لتغطيه تكاليفها. </a:t>
            </a: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ar-EG" sz="1600" b="1" dirty="0">
              <a:solidFill>
                <a:srgbClr val="2D3956"/>
              </a:solidFill>
              <a:latin typeface="Alexandria" pitchFamily="2" charset="-78"/>
              <a:cs typeface="Alexandria" pitchFamily="2" charset="-78"/>
            </a:endParaRPr>
          </a:p>
          <a:p>
            <a:pPr algn="justLow" rtl="1"/>
            <a:endParaRPr lang="en-US" sz="1600" b="1" dirty="0">
              <a:solidFill>
                <a:srgbClr val="2D3956"/>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hotel in a city">
            <a:extLst>
              <a:ext uri="{FF2B5EF4-FFF2-40B4-BE49-F238E27FC236}">
                <a16:creationId xmlns:a16="http://schemas.microsoft.com/office/drawing/2014/main" id="{E54AE28C-5644-5092-E649-0375E79388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9650" y="1155869"/>
            <a:ext cx="2481489" cy="4572570"/>
          </a:xfrm>
          <a:prstGeom prst="rect">
            <a:avLst/>
          </a:prstGeom>
        </p:spPr>
      </p:pic>
    </p:spTree>
    <p:extLst>
      <p:ext uri="{BB962C8B-B14F-4D97-AF65-F5344CB8AC3E}">
        <p14:creationId xmlns:p14="http://schemas.microsoft.com/office/powerpoint/2010/main" val="24590194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30815" y="1217267"/>
            <a:ext cx="6676897" cy="4813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dirty="0">
                <a:solidFill>
                  <a:schemeClr val="tx1"/>
                </a:solidFill>
                <a:latin typeface="Alexandria" pitchFamily="2" charset="-78"/>
                <a:cs typeface="Alexandria" pitchFamily="2" charset="-78"/>
              </a:rPr>
              <a:t>والواقع أن أعمال الفنادق ودور العرض تنطوي على مضاربة لتحقيق الربح ، فهم يضاربون على أعمال العاملين لديهم والممثلين والموسيقيين والأدوات والأجهزة المستخدمة . كما يضاربون على أعمال المؤلفات والمسرحيات والألحان التي يقومون بشرائها أو استنجارها وتأجيرها للجمهور . بل إن معظم مايقدمه هؤلاء الأشخاص ينطوى على شراء أو استئجار في المنقول المادي أو المعنوى وهو الفيلم أو المسرحية أو المؤلفات الموسيقية . ويلاحظ في هذا الخصوص ان العقود التي يبرمها هؤلاء الأشخاص مع الممثل أو الفنان عموما ليست تجارية بالنسبة لهذا الأخير كما سبق القول ، ذلك أن الفنان إنما يتعاقد ليقدم إنتاجه الذهني وملكاته الفنية أو الأدبية ، أما صاحب دورالعرض فالتعاقد يعتبر تجاريا من جانبه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27578" y="952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hotel in a city">
            <a:extLst>
              <a:ext uri="{FF2B5EF4-FFF2-40B4-BE49-F238E27FC236}">
                <a16:creationId xmlns:a16="http://schemas.microsoft.com/office/drawing/2014/main" id="{C3BD2C1D-1725-3E8E-FE73-3DAA890751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5786" y="1171546"/>
            <a:ext cx="2724558" cy="4572570"/>
          </a:xfrm>
          <a:prstGeom prst="rect">
            <a:avLst/>
          </a:prstGeom>
        </p:spPr>
      </p:pic>
    </p:spTree>
    <p:extLst>
      <p:ext uri="{BB962C8B-B14F-4D97-AF65-F5344CB8AC3E}">
        <p14:creationId xmlns:p14="http://schemas.microsoft.com/office/powerpoint/2010/main" val="51670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456205" y="1234402"/>
            <a:ext cx="8864939" cy="5051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r>
              <a:rPr lang="ar-EG" b="1" dirty="0">
                <a:solidFill>
                  <a:srgbClr val="00AEEF"/>
                </a:solidFill>
                <a:latin typeface="Alexandria" pitchFamily="2" charset="-78"/>
                <a:cs typeface="Alexandria" pitchFamily="2" charset="-78"/>
              </a:rPr>
              <a:t>ي- توزيع المياه أو الغاز أو الكهرباء وغيرها من مصادر الطاقة :</a:t>
            </a:r>
          </a:p>
          <a:p>
            <a:pPr algn="justLow" rtl="1">
              <a:lnSpc>
                <a:spcPct val="150000"/>
              </a:lnSpc>
            </a:pPr>
            <a:r>
              <a:rPr lang="ar-EG" sz="1600" dirty="0">
                <a:solidFill>
                  <a:schemeClr val="tx1"/>
                </a:solidFill>
                <a:latin typeface="Alexandria" pitchFamily="2" charset="-78"/>
                <a:cs typeface="Alexandria" pitchFamily="2" charset="-78"/>
              </a:rPr>
              <a:t>اعتبار كلما يتعلق بتوزيع المياه والغاز أو الكهرباء او اي مصدر آخر من مصادر الطاقة من الأعمال التجارية على سبيل الاحتراف . والواقع أن هذا النص جاء أيضا عاما شاملا الأمر الذي يمكن معه أن يمتد إلى مجال استخدام الطاقة مما لم يذكره النص صراحة ، حيث يترتب على التكنولوجيا المتطورة ابتكارات متجددة في مصادر الطاقة كالذرة أو غيرها . ولا أهمية لكون القائم بالأعمال المشار إليها من أشخاص القانون العام أو الخاص ، حيث تسري أحكام القانون التجاري على الأعمال التجارية التي تزاولها الدولة إلا ما استثنى بنص خاص.</a:t>
            </a:r>
          </a:p>
          <a:p>
            <a:pPr algn="justLow" rtl="1"/>
            <a:endParaRPr lang="ar-EG" sz="1600" b="1" dirty="0">
              <a:solidFill>
                <a:srgbClr val="2D3956"/>
              </a:solidFill>
              <a:effectLst/>
              <a:latin typeface="Alexandria" pitchFamily="2" charset="-78"/>
              <a:ea typeface="Calibri" panose="020F0502020204030204" pitchFamily="34" charset="0"/>
              <a:cs typeface="Alexandria" pitchFamily="2" charset="-78"/>
            </a:endParaRPr>
          </a:p>
          <a:p>
            <a:pPr algn="justLow" rtl="1"/>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47225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1B416-7EB9-67A6-480F-91DBA8DB9E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DFAD3A-76E2-EA2B-42CD-DA251C7DCC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C686F5D-03ED-475F-F719-CCD75FC550F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F1D3FFB-6EF9-95A3-B7C3-41A931EDFD3D}"/>
              </a:ext>
            </a:extLst>
          </p:cNvPr>
          <p:cNvSpPr/>
          <p:nvPr/>
        </p:nvSpPr>
        <p:spPr>
          <a:xfrm>
            <a:off x="2002971" y="1155869"/>
            <a:ext cx="9339944"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r>
              <a:rPr lang="ar-EG" b="1" dirty="0">
                <a:solidFill>
                  <a:srgbClr val="00AEEF"/>
                </a:solidFill>
                <a:latin typeface="Alexandria" pitchFamily="2" charset="-78"/>
                <a:cs typeface="Alexandria" pitchFamily="2" charset="-78"/>
              </a:rPr>
              <a:t>الأعمال التجارية على سبيل الاحتراف في التقنين التجاري السعودي:</a:t>
            </a:r>
          </a:p>
          <a:p>
            <a:pPr algn="justLow" rtl="1">
              <a:lnSpc>
                <a:spcPct val="150000"/>
              </a:lnSpc>
            </a:pPr>
            <a:r>
              <a:rPr lang="ar-EG" sz="1600" dirty="0">
                <a:solidFill>
                  <a:schemeClr val="tx1"/>
                </a:solidFill>
                <a:latin typeface="Alexandria" pitchFamily="2" charset="-78"/>
                <a:cs typeface="Alexandria" pitchFamily="2" charset="-78"/>
              </a:rPr>
              <a:t>نظام المحكمة التجارية الصادر عام 1350 هجرية نص على هذه الأعمال بمسمى الأعمال التجارية بطريق المقاولة . إلى جانب الأعمال التي تعتبر تجارية ولو وقعت منفردة، وأياً كانت صفة القائم بها تاجراً أو غير تاجر، تنص المادة الثانية من نظام المحكمة التجارية على مجموعة أخرى من الأعمال التي لا تعتبر تجارية إلا إذا وقعت على وجه المقاولة .</a:t>
            </a:r>
          </a:p>
          <a:p>
            <a:pPr algn="justLow" rtl="1">
              <a:lnSpc>
                <a:spcPct val="150000"/>
              </a:lnSpc>
            </a:pPr>
            <a:r>
              <a:rPr lang="ar-EG" sz="1600" dirty="0">
                <a:solidFill>
                  <a:schemeClr val="tx1"/>
                </a:solidFill>
                <a:latin typeface="Alexandria" pitchFamily="2" charset="-78"/>
                <a:cs typeface="Alexandria" pitchFamily="2" charset="-78"/>
              </a:rPr>
              <a:t>وكلمة «المقاولة» الواردة بهذه المادة هي ترجمة للكلمة الفرنسية </a:t>
            </a:r>
            <a:r>
              <a:rPr lang="en-US" sz="1600" dirty="0">
                <a:solidFill>
                  <a:schemeClr val="tx1"/>
                </a:solidFill>
                <a:latin typeface="Alexandria" pitchFamily="2" charset="-78"/>
                <a:cs typeface="Alexandria" pitchFamily="2" charset="-78"/>
              </a:rPr>
              <a:t>Enterprise</a:t>
            </a:r>
            <a:r>
              <a:rPr lang="ar-EG" sz="1600" dirty="0">
                <a:solidFill>
                  <a:schemeClr val="tx1"/>
                </a:solidFill>
                <a:latin typeface="Alexandria" pitchFamily="2" charset="-78"/>
                <a:cs typeface="Alexandria" pitchFamily="2" charset="-78"/>
              </a:rPr>
              <a:t>أي المشروع».ولم يضع القانون الفرنسي ولا القوانين التي نقلت عنه تعريفاً للمقاولة أو المشروع ، لذلك قام الفقه والقضاء بمحاولة تحديد هذه الفكرة وبيان أبعادها وقد استقر الرأي على أن المشروع أو المقاولة يفترض من ناحية تكرار القيام بالعمل على نحو متصل ومعتاد </a:t>
            </a:r>
            <a:r>
              <a:rPr lang="en-US" sz="1600" dirty="0">
                <a:solidFill>
                  <a:schemeClr val="tx1"/>
                </a:solidFill>
                <a:latin typeface="Alexandria" pitchFamily="2" charset="-78"/>
                <a:cs typeface="Alexandria" pitchFamily="2" charset="-78"/>
              </a:rPr>
              <a:t>.</a:t>
            </a:r>
            <a:r>
              <a:rPr lang="ar-EG" sz="1600" dirty="0">
                <a:solidFill>
                  <a:schemeClr val="tx1"/>
                </a:solidFill>
                <a:latin typeface="Alexandria" pitchFamily="2" charset="-78"/>
                <a:cs typeface="Alexandria" pitchFamily="2" charset="-78"/>
              </a:rPr>
              <a:t>ومن ناحية أخرى أن يتم هذا التكرار في إطار تنظيم سابق يتمثل في مجموعة من الوسائل المادية والقانونية اللازمة لتحقيق الغرض. </a:t>
            </a:r>
          </a:p>
          <a:p>
            <a:pPr algn="justLow" rtl="1">
              <a:lnSpc>
                <a:spcPct val="150000"/>
              </a:lnSpc>
            </a:pPr>
            <a:r>
              <a:rPr lang="ar-EG" sz="1600" dirty="0">
                <a:solidFill>
                  <a:schemeClr val="tx1"/>
                </a:solidFill>
                <a:latin typeface="Alexandria" pitchFamily="2" charset="-78"/>
                <a:cs typeface="Alexandria" pitchFamily="2" charset="-78"/>
              </a:rPr>
              <a:t>هذا وقد عدد نظام المحكمة التجارية المقاولات التي تعتبر تجارية في الفقرتين(ب) و(د) من المادة الثانية فذكرت الفقرة (ب) مقاولة التوريد، ومقاولة الوكالة بالعمولة، ومقاولة النقل، ومقاولة محلات ومكاتب الأعمال، ومقاولة البيع بالمزاد. أما الفقرة «د» فقد نصت على مقاولة إنشاء المباني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ar-EG" sz="1600" b="1" dirty="0">
              <a:solidFill>
                <a:srgbClr val="2D3956"/>
              </a:solidFill>
              <a:effectLst/>
              <a:latin typeface="Alexandria" pitchFamily="2" charset="-78"/>
              <a:ea typeface="Calibri" panose="020F0502020204030204" pitchFamily="34" charset="0"/>
              <a:cs typeface="Alexandria" pitchFamily="2" charset="-78"/>
            </a:endParaRPr>
          </a:p>
          <a:p>
            <a:pPr algn="justLow" rtl="1"/>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4395C1D-630A-22C7-CA34-0040372DC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32BDB6C-FDB5-8B1C-30FE-6B0D06F98B90}"/>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7710346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C2A58-2757-4675-A984-90B98FE97F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5703A5-7AF7-F3EE-616F-76FEF49B7F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0CD3EE-F3A7-4BC2-B3D7-E850C418D38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61708F-3E6D-7026-2B8B-EA4702366E81}"/>
              </a:ext>
            </a:extLst>
          </p:cNvPr>
          <p:cNvSpPr/>
          <p:nvPr/>
        </p:nvSpPr>
        <p:spPr>
          <a:xfrm>
            <a:off x="2129742" y="1155869"/>
            <a:ext cx="9213173"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ويؤخذ على نصوص الفقرة (ب) من ناحية أنها لم تذكر مقاولة الصناعة بين المقاولات التجارية، ومن ناحية أخرى أنها لم تعبر عن المقاولة بلفظ واحد بل عبرت عنها على التعاقب بكلمة «مقاولة» وتوريد» و «عمل».</a:t>
            </a:r>
          </a:p>
          <a:p>
            <a:pPr algn="justLow" rtl="1">
              <a:lnSpc>
                <a:spcPct val="150000"/>
              </a:lnSpc>
            </a:pPr>
            <a:r>
              <a:rPr lang="ar-EG" sz="1600" dirty="0">
                <a:solidFill>
                  <a:schemeClr val="tx1"/>
                </a:solidFill>
                <a:latin typeface="Alexandria" pitchFamily="2" charset="-78"/>
                <a:cs typeface="Alexandria" pitchFamily="2" charset="-78"/>
              </a:rPr>
              <a:t>ولا نعتقد أن نظام المحكمة التجارية قد أراد مخالفة القانون الفرنسي الذي أخذ عنه، ولكن المشرع لاحظ أنه ذكر الصناعة من بين الأعمال التجارية المنفردة حين تحدث عن الشراء لأجل البيع (مادة (٢/أ) فظن خطأ أنه ليس بحاجة إلى إعادة ذكرها بين المقاولات التجارية.</a:t>
            </a:r>
          </a:p>
          <a:p>
            <a:pPr algn="justLow" rtl="1">
              <a:lnSpc>
                <a:spcPct val="150000"/>
              </a:lnSpc>
            </a:pPr>
            <a:r>
              <a:rPr lang="ar-EG" sz="1600" dirty="0">
                <a:solidFill>
                  <a:schemeClr val="tx1"/>
                </a:solidFill>
                <a:latin typeface="Alexandria" pitchFamily="2" charset="-78"/>
                <a:cs typeface="Alexandria" pitchFamily="2" charset="-78"/>
              </a:rPr>
              <a:t>خلاصة القول أن المقاولات التجارية طبقاً للنظام السعودي سبع هي الصناعة والتوريد والوكالة بالعمولة والنقل والبيع بالمزاد، ومحلات ومكاتب الأعمال، وإنشاء المباني.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ar-EG" sz="1600" b="1" dirty="0">
              <a:solidFill>
                <a:srgbClr val="2D3956"/>
              </a:solidFill>
              <a:effectLst/>
              <a:latin typeface="Alexandria" pitchFamily="2" charset="-78"/>
              <a:ea typeface="Calibri" panose="020F0502020204030204" pitchFamily="34" charset="0"/>
              <a:cs typeface="Alexandria" pitchFamily="2" charset="-78"/>
            </a:endParaRPr>
          </a:p>
          <a:p>
            <a:pPr algn="justLow" rtl="1"/>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3850B279-4B44-A3D6-969F-EC5A869B9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5ED6D0B-061B-0DD0-0845-B1CDC89DE1BD}"/>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2184445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CAC4E-3CB6-4257-32FA-E67C8C0154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EB29A5-3372-C67E-3CFF-8AA72771E5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47D3C5-A1D4-0D2F-0DC6-3FF26C424E0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CEF172C-E595-3EEE-F3A8-9A4BCE8C77F9}"/>
              </a:ext>
            </a:extLst>
          </p:cNvPr>
          <p:cNvSpPr/>
          <p:nvPr/>
        </p:nvSpPr>
        <p:spPr>
          <a:xfrm>
            <a:off x="4680857" y="775685"/>
            <a:ext cx="6662057" cy="5784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b="1" dirty="0">
                <a:solidFill>
                  <a:srgbClr val="00AEEF"/>
                </a:solidFill>
                <a:latin typeface="Alexandria" pitchFamily="2" charset="-78"/>
                <a:cs typeface="Alexandria" pitchFamily="2" charset="-78"/>
              </a:rPr>
              <a:t>ولكن ما المقصود بمقاولة المحلات و المكاتب التجارية في التشريع السعودي؟ </a:t>
            </a:r>
          </a:p>
          <a:p>
            <a:pPr algn="justLow" rtl="1">
              <a:lnSpc>
                <a:spcPct val="150000"/>
              </a:lnSpc>
            </a:pPr>
            <a:r>
              <a:rPr lang="ar-EG" sz="1600" dirty="0">
                <a:solidFill>
                  <a:schemeClr val="tx1"/>
                </a:solidFill>
                <a:latin typeface="Alexandria" pitchFamily="2" charset="-78"/>
                <a:cs typeface="Alexandria" pitchFamily="2" charset="-78"/>
              </a:rPr>
              <a:t>والحقيقة أنه ليس من اليسير تحديد مدلول هذه المقاولة، وبالرجوع إلى النص الفرنسي نجد أنه يتكلم عن تجارية كل مقاولة أو مشروع يتعلق بوكالة ومكاتب الأعمال. والفقه مستقر في فرنسا على أن هذا النص يسمح بأن يدخل في مدلول هذه المقاولة الكثير من أوجه النشاط الحديث ولذلك فإنه يعتبر أن جميع المكاتب التي تحترف تقديم الخدمات للجمهور نظير أجر تعد مكاتب أعمال . وبالتالي تدخل تحت مدلول النص المذكور . ومن أمثلة ذلك المكاتب التي تقوم بإدارة أملاك الغير وتحصيل الديون للغير واستخراج الرخص والتخليص الجمركي، وكذلك مكاتب التوظيف والتخديم ومكاتب السياحة ومكاتب الإعلانات ومكاتب الزواج ووكالات التأمين ووكالات الأنباء،وعموماً جميع المكاتب التي تقوم برعاية مصالح الغير أو بتقديم المشورة وبتمثيل الغير بمناسبة إبرام العقود وتحضيرها والإعداد لها.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ar-EG" sz="1600" b="1" dirty="0">
              <a:solidFill>
                <a:srgbClr val="2D3956"/>
              </a:solidFill>
              <a:effectLst/>
              <a:latin typeface="Alexandria" pitchFamily="2" charset="-78"/>
              <a:ea typeface="Calibri" panose="020F0502020204030204" pitchFamily="34" charset="0"/>
              <a:cs typeface="Alexandria" pitchFamily="2" charset="-78"/>
            </a:endParaRPr>
          </a:p>
          <a:p>
            <a:pPr algn="justLow" rtl="1"/>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C34FAC63-4A30-562A-51CE-47CC2381C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F55B92A-AEF5-0C2D-B3A9-36A8DA82F6F1}"/>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59623E69-88E5-001B-0452-17CA55D48C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3302" y="1280122"/>
            <a:ext cx="3007555" cy="4625032"/>
          </a:xfrm>
          <a:prstGeom prst="rect">
            <a:avLst/>
          </a:prstGeom>
        </p:spPr>
      </p:pic>
    </p:spTree>
    <p:extLst>
      <p:ext uri="{BB962C8B-B14F-4D97-AF65-F5344CB8AC3E}">
        <p14:creationId xmlns:p14="http://schemas.microsoft.com/office/powerpoint/2010/main" val="31561361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B39F6-9B5A-EED5-5429-0544CAB229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F6D091-3082-AD1A-48A1-87EA02868C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CF0985E-F6B6-9131-34FF-F66E1C4AA8A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7FCFF4-CB6D-4B95-9091-D6C6C508200B}"/>
              </a:ext>
            </a:extLst>
          </p:cNvPr>
          <p:cNvSpPr/>
          <p:nvPr/>
        </p:nvSpPr>
        <p:spPr>
          <a:xfrm>
            <a:off x="5268688" y="1234402"/>
            <a:ext cx="6161314" cy="5156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هذه الأعمال هي أعمال مدنية بحسب الأصل ولكنها تفقد هذه الصفة وتكتسب صفة جديدة هي اعتبارها تجارية إذا ما باشرها التاجر بمناسبة أعماله التجارية . وتسمى هذه الأعمال بالأعمال التجارية بالتبعية نظرا لأنها تستمد أساس التجارية من تبعيتها لصفة القائم بها . بمعنى أنه إذا ما باشر هذه الأعمال شخص مدنى ظلت محتفظة بطابعها وطبيعتها المدنية ، وإذا باشرها تاجر بمناسبة أعماله التجارية فهي تكتسب الصفة التجارية تبعاً لهذه الحرفة</a:t>
            </a:r>
            <a:r>
              <a:rPr lang="en-US" sz="1600" dirty="0">
                <a:solidFill>
                  <a:schemeClr val="tx1"/>
                </a:solidFill>
                <a:latin typeface="Alexandria" pitchFamily="2" charset="-78"/>
                <a:cs typeface="Alexandria" pitchFamily="2" charset="-78"/>
              </a:rPr>
              <a:t>. </a:t>
            </a:r>
          </a:p>
          <a:p>
            <a:pPr algn="justLow" rtl="1">
              <a:lnSpc>
                <a:spcPct val="150000"/>
              </a:lnSpc>
            </a:pPr>
            <a:r>
              <a:rPr lang="ar-EG" sz="1600" dirty="0">
                <a:solidFill>
                  <a:schemeClr val="tx1"/>
                </a:solidFill>
                <a:latin typeface="Alexandria" pitchFamily="2" charset="-78"/>
                <a:cs typeface="Alexandria" pitchFamily="2" charset="-78"/>
              </a:rPr>
              <a:t> فالتاجر يقوم إلى جوار أعماله التجارية باعمال أخرى مدنية شانه في ذلك شأن باقي الأفراد ، فله حياته الخاصة فهو يتزوج ويطلق ويرث ويورث ويشترى لوازم أسرته ويسافر ويعالج . هذه الأعمال تعتبر مدنية بطبيعتها وتخرج عن نطاق الأعمال التجارية فتخضع لأحكام القانون المدنى شأنها في ذلك شأن الأعمال التي يباشرها أي فرد ، ولا أهمية لصفة القائم بها .</a:t>
            </a:r>
            <a:endParaRPr lang="en-US" sz="1600" dirty="0">
              <a:solidFill>
                <a:schemeClr val="tx1"/>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E8FEFBD4-B9F6-39CB-5FB7-893F92184F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61A41E9-C965-B9D9-7DB9-518C48F5D81A}"/>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BE6D9EEA-B047-98B7-9D30-5A99143B43E1}"/>
              </a:ext>
            </a:extLst>
          </p:cNvPr>
          <p:cNvSpPr txBox="1"/>
          <p:nvPr/>
        </p:nvSpPr>
        <p:spPr>
          <a:xfrm>
            <a:off x="3995778" y="470913"/>
            <a:ext cx="5360770" cy="142526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pitchFamily="2" charset="-78"/>
                <a:cs typeface="Alexandria" pitchFamily="2" charset="-78"/>
              </a:rPr>
              <a:t>          ثانياً : الأعمال التجارية بالتبعية : </a:t>
            </a:r>
            <a:endParaRPr lang="en-US" sz="2000" b="1" dirty="0">
              <a:solidFill>
                <a:srgbClr val="00AEEF"/>
              </a:solidFill>
              <a:latin typeface="Alexandria" pitchFamily="2" charset="-78"/>
              <a:cs typeface="Alexandria" pitchFamily="2" charset="-78"/>
            </a:endParaRPr>
          </a:p>
          <a:p>
            <a:pPr algn="justLow" rtl="1">
              <a:lnSpc>
                <a:spcPct val="150000"/>
              </a:lnSpc>
            </a:pPr>
            <a:r>
              <a:rPr lang="ar-EG" sz="2000" b="1" dirty="0">
                <a:solidFill>
                  <a:srgbClr val="00AEEF"/>
                </a:solidFill>
                <a:latin typeface="Alexandria" pitchFamily="2" charset="-78"/>
                <a:cs typeface="Alexandria" pitchFamily="2" charset="-78"/>
              </a:rPr>
              <a:t>   </a:t>
            </a:r>
          </a:p>
          <a:p>
            <a:pPr algn="justLow" rtl="1">
              <a:lnSpc>
                <a:spcPct val="150000"/>
              </a:lnSpc>
            </a:pPr>
            <a:r>
              <a:rPr lang="ar-EG" sz="2000" b="1" dirty="0">
                <a:solidFill>
                  <a:srgbClr val="00AEEF"/>
                </a:solidFill>
                <a:latin typeface="Alexandria" pitchFamily="2" charset="-78"/>
                <a:cs typeface="Alexandria" pitchFamily="2" charset="-78"/>
              </a:rPr>
              <a:t> </a:t>
            </a:r>
          </a:p>
        </p:txBody>
      </p:sp>
      <p:pic>
        <p:nvPicPr>
          <p:cNvPr id="4" name="Picture 3" descr="A group of people in a city">
            <a:extLst>
              <a:ext uri="{FF2B5EF4-FFF2-40B4-BE49-F238E27FC236}">
                <a16:creationId xmlns:a16="http://schemas.microsoft.com/office/drawing/2014/main" id="{DBB23EA2-76A9-D8FB-54E9-93B028498F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696" y="1384935"/>
            <a:ext cx="3897430" cy="4629665"/>
          </a:xfrm>
          <a:prstGeom prst="rect">
            <a:avLst/>
          </a:prstGeom>
        </p:spPr>
      </p:pic>
    </p:spTree>
    <p:extLst>
      <p:ext uri="{BB962C8B-B14F-4D97-AF65-F5344CB8AC3E}">
        <p14:creationId xmlns:p14="http://schemas.microsoft.com/office/powerpoint/2010/main" val="36336015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A4014-7E8D-94EA-1F52-7A83200D68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3EBC1B-EAF9-2168-BC60-8FE3917F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514A77F-6A1C-6D51-DDA1-18BFC6B70F8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5D1BC91-D6C6-FCE1-3ED6-D92EE4296169}"/>
              </a:ext>
            </a:extLst>
          </p:cNvPr>
          <p:cNvSpPr/>
          <p:nvPr/>
        </p:nvSpPr>
        <p:spPr>
          <a:xfrm>
            <a:off x="4761346" y="1201588"/>
            <a:ext cx="6559798" cy="5358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وإلى جوار هذه الأعمال المدنية يقوم التاجر ببعض الأعمال التي تعتبر مدنية بحسب الأصل ، علي أنه يقوم بها بقصد تسهيل وتكمله أعماله التجارية وزيادة ارباحه ، مثل قيامه بشراء سيارة النقل البضائع أو لتسليم المشتريات للعملاء ، أو توصيل عمال المحل أو شراء الاثاث اللازم استقبال العملاء والخزائن والآلات الكاتبة وإجراء عقود التأمين على المحل أو البضائع ، وتعاقده على توريد المياه والكهرباء لمحله، والقروض التي يعقدها لسهولة اعماله التجارية . هذه الأعمال قد يقوم بها تاجر أو غير التاجر على السواء ، فإذا قام بها غير التاجر تظل مدنية وتخضع لأحكام القانون المدني ، أما إذا قام بها التاجر لشئونه التجارية فإنها تفقد صفتها المدنية وتكتسب الصفة التجارية تبعاً لحرفة القائم بها وتخضع بالتالي لأحكام القانون التجاري ويتضح من ذلك أن نظرية التبعية هي إحدى تطبيقات النظرية الذاتية أو الشخصية حيث أن صفة القائم بالعمل هي أساس اجتذابه إلى المجال التجاري</a:t>
            </a:r>
            <a:r>
              <a:rPr lang="en-US" sz="1600" dirty="0">
                <a:solidFill>
                  <a:schemeClr val="tx1"/>
                </a:solidFill>
                <a:latin typeface="Alexandria" pitchFamily="2" charset="-78"/>
                <a:cs typeface="Alexandria" pitchFamily="2" charset="-78"/>
              </a:rPr>
              <a:t>.</a:t>
            </a: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11B16B9A-0E5F-F4D0-328F-45ADA9041C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3193692-09A1-8DD3-D244-4748CA2EB6D7}"/>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group of people in a city">
            <a:extLst>
              <a:ext uri="{FF2B5EF4-FFF2-40B4-BE49-F238E27FC236}">
                <a16:creationId xmlns:a16="http://schemas.microsoft.com/office/drawing/2014/main" id="{3EA45E74-8C1E-DECF-07AE-DAEF30A3D0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643" y="1159884"/>
            <a:ext cx="3685703" cy="4835802"/>
          </a:xfrm>
          <a:prstGeom prst="rect">
            <a:avLst/>
          </a:prstGeom>
        </p:spPr>
      </p:pic>
    </p:spTree>
    <p:extLst>
      <p:ext uri="{BB962C8B-B14F-4D97-AF65-F5344CB8AC3E}">
        <p14:creationId xmlns:p14="http://schemas.microsoft.com/office/powerpoint/2010/main" val="16602301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11B0E-4E3A-9AC6-4EE8-3F8A141C18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535E1A-6396-8839-047E-C30017F5B60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500F0B3-7808-E40E-1F87-1AD395403E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A852E1B-7406-FC9A-B2F6-F5668A595FE6}"/>
              </a:ext>
            </a:extLst>
          </p:cNvPr>
          <p:cNvSpPr/>
          <p:nvPr/>
        </p:nvSpPr>
        <p:spPr>
          <a:xfrm>
            <a:off x="4761346" y="1201588"/>
            <a:ext cx="6559798" cy="5358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وتستند هذه النظرية من الناحية القانونية في </a:t>
            </a:r>
            <a:r>
              <a:rPr lang="ar-EG" sz="1600" b="1" dirty="0">
                <a:solidFill>
                  <a:schemeClr val="tx1"/>
                </a:solidFill>
                <a:latin typeface="Alexandria" pitchFamily="2" charset="-78"/>
                <a:cs typeface="Alexandria" pitchFamily="2" charset="-78"/>
              </a:rPr>
              <a:t>التشريع السعودي </a:t>
            </a:r>
            <a:r>
              <a:rPr lang="ar-EG" sz="1600" dirty="0">
                <a:solidFill>
                  <a:schemeClr val="tx1"/>
                </a:solidFill>
                <a:latin typeface="Alexandria" pitchFamily="2" charset="-78"/>
                <a:cs typeface="Alexandria" pitchFamily="2" charset="-78"/>
              </a:rPr>
              <a:t>إلى نص الفقرة (د) من  المادة الثانية التي تعتبر تجارياً جميع العقود والتعهدات الحاصلة بين التجار والمتسببين والسماسرة والصيارفة والوكلاء بأنواعهم، فهذا النص يضفي الصفة التجارية على جميع الأعمال التي تقع بين التجار ولو لم تكن من الأعمال التجارية التي ذكرتها النصوص.</a:t>
            </a:r>
          </a:p>
          <a:p>
            <a:pPr algn="justLow" rtl="1">
              <a:lnSpc>
                <a:spcPct val="150000"/>
              </a:lnSpc>
            </a:pPr>
            <a:r>
              <a:rPr lang="ar-EG" sz="1600" dirty="0">
                <a:solidFill>
                  <a:schemeClr val="tx1"/>
                </a:solidFill>
                <a:latin typeface="Alexandria" pitchFamily="2" charset="-78"/>
                <a:cs typeface="Alexandria" pitchFamily="2" charset="-78"/>
              </a:rPr>
              <a:t> وهذا النص هو دون شك نص معيب، إذ أن عبارته تشترط لاعتبار العقود و التعهدات تجارية أن تكون قد وقعت بين تجار أي أن يكون أطراف العملية تجاراً، لذلك فقد استقر الرأي في الفقه والقضاء على التوسع في تفسير هذا النص والاكتفاء بأن يكون أحد أطراف العمل تاجراً حتى يعتبر تجارياً بالنسبة إليه، فإذا اشترى تاجر سيارة مستعملة من شخص غير تاجر وخصصها لنقل وتوزيع بضائعه، فهذا الشراء يعتبر تجارياً بالنسبة إلى التاجر لأنه يتعلق بتجارته أما بالنسبة للشخص غير التاجر فيظل العمل مدنياً. </a:t>
            </a:r>
          </a:p>
          <a:p>
            <a:pPr algn="justLow" rtl="1">
              <a:lnSpc>
                <a:spcPct val="150000"/>
              </a:lnSpc>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77F437CF-000B-1307-00BA-22AED41D27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84742F8-8DBC-1598-03D4-58EFDBDCA666}"/>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group of people in a city">
            <a:extLst>
              <a:ext uri="{FF2B5EF4-FFF2-40B4-BE49-F238E27FC236}">
                <a16:creationId xmlns:a16="http://schemas.microsoft.com/office/drawing/2014/main" id="{AC68CC80-FB90-5C6A-D3DB-F241B55067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643" y="1234402"/>
            <a:ext cx="3685703" cy="4745270"/>
          </a:xfrm>
          <a:prstGeom prst="rect">
            <a:avLst/>
          </a:prstGeom>
        </p:spPr>
      </p:pic>
    </p:spTree>
    <p:extLst>
      <p:ext uri="{BB962C8B-B14F-4D97-AF65-F5344CB8AC3E}">
        <p14:creationId xmlns:p14="http://schemas.microsoft.com/office/powerpoint/2010/main" val="4085918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475A0-0813-B077-A91C-E9736DD7CBB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4BFDEA-ABD3-98AF-8F45-CC7A94B489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61CEEF6-D642-2BB7-FA58-A01ECC95384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6A4DB6C-5817-6FF3-1F4B-B9A82A888D58}"/>
              </a:ext>
            </a:extLst>
          </p:cNvPr>
          <p:cNvSpPr/>
          <p:nvPr/>
        </p:nvSpPr>
        <p:spPr>
          <a:xfrm>
            <a:off x="5159830" y="1404257"/>
            <a:ext cx="6161314" cy="5156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r>
              <a:rPr lang="ar-EG" b="1" dirty="0">
                <a:solidFill>
                  <a:srgbClr val="00AEEF"/>
                </a:solidFill>
                <a:latin typeface="Alexandria" pitchFamily="2" charset="-78"/>
                <a:cs typeface="Alexandria" pitchFamily="2" charset="-78"/>
              </a:rPr>
              <a:t>ثانيا : تطبيقات نظرية الأعمال التجارية بالتبعية:</a:t>
            </a:r>
          </a:p>
          <a:p>
            <a:pPr algn="justLow" rtl="1"/>
            <a:r>
              <a:rPr lang="ar-EG" b="1" dirty="0">
                <a:solidFill>
                  <a:srgbClr val="00AEEF"/>
                </a:solidFill>
                <a:latin typeface="Alexandria" pitchFamily="2" charset="-78"/>
                <a:cs typeface="Alexandria" pitchFamily="2" charset="-78"/>
              </a:rPr>
              <a:t>1- عقود التاجر وتعهداته :</a:t>
            </a:r>
          </a:p>
          <a:p>
            <a:pPr algn="just" rtl="1">
              <a:lnSpc>
                <a:spcPct val="150000"/>
              </a:lnSpc>
            </a:pPr>
            <a:r>
              <a:rPr lang="ar-EG" sz="1600" dirty="0">
                <a:solidFill>
                  <a:schemeClr val="tx1"/>
                </a:solidFill>
                <a:latin typeface="Alexandria" pitchFamily="2" charset="-78"/>
                <a:cs typeface="Alexandria" pitchFamily="2" charset="-78"/>
              </a:rPr>
              <a:t>تعتبر أعمالا تجارية عقود التاجر بشراء سيارة لنقل البضائع إلى العملاء أو التزامه الناشيء عن أحد المقاولين لإجراء إصلاحات بمحله التجاري أما تعهداته المتعلقة بأعماله المدنية فهي تظل مدنية . والعمل يكون مدنيا لأن موضوعه مدنياً كعلاقات التاجر بأسرته مثل عقود الزواج وإجراءات قسمه التركة أو الديون المدنية الناشئة عن سفره للعلاج . وقد يكون العمل مدنياً لتعلقه بحياة التاجر المدنية كعقد شراء السيارة لاستعماله الشخصي أو لأسرته . أو التزامه الناشيء عن إصلاح عقار يملكه . </a:t>
            </a: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1F2F6AA9-6243-3B4B-7DB7-FCC6100003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915469E-15AB-BC09-1043-0614FCBE73A3}"/>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person writing in a book">
            <a:extLst>
              <a:ext uri="{FF2B5EF4-FFF2-40B4-BE49-F238E27FC236}">
                <a16:creationId xmlns:a16="http://schemas.microsoft.com/office/drawing/2014/main" id="{533FD7A5-B51A-7546-C6D7-9CA8163B53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0457" y="1234402"/>
            <a:ext cx="3679373" cy="4952309"/>
          </a:xfrm>
          <a:prstGeom prst="rect">
            <a:avLst/>
          </a:prstGeom>
        </p:spPr>
      </p:pic>
    </p:spTree>
    <p:extLst>
      <p:ext uri="{BB962C8B-B14F-4D97-AF65-F5344CB8AC3E}">
        <p14:creationId xmlns:p14="http://schemas.microsoft.com/office/powerpoint/2010/main" val="31186883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F8139-BD14-B641-6EDE-B255705804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273D6DC-0E2B-5A32-085E-631EE830A1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4FC4D68-CC4C-0AF8-6D5B-90CC2220E78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76125BF-AE02-92EC-7602-15B9575899FD}"/>
              </a:ext>
            </a:extLst>
          </p:cNvPr>
          <p:cNvSpPr/>
          <p:nvPr/>
        </p:nvSpPr>
        <p:spPr>
          <a:xfrm>
            <a:off x="5029200" y="952845"/>
            <a:ext cx="6291944" cy="5761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r>
              <a:rPr lang="ar-SA" sz="1800" dirty="0">
                <a:solidFill>
                  <a:schemeClr val="tx1"/>
                </a:solidFill>
                <a:effectLst/>
                <a:latin typeface="Alexandria" pitchFamily="2" charset="-78"/>
                <a:ea typeface="Calibri" panose="020F0502020204030204" pitchFamily="34" charset="0"/>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كما قد يكون العقد مدنياً لأن سببه ليس تجاريا كما هو الشأن بالنسبة للتصرفات التي تتم بدون مقابل كالهبة والوصية . على أنه من المستقر عليه فقهاً وقضاءً اعتبار تعهدات التاجر الناشئة عن العقار تجارية إذا ما ترتب عليها التزامات شخصية لا علاقة لها بملكية العقار أو حيازته أو تقرير حق عيني عليه . ومثال ذلك التزام التاجر أو الشركة التجارية عن عقد استئجار عقار لمباشرة التجارة . كما يعتبر الرأي الراجح أن نظرية الأعمال التجارية بالتبعية تمتد إلى عقود العمل أسوة بباقي عقود التاجر المتعلقة بتجارته أو صناعته . ولا يعتبر عقد الاستخدام تجارياً من جانب العامل شأنه في ذلك شأن تعاقد الفنان مع وكيل الفنانين أو تعاقد المؤلف مع دور النشر  . </a:t>
            </a:r>
          </a:p>
          <a:p>
            <a:pPr algn="justLow" rtl="1">
              <a:lnSpc>
                <a:spcPct val="150000"/>
              </a:lnSpc>
            </a:pPr>
            <a:r>
              <a:rPr lang="ar-EG" sz="1600" dirty="0">
                <a:solidFill>
                  <a:schemeClr val="tx1"/>
                </a:solidFill>
                <a:latin typeface="Alexandria" pitchFamily="2" charset="-78"/>
                <a:cs typeface="Alexandria" pitchFamily="2" charset="-78"/>
              </a:rPr>
              <a:t>واشترطت أغلب التشريعات العربية لاعتبار كفالة التاجر تجارية أن تكون له مصلحة في الدين المكفول ، كما إذ كفل أحد التجار تاجر المواد الأولية الذي يقوم بالتوريد إلية بقصد تفادي تعرضه للإفلاس لما قد يعود عليه من أضرار في حالة شهر إفلاسه لتوقفه عن الدفع .</a:t>
            </a:r>
          </a:p>
          <a:p>
            <a:pPr algn="justLow" rtl="1">
              <a:lnSpc>
                <a:spcPct val="150000"/>
              </a:lnSpc>
            </a:pPr>
            <a:endParaRPr lang="ar-EG" sz="1600" dirty="0">
              <a:solidFill>
                <a:schemeClr val="tx1"/>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E3CBBB4C-48FC-6A3F-3ACB-2CC4AB8B98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93482B9-FFED-FDFD-80D7-9EE6734DCD61}"/>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descr="A person writing in a book">
            <a:extLst>
              <a:ext uri="{FF2B5EF4-FFF2-40B4-BE49-F238E27FC236}">
                <a16:creationId xmlns:a16="http://schemas.microsoft.com/office/drawing/2014/main" id="{2BE36BDA-1FB1-CCC3-FFB2-1A2AAF4093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2584" y="1384934"/>
            <a:ext cx="3606616" cy="4784371"/>
          </a:xfrm>
          <a:prstGeom prst="rect">
            <a:avLst/>
          </a:prstGeom>
        </p:spPr>
      </p:pic>
    </p:spTree>
    <p:extLst>
      <p:ext uri="{BB962C8B-B14F-4D97-AF65-F5344CB8AC3E}">
        <p14:creationId xmlns:p14="http://schemas.microsoft.com/office/powerpoint/2010/main" val="17773246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EA370-A8F4-2C96-7CD1-F444D8BC28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A4E89A1-8F9F-6FEA-9C1C-45BF693D5D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381FCF0-C1A1-A468-833A-D288FF351DA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2F70FC-AA62-6599-98E3-81B08DA025A5}"/>
              </a:ext>
            </a:extLst>
          </p:cNvPr>
          <p:cNvSpPr/>
          <p:nvPr/>
        </p:nvSpPr>
        <p:spPr>
          <a:xfrm>
            <a:off x="2361235" y="1044281"/>
            <a:ext cx="9616011" cy="6037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٢- المسئولية غير العقدية :</a:t>
            </a:r>
          </a:p>
          <a:p>
            <a:pPr algn="justLow" rtl="1">
              <a:lnSpc>
                <a:spcPct val="150000"/>
              </a:lnSpc>
            </a:pPr>
            <a:r>
              <a:rPr lang="ar-EG" sz="1600" dirty="0">
                <a:solidFill>
                  <a:schemeClr val="tx1"/>
                </a:solidFill>
                <a:latin typeface="Alexandria" pitchFamily="2" charset="-78"/>
                <a:cs typeface="Alexandria" pitchFamily="2" charset="-78"/>
              </a:rPr>
              <a:t>طبقا لما هو مستقر عليه فقها وقضاء فإن نظرية الأعمال التجارية بالتبعية لا تقتصر فقط على العقود التي يبرمها التاجر والتي تتعلق بتجارته ، بل تمتد وتتعدى نطاق هذه المسئولية العقدية لتلحق التزامات التاجر الناشئة عن المسئولية غير العقدية . ومن أمثلة ذلك تطبيق نظرية الأعمال التجارية بالتبعية على حالات الإثراء بلا سبب . والمسئولية الناشئة عن الفعل الضار ، كالتزام التاجر بالتعويض نتيجة ما يصدر منه من أفعال ضاره أو من تابعيه  ، أو الحيوانات أو الآلات التي يستخدمها طالما أنها تتم بمناسبة نشاطه التجارى . كذلك التزام التاجر بتعويض تاجر آخر او صاحب مصنع بسبب تقليده براءة اختراع أو علامة تجارية أوبسبب تعمده إثارة اللبس والخلط بين محله التجاري و منشاة أخرى عن طريق تقليد الإسم أو العنوان التجاري، أو كل ما يتعلق بإعمال المنافسة غير المشروعة . ومن جانب أخر اعتبر القضاء الفرنسي التزام التاجر بدفع الضرائب المستحقة عليه من الالتزامات ذات الطبيعة المدنية على عكس الالتزام بدفع أقساط الضمان الاجتماعي </a:t>
            </a:r>
            <a:r>
              <a:rPr lang="ar-EG" sz="1600" b="1" dirty="0">
                <a:solidFill>
                  <a:srgbClr val="2D3956"/>
                </a:solidFill>
                <a:latin typeface="Alexandria" pitchFamily="2" charset="-78"/>
                <a:cs typeface="Alexandria" pitchFamily="2" charset="-78"/>
              </a:rPr>
              <a:t>. </a:t>
            </a: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B6EDBE3E-7053-9F58-15FC-289AD466B7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B2BEF1D-9BA0-DF9A-2F4C-85A8D701BFFD}"/>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2665902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51BA4-DB6A-51D3-5FDA-EE370DCEB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0B709A-F87C-1A5D-7559-DC59D86EB84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319E21F-2A5D-8093-C304-38CC43DFD27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C2A9DF5-1C7A-022C-FFDD-5025E3F2ACF9}"/>
              </a:ext>
            </a:extLst>
          </p:cNvPr>
          <p:cNvSpPr/>
          <p:nvPr/>
        </p:nvSpPr>
        <p:spPr>
          <a:xfrm>
            <a:off x="2626179" y="1155869"/>
            <a:ext cx="8694966" cy="5404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endParaRPr lang="ar-EG" b="1" dirty="0">
              <a:solidFill>
                <a:srgbClr val="FF0000"/>
              </a:solidFill>
              <a:latin typeface="Alexandria" pitchFamily="2" charset="-78"/>
              <a:cs typeface="Alexandria" pitchFamily="2" charset="-78"/>
            </a:endParaRPr>
          </a:p>
          <a:p>
            <a:pPr algn="justLow" rtl="1"/>
            <a:r>
              <a:rPr lang="ar-EG" b="1" dirty="0">
                <a:solidFill>
                  <a:srgbClr val="00AEEF"/>
                </a:solidFill>
                <a:latin typeface="Alexandria" pitchFamily="2" charset="-78"/>
                <a:cs typeface="Alexandria" pitchFamily="2" charset="-78"/>
              </a:rPr>
              <a:t>نظرية الأعمال المدنية بالتبعية قياسا على الأعمال التجارية بالتبعية :</a:t>
            </a:r>
          </a:p>
          <a:p>
            <a:pPr algn="just" rtl="1">
              <a:lnSpc>
                <a:spcPct val="150000"/>
              </a:lnSpc>
            </a:pPr>
            <a:r>
              <a:rPr lang="ar-EG" sz="1600" dirty="0">
                <a:solidFill>
                  <a:schemeClr val="tx1"/>
                </a:solidFill>
                <a:latin typeface="Alexandria" pitchFamily="2" charset="-78"/>
                <a:cs typeface="Alexandria" pitchFamily="2" charset="-78"/>
              </a:rPr>
              <a:t>جدير بالذكر أنة قياسا على نظرية الأعمال التجارية بالتبعية فإن الأعمال التجارية تفقد صفتها التجارية وتصبح أعمالا مدنية إذا أجراها غير التاجر لأمور تتعلق بمهنته المدنية وتسهلها وتكملها . والأمثلة على ذلك كثيرة ، فصاحب المدرسة الذي يقوم ببيع الوجبات للتلاميذ أو يقوم باستئجار سيارة لتوصيلهم إلى المنازل، إنما يقوم بعمل مدنى بالتبعية نظرا لأن هذه الأعمال التجارية بحسب الأصل الهدف منها تسهيل العمل الأصلى وهو نشر العلم والتثقيف . كذلك شراء المؤلف أو الرسام أو الموسيقى للأدوات التي يستخدمها في غرض تأليفه أو فنه أو الطبيب الذي يبيع الدواء لمرضاه في الأماكن النائية فقط لعدم وجود الصيدليات ....الخ ،فهذه الأعمال مدنية بالتبعية . وقد حكم بأن الموارد المالية اللازمة لمشروع التاجر الخيري والإحسان من الأعمال المدنية بالتبعية . </a:t>
            </a: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EB4FCF03-0FB8-D054-52CD-97AA470435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317F974-594F-1B22-BECF-DD03951402EA}"/>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0946419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2D9E1-BD21-8BA9-6AF5-B483BAF963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49CDC2-027F-9720-42E4-450C491AEB0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DC82A12-2C41-5600-D82B-22F3DC158E3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A8DB53F-B611-5F28-987A-15D4CBAFD4E5}"/>
              </a:ext>
            </a:extLst>
          </p:cNvPr>
          <p:cNvSpPr/>
          <p:nvPr/>
        </p:nvSpPr>
        <p:spPr>
          <a:xfrm>
            <a:off x="2456205" y="1384935"/>
            <a:ext cx="8864939" cy="5175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algn="justLow" rtl="1"/>
            <a:endParaRPr lang="ar-EG" sz="2000" b="1" dirty="0">
              <a:solidFill>
                <a:srgbClr val="00AEEF"/>
              </a:solidFill>
              <a:latin typeface="Alexandria" pitchFamily="2" charset="-78"/>
              <a:cs typeface="Alexandria" pitchFamily="2" charset="-78"/>
            </a:endParaRPr>
          </a:p>
          <a:p>
            <a:pPr algn="justLow" rtl="1"/>
            <a:endParaRPr lang="ar-EG" sz="2000" b="1" dirty="0">
              <a:solidFill>
                <a:srgbClr val="00AEEF"/>
              </a:solidFill>
              <a:latin typeface="Alexandria" pitchFamily="2" charset="-78"/>
              <a:cs typeface="Alexandria" pitchFamily="2" charset="-78"/>
            </a:endParaRPr>
          </a:p>
          <a:p>
            <a:pPr algn="justLow" rtl="1"/>
            <a:endParaRPr lang="ar-EG" sz="2000" b="1" dirty="0">
              <a:solidFill>
                <a:srgbClr val="00AEEF"/>
              </a:solidFill>
              <a:latin typeface="Alexandria" pitchFamily="2" charset="-78"/>
              <a:cs typeface="Alexandria" pitchFamily="2" charset="-78"/>
            </a:endParaRPr>
          </a:p>
          <a:p>
            <a:pPr algn="justLow" rtl="1"/>
            <a:endParaRPr lang="ar-EG" sz="2000" b="1" dirty="0">
              <a:solidFill>
                <a:srgbClr val="00AEEF"/>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يقصد بالأعمال المختلطة ، الأعمال التي تعتبر تجارية بالنسبة لأحد أطراف التعاقد ومدنية بالنسبة للطرف الآخر ، فإذا قام تاجر التجزئة بيع البضائع إلى جمهور المستهلكين فإن العمل يعتبر تجاريا بالنسبة للتاجر ومدنيا بالنسبة للمستهلك . كذلك التاجر الذي يشترى محصولات المزارعين أو الناشر الذي يشترى تأليف الأدباء أو الفنانين ، أو صاحب الملهى الذي يتعاقد مع الممثلين وغيرهم ، ففي جميع هذه العقود يعتبر العمل تجاريا من جانب التاجر أو الناشر أو صاحب الملهى ومدنياً من الجانب الأخر.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FA85EE72-E563-B049-E89D-47025C7170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AABE4DA-73D4-B5F8-0566-F52A2D56693A}"/>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235DF5EE-C5E1-D9E5-D0DB-FEA94CA4594D}"/>
              </a:ext>
            </a:extLst>
          </p:cNvPr>
          <p:cNvSpPr txBox="1"/>
          <p:nvPr/>
        </p:nvSpPr>
        <p:spPr>
          <a:xfrm>
            <a:off x="3821606" y="535618"/>
            <a:ext cx="5360770" cy="188692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pitchFamily="2" charset="-78"/>
                <a:cs typeface="Alexandria" pitchFamily="2" charset="-78"/>
              </a:rPr>
              <a:t>         ثالثاً : الأعمال التجارية المختلطة :</a:t>
            </a:r>
          </a:p>
          <a:p>
            <a:pPr algn="justLow" rtl="1">
              <a:lnSpc>
                <a:spcPct val="150000"/>
              </a:lnSpc>
            </a:pPr>
            <a:r>
              <a:rPr lang="ar-EG" sz="2000" b="1" dirty="0">
                <a:solidFill>
                  <a:srgbClr val="00AEEF"/>
                </a:solidFill>
                <a:latin typeface="Alexandria" pitchFamily="2" charset="-78"/>
                <a:cs typeface="Alexandria" pitchFamily="2" charset="-78"/>
              </a:rPr>
              <a:t>: </a:t>
            </a:r>
            <a:endParaRPr lang="en-US" sz="2000" b="1" dirty="0">
              <a:solidFill>
                <a:srgbClr val="00AEEF"/>
              </a:solidFill>
              <a:latin typeface="Alexandria" pitchFamily="2" charset="-78"/>
              <a:cs typeface="Alexandria" pitchFamily="2" charset="-78"/>
            </a:endParaRPr>
          </a:p>
          <a:p>
            <a:pPr algn="justLow" rtl="1">
              <a:lnSpc>
                <a:spcPct val="150000"/>
              </a:lnSpc>
            </a:pPr>
            <a:r>
              <a:rPr lang="ar-EG" sz="2000" b="1" dirty="0">
                <a:solidFill>
                  <a:srgbClr val="00AEEF"/>
                </a:solidFill>
                <a:latin typeface="Alexandria" pitchFamily="2" charset="-78"/>
                <a:cs typeface="Alexandria" pitchFamily="2" charset="-78"/>
              </a:rPr>
              <a:t>   </a:t>
            </a:r>
          </a:p>
          <a:p>
            <a:pPr algn="justLow" rtl="1">
              <a:lnSpc>
                <a:spcPct val="150000"/>
              </a:lnSpc>
            </a:pPr>
            <a:r>
              <a:rPr lang="ar-EG" sz="2000" b="1" dirty="0">
                <a:solidFill>
                  <a:srgbClr val="00AEEF"/>
                </a:solidFill>
                <a:latin typeface="Alexandria" pitchFamily="2" charset="-78"/>
                <a:cs typeface="Alexandria" pitchFamily="2" charset="-78"/>
              </a:rPr>
              <a:t> </a:t>
            </a:r>
          </a:p>
        </p:txBody>
      </p:sp>
    </p:spTree>
    <p:extLst>
      <p:ext uri="{BB962C8B-B14F-4D97-AF65-F5344CB8AC3E}">
        <p14:creationId xmlns:p14="http://schemas.microsoft.com/office/powerpoint/2010/main" val="33166973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1C607-1E4B-6DA1-A91D-6258B35290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007992-69E3-B5B3-E9DE-0F46738998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2E00800-4782-1017-88C7-B913A064FC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632485A-CAB9-655C-F7DD-5F2205F07B01}"/>
              </a:ext>
            </a:extLst>
          </p:cNvPr>
          <p:cNvSpPr/>
          <p:nvPr/>
        </p:nvSpPr>
        <p:spPr>
          <a:xfrm>
            <a:off x="5159830" y="1404257"/>
            <a:ext cx="6161314" cy="5156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b="1" dirty="0">
                <a:solidFill>
                  <a:srgbClr val="00AEEF"/>
                </a:solidFill>
                <a:latin typeface="Alexandria" pitchFamily="2" charset="-78"/>
                <a:cs typeface="Alexandria" pitchFamily="2" charset="-78"/>
              </a:rPr>
              <a:t> تحديد المحكمة المختصة :</a:t>
            </a:r>
            <a:endParaRPr lang="ar-EG"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ويثير العمل المختلط بصفة عامة صعوبة فيما يتعلق بالمحكمة المختصة بنظر النزاع والقانون الواجب التطبيق على هذا النزاع . </a:t>
            </a: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في خصوص تحديد المحكمة المختصة في النزاع المتعلق بالعمل المختلط ، استقر الرأى على أن ينظر إلى طبيعة العمل بالنسبة للمدعى والمدعى عليه . فإذا كان العمل بالنسبة للمدعى تجاريا و بالنسبة للمدعى عليه مدنيا يجب رفع الدعوى أمام المحكمة المدنية . أما إذا كان العمل مدنيا بالنسبة للمدعى وتجاريا للمدعى عليه جاز رفع الدعوى أمام المحكمة التجارية أو المدنية .</a:t>
            </a:r>
            <a:endParaRPr lang="en-US" sz="1600" dirty="0">
              <a:solidFill>
                <a:schemeClr val="tx1"/>
              </a:solidFill>
              <a:latin typeface="Alexandria" pitchFamily="2" charset="-78"/>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0"/>
              </a:spcBef>
              <a:spcAft>
                <a:spcPts val="800"/>
              </a:spcAft>
            </a:pPr>
            <a:endParaRPr lang="en-US" sz="1600" dirty="0">
              <a:solidFill>
                <a:schemeClr val="tx1"/>
              </a:solidFill>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F5AC5C9A-87D7-0EB8-8DD6-22F66C92E8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0FE329C-4234-C7DD-2A49-C4B3FD70A2A5}"/>
              </a:ext>
            </a:extLst>
          </p:cNvPr>
          <p:cNvSpPr/>
          <p:nvPr/>
        </p:nvSpPr>
        <p:spPr>
          <a:xfrm>
            <a:off x="2456205" y="2718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descr="A building with pillars and a statue">
            <a:extLst>
              <a:ext uri="{FF2B5EF4-FFF2-40B4-BE49-F238E27FC236}">
                <a16:creationId xmlns:a16="http://schemas.microsoft.com/office/drawing/2014/main" id="{AA83A3AC-639A-5E24-45FF-C45F252BE4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0127" y="1348176"/>
            <a:ext cx="3635830" cy="4844279"/>
          </a:xfrm>
          <a:prstGeom prst="rect">
            <a:avLst/>
          </a:prstGeom>
        </p:spPr>
      </p:pic>
    </p:spTree>
    <p:extLst>
      <p:ext uri="{BB962C8B-B14F-4D97-AF65-F5344CB8AC3E}">
        <p14:creationId xmlns:p14="http://schemas.microsoft.com/office/powerpoint/2010/main" val="6068073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EG" sz="1600" dirty="0">
                <a:solidFill>
                  <a:schemeClr val="tx1"/>
                </a:solidFill>
                <a:latin typeface="Alexandria" pitchFamily="2" charset="-78"/>
                <a:cs typeface="Alexandria" pitchFamily="2" charset="-78"/>
              </a:rPr>
              <a:t>د.سميحة القليوبي ، الوسيط في شرح قانون التجارة ، دار النهضة العربية ، 2012 .</a:t>
            </a:r>
          </a:p>
          <a:p>
            <a:pPr algn="r">
              <a:lnSpc>
                <a:spcPct val="150000"/>
              </a:lnSpc>
            </a:pPr>
            <a:r>
              <a:rPr lang="ar-SA" sz="1600" dirty="0">
                <a:solidFill>
                  <a:schemeClr val="tx1"/>
                </a:solidFill>
                <a:latin typeface="Alexandria" pitchFamily="2" charset="-78"/>
                <a:cs typeface="Alexandria" pitchFamily="2" charset="-78"/>
              </a:rPr>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a:t>
            </a:r>
            <a:r>
              <a:rPr lang="ar-EG" sz="1600" dirty="0">
                <a:solidFill>
                  <a:schemeClr val="tx1"/>
                </a:solidFill>
                <a:latin typeface="Alexandria" pitchFamily="2" charset="-78"/>
                <a:cs typeface="Alexandria" pitchFamily="2" charset="-78"/>
              </a:rPr>
              <a:t>1</a:t>
            </a:r>
            <a:r>
              <a:rPr lang="ar-SA" sz="1600" dirty="0">
                <a:solidFill>
                  <a:schemeClr val="tx1"/>
                </a:solidFill>
                <a:latin typeface="Alexandria" pitchFamily="2" charset="-78"/>
                <a:cs typeface="Alexandria" pitchFamily="2" charset="-78"/>
              </a:rPr>
              <a:t>3. </a:t>
            </a:r>
            <a:endParaRPr lang="ar-EG" sz="1600" dirty="0">
              <a:solidFill>
                <a:schemeClr val="tx1"/>
              </a:solidFill>
              <a:latin typeface="Alexandria" pitchFamily="2" charset="-78"/>
              <a:cs typeface="Alexandria" pitchFamily="2" charset="-78"/>
            </a:endParaRPr>
          </a:p>
          <a:p>
            <a:pPr algn="r">
              <a:lnSpc>
                <a:spcPct val="150000"/>
              </a:lnSpc>
            </a:pPr>
            <a:r>
              <a:rPr lang="ar-EG" sz="1600" dirty="0">
                <a:solidFill>
                  <a:schemeClr val="tx1"/>
                </a:solidFill>
                <a:latin typeface="Alexandria" pitchFamily="2" charset="-78"/>
                <a:cs typeface="Alexandria" pitchFamily="2" charset="-78"/>
              </a:rPr>
              <a:t>د. عبدالرحمن السيد قرمان ، مبادئ القانون التجاري .</a:t>
            </a:r>
            <a:endParaRPr lang="en-US" sz="1600"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د.محمد فريد العريني ، و د.هاني دويدار ، مبادئ القانون التجاري دار الجامعة الجديدة ، 2005.</a:t>
            </a:r>
          </a:p>
          <a:p>
            <a:pPr algn="r" rtl="1">
              <a:lnSpc>
                <a:spcPct val="150000"/>
              </a:lnSpc>
            </a:pPr>
            <a:r>
              <a:rPr lang="ar-EG" sz="1600" dirty="0">
                <a:solidFill>
                  <a:schemeClr val="tx1"/>
                </a:solidFill>
                <a:latin typeface="Alexandria" pitchFamily="2" charset="-78"/>
                <a:cs typeface="Alexandria" pitchFamily="2" charset="-78"/>
              </a:rPr>
              <a:t>د.محمد حسن الجبر ، القانون التجاري السعودي ، الطبعة الرابعة ، 1996 . </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03</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1F2DE93-ACD4-59AF-C2AF-5513681D929B}"/>
              </a:ext>
            </a:extLst>
          </p:cNvPr>
          <p:cNvSpPr txBox="1"/>
          <p:nvPr/>
        </p:nvSpPr>
        <p:spPr>
          <a:xfrm>
            <a:off x="2809852" y="72405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17793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
      </a:majorFont>
      <a:minorFont>
        <a:latin typeface="Alexandr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http://purl.org/dc/dcmitype/"/>
    <ds:schemaRef ds:uri="http://purl.org/dc/terms/"/>
    <ds:schemaRef ds:uri="http://schemas.microsoft.com/office/2006/documentManagement/types"/>
    <ds:schemaRef ds:uri="http://schemas.openxmlformats.org/package/2006/metadata/core-properties"/>
    <ds:schemaRef ds:uri="http://www.w3.org/XML/1998/namespace"/>
    <ds:schemaRef ds:uri="http://schemas.microsoft.com/office/infopath/2007/PartnerControls"/>
    <ds:schemaRef ds:uri="688354b5-287c-4cda-825e-1d7935aea40e"/>
    <ds:schemaRef ds:uri="aca13214-df29-4e3c-a050-857c0bf7bd8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E9C3A9B-BD4E-490B-84C9-1B482C5CA19F}"/>
</file>

<file path=docProps/app.xml><?xml version="1.0" encoding="utf-8"?>
<Properties xmlns="http://schemas.openxmlformats.org/officeDocument/2006/extended-properties" xmlns:vt="http://schemas.openxmlformats.org/officeDocument/2006/docPropsVTypes">
  <TotalTime>2148</TotalTime>
  <Words>5609</Words>
  <Application>Microsoft Office PowerPoint</Application>
  <PresentationFormat>Widescreen</PresentationFormat>
  <Paragraphs>470</Paragraphs>
  <Slides>53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Alexandria</vt:lpstr>
      <vt:lpstr>Arial</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369</cp:revision>
  <dcterms:created xsi:type="dcterms:W3CDTF">2023-04-29T09:08:00Z</dcterms:created>
  <dcterms:modified xsi:type="dcterms:W3CDTF">2025-06-25T19:54:25Z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