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497" r:id="rId2"/>
    <p:sldId id="276" r:id="rId3"/>
    <p:sldId id="515" r:id="rId4"/>
    <p:sldId id="516" r:id="rId5"/>
    <p:sldId id="519" r:id="rId6"/>
    <p:sldId id="257" r:id="rId7"/>
    <p:sldId id="520" r:id="rId8"/>
    <p:sldId id="521" r:id="rId9"/>
    <p:sldId id="522" r:id="rId10"/>
    <p:sldId id="523" r:id="rId11"/>
    <p:sldId id="524" r:id="rId12"/>
    <p:sldId id="525" r:id="rId13"/>
    <p:sldId id="526" r:id="rId14"/>
    <p:sldId id="527" r:id="rId15"/>
    <p:sldId id="528" r:id="rId16"/>
    <p:sldId id="529"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9BF7CB-457D-4499-A14D-7D900DD8A060}" v="59" dt="2026-09-29T15:45:32.5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notesViewPr>
    <p:cSldViewPr snapToGrid="0">
      <p:cViewPr varScale="1">
        <p:scale>
          <a:sx n="48" d="100"/>
          <a:sy n="48" d="100"/>
        </p:scale>
        <p:origin x="824" y="2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D44857E4-D3C5-46E2-9846-5E30BCC0E199}"/>
    <pc:docChg chg="undo redo custSel addSld delSld modSld">
      <pc:chgData name="Ahmed Mohammed" userId="52ea684eb8771d40" providerId="LiveId" clId="{D44857E4-D3C5-46E2-9846-5E30BCC0E199}" dt="2026-09-29T15:45:35.241" v="479" actId="478"/>
      <pc:docMkLst>
        <pc:docMk/>
      </pc:docMkLst>
      <pc:sldChg chg="delSp modSp add mod setBg">
        <pc:chgData name="Ahmed Mohammed" userId="52ea684eb8771d40" providerId="LiveId" clId="{D44857E4-D3C5-46E2-9846-5E30BCC0E199}" dt="2026-09-29T14:15:01.339" v="220" actId="478"/>
        <pc:sldMkLst>
          <pc:docMk/>
          <pc:sldMk cId="0" sldId="257"/>
        </pc:sldMkLst>
        <pc:spChg chg="mod">
          <ac:chgData name="Ahmed Mohammed" userId="52ea684eb8771d40" providerId="LiveId" clId="{D44857E4-D3C5-46E2-9846-5E30BCC0E199}" dt="2026-09-29T14:09:57.442" v="162" actId="20577"/>
          <ac:spMkLst>
            <pc:docMk/>
            <pc:sldMk cId="0" sldId="257"/>
            <ac:spMk id="4" creationId="{00000000-0000-0000-0000-000000000000}"/>
          </ac:spMkLst>
        </pc:spChg>
        <pc:spChg chg="mod">
          <ac:chgData name="Ahmed Mohammed" userId="52ea684eb8771d40" providerId="LiveId" clId="{D44857E4-D3C5-46E2-9846-5E30BCC0E199}" dt="2026-09-29T14:10:21.200" v="194"/>
          <ac:spMkLst>
            <pc:docMk/>
            <pc:sldMk cId="0" sldId="257"/>
            <ac:spMk id="5" creationId="{00000000-0000-0000-0000-000000000000}"/>
          </ac:spMkLst>
        </pc:spChg>
        <pc:spChg chg="del">
          <ac:chgData name="Ahmed Mohammed" userId="52ea684eb8771d40" providerId="LiveId" clId="{D44857E4-D3C5-46E2-9846-5E30BCC0E199}" dt="2026-09-29T14:15:01.339" v="220" actId="478"/>
          <ac:spMkLst>
            <pc:docMk/>
            <pc:sldMk cId="0" sldId="257"/>
            <ac:spMk id="23" creationId="{00000000-0000-0000-0000-000000000000}"/>
          </ac:spMkLst>
        </pc:spChg>
      </pc:sldChg>
      <pc:sldChg chg="delSp modSp add mod">
        <pc:chgData name="Ahmed Mohammed" userId="52ea684eb8771d40" providerId="LiveId" clId="{D44857E4-D3C5-46E2-9846-5E30BCC0E199}" dt="2026-09-29T13:28:17.302" v="18" actId="14100"/>
        <pc:sldMkLst>
          <pc:docMk/>
          <pc:sldMk cId="0" sldId="276"/>
        </pc:sldMkLst>
        <pc:spChg chg="mod">
          <ac:chgData name="Ahmed Mohammed" userId="52ea684eb8771d40" providerId="LiveId" clId="{D44857E4-D3C5-46E2-9846-5E30BCC0E199}" dt="2026-09-29T13:26:45.821" v="4"/>
          <ac:spMkLst>
            <pc:docMk/>
            <pc:sldMk cId="0" sldId="276"/>
            <ac:spMk id="3" creationId="{00000000-0000-0000-0000-000000000000}"/>
          </ac:spMkLst>
        </pc:spChg>
        <pc:spChg chg="mod">
          <ac:chgData name="Ahmed Mohammed" userId="52ea684eb8771d40" providerId="LiveId" clId="{D44857E4-D3C5-46E2-9846-5E30BCC0E199}" dt="2026-09-29T13:27:32.536" v="9" actId="14100"/>
          <ac:spMkLst>
            <pc:docMk/>
            <pc:sldMk cId="0" sldId="276"/>
            <ac:spMk id="5" creationId="{00000000-0000-0000-0000-000000000000}"/>
          </ac:spMkLst>
        </pc:spChg>
        <pc:spChg chg="mod">
          <ac:chgData name="Ahmed Mohammed" userId="52ea684eb8771d40" providerId="LiveId" clId="{D44857E4-D3C5-46E2-9846-5E30BCC0E199}" dt="2026-09-29T13:27:26.841" v="7" actId="14100"/>
          <ac:spMkLst>
            <pc:docMk/>
            <pc:sldMk cId="0" sldId="276"/>
            <ac:spMk id="6" creationId="{00000000-0000-0000-0000-000000000000}"/>
          </ac:spMkLst>
        </pc:spChg>
        <pc:spChg chg="del mod">
          <ac:chgData name="Ahmed Mohammed" userId="52ea684eb8771d40" providerId="LiveId" clId="{D44857E4-D3C5-46E2-9846-5E30BCC0E199}" dt="2026-09-29T13:27:38.887" v="11"/>
          <ac:spMkLst>
            <pc:docMk/>
            <pc:sldMk cId="0" sldId="276"/>
            <ac:spMk id="10" creationId="{00000000-0000-0000-0000-000000000000}"/>
          </ac:spMkLst>
        </pc:spChg>
        <pc:spChg chg="mod">
          <ac:chgData name="Ahmed Mohammed" userId="52ea684eb8771d40" providerId="LiveId" clId="{D44857E4-D3C5-46E2-9846-5E30BCC0E199}" dt="2026-09-29T13:28:17.302" v="18" actId="14100"/>
          <ac:spMkLst>
            <pc:docMk/>
            <pc:sldMk cId="0" sldId="276"/>
            <ac:spMk id="25" creationId="{00000000-0000-0000-0000-000000000000}"/>
          </ac:spMkLst>
        </pc:spChg>
        <pc:spChg chg="mod">
          <ac:chgData name="Ahmed Mohammed" userId="52ea684eb8771d40" providerId="LiveId" clId="{D44857E4-D3C5-46E2-9846-5E30BCC0E199}" dt="2026-09-29T13:28:06.435" v="16" actId="14100"/>
          <ac:spMkLst>
            <pc:docMk/>
            <pc:sldMk cId="0" sldId="276"/>
            <ac:spMk id="48" creationId="{00000000-0000-0000-0000-000000000000}"/>
          </ac:spMkLst>
        </pc:spChg>
      </pc:sldChg>
      <pc:sldChg chg="delSp add del mod delAnim">
        <pc:chgData name="Ahmed Mohammed" userId="52ea684eb8771d40" providerId="LiveId" clId="{D44857E4-D3C5-46E2-9846-5E30BCC0E199}" dt="2026-09-29T15:45:35.241" v="479" actId="478"/>
        <pc:sldMkLst>
          <pc:docMk/>
          <pc:sldMk cId="0" sldId="349"/>
        </pc:sldMkLst>
        <pc:picChg chg="del">
          <ac:chgData name="Ahmed Mohammed" userId="52ea684eb8771d40" providerId="LiveId" clId="{D44857E4-D3C5-46E2-9846-5E30BCC0E199}" dt="2026-09-29T15:45:35.241" v="479" actId="478"/>
          <ac:picMkLst>
            <pc:docMk/>
            <pc:sldMk cId="0" sldId="349"/>
            <ac:picMk id="26" creationId="{50AC1A56-B110-50B1-834D-29BE8B8A50B3}"/>
          </ac:picMkLst>
        </pc:picChg>
      </pc:sldChg>
      <pc:sldChg chg="modSp del mod">
        <pc:chgData name="Ahmed Mohammed" userId="52ea684eb8771d40" providerId="LiveId" clId="{D44857E4-D3C5-46E2-9846-5E30BCC0E199}" dt="2026-09-29T13:28:31.692" v="20" actId="47"/>
        <pc:sldMkLst>
          <pc:docMk/>
          <pc:sldMk cId="0" sldId="498"/>
        </pc:sldMkLst>
        <pc:spChg chg="mod">
          <ac:chgData name="Ahmed Mohammed" userId="52ea684eb8771d40" providerId="LiveId" clId="{D44857E4-D3C5-46E2-9846-5E30BCC0E199}" dt="2026-09-29T13:25:17.068" v="2" actId="207"/>
          <ac:spMkLst>
            <pc:docMk/>
            <pc:sldMk cId="0" sldId="498"/>
            <ac:spMk id="2" creationId="{4DA59C95-C4DD-E229-E18E-37AA6616B018}"/>
          </ac:spMkLst>
        </pc:spChg>
      </pc:sldChg>
      <pc:sldChg chg="del">
        <pc:chgData name="Ahmed Mohammed" userId="52ea684eb8771d40" providerId="LiveId" clId="{D44857E4-D3C5-46E2-9846-5E30BCC0E199}" dt="2026-09-29T13:30:10.757" v="25" actId="47"/>
        <pc:sldMkLst>
          <pc:docMk/>
          <pc:sldMk cId="276353545" sldId="499"/>
        </pc:sldMkLst>
      </pc:sldChg>
      <pc:sldChg chg="del">
        <pc:chgData name="Ahmed Mohammed" userId="52ea684eb8771d40" providerId="LiveId" clId="{D44857E4-D3C5-46E2-9846-5E30BCC0E199}" dt="2026-09-29T13:32:52.409" v="42" actId="47"/>
        <pc:sldMkLst>
          <pc:docMk/>
          <pc:sldMk cId="1526944696" sldId="500"/>
        </pc:sldMkLst>
      </pc:sldChg>
      <pc:sldChg chg="del">
        <pc:chgData name="Ahmed Mohammed" userId="52ea684eb8771d40" providerId="LiveId" clId="{D44857E4-D3C5-46E2-9846-5E30BCC0E199}" dt="2026-09-29T14:47:03.102" v="423" actId="47"/>
        <pc:sldMkLst>
          <pc:docMk/>
          <pc:sldMk cId="2128110895" sldId="503"/>
        </pc:sldMkLst>
      </pc:sldChg>
      <pc:sldChg chg="del">
        <pc:chgData name="Ahmed Mohammed" userId="52ea684eb8771d40" providerId="LiveId" clId="{D44857E4-D3C5-46E2-9846-5E30BCC0E199}" dt="2026-09-29T14:47:03.960" v="424" actId="47"/>
        <pc:sldMkLst>
          <pc:docMk/>
          <pc:sldMk cId="2749332789" sldId="504"/>
        </pc:sldMkLst>
      </pc:sldChg>
      <pc:sldChg chg="del">
        <pc:chgData name="Ahmed Mohammed" userId="52ea684eb8771d40" providerId="LiveId" clId="{D44857E4-D3C5-46E2-9846-5E30BCC0E199}" dt="2026-09-29T14:47:04.857" v="425" actId="47"/>
        <pc:sldMkLst>
          <pc:docMk/>
          <pc:sldMk cId="1811449775" sldId="505"/>
        </pc:sldMkLst>
      </pc:sldChg>
      <pc:sldChg chg="del">
        <pc:chgData name="Ahmed Mohammed" userId="52ea684eb8771d40" providerId="LiveId" clId="{D44857E4-D3C5-46E2-9846-5E30BCC0E199}" dt="2026-09-29T14:47:05.646" v="426" actId="47"/>
        <pc:sldMkLst>
          <pc:docMk/>
          <pc:sldMk cId="2337250402" sldId="506"/>
        </pc:sldMkLst>
      </pc:sldChg>
      <pc:sldChg chg="del">
        <pc:chgData name="Ahmed Mohammed" userId="52ea684eb8771d40" providerId="LiveId" clId="{D44857E4-D3C5-46E2-9846-5E30BCC0E199}" dt="2026-09-29T14:47:06.354" v="427" actId="47"/>
        <pc:sldMkLst>
          <pc:docMk/>
          <pc:sldMk cId="1884559500" sldId="507"/>
        </pc:sldMkLst>
      </pc:sldChg>
      <pc:sldChg chg="del">
        <pc:chgData name="Ahmed Mohammed" userId="52ea684eb8771d40" providerId="LiveId" clId="{D44857E4-D3C5-46E2-9846-5E30BCC0E199}" dt="2026-09-29T14:47:07.820" v="428" actId="47"/>
        <pc:sldMkLst>
          <pc:docMk/>
          <pc:sldMk cId="992850416" sldId="508"/>
        </pc:sldMkLst>
      </pc:sldChg>
      <pc:sldChg chg="del">
        <pc:chgData name="Ahmed Mohammed" userId="52ea684eb8771d40" providerId="LiveId" clId="{D44857E4-D3C5-46E2-9846-5E30BCC0E199}" dt="2026-09-29T14:47:08.619" v="429" actId="47"/>
        <pc:sldMkLst>
          <pc:docMk/>
          <pc:sldMk cId="1508243102" sldId="509"/>
        </pc:sldMkLst>
      </pc:sldChg>
      <pc:sldChg chg="del">
        <pc:chgData name="Ahmed Mohammed" userId="52ea684eb8771d40" providerId="LiveId" clId="{D44857E4-D3C5-46E2-9846-5E30BCC0E199}" dt="2026-09-29T14:47:09.276" v="430" actId="47"/>
        <pc:sldMkLst>
          <pc:docMk/>
          <pc:sldMk cId="2901989666" sldId="510"/>
        </pc:sldMkLst>
      </pc:sldChg>
      <pc:sldChg chg="del">
        <pc:chgData name="Ahmed Mohammed" userId="52ea684eb8771d40" providerId="LiveId" clId="{D44857E4-D3C5-46E2-9846-5E30BCC0E199}" dt="2026-09-29T14:47:09.945" v="431" actId="47"/>
        <pc:sldMkLst>
          <pc:docMk/>
          <pc:sldMk cId="2964797653" sldId="511"/>
        </pc:sldMkLst>
      </pc:sldChg>
      <pc:sldChg chg="del">
        <pc:chgData name="Ahmed Mohammed" userId="52ea684eb8771d40" providerId="LiveId" clId="{D44857E4-D3C5-46E2-9846-5E30BCC0E199}" dt="2026-09-29T14:50:32.392" v="440" actId="47"/>
        <pc:sldMkLst>
          <pc:docMk/>
          <pc:sldMk cId="965071397" sldId="512"/>
        </pc:sldMkLst>
      </pc:sldChg>
      <pc:sldChg chg="delSp modSp del mod">
        <pc:chgData name="Ahmed Mohammed" userId="52ea684eb8771d40" providerId="LiveId" clId="{D44857E4-D3C5-46E2-9846-5E30BCC0E199}" dt="2026-09-29T15:42:32.775" v="469" actId="47"/>
        <pc:sldMkLst>
          <pc:docMk/>
          <pc:sldMk cId="1267314177" sldId="513"/>
        </pc:sldMkLst>
        <pc:spChg chg="mod">
          <ac:chgData name="Ahmed Mohammed" userId="52ea684eb8771d40" providerId="LiveId" clId="{D44857E4-D3C5-46E2-9846-5E30BCC0E199}" dt="2026-09-29T15:40:54.545" v="448" actId="14100"/>
          <ac:spMkLst>
            <pc:docMk/>
            <pc:sldMk cId="1267314177" sldId="513"/>
            <ac:spMk id="3" creationId="{AE47D32A-E2BC-04BA-F9D0-E36E6B968A09}"/>
          </ac:spMkLst>
        </pc:spChg>
        <pc:inkChg chg="del">
          <ac:chgData name="Ahmed Mohammed" userId="52ea684eb8771d40" providerId="LiveId" clId="{D44857E4-D3C5-46E2-9846-5E30BCC0E199}" dt="2026-09-29T14:50:37.961" v="441" actId="478"/>
          <ac:inkMkLst>
            <pc:docMk/>
            <pc:sldMk cId="1267314177" sldId="513"/>
            <ac:inkMk id="8" creationId="{0A281E65-1685-ADC5-0923-BA8E38765B1A}"/>
          </ac:inkMkLst>
        </pc:inkChg>
      </pc:sldChg>
      <pc:sldChg chg="delSp modSp del mod">
        <pc:chgData name="Ahmed Mohammed" userId="52ea684eb8771d40" providerId="LiveId" clId="{D44857E4-D3C5-46E2-9846-5E30BCC0E199}" dt="2026-09-29T15:43:44.388" v="476" actId="47"/>
        <pc:sldMkLst>
          <pc:docMk/>
          <pc:sldMk cId="3254833347" sldId="514"/>
        </pc:sldMkLst>
        <pc:spChg chg="del">
          <ac:chgData name="Ahmed Mohammed" userId="52ea684eb8771d40" providerId="LiveId" clId="{D44857E4-D3C5-46E2-9846-5E30BCC0E199}" dt="2026-09-29T15:43:03.911" v="471" actId="478"/>
          <ac:spMkLst>
            <pc:docMk/>
            <pc:sldMk cId="3254833347" sldId="514"/>
            <ac:spMk id="4" creationId="{00000000-0000-0000-0000-000000000000}"/>
          </ac:spMkLst>
        </pc:spChg>
        <pc:picChg chg="mod">
          <ac:chgData name="Ahmed Mohammed" userId="52ea684eb8771d40" providerId="LiveId" clId="{D44857E4-D3C5-46E2-9846-5E30BCC0E199}" dt="2026-09-29T15:42:54.662" v="470" actId="732"/>
          <ac:picMkLst>
            <pc:docMk/>
            <pc:sldMk cId="3254833347" sldId="514"/>
            <ac:picMk id="8" creationId="{EB1563A7-DF8E-3155-6EC6-005D0EFB4DD3}"/>
          </ac:picMkLst>
        </pc:picChg>
      </pc:sldChg>
      <pc:sldChg chg="modSp add mod">
        <pc:chgData name="Ahmed Mohammed" userId="52ea684eb8771d40" providerId="LiveId" clId="{D44857E4-D3C5-46E2-9846-5E30BCC0E199}" dt="2026-09-29T13:29:54.685" v="23"/>
        <pc:sldMkLst>
          <pc:docMk/>
          <pc:sldMk cId="3973064434" sldId="515"/>
        </pc:sldMkLst>
        <pc:spChg chg="mod">
          <ac:chgData name="Ahmed Mohammed" userId="52ea684eb8771d40" providerId="LiveId" clId="{D44857E4-D3C5-46E2-9846-5E30BCC0E199}" dt="2026-09-29T13:28:59.542" v="21"/>
          <ac:spMkLst>
            <pc:docMk/>
            <pc:sldMk cId="3973064434" sldId="515"/>
            <ac:spMk id="3" creationId="{9E8669C1-575F-BAAA-E3AA-81BEA45D5603}"/>
          </ac:spMkLst>
        </pc:spChg>
        <pc:spChg chg="mod">
          <ac:chgData name="Ahmed Mohammed" userId="52ea684eb8771d40" providerId="LiveId" clId="{D44857E4-D3C5-46E2-9846-5E30BCC0E199}" dt="2026-09-29T13:29:54.685" v="23"/>
          <ac:spMkLst>
            <pc:docMk/>
            <pc:sldMk cId="3973064434" sldId="515"/>
            <ac:spMk id="48" creationId="{2D82A3D5-BE4C-4368-3A70-6EB9C7883E3A}"/>
          </ac:spMkLst>
        </pc:spChg>
      </pc:sldChg>
      <pc:sldChg chg="modSp add mod">
        <pc:chgData name="Ahmed Mohammed" userId="52ea684eb8771d40" providerId="LiveId" clId="{D44857E4-D3C5-46E2-9846-5E30BCC0E199}" dt="2026-09-29T13:32:17.348" v="41" actId="14100"/>
        <pc:sldMkLst>
          <pc:docMk/>
          <pc:sldMk cId="3455851979" sldId="516"/>
        </pc:sldMkLst>
        <pc:spChg chg="mod">
          <ac:chgData name="Ahmed Mohammed" userId="52ea684eb8771d40" providerId="LiveId" clId="{D44857E4-D3C5-46E2-9846-5E30BCC0E199}" dt="2026-09-29T13:31:43.704" v="35" actId="1076"/>
          <ac:spMkLst>
            <pc:docMk/>
            <pc:sldMk cId="3455851979" sldId="516"/>
            <ac:spMk id="3" creationId="{C80A534C-AADA-D34C-8698-9137ED56C998}"/>
          </ac:spMkLst>
        </pc:spChg>
        <pc:spChg chg="mod">
          <ac:chgData name="Ahmed Mohammed" userId="52ea684eb8771d40" providerId="LiveId" clId="{D44857E4-D3C5-46E2-9846-5E30BCC0E199}" dt="2026-09-29T13:31:47.410" v="36" actId="1076"/>
          <ac:spMkLst>
            <pc:docMk/>
            <pc:sldMk cId="3455851979" sldId="516"/>
            <ac:spMk id="5" creationId="{9CA9E489-2A8B-7CA4-4B50-92E6BB52741E}"/>
          </ac:spMkLst>
        </pc:spChg>
        <pc:spChg chg="mod">
          <ac:chgData name="Ahmed Mohammed" userId="52ea684eb8771d40" providerId="LiveId" clId="{D44857E4-D3C5-46E2-9846-5E30BCC0E199}" dt="2026-09-29T13:31:51.088" v="37" actId="1076"/>
          <ac:spMkLst>
            <pc:docMk/>
            <pc:sldMk cId="3455851979" sldId="516"/>
            <ac:spMk id="6" creationId="{EFFB33F0-0D89-1AB6-7002-BDC7FDC670D0}"/>
          </ac:spMkLst>
        </pc:spChg>
        <pc:spChg chg="mod">
          <ac:chgData name="Ahmed Mohammed" userId="52ea684eb8771d40" providerId="LiveId" clId="{D44857E4-D3C5-46E2-9846-5E30BCC0E199}" dt="2026-09-29T13:32:17.348" v="41" actId="14100"/>
          <ac:spMkLst>
            <pc:docMk/>
            <pc:sldMk cId="3455851979" sldId="516"/>
            <ac:spMk id="25" creationId="{58E4224D-0FB4-2F7D-6665-0F6E1A7186DE}"/>
          </ac:spMkLst>
        </pc:spChg>
        <pc:spChg chg="mod">
          <ac:chgData name="Ahmed Mohammed" userId="52ea684eb8771d40" providerId="LiveId" clId="{D44857E4-D3C5-46E2-9846-5E30BCC0E199}" dt="2026-09-29T13:32:09.627" v="40" actId="1076"/>
          <ac:spMkLst>
            <pc:docMk/>
            <pc:sldMk cId="3455851979" sldId="516"/>
            <ac:spMk id="48" creationId="{5710DE46-23E7-77D2-A65A-976BE8E072F5}"/>
          </ac:spMkLst>
        </pc:spChg>
      </pc:sldChg>
      <pc:sldChg chg="modSp add del mod">
        <pc:chgData name="Ahmed Mohammed" userId="52ea684eb8771d40" providerId="LiveId" clId="{D44857E4-D3C5-46E2-9846-5E30BCC0E199}" dt="2026-09-29T14:11:59.115" v="202" actId="47"/>
        <pc:sldMkLst>
          <pc:docMk/>
          <pc:sldMk cId="1445960286" sldId="517"/>
        </pc:sldMkLst>
        <pc:spChg chg="mod">
          <ac:chgData name="Ahmed Mohammed" userId="52ea684eb8771d40" providerId="LiveId" clId="{D44857E4-D3C5-46E2-9846-5E30BCC0E199}" dt="2026-09-29T13:38:51.621" v="70" actId="113"/>
          <ac:spMkLst>
            <pc:docMk/>
            <pc:sldMk cId="1445960286" sldId="517"/>
            <ac:spMk id="3" creationId="{7CCB9F53-3A29-D3F3-85A9-030552710B9C}"/>
          </ac:spMkLst>
        </pc:spChg>
        <pc:spChg chg="mod">
          <ac:chgData name="Ahmed Mohammed" userId="52ea684eb8771d40" providerId="LiveId" clId="{D44857E4-D3C5-46E2-9846-5E30BCC0E199}" dt="2026-09-29T13:40:41.209" v="149" actId="1076"/>
          <ac:spMkLst>
            <pc:docMk/>
            <pc:sldMk cId="1445960286" sldId="517"/>
            <ac:spMk id="48" creationId="{B631B6D7-AEC9-A2FE-2DCA-AD6D8AEB994F}"/>
          </ac:spMkLst>
        </pc:spChg>
      </pc:sldChg>
      <pc:sldChg chg="modSp add del mod">
        <pc:chgData name="Ahmed Mohammed" userId="52ea684eb8771d40" providerId="LiveId" clId="{D44857E4-D3C5-46E2-9846-5E30BCC0E199}" dt="2026-09-29T14:12:02.363" v="203" actId="47"/>
        <pc:sldMkLst>
          <pc:docMk/>
          <pc:sldMk cId="1998941782" sldId="518"/>
        </pc:sldMkLst>
        <pc:spChg chg="mod">
          <ac:chgData name="Ahmed Mohammed" userId="52ea684eb8771d40" providerId="LiveId" clId="{D44857E4-D3C5-46E2-9846-5E30BCC0E199}" dt="2026-09-29T14:08:24.693" v="160" actId="20577"/>
          <ac:spMkLst>
            <pc:docMk/>
            <pc:sldMk cId="1998941782" sldId="518"/>
            <ac:spMk id="3" creationId="{7FB191BF-B4AB-EB47-FEC2-6CBC06C44830}"/>
          </ac:spMkLst>
        </pc:spChg>
        <pc:spChg chg="mod">
          <ac:chgData name="Ahmed Mohammed" userId="52ea684eb8771d40" providerId="LiveId" clId="{D44857E4-D3C5-46E2-9846-5E30BCC0E199}" dt="2026-09-29T14:08:15.533" v="157" actId="20577"/>
          <ac:spMkLst>
            <pc:docMk/>
            <pc:sldMk cId="1998941782" sldId="518"/>
            <ac:spMk id="48" creationId="{CE2FAB92-019A-5267-BDA6-9B934F40C6BE}"/>
          </ac:spMkLst>
        </pc:spChg>
      </pc:sldChg>
      <pc:sldChg chg="delSp modSp add mod setBg delAnim">
        <pc:chgData name="Ahmed Mohammed" userId="52ea684eb8771d40" providerId="LiveId" clId="{D44857E4-D3C5-46E2-9846-5E30BCC0E199}" dt="2026-09-29T14:15:05.426" v="221" actId="478"/>
        <pc:sldMkLst>
          <pc:docMk/>
          <pc:sldMk cId="0" sldId="519"/>
        </pc:sldMkLst>
        <pc:spChg chg="del">
          <ac:chgData name="Ahmed Mohammed" userId="52ea684eb8771d40" providerId="LiveId" clId="{D44857E4-D3C5-46E2-9846-5E30BCC0E199}" dt="2026-09-29T14:11:28.907" v="199" actId="478"/>
          <ac:spMkLst>
            <pc:docMk/>
            <pc:sldMk cId="0" sldId="519"/>
            <ac:spMk id="4" creationId="{00000000-0000-0000-0000-000000000000}"/>
          </ac:spMkLst>
        </pc:spChg>
        <pc:spChg chg="mod">
          <ac:chgData name="Ahmed Mohammed" userId="52ea684eb8771d40" providerId="LiveId" clId="{D44857E4-D3C5-46E2-9846-5E30BCC0E199}" dt="2026-09-29T14:11:52.512" v="201"/>
          <ac:spMkLst>
            <pc:docMk/>
            <pc:sldMk cId="0" sldId="519"/>
            <ac:spMk id="5" creationId="{00000000-0000-0000-0000-000000000000}"/>
          </ac:spMkLst>
        </pc:spChg>
        <pc:spChg chg="del">
          <ac:chgData name="Ahmed Mohammed" userId="52ea684eb8771d40" providerId="LiveId" clId="{D44857E4-D3C5-46E2-9846-5E30BCC0E199}" dt="2026-09-29T14:11:24.955" v="198" actId="478"/>
          <ac:spMkLst>
            <pc:docMk/>
            <pc:sldMk cId="0" sldId="519"/>
            <ac:spMk id="6" creationId="{00000000-0000-0000-0000-000000000000}"/>
          </ac:spMkLst>
        </pc:spChg>
        <pc:spChg chg="del">
          <ac:chgData name="Ahmed Mohammed" userId="52ea684eb8771d40" providerId="LiveId" clId="{D44857E4-D3C5-46E2-9846-5E30BCC0E199}" dt="2026-09-29T14:11:17.644" v="197" actId="478"/>
          <ac:spMkLst>
            <pc:docMk/>
            <pc:sldMk cId="0" sldId="519"/>
            <ac:spMk id="27" creationId="{00000000-0000-0000-0000-000000000000}"/>
          </ac:spMkLst>
        </pc:spChg>
        <pc:spChg chg="del">
          <ac:chgData name="Ahmed Mohammed" userId="52ea684eb8771d40" providerId="LiveId" clId="{D44857E4-D3C5-46E2-9846-5E30BCC0E199}" dt="2026-09-29T14:15:05.426" v="221" actId="478"/>
          <ac:spMkLst>
            <pc:docMk/>
            <pc:sldMk cId="0" sldId="519"/>
            <ac:spMk id="28" creationId="{00000000-0000-0000-0000-000000000000}"/>
          </ac:spMkLst>
        </pc:spChg>
        <pc:picChg chg="del">
          <ac:chgData name="Ahmed Mohammed" userId="52ea684eb8771d40" providerId="LiveId" clId="{D44857E4-D3C5-46E2-9846-5E30BCC0E199}" dt="2026-09-29T14:11:13.966" v="196" actId="478"/>
          <ac:picMkLst>
            <pc:docMk/>
            <pc:sldMk cId="0" sldId="519"/>
            <ac:picMk id="42" creationId="{E77E10AF-932E-2B12-8365-A53D60CD67BE}"/>
          </ac:picMkLst>
        </pc:picChg>
      </pc:sldChg>
      <pc:sldChg chg="delSp modSp add mod setBg">
        <pc:chgData name="Ahmed Mohammed" userId="52ea684eb8771d40" providerId="LiveId" clId="{D44857E4-D3C5-46E2-9846-5E30BCC0E199}" dt="2026-09-29T14:14:56.824" v="219" actId="478"/>
        <pc:sldMkLst>
          <pc:docMk/>
          <pc:sldMk cId="0" sldId="520"/>
        </pc:sldMkLst>
        <pc:spChg chg="del">
          <ac:chgData name="Ahmed Mohammed" userId="52ea684eb8771d40" providerId="LiveId" clId="{D44857E4-D3C5-46E2-9846-5E30BCC0E199}" dt="2026-09-29T14:14:11.736" v="205" actId="478"/>
          <ac:spMkLst>
            <pc:docMk/>
            <pc:sldMk cId="0" sldId="520"/>
            <ac:spMk id="4" creationId="{00000000-0000-0000-0000-000000000000}"/>
          </ac:spMkLst>
        </pc:spChg>
        <pc:spChg chg="mod">
          <ac:chgData name="Ahmed Mohammed" userId="52ea684eb8771d40" providerId="LiveId" clId="{D44857E4-D3C5-46E2-9846-5E30BCC0E199}" dt="2026-09-29T14:14:46.389" v="218" actId="14100"/>
          <ac:spMkLst>
            <pc:docMk/>
            <pc:sldMk cId="0" sldId="520"/>
            <ac:spMk id="5" creationId="{00000000-0000-0000-0000-000000000000}"/>
          </ac:spMkLst>
        </pc:spChg>
        <pc:spChg chg="del">
          <ac:chgData name="Ahmed Mohammed" userId="52ea684eb8771d40" providerId="LiveId" clId="{D44857E4-D3C5-46E2-9846-5E30BCC0E199}" dt="2026-09-29T14:14:56.824" v="219" actId="478"/>
          <ac:spMkLst>
            <pc:docMk/>
            <pc:sldMk cId="0" sldId="520"/>
            <ac:spMk id="22" creationId="{00000000-0000-0000-0000-000000000000}"/>
          </ac:spMkLst>
        </pc:spChg>
      </pc:sldChg>
      <pc:sldChg chg="delSp modSp add mod setBg">
        <pc:chgData name="Ahmed Mohammed" userId="52ea684eb8771d40" providerId="LiveId" clId="{D44857E4-D3C5-46E2-9846-5E30BCC0E199}" dt="2026-09-29T14:16:29.692" v="238" actId="255"/>
        <pc:sldMkLst>
          <pc:docMk/>
          <pc:sldMk cId="0" sldId="521"/>
        </pc:sldMkLst>
        <pc:spChg chg="del">
          <ac:chgData name="Ahmed Mohammed" userId="52ea684eb8771d40" providerId="LiveId" clId="{D44857E4-D3C5-46E2-9846-5E30BCC0E199}" dt="2026-09-29T14:15:45.834" v="223" actId="478"/>
          <ac:spMkLst>
            <pc:docMk/>
            <pc:sldMk cId="0" sldId="521"/>
            <ac:spMk id="4" creationId="{00000000-0000-0000-0000-000000000000}"/>
          </ac:spMkLst>
        </pc:spChg>
        <pc:spChg chg="mod">
          <ac:chgData name="Ahmed Mohammed" userId="52ea684eb8771d40" providerId="LiveId" clId="{D44857E4-D3C5-46E2-9846-5E30BCC0E199}" dt="2026-09-29T14:16:29.692" v="238" actId="255"/>
          <ac:spMkLst>
            <pc:docMk/>
            <pc:sldMk cId="0" sldId="521"/>
            <ac:spMk id="5" creationId="{00000000-0000-0000-0000-000000000000}"/>
          </ac:spMkLst>
        </pc:spChg>
        <pc:spChg chg="del">
          <ac:chgData name="Ahmed Mohammed" userId="52ea684eb8771d40" providerId="LiveId" clId="{D44857E4-D3C5-46E2-9846-5E30BCC0E199}" dt="2026-09-29T14:15:49.105" v="224" actId="478"/>
          <ac:spMkLst>
            <pc:docMk/>
            <pc:sldMk cId="0" sldId="521"/>
            <ac:spMk id="22" creationId="{00000000-0000-0000-0000-000000000000}"/>
          </ac:spMkLst>
        </pc:spChg>
      </pc:sldChg>
      <pc:sldChg chg="delSp modSp add mod setBg">
        <pc:chgData name="Ahmed Mohammed" userId="52ea684eb8771d40" providerId="LiveId" clId="{D44857E4-D3C5-46E2-9846-5E30BCC0E199}" dt="2026-09-29T14:28:47.977" v="258" actId="478"/>
        <pc:sldMkLst>
          <pc:docMk/>
          <pc:sldMk cId="0" sldId="522"/>
        </pc:sldMkLst>
        <pc:spChg chg="del">
          <ac:chgData name="Ahmed Mohammed" userId="52ea684eb8771d40" providerId="LiveId" clId="{D44857E4-D3C5-46E2-9846-5E30BCC0E199}" dt="2026-09-29T14:28:44.526" v="257" actId="478"/>
          <ac:spMkLst>
            <pc:docMk/>
            <pc:sldMk cId="0" sldId="522"/>
            <ac:spMk id="4" creationId="{00000000-0000-0000-0000-000000000000}"/>
          </ac:spMkLst>
        </pc:spChg>
        <pc:spChg chg="mod">
          <ac:chgData name="Ahmed Mohammed" userId="52ea684eb8771d40" providerId="LiveId" clId="{D44857E4-D3C5-46E2-9846-5E30BCC0E199}" dt="2026-09-29T14:28:41.403" v="256" actId="255"/>
          <ac:spMkLst>
            <pc:docMk/>
            <pc:sldMk cId="0" sldId="522"/>
            <ac:spMk id="5" creationId="{00000000-0000-0000-0000-000000000000}"/>
          </ac:spMkLst>
        </pc:spChg>
        <pc:spChg chg="del">
          <ac:chgData name="Ahmed Mohammed" userId="52ea684eb8771d40" providerId="LiveId" clId="{D44857E4-D3C5-46E2-9846-5E30BCC0E199}" dt="2026-09-29T14:28:47.977" v="258" actId="478"/>
          <ac:spMkLst>
            <pc:docMk/>
            <pc:sldMk cId="0" sldId="522"/>
            <ac:spMk id="22" creationId="{00000000-0000-0000-0000-000000000000}"/>
          </ac:spMkLst>
        </pc:spChg>
      </pc:sldChg>
      <pc:sldChg chg="delSp modSp add mod setBg">
        <pc:chgData name="Ahmed Mohammed" userId="52ea684eb8771d40" providerId="LiveId" clId="{D44857E4-D3C5-46E2-9846-5E30BCC0E199}" dt="2026-09-29T14:30:41.864" v="275" actId="478"/>
        <pc:sldMkLst>
          <pc:docMk/>
          <pc:sldMk cId="0" sldId="523"/>
        </pc:sldMkLst>
        <pc:spChg chg="del">
          <ac:chgData name="Ahmed Mohammed" userId="52ea684eb8771d40" providerId="LiveId" clId="{D44857E4-D3C5-46E2-9846-5E30BCC0E199}" dt="2026-09-29T14:30:02.687" v="260" actId="478"/>
          <ac:spMkLst>
            <pc:docMk/>
            <pc:sldMk cId="0" sldId="523"/>
            <ac:spMk id="4" creationId="{00000000-0000-0000-0000-000000000000}"/>
          </ac:spMkLst>
        </pc:spChg>
        <pc:spChg chg="mod">
          <ac:chgData name="Ahmed Mohammed" userId="52ea684eb8771d40" providerId="LiveId" clId="{D44857E4-D3C5-46E2-9846-5E30BCC0E199}" dt="2026-09-29T14:30:38.486" v="274" actId="113"/>
          <ac:spMkLst>
            <pc:docMk/>
            <pc:sldMk cId="0" sldId="523"/>
            <ac:spMk id="5" creationId="{00000000-0000-0000-0000-000000000000}"/>
          </ac:spMkLst>
        </pc:spChg>
        <pc:spChg chg="del">
          <ac:chgData name="Ahmed Mohammed" userId="52ea684eb8771d40" providerId="LiveId" clId="{D44857E4-D3C5-46E2-9846-5E30BCC0E199}" dt="2026-09-29T14:30:41.864" v="275" actId="478"/>
          <ac:spMkLst>
            <pc:docMk/>
            <pc:sldMk cId="0" sldId="523"/>
            <ac:spMk id="22" creationId="{00000000-0000-0000-0000-000000000000}"/>
          </ac:spMkLst>
        </pc:spChg>
      </pc:sldChg>
      <pc:sldChg chg="addSp delSp modSp add mod setBg">
        <pc:chgData name="Ahmed Mohammed" userId="52ea684eb8771d40" providerId="LiveId" clId="{D44857E4-D3C5-46E2-9846-5E30BCC0E199}" dt="2026-09-29T14:32:45.174" v="293" actId="22"/>
        <pc:sldMkLst>
          <pc:docMk/>
          <pc:sldMk cId="0" sldId="524"/>
        </pc:sldMkLst>
        <pc:spChg chg="del">
          <ac:chgData name="Ahmed Mohammed" userId="52ea684eb8771d40" providerId="LiveId" clId="{D44857E4-D3C5-46E2-9846-5E30BCC0E199}" dt="2026-09-29T14:31:32.707" v="278" actId="478"/>
          <ac:spMkLst>
            <pc:docMk/>
            <pc:sldMk cId="0" sldId="524"/>
            <ac:spMk id="4" creationId="{00000000-0000-0000-0000-000000000000}"/>
          </ac:spMkLst>
        </pc:spChg>
        <pc:spChg chg="mod">
          <ac:chgData name="Ahmed Mohammed" userId="52ea684eb8771d40" providerId="LiveId" clId="{D44857E4-D3C5-46E2-9846-5E30BCC0E199}" dt="2026-09-29T14:32:01.573" v="292" actId="113"/>
          <ac:spMkLst>
            <pc:docMk/>
            <pc:sldMk cId="0" sldId="524"/>
            <ac:spMk id="5" creationId="{00000000-0000-0000-0000-000000000000}"/>
          </ac:spMkLst>
        </pc:spChg>
        <pc:spChg chg="del">
          <ac:chgData name="Ahmed Mohammed" userId="52ea684eb8771d40" providerId="LiveId" clId="{D44857E4-D3C5-46E2-9846-5E30BCC0E199}" dt="2026-09-29T14:31:29.627" v="277" actId="478"/>
          <ac:spMkLst>
            <pc:docMk/>
            <pc:sldMk cId="0" sldId="524"/>
            <ac:spMk id="22" creationId="{00000000-0000-0000-0000-000000000000}"/>
          </ac:spMkLst>
        </pc:spChg>
        <pc:spChg chg="add">
          <ac:chgData name="Ahmed Mohammed" userId="52ea684eb8771d40" providerId="LiveId" clId="{D44857E4-D3C5-46E2-9846-5E30BCC0E199}" dt="2026-09-29T14:32:45.174" v="293" actId="22"/>
          <ac:spMkLst>
            <pc:docMk/>
            <pc:sldMk cId="0" sldId="524"/>
            <ac:spMk id="24" creationId="{68954F66-8421-E051-20AF-45B0F9B7C167}"/>
          </ac:spMkLst>
        </pc:spChg>
      </pc:sldChg>
      <pc:sldChg chg="addSp delSp modSp add mod">
        <pc:chgData name="Ahmed Mohammed" userId="52ea684eb8771d40" providerId="LiveId" clId="{D44857E4-D3C5-46E2-9846-5E30BCC0E199}" dt="2026-09-29T14:36:46.127" v="324"/>
        <pc:sldMkLst>
          <pc:docMk/>
          <pc:sldMk cId="2797560352" sldId="525"/>
        </pc:sldMkLst>
        <pc:spChg chg="mod">
          <ac:chgData name="Ahmed Mohammed" userId="52ea684eb8771d40" providerId="LiveId" clId="{D44857E4-D3C5-46E2-9846-5E30BCC0E199}" dt="2026-09-29T14:33:30.616" v="300" actId="113"/>
          <ac:spMkLst>
            <pc:docMk/>
            <pc:sldMk cId="2797560352" sldId="525"/>
            <ac:spMk id="5" creationId="{FAAC83AA-929F-2863-6DF6-F4DF955464ED}"/>
          </ac:spMkLst>
        </pc:spChg>
        <pc:spChg chg="mod">
          <ac:chgData name="Ahmed Mohammed" userId="52ea684eb8771d40" providerId="LiveId" clId="{D44857E4-D3C5-46E2-9846-5E30BCC0E199}" dt="2026-09-29T14:35:16.680" v="306" actId="20577"/>
          <ac:spMkLst>
            <pc:docMk/>
            <pc:sldMk cId="2797560352" sldId="525"/>
            <ac:spMk id="9" creationId="{4222C7A1-ABC7-A444-8581-1B3EA3346CF0}"/>
          </ac:spMkLst>
        </pc:spChg>
        <pc:spChg chg="add del mod">
          <ac:chgData name="Ahmed Mohammed" userId="52ea684eb8771d40" providerId="LiveId" clId="{D44857E4-D3C5-46E2-9846-5E30BCC0E199}" dt="2026-09-29T14:36:20.384" v="319" actId="478"/>
          <ac:spMkLst>
            <pc:docMk/>
            <pc:sldMk cId="2797560352" sldId="525"/>
            <ac:spMk id="13" creationId="{0FA6DBEB-0B4D-60B2-949A-93F0523626FC}"/>
          </ac:spMkLst>
        </pc:spChg>
        <pc:spChg chg="mod">
          <ac:chgData name="Ahmed Mohammed" userId="52ea684eb8771d40" providerId="LiveId" clId="{D44857E4-D3C5-46E2-9846-5E30BCC0E199}" dt="2026-09-29T14:36:09.552" v="315"/>
          <ac:spMkLst>
            <pc:docMk/>
            <pc:sldMk cId="2797560352" sldId="525"/>
            <ac:spMk id="14" creationId="{715780DB-A380-7CE7-447E-51E965F87867}"/>
          </ac:spMkLst>
        </pc:spChg>
        <pc:spChg chg="add del mod">
          <ac:chgData name="Ahmed Mohammed" userId="52ea684eb8771d40" providerId="LiveId" clId="{D44857E4-D3C5-46E2-9846-5E30BCC0E199}" dt="2026-09-29T14:36:28.425" v="323"/>
          <ac:spMkLst>
            <pc:docMk/>
            <pc:sldMk cId="2797560352" sldId="525"/>
            <ac:spMk id="17" creationId="{AE9099C5-AA1E-AFED-EB30-485453A4EBD1}"/>
          </ac:spMkLst>
        </pc:spChg>
        <pc:spChg chg="add del mod">
          <ac:chgData name="Ahmed Mohammed" userId="52ea684eb8771d40" providerId="LiveId" clId="{D44857E4-D3C5-46E2-9846-5E30BCC0E199}" dt="2026-09-29T14:36:46.127" v="324"/>
          <ac:spMkLst>
            <pc:docMk/>
            <pc:sldMk cId="2797560352" sldId="525"/>
            <ac:spMk id="21" creationId="{94E4E9E2-42F1-5055-F0C1-87EFEB041611}"/>
          </ac:spMkLst>
        </pc:spChg>
        <pc:spChg chg="add mod">
          <ac:chgData name="Ahmed Mohammed" userId="52ea684eb8771d40" providerId="LiveId" clId="{D44857E4-D3C5-46E2-9846-5E30BCC0E199}" dt="2026-09-29T14:35:28.424" v="308" actId="1076"/>
          <ac:spMkLst>
            <pc:docMk/>
            <pc:sldMk cId="2797560352" sldId="525"/>
            <ac:spMk id="22" creationId="{15CFBD8B-8DB5-BD8D-3658-DBA9B6B9AA4A}"/>
          </ac:spMkLst>
        </pc:spChg>
        <pc:spChg chg="del mod">
          <ac:chgData name="Ahmed Mohammed" userId="52ea684eb8771d40" providerId="LiveId" clId="{D44857E4-D3C5-46E2-9846-5E30BCC0E199}" dt="2026-09-29T14:35:05.547" v="305" actId="478"/>
          <ac:spMkLst>
            <pc:docMk/>
            <pc:sldMk cId="2797560352" sldId="525"/>
            <ac:spMk id="24" creationId="{0CCC5299-C555-DC80-651D-9477B446E2DF}"/>
          </ac:spMkLst>
        </pc:spChg>
        <pc:spChg chg="add mod">
          <ac:chgData name="Ahmed Mohammed" userId="52ea684eb8771d40" providerId="LiveId" clId="{D44857E4-D3C5-46E2-9846-5E30BCC0E199}" dt="2026-09-29T14:35:47.733" v="310" actId="255"/>
          <ac:spMkLst>
            <pc:docMk/>
            <pc:sldMk cId="2797560352" sldId="525"/>
            <ac:spMk id="25" creationId="{E83739C8-921B-24D0-C709-AB8BAD8436D5}"/>
          </ac:spMkLst>
        </pc:spChg>
      </pc:sldChg>
      <pc:sldChg chg="add del setBg">
        <pc:chgData name="Ahmed Mohammed" userId="52ea684eb8771d40" providerId="LiveId" clId="{D44857E4-D3C5-46E2-9846-5E30BCC0E199}" dt="2026-09-29T14:36:53.033" v="325" actId="47"/>
        <pc:sldMkLst>
          <pc:docMk/>
          <pc:sldMk cId="0" sldId="526"/>
        </pc:sldMkLst>
      </pc:sldChg>
      <pc:sldChg chg="addSp delSp modSp add mod">
        <pc:chgData name="Ahmed Mohammed" userId="52ea684eb8771d40" providerId="LiveId" clId="{D44857E4-D3C5-46E2-9846-5E30BCC0E199}" dt="2026-09-29T14:39:31.483" v="346" actId="113"/>
        <pc:sldMkLst>
          <pc:docMk/>
          <pc:sldMk cId="589502028" sldId="526"/>
        </pc:sldMkLst>
        <pc:spChg chg="mod">
          <ac:chgData name="Ahmed Mohammed" userId="52ea684eb8771d40" providerId="LiveId" clId="{D44857E4-D3C5-46E2-9846-5E30BCC0E199}" dt="2026-09-29T14:39:31.483" v="346" actId="113"/>
          <ac:spMkLst>
            <pc:docMk/>
            <pc:sldMk cId="589502028" sldId="526"/>
            <ac:spMk id="5" creationId="{416BE362-0BE6-3266-848F-9D363775E762}"/>
          </ac:spMkLst>
        </pc:spChg>
        <pc:spChg chg="add mod">
          <ac:chgData name="Ahmed Mohammed" userId="52ea684eb8771d40" providerId="LiveId" clId="{D44857E4-D3C5-46E2-9846-5E30BCC0E199}" dt="2026-09-29T14:37:46.155" v="330" actId="255"/>
          <ac:spMkLst>
            <pc:docMk/>
            <pc:sldMk cId="589502028" sldId="526"/>
            <ac:spMk id="13" creationId="{27247570-DD73-13F7-6087-86690A5D5A38}"/>
          </ac:spMkLst>
        </pc:spChg>
        <pc:spChg chg="del">
          <ac:chgData name="Ahmed Mohammed" userId="52ea684eb8771d40" providerId="LiveId" clId="{D44857E4-D3C5-46E2-9846-5E30BCC0E199}" dt="2026-09-29T14:38:19.957" v="336" actId="478"/>
          <ac:spMkLst>
            <pc:docMk/>
            <pc:sldMk cId="589502028" sldId="526"/>
            <ac:spMk id="17" creationId="{60384AD8-F771-14D5-0505-F0EFD2E4A011}"/>
          </ac:spMkLst>
        </pc:spChg>
        <pc:spChg chg="mod">
          <ac:chgData name="Ahmed Mohammed" userId="52ea684eb8771d40" providerId="LiveId" clId="{D44857E4-D3C5-46E2-9846-5E30BCC0E199}" dt="2026-09-29T14:38:38.038" v="337" actId="20577"/>
          <ac:spMkLst>
            <pc:docMk/>
            <pc:sldMk cId="589502028" sldId="526"/>
            <ac:spMk id="21" creationId="{7302F9D2-408F-4A36-BE86-A255CB680F3B}"/>
          </ac:spMkLst>
        </pc:spChg>
        <pc:spChg chg="del">
          <ac:chgData name="Ahmed Mohammed" userId="52ea684eb8771d40" providerId="LiveId" clId="{D44857E4-D3C5-46E2-9846-5E30BCC0E199}" dt="2026-09-29T14:37:40.295" v="329" actId="478"/>
          <ac:spMkLst>
            <pc:docMk/>
            <pc:sldMk cId="589502028" sldId="526"/>
            <ac:spMk id="22" creationId="{B8F5A6C0-6F4A-394F-41A0-93671664F6B0}"/>
          </ac:spMkLst>
        </pc:spChg>
        <pc:spChg chg="add mod">
          <ac:chgData name="Ahmed Mohammed" userId="52ea684eb8771d40" providerId="LiveId" clId="{D44857E4-D3C5-46E2-9846-5E30BCC0E199}" dt="2026-09-29T14:39:00.692" v="342" actId="255"/>
          <ac:spMkLst>
            <pc:docMk/>
            <pc:sldMk cId="589502028" sldId="526"/>
            <ac:spMk id="24" creationId="{0C3CEC45-B863-A77A-D09A-C8B077E223B2}"/>
          </ac:spMkLst>
        </pc:spChg>
        <pc:spChg chg="del">
          <ac:chgData name="Ahmed Mohammed" userId="52ea684eb8771d40" providerId="LiveId" clId="{D44857E4-D3C5-46E2-9846-5E30BCC0E199}" dt="2026-09-29T14:38:05.336" v="333" actId="478"/>
          <ac:spMkLst>
            <pc:docMk/>
            <pc:sldMk cId="589502028" sldId="526"/>
            <ac:spMk id="25" creationId="{57F7A3AF-7679-FEFC-E714-919A4B1E948A}"/>
          </ac:spMkLst>
        </pc:spChg>
        <pc:spChg chg="add mod">
          <ac:chgData name="Ahmed Mohammed" userId="52ea684eb8771d40" providerId="LiveId" clId="{D44857E4-D3C5-46E2-9846-5E30BCC0E199}" dt="2026-09-29T14:39:00.692" v="342" actId="255"/>
          <ac:spMkLst>
            <pc:docMk/>
            <pc:sldMk cId="589502028" sldId="526"/>
            <ac:spMk id="27" creationId="{0EF4F102-EA1F-E842-4DC5-F091E18EEA7D}"/>
          </ac:spMkLst>
        </pc:spChg>
        <pc:spChg chg="add mod">
          <ac:chgData name="Ahmed Mohammed" userId="52ea684eb8771d40" providerId="LiveId" clId="{D44857E4-D3C5-46E2-9846-5E30BCC0E199}" dt="2026-09-29T14:39:00.692" v="342" actId="255"/>
          <ac:spMkLst>
            <pc:docMk/>
            <pc:sldMk cId="589502028" sldId="526"/>
            <ac:spMk id="29" creationId="{2AC28738-AC36-DC34-818D-FCE7C39ABD05}"/>
          </ac:spMkLst>
        </pc:spChg>
      </pc:sldChg>
      <pc:sldChg chg="addSp delSp modSp add mod">
        <pc:chgData name="Ahmed Mohammed" userId="52ea684eb8771d40" providerId="LiveId" clId="{D44857E4-D3C5-46E2-9846-5E30BCC0E199}" dt="2026-09-29T14:50:21.813" v="439" actId="1076"/>
        <pc:sldMkLst>
          <pc:docMk/>
          <pc:sldMk cId="156109328" sldId="527"/>
        </pc:sldMkLst>
        <pc:spChg chg="mod">
          <ac:chgData name="Ahmed Mohammed" userId="52ea684eb8771d40" providerId="LiveId" clId="{D44857E4-D3C5-46E2-9846-5E30BCC0E199}" dt="2026-09-29T14:46:57.073" v="422" actId="113"/>
          <ac:spMkLst>
            <pc:docMk/>
            <pc:sldMk cId="156109328" sldId="527"/>
            <ac:spMk id="5" creationId="{11D29016-C0A9-527A-38CD-3C14157B15A4}"/>
          </ac:spMkLst>
        </pc:spChg>
        <pc:spChg chg="add del mod">
          <ac:chgData name="Ahmed Mohammed" userId="52ea684eb8771d40" providerId="LiveId" clId="{D44857E4-D3C5-46E2-9846-5E30BCC0E199}" dt="2026-09-29T14:41:26.994" v="367" actId="14100"/>
          <ac:spMkLst>
            <pc:docMk/>
            <pc:sldMk cId="156109328" sldId="527"/>
            <ac:spMk id="6" creationId="{21588B15-5C91-F369-71DB-304ABEAD6AF2}"/>
          </ac:spMkLst>
        </pc:spChg>
        <pc:spChg chg="add del">
          <ac:chgData name="Ahmed Mohammed" userId="52ea684eb8771d40" providerId="LiveId" clId="{D44857E4-D3C5-46E2-9846-5E30BCC0E199}" dt="2026-09-29T14:41:15.169" v="360" actId="478"/>
          <ac:spMkLst>
            <pc:docMk/>
            <pc:sldMk cId="156109328" sldId="527"/>
            <ac:spMk id="7" creationId="{A84FE2E2-9776-84C3-E3C2-A102555D768C}"/>
          </ac:spMkLst>
        </pc:spChg>
        <pc:spChg chg="add del">
          <ac:chgData name="Ahmed Mohammed" userId="52ea684eb8771d40" providerId="LiveId" clId="{D44857E4-D3C5-46E2-9846-5E30BCC0E199}" dt="2026-09-29T14:41:16.169" v="361" actId="478"/>
          <ac:spMkLst>
            <pc:docMk/>
            <pc:sldMk cId="156109328" sldId="527"/>
            <ac:spMk id="8" creationId="{F5EB6FD7-38E2-D6E0-FEA1-30415203104F}"/>
          </ac:spMkLst>
        </pc:spChg>
        <pc:spChg chg="add del mod">
          <ac:chgData name="Ahmed Mohammed" userId="52ea684eb8771d40" providerId="LiveId" clId="{D44857E4-D3C5-46E2-9846-5E30BCC0E199}" dt="2026-09-29T14:41:52.576" v="373" actId="1076"/>
          <ac:spMkLst>
            <pc:docMk/>
            <pc:sldMk cId="156109328" sldId="527"/>
            <ac:spMk id="10" creationId="{AD9FC6D4-FD8A-FAF6-E2DB-786B49773E31}"/>
          </ac:spMkLst>
        </pc:spChg>
        <pc:spChg chg="add del">
          <ac:chgData name="Ahmed Mohammed" userId="52ea684eb8771d40" providerId="LiveId" clId="{D44857E4-D3C5-46E2-9846-5E30BCC0E199}" dt="2026-09-29T14:41:15.169" v="360" actId="478"/>
          <ac:spMkLst>
            <pc:docMk/>
            <pc:sldMk cId="156109328" sldId="527"/>
            <ac:spMk id="11" creationId="{BB0231CF-0487-53EF-9BC7-A6A6197CBB00}"/>
          </ac:spMkLst>
        </pc:spChg>
        <pc:spChg chg="add del">
          <ac:chgData name="Ahmed Mohammed" userId="52ea684eb8771d40" providerId="LiveId" clId="{D44857E4-D3C5-46E2-9846-5E30BCC0E199}" dt="2026-09-29T14:41:16.169" v="361" actId="478"/>
          <ac:spMkLst>
            <pc:docMk/>
            <pc:sldMk cId="156109328" sldId="527"/>
            <ac:spMk id="12" creationId="{BBEF3E51-836F-A42A-F355-72BB9F080C47}"/>
          </ac:spMkLst>
        </pc:spChg>
        <pc:spChg chg="add del">
          <ac:chgData name="Ahmed Mohammed" userId="52ea684eb8771d40" providerId="LiveId" clId="{D44857E4-D3C5-46E2-9846-5E30BCC0E199}" dt="2026-09-29T14:42:22.958" v="381" actId="478"/>
          <ac:spMkLst>
            <pc:docMk/>
            <pc:sldMk cId="156109328" sldId="527"/>
            <ac:spMk id="13" creationId="{C95BD993-24E0-5F51-685E-27A9CC83CDB8}"/>
          </ac:spMkLst>
        </pc:spChg>
        <pc:spChg chg="add del mod">
          <ac:chgData name="Ahmed Mohammed" userId="52ea684eb8771d40" providerId="LiveId" clId="{D44857E4-D3C5-46E2-9846-5E30BCC0E199}" dt="2026-09-29T14:42:17.989" v="380" actId="14100"/>
          <ac:spMkLst>
            <pc:docMk/>
            <pc:sldMk cId="156109328" sldId="527"/>
            <ac:spMk id="14" creationId="{5F4BB3E1-1E29-F87C-9C82-1BB7E2091BB3}"/>
          </ac:spMkLst>
        </pc:spChg>
        <pc:spChg chg="add del mod">
          <ac:chgData name="Ahmed Mohammed" userId="52ea684eb8771d40" providerId="LiveId" clId="{D44857E4-D3C5-46E2-9846-5E30BCC0E199}" dt="2026-09-29T14:45:47.405" v="414" actId="1076"/>
          <ac:spMkLst>
            <pc:docMk/>
            <pc:sldMk cId="156109328" sldId="527"/>
            <ac:spMk id="15" creationId="{62925BBC-6211-6CA9-9C20-BCD9C66EF6E0}"/>
          </ac:spMkLst>
        </pc:spChg>
        <pc:spChg chg="add del mod">
          <ac:chgData name="Ahmed Mohammed" userId="52ea684eb8771d40" providerId="LiveId" clId="{D44857E4-D3C5-46E2-9846-5E30BCC0E199}" dt="2026-09-29T14:45:44.299" v="413" actId="1076"/>
          <ac:spMkLst>
            <pc:docMk/>
            <pc:sldMk cId="156109328" sldId="527"/>
            <ac:spMk id="16" creationId="{A95658E5-EC10-B315-2716-EBC602B16ED1}"/>
          </ac:spMkLst>
        </pc:spChg>
        <pc:spChg chg="add del">
          <ac:chgData name="Ahmed Mohammed" userId="52ea684eb8771d40" providerId="LiveId" clId="{D44857E4-D3C5-46E2-9846-5E30BCC0E199}" dt="2026-09-29T14:41:08.980" v="355" actId="22"/>
          <ac:spMkLst>
            <pc:docMk/>
            <pc:sldMk cId="156109328" sldId="527"/>
            <ac:spMk id="17" creationId="{B40CA64D-B39B-720B-55BA-FA4FF6E41250}"/>
          </ac:spMkLst>
        </pc:spChg>
        <pc:spChg chg="add del mod">
          <ac:chgData name="Ahmed Mohammed" userId="52ea684eb8771d40" providerId="LiveId" clId="{D44857E4-D3C5-46E2-9846-5E30BCC0E199}" dt="2026-09-29T14:50:14.063" v="437" actId="478"/>
          <ac:spMkLst>
            <pc:docMk/>
            <pc:sldMk cId="156109328" sldId="527"/>
            <ac:spMk id="18" creationId="{A022BC15-A284-4D38-036C-A6FEC2D5A914}"/>
          </ac:spMkLst>
        </pc:spChg>
        <pc:spChg chg="add del mod">
          <ac:chgData name="Ahmed Mohammed" userId="52ea684eb8771d40" providerId="LiveId" clId="{D44857E4-D3C5-46E2-9846-5E30BCC0E199}" dt="2026-09-29T14:50:18.157" v="438" actId="478"/>
          <ac:spMkLst>
            <pc:docMk/>
            <pc:sldMk cId="156109328" sldId="527"/>
            <ac:spMk id="19" creationId="{ABEF6309-964B-7641-7647-E0FC31CC740E}"/>
          </ac:spMkLst>
        </pc:spChg>
        <pc:spChg chg="add del mod">
          <ac:chgData name="Ahmed Mohammed" userId="52ea684eb8771d40" providerId="LiveId" clId="{D44857E4-D3C5-46E2-9846-5E30BCC0E199}" dt="2026-09-29T14:50:14.063" v="437" actId="478"/>
          <ac:spMkLst>
            <pc:docMk/>
            <pc:sldMk cId="156109328" sldId="527"/>
            <ac:spMk id="20" creationId="{26F0CDCD-689C-B2D9-801A-0D6495577FA4}"/>
          </ac:spMkLst>
        </pc:spChg>
        <pc:spChg chg="add del">
          <ac:chgData name="Ahmed Mohammed" userId="52ea684eb8771d40" providerId="LiveId" clId="{D44857E4-D3C5-46E2-9846-5E30BCC0E199}" dt="2026-09-29T14:41:08.980" v="355" actId="22"/>
          <ac:spMkLst>
            <pc:docMk/>
            <pc:sldMk cId="156109328" sldId="527"/>
            <ac:spMk id="23" creationId="{DD63FDC1-5D70-D87F-1ACB-D81221393E71}"/>
          </ac:spMkLst>
        </pc:spChg>
        <pc:spChg chg="add del">
          <ac:chgData name="Ahmed Mohammed" userId="52ea684eb8771d40" providerId="LiveId" clId="{D44857E4-D3C5-46E2-9846-5E30BCC0E199}" dt="2026-09-29T14:42:55.075" v="383" actId="478"/>
          <ac:spMkLst>
            <pc:docMk/>
            <pc:sldMk cId="156109328" sldId="527"/>
            <ac:spMk id="24" creationId="{07283D28-29D0-BDE2-1C1F-CB1F1B2AC5E2}"/>
          </ac:spMkLst>
        </pc:spChg>
        <pc:spChg chg="add del">
          <ac:chgData name="Ahmed Mohammed" userId="52ea684eb8771d40" providerId="LiveId" clId="{D44857E4-D3C5-46E2-9846-5E30BCC0E199}" dt="2026-09-29T14:41:08.980" v="355" actId="22"/>
          <ac:spMkLst>
            <pc:docMk/>
            <pc:sldMk cId="156109328" sldId="527"/>
            <ac:spMk id="26" creationId="{75885220-F172-AA6F-E68C-0D0496BA5339}"/>
          </ac:spMkLst>
        </pc:spChg>
        <pc:spChg chg="add del mod">
          <ac:chgData name="Ahmed Mohammed" userId="52ea684eb8771d40" providerId="LiveId" clId="{D44857E4-D3C5-46E2-9846-5E30BCC0E199}" dt="2026-09-29T14:43:05.804" v="385" actId="478"/>
          <ac:spMkLst>
            <pc:docMk/>
            <pc:sldMk cId="156109328" sldId="527"/>
            <ac:spMk id="27" creationId="{59075645-F1A5-996D-279E-C9F9E2B2D4F7}"/>
          </ac:spMkLst>
        </pc:spChg>
        <pc:spChg chg="add del mod">
          <ac:chgData name="Ahmed Mohammed" userId="52ea684eb8771d40" providerId="LiveId" clId="{D44857E4-D3C5-46E2-9846-5E30BCC0E199}" dt="2026-09-29T14:43:08.697" v="386" actId="478"/>
          <ac:spMkLst>
            <pc:docMk/>
            <pc:sldMk cId="156109328" sldId="527"/>
            <ac:spMk id="29" creationId="{4DFFCD25-3DE2-E67E-A29D-2B6F228065F1}"/>
          </ac:spMkLst>
        </pc:spChg>
        <pc:spChg chg="add del">
          <ac:chgData name="Ahmed Mohammed" userId="52ea684eb8771d40" providerId="LiveId" clId="{D44857E4-D3C5-46E2-9846-5E30BCC0E199}" dt="2026-09-29T14:41:08.980" v="355" actId="22"/>
          <ac:spMkLst>
            <pc:docMk/>
            <pc:sldMk cId="156109328" sldId="527"/>
            <ac:spMk id="30" creationId="{07DC1E2D-B8A1-7C34-F60E-D4C3DADEB7EA}"/>
          </ac:spMkLst>
        </pc:spChg>
        <pc:spChg chg="add del">
          <ac:chgData name="Ahmed Mohammed" userId="52ea684eb8771d40" providerId="LiveId" clId="{D44857E4-D3C5-46E2-9846-5E30BCC0E199}" dt="2026-09-29T14:41:08.980" v="355" actId="22"/>
          <ac:spMkLst>
            <pc:docMk/>
            <pc:sldMk cId="156109328" sldId="527"/>
            <ac:spMk id="32" creationId="{5B80A655-A645-6890-F328-A7FAA160AC47}"/>
          </ac:spMkLst>
        </pc:spChg>
        <pc:spChg chg="add del mod">
          <ac:chgData name="Ahmed Mohammed" userId="52ea684eb8771d40" providerId="LiveId" clId="{D44857E4-D3C5-46E2-9846-5E30BCC0E199}" dt="2026-09-29T14:50:14.063" v="437" actId="478"/>
          <ac:spMkLst>
            <pc:docMk/>
            <pc:sldMk cId="156109328" sldId="527"/>
            <ac:spMk id="36" creationId="{DB924783-EEDD-69A9-69EE-EA081821653F}"/>
          </ac:spMkLst>
        </pc:spChg>
        <pc:spChg chg="add mod">
          <ac:chgData name="Ahmed Mohammed" userId="52ea684eb8771d40" providerId="LiveId" clId="{D44857E4-D3C5-46E2-9846-5E30BCC0E199}" dt="2026-09-29T14:50:02.996" v="436" actId="12"/>
          <ac:spMkLst>
            <pc:docMk/>
            <pc:sldMk cId="156109328" sldId="527"/>
            <ac:spMk id="38" creationId="{AA126055-5FB5-F134-833E-AF660A86E52E}"/>
          </ac:spMkLst>
        </pc:spChg>
        <pc:spChg chg="add mod">
          <ac:chgData name="Ahmed Mohammed" userId="52ea684eb8771d40" providerId="LiveId" clId="{D44857E4-D3C5-46E2-9846-5E30BCC0E199}" dt="2026-09-29T14:50:02.996" v="436" actId="12"/>
          <ac:spMkLst>
            <pc:docMk/>
            <pc:sldMk cId="156109328" sldId="527"/>
            <ac:spMk id="40" creationId="{39052FE2-5F17-F97D-BC53-1F70CCD2D9D7}"/>
          </ac:spMkLst>
        </pc:spChg>
        <pc:spChg chg="add mod">
          <ac:chgData name="Ahmed Mohammed" userId="52ea684eb8771d40" providerId="LiveId" clId="{D44857E4-D3C5-46E2-9846-5E30BCC0E199}" dt="2026-09-29T14:50:21.813" v="439" actId="1076"/>
          <ac:spMkLst>
            <pc:docMk/>
            <pc:sldMk cId="156109328" sldId="527"/>
            <ac:spMk id="42" creationId="{30EE0F86-BA5D-E645-2F22-07D7250DFDAC}"/>
          </ac:spMkLst>
        </pc:spChg>
        <pc:spChg chg="add del mod">
          <ac:chgData name="Ahmed Mohammed" userId="52ea684eb8771d40" providerId="LiveId" clId="{D44857E4-D3C5-46E2-9846-5E30BCC0E199}" dt="2026-09-29T14:50:14.063" v="437" actId="478"/>
          <ac:spMkLst>
            <pc:docMk/>
            <pc:sldMk cId="156109328" sldId="527"/>
            <ac:spMk id="44" creationId="{4EC47EB9-4F73-C2DA-FA47-864B9AC12C11}"/>
          </ac:spMkLst>
        </pc:spChg>
        <pc:spChg chg="add del mod">
          <ac:chgData name="Ahmed Mohammed" userId="52ea684eb8771d40" providerId="LiveId" clId="{D44857E4-D3C5-46E2-9846-5E30BCC0E199}" dt="2026-09-29T14:43:38.821" v="391" actId="478"/>
          <ac:spMkLst>
            <pc:docMk/>
            <pc:sldMk cId="156109328" sldId="527"/>
            <ac:spMk id="46" creationId="{AF39C4D1-E2B8-D88E-FE77-4870343B859E}"/>
          </ac:spMkLst>
        </pc:spChg>
        <pc:spChg chg="add del mod">
          <ac:chgData name="Ahmed Mohammed" userId="52ea684eb8771d40" providerId="LiveId" clId="{D44857E4-D3C5-46E2-9846-5E30BCC0E199}" dt="2026-09-29T14:50:14.063" v="437" actId="478"/>
          <ac:spMkLst>
            <pc:docMk/>
            <pc:sldMk cId="156109328" sldId="527"/>
            <ac:spMk id="48" creationId="{1F545C3E-11AA-0C77-87EC-62B5886D57AB}"/>
          </ac:spMkLst>
        </pc:spChg>
        <pc:spChg chg="add del mod">
          <ac:chgData name="Ahmed Mohammed" userId="52ea684eb8771d40" providerId="LiveId" clId="{D44857E4-D3C5-46E2-9846-5E30BCC0E199}" dt="2026-09-29T14:44:05.214" v="397" actId="22"/>
          <ac:spMkLst>
            <pc:docMk/>
            <pc:sldMk cId="156109328" sldId="527"/>
            <ac:spMk id="50" creationId="{FC44F8D6-479C-CDB3-5022-5B5FC96AB90F}"/>
          </ac:spMkLst>
        </pc:spChg>
        <pc:spChg chg="add del mod">
          <ac:chgData name="Ahmed Mohammed" userId="52ea684eb8771d40" providerId="LiveId" clId="{D44857E4-D3C5-46E2-9846-5E30BCC0E199}" dt="2026-09-29T14:44:17.991" v="400" actId="478"/>
          <ac:spMkLst>
            <pc:docMk/>
            <pc:sldMk cId="156109328" sldId="527"/>
            <ac:spMk id="52" creationId="{54C27BD1-0CC6-A5C1-8823-4309498ED5D9}"/>
          </ac:spMkLst>
        </pc:spChg>
        <pc:spChg chg="add del mod">
          <ac:chgData name="Ahmed Mohammed" userId="52ea684eb8771d40" providerId="LiveId" clId="{D44857E4-D3C5-46E2-9846-5E30BCC0E199}" dt="2026-09-29T14:44:51.636" v="405" actId="478"/>
          <ac:spMkLst>
            <pc:docMk/>
            <pc:sldMk cId="156109328" sldId="527"/>
            <ac:spMk id="54" creationId="{AA14BDDF-36C3-A381-E2D9-9D1C2D451AA1}"/>
          </ac:spMkLst>
        </pc:spChg>
        <pc:spChg chg="add del mod">
          <ac:chgData name="Ahmed Mohammed" userId="52ea684eb8771d40" providerId="LiveId" clId="{D44857E4-D3C5-46E2-9846-5E30BCC0E199}" dt="2026-09-29T14:50:18.157" v="438" actId="478"/>
          <ac:spMkLst>
            <pc:docMk/>
            <pc:sldMk cId="156109328" sldId="527"/>
            <ac:spMk id="56" creationId="{E2A6A39A-4624-F2FF-6E66-6BECC77132DA}"/>
          </ac:spMkLst>
        </pc:spChg>
        <pc:spChg chg="add del mod">
          <ac:chgData name="Ahmed Mohammed" userId="52ea684eb8771d40" providerId="LiveId" clId="{D44857E4-D3C5-46E2-9846-5E30BCC0E199}" dt="2026-09-29T14:50:14.063" v="437" actId="478"/>
          <ac:spMkLst>
            <pc:docMk/>
            <pc:sldMk cId="156109328" sldId="527"/>
            <ac:spMk id="58" creationId="{FE4199D4-77E8-C367-4866-C1681D5C12ED}"/>
          </ac:spMkLst>
        </pc:spChg>
        <pc:picChg chg="add del">
          <ac:chgData name="Ahmed Mohammed" userId="52ea684eb8771d40" providerId="LiveId" clId="{D44857E4-D3C5-46E2-9846-5E30BCC0E199}" dt="2026-09-29T14:41:15.035" v="359" actId="22"/>
          <ac:picMkLst>
            <pc:docMk/>
            <pc:sldMk cId="156109328" sldId="527"/>
            <ac:picMk id="34" creationId="{31C63E84-680F-22BB-5431-2D5AFA7E4026}"/>
          </ac:picMkLst>
        </pc:picChg>
      </pc:sldChg>
      <pc:sldChg chg="addSp delSp modSp add mod">
        <pc:chgData name="Ahmed Mohammed" userId="52ea684eb8771d40" providerId="LiveId" clId="{D44857E4-D3C5-46E2-9846-5E30BCC0E199}" dt="2026-09-29T15:42:26.044" v="468" actId="20577"/>
        <pc:sldMkLst>
          <pc:docMk/>
          <pc:sldMk cId="3492278543" sldId="528"/>
        </pc:sldMkLst>
        <pc:spChg chg="del">
          <ac:chgData name="Ahmed Mohammed" userId="52ea684eb8771d40" providerId="LiveId" clId="{D44857E4-D3C5-46E2-9846-5E30BCC0E199}" dt="2026-09-29T15:41:45.795" v="456" actId="478"/>
          <ac:spMkLst>
            <pc:docMk/>
            <pc:sldMk cId="3492278543" sldId="528"/>
            <ac:spMk id="5" creationId="{DB0BD892-2A4E-4074-764D-8B9BFFDDD804}"/>
          </ac:spMkLst>
        </pc:spChg>
        <pc:spChg chg="del">
          <ac:chgData name="Ahmed Mohammed" userId="52ea684eb8771d40" providerId="LiveId" clId="{D44857E4-D3C5-46E2-9846-5E30BCC0E199}" dt="2026-09-29T15:41:12.454" v="450" actId="478"/>
          <ac:spMkLst>
            <pc:docMk/>
            <pc:sldMk cId="3492278543" sldId="528"/>
            <ac:spMk id="6" creationId="{2EDEB94B-05DC-389E-34B2-6A4376B65CF7}"/>
          </ac:spMkLst>
        </pc:spChg>
        <pc:spChg chg="del">
          <ac:chgData name="Ahmed Mohammed" userId="52ea684eb8771d40" providerId="LiveId" clId="{D44857E4-D3C5-46E2-9846-5E30BCC0E199}" dt="2026-09-29T15:41:18.211" v="451" actId="478"/>
          <ac:spMkLst>
            <pc:docMk/>
            <pc:sldMk cId="3492278543" sldId="528"/>
            <ac:spMk id="7" creationId="{6588F640-80E0-F026-BCBB-41CF4799FCE1}"/>
          </ac:spMkLst>
        </pc:spChg>
        <pc:spChg chg="del">
          <ac:chgData name="Ahmed Mohammed" userId="52ea684eb8771d40" providerId="LiveId" clId="{D44857E4-D3C5-46E2-9846-5E30BCC0E199}" dt="2026-09-29T15:41:12.454" v="450" actId="478"/>
          <ac:spMkLst>
            <pc:docMk/>
            <pc:sldMk cId="3492278543" sldId="528"/>
            <ac:spMk id="8" creationId="{375F9DB9-8478-3D5E-0C2D-3D33931DD408}"/>
          </ac:spMkLst>
        </pc:spChg>
        <pc:spChg chg="del mod">
          <ac:chgData name="Ahmed Mohammed" userId="52ea684eb8771d40" providerId="LiveId" clId="{D44857E4-D3C5-46E2-9846-5E30BCC0E199}" dt="2026-09-29T15:41:12.454" v="450" actId="478"/>
          <ac:spMkLst>
            <pc:docMk/>
            <pc:sldMk cId="3492278543" sldId="528"/>
            <ac:spMk id="9" creationId="{A4312FB6-5A04-AE74-523B-87BC05B628A8}"/>
          </ac:spMkLst>
        </pc:spChg>
        <pc:spChg chg="del mod">
          <ac:chgData name="Ahmed Mohammed" userId="52ea684eb8771d40" providerId="LiveId" clId="{D44857E4-D3C5-46E2-9846-5E30BCC0E199}" dt="2026-09-29T15:41:12.454" v="450" actId="478"/>
          <ac:spMkLst>
            <pc:docMk/>
            <pc:sldMk cId="3492278543" sldId="528"/>
            <ac:spMk id="10" creationId="{424D8C19-79E4-B892-460C-A0A1C80D5505}"/>
          </ac:spMkLst>
        </pc:spChg>
        <pc:spChg chg="del">
          <ac:chgData name="Ahmed Mohammed" userId="52ea684eb8771d40" providerId="LiveId" clId="{D44857E4-D3C5-46E2-9846-5E30BCC0E199}" dt="2026-09-29T15:41:18.211" v="451" actId="478"/>
          <ac:spMkLst>
            <pc:docMk/>
            <pc:sldMk cId="3492278543" sldId="528"/>
            <ac:spMk id="11" creationId="{2C19E1B9-671E-7365-4B6C-B713A45875D2}"/>
          </ac:spMkLst>
        </pc:spChg>
        <pc:spChg chg="del mod">
          <ac:chgData name="Ahmed Mohammed" userId="52ea684eb8771d40" providerId="LiveId" clId="{D44857E4-D3C5-46E2-9846-5E30BCC0E199}" dt="2026-09-29T15:41:12.454" v="450" actId="478"/>
          <ac:spMkLst>
            <pc:docMk/>
            <pc:sldMk cId="3492278543" sldId="528"/>
            <ac:spMk id="12" creationId="{FB38FAD9-59E1-B2A0-57D8-E788FC5A10E6}"/>
          </ac:spMkLst>
        </pc:spChg>
        <pc:spChg chg="add mod">
          <ac:chgData name="Ahmed Mohammed" userId="52ea684eb8771d40" providerId="LiveId" clId="{D44857E4-D3C5-46E2-9846-5E30BCC0E199}" dt="2026-09-29T15:42:26.044" v="468" actId="20577"/>
          <ac:spMkLst>
            <pc:docMk/>
            <pc:sldMk cId="3492278543" sldId="528"/>
            <ac:spMk id="13" creationId="{E7BD20BC-E3C3-40AD-DFD6-D8155A3A53EC}"/>
          </ac:spMkLst>
        </pc:spChg>
        <pc:spChg chg="del mod">
          <ac:chgData name="Ahmed Mohammed" userId="52ea684eb8771d40" providerId="LiveId" clId="{D44857E4-D3C5-46E2-9846-5E30BCC0E199}" dt="2026-09-29T15:41:12.454" v="450" actId="478"/>
          <ac:spMkLst>
            <pc:docMk/>
            <pc:sldMk cId="3492278543" sldId="528"/>
            <ac:spMk id="14" creationId="{D5278936-39AB-CFFE-6EDE-5658D833E6AC}"/>
          </ac:spMkLst>
        </pc:spChg>
        <pc:spChg chg="del">
          <ac:chgData name="Ahmed Mohammed" userId="52ea684eb8771d40" providerId="LiveId" clId="{D44857E4-D3C5-46E2-9846-5E30BCC0E199}" dt="2026-09-29T15:41:18.211" v="451" actId="478"/>
          <ac:spMkLst>
            <pc:docMk/>
            <pc:sldMk cId="3492278543" sldId="528"/>
            <ac:spMk id="15" creationId="{D7BD4659-E09E-DD6C-DF0F-EFDBC33F50E8}"/>
          </ac:spMkLst>
        </pc:spChg>
        <pc:spChg chg="del mod">
          <ac:chgData name="Ahmed Mohammed" userId="52ea684eb8771d40" providerId="LiveId" clId="{D44857E4-D3C5-46E2-9846-5E30BCC0E199}" dt="2026-09-29T15:41:12.454" v="450" actId="478"/>
          <ac:spMkLst>
            <pc:docMk/>
            <pc:sldMk cId="3492278543" sldId="528"/>
            <ac:spMk id="16" creationId="{A2A522ED-B1C5-642B-49BC-DA3F7B6E9389}"/>
          </ac:spMkLst>
        </pc:spChg>
        <pc:spChg chg="add mod">
          <ac:chgData name="Ahmed Mohammed" userId="52ea684eb8771d40" providerId="LiveId" clId="{D44857E4-D3C5-46E2-9846-5E30BCC0E199}" dt="2026-09-29T15:41:52.954" v="457" actId="14100"/>
          <ac:spMkLst>
            <pc:docMk/>
            <pc:sldMk cId="3492278543" sldId="528"/>
            <ac:spMk id="18" creationId="{F08D2CE3-73CD-9994-2D5E-0307F0E5ADF5}"/>
          </ac:spMkLst>
        </pc:spChg>
        <pc:spChg chg="del">
          <ac:chgData name="Ahmed Mohammed" userId="52ea684eb8771d40" providerId="LiveId" clId="{D44857E4-D3C5-46E2-9846-5E30BCC0E199}" dt="2026-09-29T15:42:02.247" v="465" actId="478"/>
          <ac:spMkLst>
            <pc:docMk/>
            <pc:sldMk cId="3492278543" sldId="528"/>
            <ac:spMk id="21" creationId="{0085C0BF-F3C4-0461-1384-97CD9BB5670F}"/>
          </ac:spMkLst>
        </pc:spChg>
        <pc:spChg chg="del">
          <ac:chgData name="Ahmed Mohammed" userId="52ea684eb8771d40" providerId="LiveId" clId="{D44857E4-D3C5-46E2-9846-5E30BCC0E199}" dt="2026-09-29T15:41:12.454" v="450" actId="478"/>
          <ac:spMkLst>
            <pc:docMk/>
            <pc:sldMk cId="3492278543" sldId="528"/>
            <ac:spMk id="38" creationId="{8D41BF75-CD84-ACF9-70AF-4E9C614F3E38}"/>
          </ac:spMkLst>
        </pc:spChg>
        <pc:spChg chg="del mod">
          <ac:chgData name="Ahmed Mohammed" userId="52ea684eb8771d40" providerId="LiveId" clId="{D44857E4-D3C5-46E2-9846-5E30BCC0E199}" dt="2026-09-29T15:41:12.454" v="450" actId="478"/>
          <ac:spMkLst>
            <pc:docMk/>
            <pc:sldMk cId="3492278543" sldId="528"/>
            <ac:spMk id="40" creationId="{FD1CDED8-0424-54C6-D61E-4139B49578A3}"/>
          </ac:spMkLst>
        </pc:spChg>
        <pc:spChg chg="del mod">
          <ac:chgData name="Ahmed Mohammed" userId="52ea684eb8771d40" providerId="LiveId" clId="{D44857E4-D3C5-46E2-9846-5E30BCC0E199}" dt="2026-09-29T15:41:12.454" v="450" actId="478"/>
          <ac:spMkLst>
            <pc:docMk/>
            <pc:sldMk cId="3492278543" sldId="528"/>
            <ac:spMk id="42" creationId="{4A3F1E64-2E9A-FB74-F00F-BFF353B0CA1E}"/>
          </ac:spMkLst>
        </pc:spChg>
      </pc:sldChg>
      <pc:sldChg chg="addSp delSp modSp add mod">
        <pc:chgData name="Ahmed Mohammed" userId="52ea684eb8771d40" providerId="LiveId" clId="{D44857E4-D3C5-46E2-9846-5E30BCC0E199}" dt="2026-09-29T15:43:34.420" v="475" actId="22"/>
        <pc:sldMkLst>
          <pc:docMk/>
          <pc:sldMk cId="3601804360" sldId="529"/>
        </pc:sldMkLst>
        <pc:spChg chg="del">
          <ac:chgData name="Ahmed Mohammed" userId="52ea684eb8771d40" providerId="LiveId" clId="{D44857E4-D3C5-46E2-9846-5E30BCC0E199}" dt="2026-09-29T15:43:21.717" v="473" actId="478"/>
          <ac:spMkLst>
            <pc:docMk/>
            <pc:sldMk cId="3601804360" sldId="529"/>
            <ac:spMk id="13" creationId="{5EAC72B7-17D1-2A29-83EA-B1A5DB85C907}"/>
          </ac:spMkLst>
        </pc:spChg>
        <pc:spChg chg="mod">
          <ac:chgData name="Ahmed Mohammed" userId="52ea684eb8771d40" providerId="LiveId" clId="{D44857E4-D3C5-46E2-9846-5E30BCC0E199}" dt="2026-09-29T15:43:26.464" v="474" actId="1076"/>
          <ac:spMkLst>
            <pc:docMk/>
            <pc:sldMk cId="3601804360" sldId="529"/>
            <ac:spMk id="18" creationId="{67B19052-F615-F31E-DC9C-DB27BAB68A55}"/>
          </ac:spMkLst>
        </pc:spChg>
        <pc:picChg chg="add">
          <ac:chgData name="Ahmed Mohammed" userId="52ea684eb8771d40" providerId="LiveId" clId="{D44857E4-D3C5-46E2-9846-5E30BCC0E199}" dt="2026-09-29T15:43:34.420" v="475" actId="22"/>
          <ac:picMkLst>
            <pc:docMk/>
            <pc:sldMk cId="3601804360" sldId="529"/>
            <ac:picMk id="5" creationId="{9086903B-1117-4378-5DF8-B7E7B0823981}"/>
          </ac:picMkLst>
        </pc:picChg>
      </pc:sldChg>
      <pc:sldMasterChg chg="delSldLayout">
        <pc:chgData name="Ahmed Mohammed" userId="52ea684eb8771d40" providerId="LiveId" clId="{D44857E4-D3C5-46E2-9846-5E30BCC0E199}" dt="2026-09-29T15:43:57.397" v="477" actId="47"/>
        <pc:sldMasterMkLst>
          <pc:docMk/>
          <pc:sldMasterMk cId="4052369975" sldId="2147483648"/>
        </pc:sldMasterMkLst>
        <pc:sldLayoutChg chg="del">
          <pc:chgData name="Ahmed Mohammed" userId="52ea684eb8771d40" providerId="LiveId" clId="{D44857E4-D3C5-46E2-9846-5E30BCC0E199}" dt="2026-09-29T15:43:57.397" v="477" actId="47"/>
          <pc:sldLayoutMkLst>
            <pc:docMk/>
            <pc:sldMasterMk cId="4052369975" sldId="2147483648"/>
            <pc:sldLayoutMk cId="3000322854" sldId="2147483682"/>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E17E93-99C2-6825-9E2C-4DDB5518971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23A87AD-A682-F623-E266-33604CC8EC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ADE8F30-8298-4571-A9C5-A10BDE27D3E4}" type="datetimeFigureOut">
              <a:rPr lang="en-US" smtClean="0"/>
              <a:t>9/29/2026</a:t>
            </a:fld>
            <a:endParaRPr lang="en-US"/>
          </a:p>
        </p:txBody>
      </p:sp>
      <p:sp>
        <p:nvSpPr>
          <p:cNvPr id="4" name="Footer Placeholder 3">
            <a:extLst>
              <a:ext uri="{FF2B5EF4-FFF2-40B4-BE49-F238E27FC236}">
                <a16:creationId xmlns:a16="http://schemas.microsoft.com/office/drawing/2014/main" id="{A4F08BC8-802C-D0EB-6FD4-718644E1361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60C8AD2-C045-B35C-BD01-DAAC7420000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D483FBC-45A1-416F-B186-050759EA795D}" type="slidenum">
              <a:rPr lang="en-US" smtClean="0"/>
              <a:t>‹#›</a:t>
            </a:fld>
            <a:endParaRPr lang="en-US"/>
          </a:p>
        </p:txBody>
      </p:sp>
    </p:spTree>
    <p:extLst>
      <p:ext uri="{BB962C8B-B14F-4D97-AF65-F5344CB8AC3E}">
        <p14:creationId xmlns:p14="http://schemas.microsoft.com/office/powerpoint/2010/main" val="2209120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5D3AF4-98DF-41DA-BEA0-C0E1CA08F150}"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591A02-484B-4388-85A0-E372B90B0905}" type="slidenum">
              <a:rPr lang="en-US" smtClean="0"/>
              <a:t>‹#›</a:t>
            </a:fld>
            <a:endParaRPr lang="en-US"/>
          </a:p>
        </p:txBody>
      </p:sp>
    </p:spTree>
    <p:extLst>
      <p:ext uri="{BB962C8B-B14F-4D97-AF65-F5344CB8AC3E}">
        <p14:creationId xmlns:p14="http://schemas.microsoft.com/office/powerpoint/2010/main" val="7432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7A8CF-2068-C670-1A92-4CB5DF68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64DE03-B6FA-EB3F-0B25-62B46C1339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4CC15A-D6DF-1451-BD3D-2AEA11CA2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D07633-8A37-0DE6-D7B6-0513B81D6F2A}"/>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27068768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26CCC-5FA5-FD42-AACA-6B44B37786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4AA9E0-BFD2-A9BA-B0AD-8309AC6C90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AA9AF1-0689-80E8-6FB4-CDEC8F4D99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F13A89-E598-10A0-F5B3-B36F9FC484E4}"/>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2528588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C4BD2-F279-DDDA-8641-729E10353B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C85A03-1AFB-26D2-7829-6E5F7B059D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E0283C-1E79-C730-E3F0-4D23CA5472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D1F603-C9AB-CDAB-B533-21833246BC70}"/>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29953733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F6C44-1FF5-B4C9-E202-59B0F32599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6777A5-BF34-2532-3612-D675257CA7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AE59EB-50CE-E26C-DD48-E26B5F0E1C2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60E70F-6747-C607-380B-89D5C83AD368}"/>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3348387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4AEE3-8956-D14A-569E-A8E1BB2CCC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856515-DCCC-96FF-445A-CE7FC2E4AE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D3CB7D-6F3E-5B91-5BB6-F0EB1502DC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94E17A-E3ED-3670-AC44-FF7A1A938755}"/>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654443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778FE-FC5E-54E2-ADFB-90D71D9B85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10DD93A-327F-9CCA-68BD-0CCC6BEFD7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79ED0CA-6422-E803-3BEC-F39643510BCF}"/>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5" name="Footer Placeholder 4">
            <a:extLst>
              <a:ext uri="{FF2B5EF4-FFF2-40B4-BE49-F238E27FC236}">
                <a16:creationId xmlns:a16="http://schemas.microsoft.com/office/drawing/2014/main" id="{D3ADA81E-3E97-735B-6262-DE9E04DBA7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E49524-A219-9B3C-6424-F19565311868}"/>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131973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5894-5BE4-A9B5-385C-DD6BC3A2F8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04B21F7-B3A3-5668-3B88-5315648C96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2E3E03-FE71-D48D-4A84-728F561712CC}"/>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5" name="Footer Placeholder 4">
            <a:extLst>
              <a:ext uri="{FF2B5EF4-FFF2-40B4-BE49-F238E27FC236}">
                <a16:creationId xmlns:a16="http://schemas.microsoft.com/office/drawing/2014/main" id="{F1B2BE19-3BD1-0D7D-9845-A4C15ED395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7B1ED0-9C78-1A93-C757-CA9BEA19E1E8}"/>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3431263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581E1-B8A8-0EBA-D3CF-6D1992F821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336257-38A0-4E44-92CF-BFF9551441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1417AA-18B0-FE90-AAFC-08F020F146D7}"/>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5" name="Footer Placeholder 4">
            <a:extLst>
              <a:ext uri="{FF2B5EF4-FFF2-40B4-BE49-F238E27FC236}">
                <a16:creationId xmlns:a16="http://schemas.microsoft.com/office/drawing/2014/main" id="{7C59D476-FE42-E08B-E999-E14042F75A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59793A-2E17-A54D-841C-A557E1E7A2C2}"/>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336179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373E6-516A-1449-6FCC-9318B37C003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A1280E-C067-E4B7-0601-A2064740EAF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E969A00-E187-ED04-6D5A-A7959671D0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3D620A4-1566-B408-2B70-284E62E5788E}"/>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6" name="Footer Placeholder 5">
            <a:extLst>
              <a:ext uri="{FF2B5EF4-FFF2-40B4-BE49-F238E27FC236}">
                <a16:creationId xmlns:a16="http://schemas.microsoft.com/office/drawing/2014/main" id="{18F941EB-6FA4-8018-ABEC-49925A3793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1E5195-1297-A0E7-FC7A-AC40B5A6E3FE}"/>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84031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329F5-9EEB-374E-40C4-AE789DE89BF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F31CEF6-6B62-6A08-56F2-2FF26E0EB5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25F30-628F-585F-C359-6DA8E54AAD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4F5AF-FD89-C078-B52D-65A077F96C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00652A-84AF-4F8C-DE6E-D8CB014E82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E9A110-1E99-C101-DA44-00244BD094FD}"/>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8" name="Footer Placeholder 7">
            <a:extLst>
              <a:ext uri="{FF2B5EF4-FFF2-40B4-BE49-F238E27FC236}">
                <a16:creationId xmlns:a16="http://schemas.microsoft.com/office/drawing/2014/main" id="{7F43B676-28B1-DCB2-D10C-84B0B760640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9A0B8A6-8A3A-8F8B-5AA4-127F6E6A626C}"/>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918108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85CC5-D10A-B753-E3EC-D1C6514B971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AD6BAA-FDE1-2720-713C-6F6A511E725D}"/>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4" name="Footer Placeholder 3">
            <a:extLst>
              <a:ext uri="{FF2B5EF4-FFF2-40B4-BE49-F238E27FC236}">
                <a16:creationId xmlns:a16="http://schemas.microsoft.com/office/drawing/2014/main" id="{6593CB67-CF1B-8CE2-0F54-4491D2D089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301D2F-B613-C962-5490-4FD102C3A730}"/>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070703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EE597A-3E1F-9FC1-2B88-9F7ADEBF0B63}"/>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3" name="Footer Placeholder 2">
            <a:extLst>
              <a:ext uri="{FF2B5EF4-FFF2-40B4-BE49-F238E27FC236}">
                <a16:creationId xmlns:a16="http://schemas.microsoft.com/office/drawing/2014/main" id="{E5CD31C5-15FC-5266-BCC6-AF644205372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769A00A-9766-B1A4-39D1-25CD8EC7948A}"/>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1650779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86EEB-CDDC-3286-7BDA-1FD189C530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29C3237-33AB-B2D6-CD50-E708A51A38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B7E799B-8706-989F-53A1-5D8042F276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A35300-DA9D-C9D7-A51C-C69A55C1FBE1}"/>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6" name="Footer Placeholder 5">
            <a:extLst>
              <a:ext uri="{FF2B5EF4-FFF2-40B4-BE49-F238E27FC236}">
                <a16:creationId xmlns:a16="http://schemas.microsoft.com/office/drawing/2014/main" id="{AD7DA60B-65E1-F7EA-5ED9-A138E26ACB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44F51D-9EF9-E24E-F289-295AA7B4919A}"/>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703427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B2A7C-237D-9B7D-EECB-21827E5F44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FF5120C-631B-3BAC-14D7-0A5EFD56A1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3D0EB04-B99E-868E-7E6D-3AFA7ED57F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7A40D2-D423-F22E-CA8A-F7ADE24CE6BE}"/>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6" name="Footer Placeholder 5">
            <a:extLst>
              <a:ext uri="{FF2B5EF4-FFF2-40B4-BE49-F238E27FC236}">
                <a16:creationId xmlns:a16="http://schemas.microsoft.com/office/drawing/2014/main" id="{B2AE4581-1342-5084-F523-68ECD4C21D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E93B80-31CC-8B8F-4CF8-1A2E960113C7}"/>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2521353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2996D-90A1-057E-3747-CEA6C387B73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D8DA733-CF78-23BB-42B3-B054F9D854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73A8D5-2FD5-A02A-001C-C475A8E59287}"/>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5" name="Footer Placeholder 4">
            <a:extLst>
              <a:ext uri="{FF2B5EF4-FFF2-40B4-BE49-F238E27FC236}">
                <a16:creationId xmlns:a16="http://schemas.microsoft.com/office/drawing/2014/main" id="{FDE5C445-1E0F-67C6-3540-FC79E34969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A02236-0AA2-89DC-AA53-EF135A1C3FAE}"/>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2498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634E0D-B914-2AED-8079-4731011D5B9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CDEAAE8-3E50-DDE4-FDD1-2FED5D7234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1A0413-F71A-E8E0-D533-9AD7506B53BC}"/>
              </a:ext>
            </a:extLst>
          </p:cNvPr>
          <p:cNvSpPr>
            <a:spLocks noGrp="1"/>
          </p:cNvSpPr>
          <p:nvPr>
            <p:ph type="dt" sz="half" idx="10"/>
          </p:nvPr>
        </p:nvSpPr>
        <p:spPr/>
        <p:txBody>
          <a:bodyPr/>
          <a:lstStyle/>
          <a:p>
            <a:fld id="{01E666FE-1F0B-484E-9BCA-376092A39337}" type="datetimeFigureOut">
              <a:rPr lang="en-US" smtClean="0"/>
              <a:t>9/29/2026</a:t>
            </a:fld>
            <a:endParaRPr lang="en-US"/>
          </a:p>
        </p:txBody>
      </p:sp>
      <p:sp>
        <p:nvSpPr>
          <p:cNvPr id="5" name="Footer Placeholder 4">
            <a:extLst>
              <a:ext uri="{FF2B5EF4-FFF2-40B4-BE49-F238E27FC236}">
                <a16:creationId xmlns:a16="http://schemas.microsoft.com/office/drawing/2014/main" id="{C0848186-6711-E475-3849-53C943F0EB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675FCE-2C16-F51A-EFFD-03B4CA675710}"/>
              </a:ext>
            </a:extLst>
          </p:cNvPr>
          <p:cNvSpPr>
            <a:spLocks noGrp="1"/>
          </p:cNvSpPr>
          <p:nvPr>
            <p:ph type="sldNum" sz="quarter" idx="12"/>
          </p:nvPr>
        </p:nvSpPr>
        <p:spPr/>
        <p:txBody>
          <a:bodyPr/>
          <a:lstStyle/>
          <a:p>
            <a:fld id="{6BE5C43E-C845-4439-A14F-8F44C4EAB002}" type="slidenum">
              <a:rPr lang="en-US" smtClean="0"/>
              <a:t>‹#›</a:t>
            </a:fld>
            <a:endParaRPr lang="en-US"/>
          </a:p>
        </p:txBody>
      </p:sp>
    </p:spTree>
    <p:extLst>
      <p:ext uri="{BB962C8B-B14F-4D97-AF65-F5344CB8AC3E}">
        <p14:creationId xmlns:p14="http://schemas.microsoft.com/office/powerpoint/2010/main" val="3146175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69712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20817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60071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23420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F8F961F-8510-E012-E848-8DFC364C32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EDA3597-0A13-9D69-FB58-13C7E9403D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6705E50-C823-D3F7-923D-4DDFA1D4B4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E666FE-1F0B-484E-9BCA-376092A39337}" type="datetimeFigureOut">
              <a:rPr lang="en-US" smtClean="0"/>
              <a:t>9/29/2026</a:t>
            </a:fld>
            <a:endParaRPr lang="en-US"/>
          </a:p>
        </p:txBody>
      </p:sp>
      <p:sp>
        <p:nvSpPr>
          <p:cNvPr id="5" name="Footer Placeholder 4">
            <a:extLst>
              <a:ext uri="{FF2B5EF4-FFF2-40B4-BE49-F238E27FC236}">
                <a16:creationId xmlns:a16="http://schemas.microsoft.com/office/drawing/2014/main" id="{77610CE6-E48D-6C24-2CEF-BC51F8DA41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7378833-8F8D-E188-386B-264AF515A4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E5C43E-C845-4439-A14F-8F44C4EAB002}" type="slidenum">
              <a:rPr lang="en-US" smtClean="0"/>
              <a:t>‹#›</a:t>
            </a:fld>
            <a:endParaRPr lang="en-US"/>
          </a:p>
        </p:txBody>
      </p:sp>
    </p:spTree>
    <p:extLst>
      <p:ext uri="{BB962C8B-B14F-4D97-AF65-F5344CB8AC3E}">
        <p14:creationId xmlns:p14="http://schemas.microsoft.com/office/powerpoint/2010/main" val="40523699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81"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15.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24742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a:t>
            </a:r>
          </a:p>
        </p:txBody>
      </p:sp>
      <p:sp>
        <p:nvSpPr>
          <p:cNvPr id="34" name="Rectangle: Rounded Corners 33"/>
          <p:cNvSpPr/>
          <p:nvPr/>
        </p:nvSpPr>
        <p:spPr>
          <a:xfrm>
            <a:off x="194617" y="59988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Introduction </a:t>
            </a:r>
          </a:p>
        </p:txBody>
      </p:sp>
      <p:sp>
        <p:nvSpPr>
          <p:cNvPr id="46" name="TextBox 45"/>
          <p:cNvSpPr txBox="1"/>
          <p:nvPr/>
        </p:nvSpPr>
        <p:spPr>
          <a:xfrm>
            <a:off x="329269" y="5104240"/>
            <a:ext cx="2013885"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115</a:t>
            </a:r>
          </a:p>
          <a:p>
            <a:r>
              <a:rPr lang="en-US" sz="2000" dirty="0">
                <a:latin typeface="Times New Roman" panose="02020603050405020304" pitchFamily="18" charset="0"/>
                <a:cs typeface="Times New Roman" panose="02020603050405020304" pitchFamily="18" charset="0"/>
              </a:rPr>
              <a:t>Critical Thinking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1018129" cy="4556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pPr lvl="0">
              <a:defRPr/>
            </a:pPr>
            <a:r>
              <a:rPr lang="en-US" sz="2800" b="1" dirty="0">
                <a:latin typeface="Times New Roman" panose="02020603050405020304" pitchFamily="18" charset="0"/>
                <a:cs typeface="Times New Roman" panose="02020603050405020304" pitchFamily="18" charset="0"/>
              </a:rPr>
              <a:t>About the course: </a:t>
            </a:r>
          </a:p>
        </p:txBody>
      </p:sp>
      <p:sp>
        <p:nvSpPr>
          <p:cNvPr id="5" name="Rectangle 4"/>
          <p:cNvSpPr/>
          <p:nvPr/>
        </p:nvSpPr>
        <p:spPr>
          <a:xfrm>
            <a:off x="942308" y="935396"/>
            <a:ext cx="1570842"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401566" cy="369332"/>
          </a:xfrm>
          <a:prstGeom prst="rect">
            <a:avLst/>
          </a:prstGeom>
          <a:noFill/>
        </p:spPr>
        <p:txBody>
          <a:bodyPr wrap="square" rtlCol="0">
            <a:spAutoFit/>
          </a:bodyPr>
          <a:lstStyle/>
          <a:p>
            <a:pPr lvl="0" algn="ctr">
              <a:defRPr/>
            </a:pPr>
            <a:r>
              <a:rPr lang="en-US" dirty="0">
                <a:solidFill>
                  <a:prstClr val="white"/>
                </a:solidFill>
                <a:latin typeface="Times New Roman" panose="02020603050405020304" pitchFamily="18" charset="0"/>
                <a:cs typeface="Times New Roman" panose="02020603050405020304" pitchFamily="18" charset="0"/>
              </a:rPr>
              <a:t>Introduction</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1779182"/>
            <a:ext cx="10812720" cy="5283498"/>
          </a:xfrm>
          <a:prstGeom prst="rect">
            <a:avLst/>
          </a:prstGeom>
          <a:noFill/>
        </p:spPr>
        <p:txBody>
          <a:bodyPr wrap="square" rtlCol="0">
            <a:spAutoFit/>
          </a:bodyPr>
          <a:lstStyle/>
          <a:p>
            <a:pPr marL="0" marR="76835" lvl="0" indent="292100" algn="just" defTabSz="914400" rtl="0" eaLnBrk="1" fontAlgn="auto" latinLnBrk="0" hangingPunct="1">
              <a:lnSpc>
                <a:spcPct val="115000"/>
              </a:lnSpc>
              <a:spcBef>
                <a:spcPts val="10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rPr>
              <a:t>This course is designed to improve a student's ability to </a:t>
            </a:r>
            <a:r>
              <a:rPr kumimoji="0" lang="en-US" sz="24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rPr>
              <a:t>analyse</a:t>
            </a: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rPr>
              <a:t> and evaluate the kinds of arguments and theories commonly met with in everyday life. The course also helps </a:t>
            </a: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students improve their own arguments and presentations by showing them how to draw sound conclusions from available evidence and how to construct well-reasoned cases to support these conclusions.</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just" defTabSz="914400" rtl="0" eaLnBrk="1" fontAlgn="auto" latinLnBrk="0" hangingPunct="1">
              <a:lnSpc>
                <a:spcPct val="115000"/>
              </a:lnSpc>
              <a:spcBef>
                <a:spcPts val="0"/>
              </a:spcBef>
              <a:spcAft>
                <a:spcPts val="800"/>
              </a:spcAft>
              <a:buClrTx/>
              <a:buSzTx/>
              <a:buFontTx/>
              <a:buNone/>
              <a:tabLst>
                <a:tab pos="1143000" algn="l"/>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Although the course focuses on the informal logic of everyday language, it includes some training in elementary formal logic. Students are taught how to apply fundamental rules and standards of logical reasoning to the sorts of arguments encountered in newspapers, magazines and other media, and university-level textbooks in most fields.</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5E091-97EC-D392-0B7F-3B4CEC73C0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266D7D-8E69-91A7-8A25-BDF7160C3371}"/>
              </a:ext>
            </a:extLst>
          </p:cNvPr>
          <p:cNvSpPr/>
          <p:nvPr/>
        </p:nvSpPr>
        <p:spPr>
          <a:xfrm>
            <a:off x="617279" y="1685494"/>
            <a:ext cx="11018129" cy="4556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8669C1-575F-BAAA-E3AA-81BEA45D5603}"/>
              </a:ext>
            </a:extLst>
          </p:cNvPr>
          <p:cNvSpPr txBox="1"/>
          <p:nvPr/>
        </p:nvSpPr>
        <p:spPr>
          <a:xfrm>
            <a:off x="2513150" y="1019069"/>
            <a:ext cx="3902032" cy="521970"/>
          </a:xfrm>
          <a:prstGeom prst="rect">
            <a:avLst/>
          </a:prstGeom>
          <a:noFill/>
        </p:spPr>
        <p:txBody>
          <a:bodyPr wrap="square" rtlCol="0">
            <a:spAutoFit/>
          </a:bodyPr>
          <a:lstStyle/>
          <a:p>
            <a:pPr lvl="0">
              <a:defRPr/>
            </a:pPr>
            <a:r>
              <a:rPr lang="en-US" sz="2800" b="1" dirty="0">
                <a:latin typeface="Times New Roman" panose="02020603050405020304" pitchFamily="18" charset="0"/>
                <a:cs typeface="Times New Roman" panose="02020603050405020304" pitchFamily="18" charset="0"/>
              </a:rPr>
              <a:t>Course Objectives: </a:t>
            </a:r>
          </a:p>
        </p:txBody>
      </p:sp>
      <p:sp>
        <p:nvSpPr>
          <p:cNvPr id="5" name="Rectangle 4">
            <a:extLst>
              <a:ext uri="{FF2B5EF4-FFF2-40B4-BE49-F238E27FC236}">
                <a16:creationId xmlns:a16="http://schemas.microsoft.com/office/drawing/2014/main" id="{0AA961F0-385D-ECB3-EB15-D64ADA4F4756}"/>
              </a:ext>
            </a:extLst>
          </p:cNvPr>
          <p:cNvSpPr/>
          <p:nvPr/>
        </p:nvSpPr>
        <p:spPr>
          <a:xfrm>
            <a:off x="942308" y="935396"/>
            <a:ext cx="1570842"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61C5A2-8F1C-A4B8-6371-3E727095080E}"/>
              </a:ext>
            </a:extLst>
          </p:cNvPr>
          <p:cNvSpPr txBox="1"/>
          <p:nvPr/>
        </p:nvSpPr>
        <p:spPr>
          <a:xfrm>
            <a:off x="1111584" y="975974"/>
            <a:ext cx="1401566" cy="369332"/>
          </a:xfrm>
          <a:prstGeom prst="rect">
            <a:avLst/>
          </a:prstGeom>
          <a:noFill/>
        </p:spPr>
        <p:txBody>
          <a:bodyPr wrap="square" rtlCol="0">
            <a:spAutoFit/>
          </a:bodyPr>
          <a:lstStyle/>
          <a:p>
            <a:pPr lvl="0" algn="ctr">
              <a:defRPr/>
            </a:pPr>
            <a:r>
              <a:rPr lang="en-US" dirty="0">
                <a:solidFill>
                  <a:prstClr val="white"/>
                </a:solidFill>
                <a:latin typeface="Times New Roman" panose="02020603050405020304" pitchFamily="18" charset="0"/>
                <a:cs typeface="Times New Roman" panose="02020603050405020304" pitchFamily="18" charset="0"/>
              </a:rPr>
              <a:t>Introduction</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D82A3D5-BE4C-4368-3A70-6EB9C7883E3A}"/>
              </a:ext>
            </a:extLst>
          </p:cNvPr>
          <p:cNvSpPr txBox="1"/>
          <p:nvPr/>
        </p:nvSpPr>
        <p:spPr>
          <a:xfrm>
            <a:off x="708692" y="1779182"/>
            <a:ext cx="10812720" cy="4659224"/>
          </a:xfrm>
          <a:prstGeom prst="rect">
            <a:avLst/>
          </a:prstGeom>
          <a:noFill/>
        </p:spPr>
        <p:txBody>
          <a:bodyPr wrap="square" rtlCol="0">
            <a:spAutoFit/>
          </a:bodyPr>
          <a:lstStyle/>
          <a:p>
            <a:pPr marL="342900" marR="0" lvl="0" indent="-342900" algn="just" rtl="0">
              <a:lnSpc>
                <a:spcPct val="107000"/>
              </a:lnSpc>
              <a:spcBef>
                <a:spcPts val="95"/>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Demonstrate an understanding of the nature of critical and analytical thinking.</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95"/>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Create well-written answers and opinions about a variety of topics using critical thinking skills and models.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95"/>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Detect errors in reasoning and explain how the reasoning is in error</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95"/>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Evaluate evidence and make appropriate inferences from that evidence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95"/>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Experience group dynamics through collaborative learning activities during the semester.</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5"/>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Analyze and interpret data.</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F142E2F-D06F-6D6D-92D9-7232E0FD55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3064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2F8F9-91A5-3A09-7FA2-12F4A8128B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E4224D-0FB4-2F7D-6665-0F6E1A7186DE}"/>
              </a:ext>
            </a:extLst>
          </p:cNvPr>
          <p:cNvSpPr/>
          <p:nvPr/>
        </p:nvSpPr>
        <p:spPr>
          <a:xfrm>
            <a:off x="617279" y="1367374"/>
            <a:ext cx="11018129" cy="54906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0A534C-AADA-D34C-8698-9137ED56C998}"/>
              </a:ext>
            </a:extLst>
          </p:cNvPr>
          <p:cNvSpPr txBox="1"/>
          <p:nvPr/>
        </p:nvSpPr>
        <p:spPr>
          <a:xfrm>
            <a:off x="2513150" y="807134"/>
            <a:ext cx="3902032" cy="521970"/>
          </a:xfrm>
          <a:prstGeom prst="rect">
            <a:avLst/>
          </a:prstGeom>
          <a:noFill/>
        </p:spPr>
        <p:txBody>
          <a:bodyPr wrap="square" rtlCol="0">
            <a:spAutoFit/>
          </a:bodyPr>
          <a:lstStyle/>
          <a:p>
            <a:pPr lvl="0">
              <a:defRPr/>
            </a:pPr>
            <a:r>
              <a:rPr lang="en-US" sz="2800" b="1" dirty="0">
                <a:latin typeface="Times New Roman" panose="02020603050405020304" pitchFamily="18" charset="0"/>
                <a:cs typeface="Times New Roman" panose="02020603050405020304" pitchFamily="18" charset="0"/>
              </a:rPr>
              <a:t>Topics: </a:t>
            </a:r>
          </a:p>
        </p:txBody>
      </p:sp>
      <p:sp>
        <p:nvSpPr>
          <p:cNvPr id="5" name="Rectangle 4">
            <a:extLst>
              <a:ext uri="{FF2B5EF4-FFF2-40B4-BE49-F238E27FC236}">
                <a16:creationId xmlns:a16="http://schemas.microsoft.com/office/drawing/2014/main" id="{9CA9E489-2A8B-7CA4-4B50-92E6BB52741E}"/>
              </a:ext>
            </a:extLst>
          </p:cNvPr>
          <p:cNvSpPr/>
          <p:nvPr/>
        </p:nvSpPr>
        <p:spPr>
          <a:xfrm>
            <a:off x="942308" y="616227"/>
            <a:ext cx="1570842"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FFB33F0-0D89-1AB6-7002-BDC7FDC670D0}"/>
              </a:ext>
            </a:extLst>
          </p:cNvPr>
          <p:cNvSpPr txBox="1"/>
          <p:nvPr/>
        </p:nvSpPr>
        <p:spPr>
          <a:xfrm>
            <a:off x="1111584" y="807134"/>
            <a:ext cx="1401566" cy="369332"/>
          </a:xfrm>
          <a:prstGeom prst="rect">
            <a:avLst/>
          </a:prstGeom>
          <a:noFill/>
        </p:spPr>
        <p:txBody>
          <a:bodyPr wrap="square" rtlCol="0">
            <a:spAutoFit/>
          </a:bodyPr>
          <a:lstStyle/>
          <a:p>
            <a:pPr lvl="0" algn="ctr">
              <a:defRPr/>
            </a:pPr>
            <a:r>
              <a:rPr lang="en-US" dirty="0">
                <a:solidFill>
                  <a:prstClr val="white"/>
                </a:solidFill>
                <a:latin typeface="Times New Roman" panose="02020603050405020304" pitchFamily="18" charset="0"/>
                <a:cs typeface="Times New Roman" panose="02020603050405020304" pitchFamily="18" charset="0"/>
              </a:rPr>
              <a:t>Introduction</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710DE46-23E7-77D2-A65A-976BE8E072F5}"/>
              </a:ext>
            </a:extLst>
          </p:cNvPr>
          <p:cNvSpPr txBox="1"/>
          <p:nvPr/>
        </p:nvSpPr>
        <p:spPr>
          <a:xfrm>
            <a:off x="689640" y="1329104"/>
            <a:ext cx="10812720" cy="6219651"/>
          </a:xfrm>
          <a:prstGeom prst="rect">
            <a:avLst/>
          </a:prstGeom>
          <a:noFill/>
        </p:spPr>
        <p:txBody>
          <a:bodyPr wrap="square" rtlCol="0">
            <a:spAutoFit/>
          </a:bodyPr>
          <a:lstStyle/>
          <a:p>
            <a:pPr marL="342900" marR="0" lvl="0" indent="-342900" algn="just" rtl="0">
              <a:lnSpc>
                <a:spcPct val="115000"/>
              </a:lnSpc>
              <a:spcBef>
                <a:spcPts val="110"/>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Introduction: The Language of Argumentation</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Analyzing Arguments: Content and Structure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Evaluating Arguments: Validity, Soundness, and Problems of Interpretation</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Syllogistic Reasoning</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Common Fallacies of Reasoning</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4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Nondeductive</a:t>
            </a: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Arguments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The Use and Misuse of Statistics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Explanations and Empirical Theories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Conceptual Theories and Definitions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Writing a Short Critical Essay</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DD0108E-F80D-C0FB-63B2-7D364F66C9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5851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home/claude/topic1_mo/assets/logo.png"/>
          <p:cNvPicPr>
            <a:picLocks noChangeAspect="1"/>
          </p:cNvPicPr>
          <p:nvPr/>
        </p:nvPicPr>
        <p:blipFill>
          <a:blip r:embed="rId3"/>
          <a:stretch>
            <a:fillRect/>
          </a:stretch>
        </p:blipFill>
        <p:spPr>
          <a:xfrm>
            <a:off x="10177272" y="320040"/>
            <a:ext cx="1554480" cy="726728"/>
          </a:xfrm>
          <a:prstGeom prst="rect">
            <a:avLst/>
          </a:prstGeom>
        </p:spPr>
      </p:pic>
      <p:sp>
        <p:nvSpPr>
          <p:cNvPr id="3" name="Shape 0"/>
          <p:cNvSpPr/>
          <p:nvPr/>
        </p:nvSpPr>
        <p:spPr>
          <a:xfrm>
            <a:off x="457200" y="960120"/>
            <a:ext cx="9537192" cy="0"/>
          </a:xfrm>
          <a:prstGeom prst="line">
            <a:avLst/>
          </a:prstGeom>
          <a:noFill/>
          <a:ln w="15875">
            <a:solidFill>
              <a:srgbClr val="1A1A1A"/>
            </a:solidFill>
            <a:prstDash val="solid"/>
          </a:ln>
        </p:spPr>
        <p:txBody>
          <a:bodyPr/>
          <a:lstStyle/>
          <a:p>
            <a:endParaRPr lang="en-US"/>
          </a:p>
        </p:txBody>
      </p:sp>
      <p:sp>
        <p:nvSpPr>
          <p:cNvPr id="5" name="Text 2"/>
          <p:cNvSpPr txBox="1"/>
          <p:nvPr/>
        </p:nvSpPr>
        <p:spPr>
          <a:xfrm>
            <a:off x="466344" y="1325880"/>
            <a:ext cx="10515600" cy="640080"/>
          </a:xfrm>
          <a:prstGeom prst="rect">
            <a:avLst/>
          </a:prstGeom>
          <a:noFill/>
          <a:ln/>
        </p:spPr>
        <p:txBody>
          <a:bodyPr wrap="square" lIns="0" tIns="0" rIns="0" bIns="0" rtlCol="0" anchor="ctr"/>
          <a:lstStyle/>
          <a:p>
            <a:pPr lvl="0" algn="just">
              <a:lnSpc>
                <a:spcPct val="115000"/>
              </a:lnSpc>
              <a:spcBef>
                <a:spcPts val="110"/>
              </a:spcBef>
              <a:spcAft>
                <a:spcPts val="800"/>
              </a:spcAft>
              <a:tabLst>
                <a:tab pos="1206500" algn="l"/>
              </a:tabLst>
              <a:defRPr/>
            </a:pPr>
            <a:r>
              <a:rPr lang="en-US" sz="2800" b="1" dirty="0">
                <a:solidFill>
                  <a:srgbClr val="000000"/>
                </a:solidFill>
                <a:latin typeface="Calibri" panose="020F0502020204030204" pitchFamily="34" charset="0"/>
                <a:ea typeface="Calibri" panose="020F0502020204030204" pitchFamily="34" charset="0"/>
                <a:cs typeface="Arial" panose="020B0604020202020204" pitchFamily="34" charset="0"/>
              </a:rPr>
              <a:t>Topic 1:Introduction: The Language of Argumentation</a:t>
            </a:r>
            <a:endParaRPr lang="en-US" sz="2000" b="1"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sp>
        <p:nvSpPr>
          <p:cNvPr id="7" name="Shape 4"/>
          <p:cNvSpPr/>
          <p:nvPr/>
        </p:nvSpPr>
        <p:spPr>
          <a:xfrm>
            <a:off x="457200" y="2971800"/>
            <a:ext cx="2624328" cy="32461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8" name="Shape 5"/>
          <p:cNvSpPr/>
          <p:nvPr/>
        </p:nvSpPr>
        <p:spPr>
          <a:xfrm>
            <a:off x="685800" y="3227832"/>
            <a:ext cx="502920" cy="502920"/>
          </a:xfrm>
          <a:prstGeom prst="ellipse">
            <a:avLst/>
          </a:prstGeom>
          <a:solidFill>
            <a:srgbClr val="203E5F"/>
          </a:solidFill>
          <a:ln/>
        </p:spPr>
        <p:txBody>
          <a:bodyPr/>
          <a:lstStyle/>
          <a:p>
            <a:endParaRPr lang="en-US"/>
          </a:p>
        </p:txBody>
      </p:sp>
      <p:sp>
        <p:nvSpPr>
          <p:cNvPr id="9" name="Text 6"/>
          <p:cNvSpPr txBox="1"/>
          <p:nvPr/>
        </p:nvSpPr>
        <p:spPr>
          <a:xfrm>
            <a:off x="685800" y="3227832"/>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10" name="Text 7"/>
          <p:cNvSpPr txBox="1"/>
          <p:nvPr/>
        </p:nvSpPr>
        <p:spPr>
          <a:xfrm>
            <a:off x="640080" y="3931920"/>
            <a:ext cx="2258568" cy="77724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Why Language Matters</a:t>
            </a:r>
            <a:endParaRPr lang="en-US" dirty="0"/>
          </a:p>
        </p:txBody>
      </p:sp>
      <p:sp>
        <p:nvSpPr>
          <p:cNvPr id="11" name="Text 8"/>
          <p:cNvSpPr txBox="1"/>
          <p:nvPr/>
        </p:nvSpPr>
        <p:spPr>
          <a:xfrm>
            <a:off x="640080" y="4709160"/>
            <a:ext cx="2258568" cy="1325880"/>
          </a:xfrm>
          <a:prstGeom prst="rect">
            <a:avLst/>
          </a:prstGeom>
          <a:noFill/>
          <a:ln/>
        </p:spPr>
        <p:txBody>
          <a:bodyPr wrap="square" lIns="0" tIns="0" rIns="0" bIns="0" rtlCol="0" anchor="ctr"/>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Everyone is trying to convince you — precise language is your defense.</a:t>
            </a:r>
            <a:endParaRPr lang="en-US" dirty="0"/>
          </a:p>
        </p:txBody>
      </p:sp>
      <p:sp>
        <p:nvSpPr>
          <p:cNvPr id="12" name="Shape 9"/>
          <p:cNvSpPr/>
          <p:nvPr/>
        </p:nvSpPr>
        <p:spPr>
          <a:xfrm>
            <a:off x="3282696" y="2971800"/>
            <a:ext cx="2624328" cy="32461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3" name="Shape 10"/>
          <p:cNvSpPr/>
          <p:nvPr/>
        </p:nvSpPr>
        <p:spPr>
          <a:xfrm>
            <a:off x="3511296" y="3227832"/>
            <a:ext cx="502920" cy="502920"/>
          </a:xfrm>
          <a:prstGeom prst="ellipse">
            <a:avLst/>
          </a:prstGeom>
          <a:solidFill>
            <a:srgbClr val="203E5F"/>
          </a:solidFill>
          <a:ln/>
        </p:spPr>
        <p:txBody>
          <a:bodyPr/>
          <a:lstStyle/>
          <a:p>
            <a:endParaRPr lang="en-US"/>
          </a:p>
        </p:txBody>
      </p:sp>
      <p:sp>
        <p:nvSpPr>
          <p:cNvPr id="14" name="Text 11"/>
          <p:cNvSpPr txBox="1"/>
          <p:nvPr/>
        </p:nvSpPr>
        <p:spPr>
          <a:xfrm>
            <a:off x="3511296" y="3227832"/>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5" name="Text 12"/>
          <p:cNvSpPr txBox="1"/>
          <p:nvPr/>
        </p:nvSpPr>
        <p:spPr>
          <a:xfrm>
            <a:off x="3465576" y="3931920"/>
            <a:ext cx="2258568" cy="77724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Claims</a:t>
            </a:r>
            <a:endParaRPr lang="en-US" dirty="0"/>
          </a:p>
        </p:txBody>
      </p:sp>
      <p:sp>
        <p:nvSpPr>
          <p:cNvPr id="16" name="Text 13"/>
          <p:cNvSpPr txBox="1"/>
          <p:nvPr/>
        </p:nvSpPr>
        <p:spPr>
          <a:xfrm>
            <a:off x="3465576" y="4709160"/>
            <a:ext cx="2258568" cy="1325880"/>
          </a:xfrm>
          <a:prstGeom prst="rect">
            <a:avLst/>
          </a:prstGeom>
          <a:noFill/>
          <a:ln/>
        </p:spPr>
        <p:txBody>
          <a:bodyPr wrap="square" lIns="0" tIns="0" rIns="0" bIns="0" rtlCol="0" anchor="ctr"/>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The building block: a declarative sentence that's true or false.</a:t>
            </a:r>
            <a:endParaRPr lang="en-US" dirty="0"/>
          </a:p>
        </p:txBody>
      </p:sp>
      <p:sp>
        <p:nvSpPr>
          <p:cNvPr id="17" name="Shape 14"/>
          <p:cNvSpPr/>
          <p:nvPr/>
        </p:nvSpPr>
        <p:spPr>
          <a:xfrm>
            <a:off x="6108192" y="2971800"/>
            <a:ext cx="2624328" cy="32461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8" name="Shape 15"/>
          <p:cNvSpPr/>
          <p:nvPr/>
        </p:nvSpPr>
        <p:spPr>
          <a:xfrm>
            <a:off x="6336792" y="3227832"/>
            <a:ext cx="502920" cy="502920"/>
          </a:xfrm>
          <a:prstGeom prst="ellipse">
            <a:avLst/>
          </a:prstGeom>
          <a:solidFill>
            <a:srgbClr val="203E5F"/>
          </a:solidFill>
          <a:ln/>
        </p:spPr>
        <p:txBody>
          <a:bodyPr/>
          <a:lstStyle/>
          <a:p>
            <a:endParaRPr lang="en-US"/>
          </a:p>
        </p:txBody>
      </p:sp>
      <p:sp>
        <p:nvSpPr>
          <p:cNvPr id="19" name="Text 16"/>
          <p:cNvSpPr txBox="1"/>
          <p:nvPr/>
        </p:nvSpPr>
        <p:spPr>
          <a:xfrm>
            <a:off x="6336792" y="3227832"/>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20" name="Text 17"/>
          <p:cNvSpPr txBox="1"/>
          <p:nvPr/>
        </p:nvSpPr>
        <p:spPr>
          <a:xfrm>
            <a:off x="6291072" y="3931920"/>
            <a:ext cx="2258568" cy="77724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Arguments</a:t>
            </a:r>
            <a:endParaRPr lang="en-US" dirty="0"/>
          </a:p>
        </p:txBody>
      </p:sp>
      <p:sp>
        <p:nvSpPr>
          <p:cNvPr id="21" name="Text 18"/>
          <p:cNvSpPr txBox="1"/>
          <p:nvPr/>
        </p:nvSpPr>
        <p:spPr>
          <a:xfrm>
            <a:off x="6291072" y="4709160"/>
            <a:ext cx="2258568" cy="1325880"/>
          </a:xfrm>
          <a:prstGeom prst="rect">
            <a:avLst/>
          </a:prstGeom>
          <a:noFill/>
          <a:ln/>
        </p:spPr>
        <p:txBody>
          <a:bodyPr wrap="square" lIns="0" tIns="0" rIns="0" bIns="0" rtlCol="0" anchor="ctr"/>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Premises offered as reasons for a conclusion — and what isn't one.</a:t>
            </a:r>
            <a:endParaRPr lang="en-US" dirty="0"/>
          </a:p>
        </p:txBody>
      </p:sp>
      <p:sp>
        <p:nvSpPr>
          <p:cNvPr id="22" name="Shape 19"/>
          <p:cNvSpPr/>
          <p:nvPr/>
        </p:nvSpPr>
        <p:spPr>
          <a:xfrm>
            <a:off x="8933688" y="2971800"/>
            <a:ext cx="2624328" cy="32461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23" name="Shape 20"/>
          <p:cNvSpPr/>
          <p:nvPr/>
        </p:nvSpPr>
        <p:spPr>
          <a:xfrm>
            <a:off x="9162288" y="3227832"/>
            <a:ext cx="502920" cy="502920"/>
          </a:xfrm>
          <a:prstGeom prst="ellipse">
            <a:avLst/>
          </a:prstGeom>
          <a:solidFill>
            <a:srgbClr val="203E5F"/>
          </a:solidFill>
          <a:ln/>
        </p:spPr>
        <p:txBody>
          <a:bodyPr/>
          <a:lstStyle/>
          <a:p>
            <a:endParaRPr lang="en-US"/>
          </a:p>
        </p:txBody>
      </p:sp>
      <p:sp>
        <p:nvSpPr>
          <p:cNvPr id="24" name="Text 21"/>
          <p:cNvSpPr txBox="1"/>
          <p:nvPr/>
        </p:nvSpPr>
        <p:spPr>
          <a:xfrm>
            <a:off x="9162288" y="3227832"/>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4</a:t>
            </a:r>
            <a:endParaRPr lang="en-US" sz="1800" dirty="0"/>
          </a:p>
        </p:txBody>
      </p:sp>
      <p:sp>
        <p:nvSpPr>
          <p:cNvPr id="25" name="Text 22"/>
          <p:cNvSpPr txBox="1"/>
          <p:nvPr/>
        </p:nvSpPr>
        <p:spPr>
          <a:xfrm>
            <a:off x="9116568" y="3931920"/>
            <a:ext cx="2258568" cy="777240"/>
          </a:xfrm>
          <a:prstGeom prst="rect">
            <a:avLst/>
          </a:prstGeom>
          <a:noFill/>
          <a:ln/>
        </p:spPr>
        <p:txBody>
          <a:bodyPr wrap="square" lIns="0" tIns="0" rIns="0" bIns="0" rtlCol="0" anchor="ctr"/>
          <a:lstStyle/>
          <a:p>
            <a:pPr marL="0" indent="0">
              <a:buNone/>
            </a:pPr>
            <a:r>
              <a:rPr lang="en-US" b="1" dirty="0">
                <a:solidFill>
                  <a:srgbClr val="203E5F"/>
                </a:solidFill>
                <a:latin typeface="Calibri" pitchFamily="34" charset="0"/>
                <a:ea typeface="Calibri" pitchFamily="34" charset="-122"/>
                <a:cs typeface="Calibri" pitchFamily="34" charset="-120"/>
              </a:rPr>
              <a:t>Working Vocabulary</a:t>
            </a:r>
            <a:endParaRPr lang="en-US" dirty="0"/>
          </a:p>
        </p:txBody>
      </p:sp>
      <p:sp>
        <p:nvSpPr>
          <p:cNvPr id="26" name="Text 23"/>
          <p:cNvSpPr txBox="1"/>
          <p:nvPr/>
        </p:nvSpPr>
        <p:spPr>
          <a:xfrm>
            <a:off x="9116568" y="4709160"/>
            <a:ext cx="2258568" cy="1325880"/>
          </a:xfrm>
          <a:prstGeom prst="rect">
            <a:avLst/>
          </a:prstGeom>
          <a:noFill/>
          <a:ln/>
        </p:spPr>
        <p:txBody>
          <a:bodyPr wrap="square" lIns="0" tIns="0" rIns="0" bIns="0" rtlCol="0" anchor="ctr"/>
          <a:lstStyle/>
          <a:p>
            <a:pPr marL="0" indent="0">
              <a:lnSpc>
                <a:spcPct val="115000"/>
              </a:lnSpc>
              <a:buNone/>
            </a:pPr>
            <a:r>
              <a:rPr lang="en-US" dirty="0">
                <a:solidFill>
                  <a:srgbClr val="26313F"/>
                </a:solidFill>
                <a:latin typeface="Calibri" pitchFamily="34" charset="0"/>
                <a:ea typeface="Calibri" pitchFamily="34" charset="-122"/>
                <a:cs typeface="Calibri" pitchFamily="34" charset="-120"/>
              </a:rPr>
              <a:t>A glossary you'll reuse in every topic that follows.</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Tm="48536"/>
    </mc:Choice>
    <mc:Fallback xmlns="">
      <p:transition spd="slow" advTm="4853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home/claude/topic2_mo/assets/logo.png"/>
          <p:cNvPicPr>
            <a:picLocks noChangeAspect="1"/>
          </p:cNvPicPr>
          <p:nvPr/>
        </p:nvPicPr>
        <p:blipFill>
          <a:blip r:embed="rId3"/>
          <a:stretch>
            <a:fillRect/>
          </a:stretch>
        </p:blipFill>
        <p:spPr>
          <a:xfrm>
            <a:off x="10360152" y="274320"/>
            <a:ext cx="1417320" cy="662605"/>
          </a:xfrm>
          <a:prstGeom prst="rect">
            <a:avLst/>
          </a:prstGeom>
        </p:spPr>
      </p:pic>
      <p:sp>
        <p:nvSpPr>
          <p:cNvPr id="3" name="Shape 0"/>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4" name="Text 1"/>
          <p:cNvSpPr txBox="1"/>
          <p:nvPr/>
        </p:nvSpPr>
        <p:spPr>
          <a:xfrm>
            <a:off x="457200" y="1005840"/>
            <a:ext cx="10515600" cy="365760"/>
          </a:xfrm>
          <a:prstGeom prst="rect">
            <a:avLst/>
          </a:prstGeom>
          <a:noFill/>
          <a:ln/>
        </p:spPr>
        <p:txBody>
          <a:bodyPr wrap="square" lIns="0" tIns="0" rIns="0" bIns="0" rtlCol="0" anchor="ctr"/>
          <a:lstStyle/>
          <a:p>
            <a:pPr marL="0" indent="0">
              <a:buNone/>
            </a:pPr>
            <a:endParaRPr lang="en-US" sz="1800" dirty="0"/>
          </a:p>
        </p:txBody>
      </p:sp>
      <p:sp>
        <p:nvSpPr>
          <p:cNvPr id="5" name="Text 2"/>
          <p:cNvSpPr txBox="1"/>
          <p:nvPr/>
        </p:nvSpPr>
        <p:spPr>
          <a:xfrm>
            <a:off x="457200" y="1417320"/>
            <a:ext cx="11247120" cy="731520"/>
          </a:xfrm>
          <a:prstGeom prst="rect">
            <a:avLst/>
          </a:prstGeom>
          <a:noFill/>
          <a:ln/>
        </p:spPr>
        <p:txBody>
          <a:bodyPr wrap="square" lIns="0" tIns="0" rIns="0" bIns="0" rtlCol="0" anchor="ctr"/>
          <a:lstStyle/>
          <a:p>
            <a:r>
              <a:rPr lang="en-US" sz="2800" b="1" dirty="0">
                <a:solidFill>
                  <a:srgbClr val="000000"/>
                </a:solidFill>
                <a:latin typeface="Calibri" panose="020F0502020204030204" pitchFamily="34" charset="0"/>
                <a:ea typeface="Calibri" panose="020F0502020204030204" pitchFamily="34" charset="0"/>
                <a:cs typeface="Arial" panose="020B0604020202020204" pitchFamily="34" charset="0"/>
              </a:rPr>
              <a:t>Topic 2: Analyzing Arguments: Content and Structure</a:t>
            </a:r>
            <a:endParaRPr lang="en-US" sz="2000" b="1"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500" dirty="0"/>
          </a:p>
        </p:txBody>
      </p:sp>
      <p:sp>
        <p:nvSpPr>
          <p:cNvPr id="6" name="Shape 3"/>
          <p:cNvSpPr/>
          <p:nvPr/>
        </p:nvSpPr>
        <p:spPr>
          <a:xfrm>
            <a:off x="457200"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7" name="Shape 4"/>
          <p:cNvSpPr/>
          <p:nvPr/>
        </p:nvSpPr>
        <p:spPr>
          <a:xfrm>
            <a:off x="685800" y="2679192"/>
            <a:ext cx="548640" cy="548640"/>
          </a:xfrm>
          <a:prstGeom prst="ellipse">
            <a:avLst/>
          </a:prstGeom>
          <a:solidFill>
            <a:srgbClr val="203E5F"/>
          </a:solidFill>
          <a:ln/>
        </p:spPr>
        <p:txBody>
          <a:bodyPr/>
          <a:lstStyle/>
          <a:p>
            <a:endParaRPr lang="en-US"/>
          </a:p>
        </p:txBody>
      </p:sp>
      <p:sp>
        <p:nvSpPr>
          <p:cNvPr id="8" name="Text 5"/>
          <p:cNvSpPr txBox="1"/>
          <p:nvPr/>
        </p:nvSpPr>
        <p:spPr>
          <a:xfrm>
            <a:off x="685800"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9" name="Text 6"/>
          <p:cNvSpPr txBox="1"/>
          <p:nvPr/>
        </p:nvSpPr>
        <p:spPr>
          <a:xfrm>
            <a:off x="640080"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Why We Repair Arguments</a:t>
            </a:r>
            <a:endParaRPr lang="en-US" sz="1800" dirty="0"/>
          </a:p>
        </p:txBody>
      </p:sp>
      <p:sp>
        <p:nvSpPr>
          <p:cNvPr id="10" name="Shape 7"/>
          <p:cNvSpPr/>
          <p:nvPr/>
        </p:nvSpPr>
        <p:spPr>
          <a:xfrm>
            <a:off x="3282696"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1" name="Shape 8"/>
          <p:cNvSpPr/>
          <p:nvPr/>
        </p:nvSpPr>
        <p:spPr>
          <a:xfrm>
            <a:off x="3511296" y="2679192"/>
            <a:ext cx="548640" cy="548640"/>
          </a:xfrm>
          <a:prstGeom prst="ellipse">
            <a:avLst/>
          </a:prstGeom>
          <a:solidFill>
            <a:srgbClr val="203E5F"/>
          </a:solidFill>
          <a:ln/>
        </p:spPr>
        <p:txBody>
          <a:bodyPr/>
          <a:lstStyle/>
          <a:p>
            <a:endParaRPr lang="en-US"/>
          </a:p>
        </p:txBody>
      </p:sp>
      <p:sp>
        <p:nvSpPr>
          <p:cNvPr id="12" name="Text 9"/>
          <p:cNvSpPr txBox="1"/>
          <p:nvPr/>
        </p:nvSpPr>
        <p:spPr>
          <a:xfrm>
            <a:off x="3511296"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3" name="Text 10"/>
          <p:cNvSpPr txBox="1"/>
          <p:nvPr/>
        </p:nvSpPr>
        <p:spPr>
          <a:xfrm>
            <a:off x="3465576"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Rules for Filling Gaps</a:t>
            </a:r>
            <a:endParaRPr lang="en-US" sz="1800" dirty="0"/>
          </a:p>
        </p:txBody>
      </p:sp>
      <p:sp>
        <p:nvSpPr>
          <p:cNvPr id="14" name="Shape 11"/>
          <p:cNvSpPr/>
          <p:nvPr/>
        </p:nvSpPr>
        <p:spPr>
          <a:xfrm>
            <a:off x="6108192"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5" name="Shape 12"/>
          <p:cNvSpPr/>
          <p:nvPr/>
        </p:nvSpPr>
        <p:spPr>
          <a:xfrm>
            <a:off x="6336792" y="2679192"/>
            <a:ext cx="548640" cy="548640"/>
          </a:xfrm>
          <a:prstGeom prst="ellipse">
            <a:avLst/>
          </a:prstGeom>
          <a:solidFill>
            <a:srgbClr val="203E5F"/>
          </a:solidFill>
          <a:ln/>
        </p:spPr>
        <p:txBody>
          <a:bodyPr/>
          <a:lstStyle/>
          <a:p>
            <a:endParaRPr lang="en-US"/>
          </a:p>
        </p:txBody>
      </p:sp>
      <p:sp>
        <p:nvSpPr>
          <p:cNvPr id="16" name="Text 13"/>
          <p:cNvSpPr txBox="1"/>
          <p:nvPr/>
        </p:nvSpPr>
        <p:spPr>
          <a:xfrm>
            <a:off x="6336792"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17" name="Text 14"/>
          <p:cNvSpPr txBox="1"/>
          <p:nvPr/>
        </p:nvSpPr>
        <p:spPr>
          <a:xfrm>
            <a:off x="6291072"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Structure of Compound Claims</a:t>
            </a:r>
            <a:endParaRPr lang="en-US" sz="1800" dirty="0"/>
          </a:p>
        </p:txBody>
      </p:sp>
      <p:sp>
        <p:nvSpPr>
          <p:cNvPr id="18" name="Shape 15"/>
          <p:cNvSpPr/>
          <p:nvPr/>
        </p:nvSpPr>
        <p:spPr>
          <a:xfrm>
            <a:off x="8933688"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9" name="Shape 16"/>
          <p:cNvSpPr/>
          <p:nvPr/>
        </p:nvSpPr>
        <p:spPr>
          <a:xfrm>
            <a:off x="9162288" y="2679192"/>
            <a:ext cx="548640" cy="548640"/>
          </a:xfrm>
          <a:prstGeom prst="ellipse">
            <a:avLst/>
          </a:prstGeom>
          <a:solidFill>
            <a:srgbClr val="203E5F"/>
          </a:solidFill>
          <a:ln/>
        </p:spPr>
        <p:txBody>
          <a:bodyPr/>
          <a:lstStyle/>
          <a:p>
            <a:endParaRPr lang="en-US"/>
          </a:p>
        </p:txBody>
      </p:sp>
      <p:sp>
        <p:nvSpPr>
          <p:cNvPr id="20" name="Text 17"/>
          <p:cNvSpPr txBox="1"/>
          <p:nvPr/>
        </p:nvSpPr>
        <p:spPr>
          <a:xfrm>
            <a:off x="9162288"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4</a:t>
            </a:r>
            <a:endParaRPr lang="en-US" sz="1800" dirty="0"/>
          </a:p>
        </p:txBody>
      </p:sp>
      <p:sp>
        <p:nvSpPr>
          <p:cNvPr id="21" name="Text 18"/>
          <p:cNvSpPr txBox="1"/>
          <p:nvPr/>
        </p:nvSpPr>
        <p:spPr>
          <a:xfrm>
            <a:off x="9116568"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Structure of General Claims</a:t>
            </a:r>
            <a:endParaRPr lang="en-US" sz="1800" dirty="0"/>
          </a:p>
        </p:txBody>
      </p:sp>
      <p:sp>
        <p:nvSpPr>
          <p:cNvPr id="22" name="Text 19"/>
          <p:cNvSpPr txBox="1"/>
          <p:nvPr/>
        </p:nvSpPr>
        <p:spPr>
          <a:xfrm>
            <a:off x="457200" y="6400800"/>
            <a:ext cx="5943600" cy="365760"/>
          </a:xfrm>
          <a:prstGeom prst="rect">
            <a:avLst/>
          </a:prstGeom>
          <a:noFill/>
          <a:ln/>
        </p:spPr>
        <p:txBody>
          <a:bodyPr wrap="square" lIns="0" tIns="0" rIns="0" bIns="0" rtlCol="0" anchor="ctr"/>
          <a:lstStyle/>
          <a:p>
            <a:pPr marL="0" indent="0">
              <a:buNone/>
            </a:pPr>
            <a:r>
              <a:rPr lang="en-US" sz="1800" dirty="0">
                <a:solidFill>
                  <a:srgbClr val="5E6B7A"/>
                </a:solidFill>
                <a:latin typeface="Calibri" pitchFamily="34" charset="0"/>
                <a:ea typeface="Calibri" pitchFamily="34" charset="-122"/>
                <a:cs typeface="Calibri" pitchFamily="34" charset="-120"/>
              </a:rPr>
              <a:t> </a:t>
            </a:r>
            <a:endParaRPr lang="en-US" sz="1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home/claude/topic3_mo/assets/logo.png"/>
          <p:cNvPicPr>
            <a:picLocks noChangeAspect="1"/>
          </p:cNvPicPr>
          <p:nvPr/>
        </p:nvPicPr>
        <p:blipFill>
          <a:blip r:embed="rId3"/>
          <a:stretch>
            <a:fillRect/>
          </a:stretch>
        </p:blipFill>
        <p:spPr>
          <a:xfrm>
            <a:off x="10360152" y="274320"/>
            <a:ext cx="1417320" cy="662605"/>
          </a:xfrm>
          <a:prstGeom prst="rect">
            <a:avLst/>
          </a:prstGeom>
        </p:spPr>
      </p:pic>
      <p:sp>
        <p:nvSpPr>
          <p:cNvPr id="3" name="Shape 0"/>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5" name="Text 2"/>
          <p:cNvSpPr txBox="1"/>
          <p:nvPr/>
        </p:nvSpPr>
        <p:spPr>
          <a:xfrm>
            <a:off x="457200" y="1417320"/>
            <a:ext cx="11600688" cy="731520"/>
          </a:xfrm>
          <a:prstGeom prst="rect">
            <a:avLst/>
          </a:prstGeom>
          <a:noFill/>
          <a:ln/>
        </p:spPr>
        <p:txBody>
          <a:bodyPr wrap="square" lIns="0" tIns="0" rIns="0" bIns="0" rtlCol="0" anchor="ctr"/>
          <a:lstStyle/>
          <a:p>
            <a:r>
              <a:rPr lang="en-US" sz="2500" b="1" dirty="0">
                <a:solidFill>
                  <a:srgbClr val="203E5F"/>
                </a:solidFill>
                <a:latin typeface="Calibri" pitchFamily="34" charset="0"/>
                <a:ea typeface="Calibri" pitchFamily="34" charset="-122"/>
                <a:cs typeface="Calibri" pitchFamily="34" charset="-120"/>
              </a:rPr>
              <a:t>Topic 3: </a:t>
            </a:r>
            <a:r>
              <a:rPr lang="en-US" sz="2800" b="1" dirty="0">
                <a:solidFill>
                  <a:srgbClr val="000000"/>
                </a:solidFill>
                <a:latin typeface="Calibri" panose="020F0502020204030204" pitchFamily="34" charset="0"/>
                <a:ea typeface="Calibri" panose="020F0502020204030204" pitchFamily="34" charset="0"/>
                <a:cs typeface="Arial" panose="020B0604020202020204" pitchFamily="34" charset="0"/>
              </a:rPr>
              <a:t>Evaluating Arguments: Validity, Soundness, and Problems of Interpretation</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500" b="1" dirty="0"/>
          </a:p>
        </p:txBody>
      </p:sp>
      <p:sp>
        <p:nvSpPr>
          <p:cNvPr id="6" name="Shape 3"/>
          <p:cNvSpPr/>
          <p:nvPr/>
        </p:nvSpPr>
        <p:spPr>
          <a:xfrm>
            <a:off x="457200"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7" name="Shape 4"/>
          <p:cNvSpPr/>
          <p:nvPr/>
        </p:nvSpPr>
        <p:spPr>
          <a:xfrm>
            <a:off x="685800" y="2679192"/>
            <a:ext cx="548640" cy="548640"/>
          </a:xfrm>
          <a:prstGeom prst="ellipse">
            <a:avLst/>
          </a:prstGeom>
          <a:solidFill>
            <a:srgbClr val="203E5F"/>
          </a:solidFill>
          <a:ln/>
        </p:spPr>
        <p:txBody>
          <a:bodyPr/>
          <a:lstStyle/>
          <a:p>
            <a:endParaRPr lang="en-US"/>
          </a:p>
        </p:txBody>
      </p:sp>
      <p:sp>
        <p:nvSpPr>
          <p:cNvPr id="8" name="Text 5"/>
          <p:cNvSpPr txBox="1"/>
          <p:nvPr/>
        </p:nvSpPr>
        <p:spPr>
          <a:xfrm>
            <a:off x="685800"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9" name="Text 6"/>
          <p:cNvSpPr txBox="1"/>
          <p:nvPr/>
        </p:nvSpPr>
        <p:spPr>
          <a:xfrm>
            <a:off x="640080"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Validity and Strength</a:t>
            </a:r>
            <a:endParaRPr lang="en-US" sz="1800" dirty="0"/>
          </a:p>
        </p:txBody>
      </p:sp>
      <p:sp>
        <p:nvSpPr>
          <p:cNvPr id="10" name="Shape 7"/>
          <p:cNvSpPr/>
          <p:nvPr/>
        </p:nvSpPr>
        <p:spPr>
          <a:xfrm>
            <a:off x="3282696"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1" name="Shape 8"/>
          <p:cNvSpPr/>
          <p:nvPr/>
        </p:nvSpPr>
        <p:spPr>
          <a:xfrm>
            <a:off x="3511296" y="2679192"/>
            <a:ext cx="548640" cy="548640"/>
          </a:xfrm>
          <a:prstGeom prst="ellipse">
            <a:avLst/>
          </a:prstGeom>
          <a:solidFill>
            <a:srgbClr val="203E5F"/>
          </a:solidFill>
          <a:ln/>
        </p:spPr>
        <p:txBody>
          <a:bodyPr/>
          <a:lstStyle/>
          <a:p>
            <a:endParaRPr lang="en-US"/>
          </a:p>
        </p:txBody>
      </p:sp>
      <p:sp>
        <p:nvSpPr>
          <p:cNvPr id="12" name="Text 9"/>
          <p:cNvSpPr txBox="1"/>
          <p:nvPr/>
        </p:nvSpPr>
        <p:spPr>
          <a:xfrm>
            <a:off x="3511296"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3" name="Text 10"/>
          <p:cNvSpPr txBox="1"/>
          <p:nvPr/>
        </p:nvSpPr>
        <p:spPr>
          <a:xfrm>
            <a:off x="3465576"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Soundness</a:t>
            </a:r>
            <a:endParaRPr lang="en-US" sz="1800" dirty="0"/>
          </a:p>
        </p:txBody>
      </p:sp>
      <p:sp>
        <p:nvSpPr>
          <p:cNvPr id="14" name="Shape 11"/>
          <p:cNvSpPr/>
          <p:nvPr/>
        </p:nvSpPr>
        <p:spPr>
          <a:xfrm>
            <a:off x="6108192"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5" name="Shape 12"/>
          <p:cNvSpPr/>
          <p:nvPr/>
        </p:nvSpPr>
        <p:spPr>
          <a:xfrm>
            <a:off x="6336792" y="2679192"/>
            <a:ext cx="548640" cy="548640"/>
          </a:xfrm>
          <a:prstGeom prst="ellipse">
            <a:avLst/>
          </a:prstGeom>
          <a:solidFill>
            <a:srgbClr val="203E5F"/>
          </a:solidFill>
          <a:ln/>
        </p:spPr>
        <p:txBody>
          <a:bodyPr/>
          <a:lstStyle/>
          <a:p>
            <a:endParaRPr lang="en-US"/>
          </a:p>
        </p:txBody>
      </p:sp>
      <p:sp>
        <p:nvSpPr>
          <p:cNvPr id="16" name="Text 13"/>
          <p:cNvSpPr txBox="1"/>
          <p:nvPr/>
        </p:nvSpPr>
        <p:spPr>
          <a:xfrm>
            <a:off x="6336792"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17" name="Text 14"/>
          <p:cNvSpPr txBox="1"/>
          <p:nvPr/>
        </p:nvSpPr>
        <p:spPr>
          <a:xfrm>
            <a:off x="6291072"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Problems of Interpretation</a:t>
            </a:r>
            <a:endParaRPr lang="en-US" sz="1800" dirty="0"/>
          </a:p>
        </p:txBody>
      </p:sp>
      <p:sp>
        <p:nvSpPr>
          <p:cNvPr id="18" name="Shape 15"/>
          <p:cNvSpPr/>
          <p:nvPr/>
        </p:nvSpPr>
        <p:spPr>
          <a:xfrm>
            <a:off x="8933688"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9" name="Shape 16"/>
          <p:cNvSpPr/>
          <p:nvPr/>
        </p:nvSpPr>
        <p:spPr>
          <a:xfrm>
            <a:off x="9162288" y="2679192"/>
            <a:ext cx="548640" cy="548640"/>
          </a:xfrm>
          <a:prstGeom prst="ellipse">
            <a:avLst/>
          </a:prstGeom>
          <a:solidFill>
            <a:srgbClr val="203E5F"/>
          </a:solidFill>
          <a:ln/>
        </p:spPr>
        <p:txBody>
          <a:bodyPr/>
          <a:lstStyle/>
          <a:p>
            <a:endParaRPr lang="en-US"/>
          </a:p>
        </p:txBody>
      </p:sp>
      <p:sp>
        <p:nvSpPr>
          <p:cNvPr id="20" name="Text 17"/>
          <p:cNvSpPr txBox="1"/>
          <p:nvPr/>
        </p:nvSpPr>
        <p:spPr>
          <a:xfrm>
            <a:off x="9162288"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4</a:t>
            </a:r>
            <a:endParaRPr lang="en-US" sz="1800" dirty="0"/>
          </a:p>
        </p:txBody>
      </p:sp>
      <p:sp>
        <p:nvSpPr>
          <p:cNvPr id="21" name="Text 18"/>
          <p:cNvSpPr txBox="1"/>
          <p:nvPr/>
        </p:nvSpPr>
        <p:spPr>
          <a:xfrm>
            <a:off x="9116568"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Testing Through Refutation</a:t>
            </a:r>
            <a:endParaRPr lang="en-US"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home/claude/topic4_mo/assets/logo.png"/>
          <p:cNvPicPr>
            <a:picLocks noChangeAspect="1"/>
          </p:cNvPicPr>
          <p:nvPr/>
        </p:nvPicPr>
        <p:blipFill>
          <a:blip r:embed="rId3"/>
          <a:stretch>
            <a:fillRect/>
          </a:stretch>
        </p:blipFill>
        <p:spPr>
          <a:xfrm>
            <a:off x="10360152" y="274320"/>
            <a:ext cx="1417320" cy="662605"/>
          </a:xfrm>
          <a:prstGeom prst="rect">
            <a:avLst/>
          </a:prstGeom>
        </p:spPr>
      </p:pic>
      <p:sp>
        <p:nvSpPr>
          <p:cNvPr id="3" name="Shape 0"/>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5" name="Text 2"/>
          <p:cNvSpPr txBox="1"/>
          <p:nvPr/>
        </p:nvSpPr>
        <p:spPr>
          <a:xfrm>
            <a:off x="457200" y="1417320"/>
            <a:ext cx="11247120" cy="731520"/>
          </a:xfrm>
          <a:prstGeom prst="rect">
            <a:avLst/>
          </a:prstGeom>
          <a:noFill/>
          <a:ln/>
        </p:spPr>
        <p:txBody>
          <a:bodyPr wrap="square" lIns="0" tIns="0" rIns="0" bIns="0" rtlCol="0" anchor="ctr"/>
          <a:lstStyle/>
          <a:p>
            <a:r>
              <a:rPr lang="en-US" sz="2800" b="1" dirty="0">
                <a:solidFill>
                  <a:srgbClr val="203E5F"/>
                </a:solidFill>
                <a:latin typeface="Calibri" pitchFamily="34" charset="0"/>
                <a:ea typeface="Calibri" pitchFamily="34" charset="-122"/>
                <a:cs typeface="Calibri" pitchFamily="34" charset="-120"/>
              </a:rPr>
              <a:t>Topic 4: </a:t>
            </a:r>
            <a:r>
              <a:rPr lang="en-US" sz="2800" b="1" dirty="0">
                <a:solidFill>
                  <a:srgbClr val="000000"/>
                </a:solidFill>
                <a:latin typeface="Calibri" panose="020F0502020204030204" pitchFamily="34" charset="0"/>
                <a:ea typeface="Calibri" panose="020F0502020204030204" pitchFamily="34" charset="0"/>
                <a:cs typeface="Arial" panose="020B0604020202020204" pitchFamily="34" charset="0"/>
              </a:rPr>
              <a:t>Syllogistic Reasoning</a:t>
            </a:r>
            <a:endParaRPr lang="en-US" sz="2800" b="1"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800" b="1" dirty="0"/>
          </a:p>
        </p:txBody>
      </p:sp>
      <p:sp>
        <p:nvSpPr>
          <p:cNvPr id="6" name="Shape 3"/>
          <p:cNvSpPr/>
          <p:nvPr/>
        </p:nvSpPr>
        <p:spPr>
          <a:xfrm>
            <a:off x="457200"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7" name="Shape 4"/>
          <p:cNvSpPr/>
          <p:nvPr/>
        </p:nvSpPr>
        <p:spPr>
          <a:xfrm>
            <a:off x="685800" y="2679192"/>
            <a:ext cx="548640" cy="548640"/>
          </a:xfrm>
          <a:prstGeom prst="ellipse">
            <a:avLst/>
          </a:prstGeom>
          <a:solidFill>
            <a:srgbClr val="203E5F"/>
          </a:solidFill>
          <a:ln/>
        </p:spPr>
        <p:txBody>
          <a:bodyPr/>
          <a:lstStyle/>
          <a:p>
            <a:endParaRPr lang="en-US"/>
          </a:p>
        </p:txBody>
      </p:sp>
      <p:sp>
        <p:nvSpPr>
          <p:cNvPr id="8" name="Text 5"/>
          <p:cNvSpPr txBox="1"/>
          <p:nvPr/>
        </p:nvSpPr>
        <p:spPr>
          <a:xfrm>
            <a:off x="685800"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9" name="Text 6"/>
          <p:cNvSpPr txBox="1"/>
          <p:nvPr/>
        </p:nvSpPr>
        <p:spPr>
          <a:xfrm>
            <a:off x="640080"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Categorical Claims</a:t>
            </a:r>
            <a:endParaRPr lang="en-US" sz="1800" dirty="0"/>
          </a:p>
        </p:txBody>
      </p:sp>
      <p:sp>
        <p:nvSpPr>
          <p:cNvPr id="10" name="Shape 7"/>
          <p:cNvSpPr/>
          <p:nvPr/>
        </p:nvSpPr>
        <p:spPr>
          <a:xfrm>
            <a:off x="3282696"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1" name="Shape 8"/>
          <p:cNvSpPr/>
          <p:nvPr/>
        </p:nvSpPr>
        <p:spPr>
          <a:xfrm>
            <a:off x="3511296" y="2679192"/>
            <a:ext cx="548640" cy="548640"/>
          </a:xfrm>
          <a:prstGeom prst="ellipse">
            <a:avLst/>
          </a:prstGeom>
          <a:solidFill>
            <a:srgbClr val="203E5F"/>
          </a:solidFill>
          <a:ln/>
        </p:spPr>
        <p:txBody>
          <a:bodyPr/>
          <a:lstStyle/>
          <a:p>
            <a:endParaRPr lang="en-US"/>
          </a:p>
        </p:txBody>
      </p:sp>
      <p:sp>
        <p:nvSpPr>
          <p:cNvPr id="12" name="Text 9"/>
          <p:cNvSpPr txBox="1"/>
          <p:nvPr/>
        </p:nvSpPr>
        <p:spPr>
          <a:xfrm>
            <a:off x="3511296"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3" name="Text 10"/>
          <p:cNvSpPr txBox="1"/>
          <p:nvPr/>
        </p:nvSpPr>
        <p:spPr>
          <a:xfrm>
            <a:off x="3465576"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Testing with Diagrams</a:t>
            </a:r>
            <a:endParaRPr lang="en-US" sz="1800" dirty="0"/>
          </a:p>
        </p:txBody>
      </p:sp>
      <p:sp>
        <p:nvSpPr>
          <p:cNvPr id="14" name="Shape 11"/>
          <p:cNvSpPr/>
          <p:nvPr/>
        </p:nvSpPr>
        <p:spPr>
          <a:xfrm>
            <a:off x="6108192"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5" name="Shape 12"/>
          <p:cNvSpPr/>
          <p:nvPr/>
        </p:nvSpPr>
        <p:spPr>
          <a:xfrm>
            <a:off x="6336792" y="2679192"/>
            <a:ext cx="548640" cy="548640"/>
          </a:xfrm>
          <a:prstGeom prst="ellipse">
            <a:avLst/>
          </a:prstGeom>
          <a:solidFill>
            <a:srgbClr val="203E5F"/>
          </a:solidFill>
          <a:ln/>
        </p:spPr>
        <p:txBody>
          <a:bodyPr/>
          <a:lstStyle/>
          <a:p>
            <a:endParaRPr lang="en-US"/>
          </a:p>
        </p:txBody>
      </p:sp>
      <p:sp>
        <p:nvSpPr>
          <p:cNvPr id="16" name="Text 13"/>
          <p:cNvSpPr txBox="1"/>
          <p:nvPr/>
        </p:nvSpPr>
        <p:spPr>
          <a:xfrm>
            <a:off x="6336792"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17" name="Text 14"/>
          <p:cNvSpPr txBox="1"/>
          <p:nvPr/>
        </p:nvSpPr>
        <p:spPr>
          <a:xfrm>
            <a:off x="6291072"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Hypothetical Syllogisms</a:t>
            </a:r>
            <a:endParaRPr lang="en-US" sz="1800" dirty="0"/>
          </a:p>
        </p:txBody>
      </p:sp>
      <p:sp>
        <p:nvSpPr>
          <p:cNvPr id="18" name="Shape 15"/>
          <p:cNvSpPr/>
          <p:nvPr/>
        </p:nvSpPr>
        <p:spPr>
          <a:xfrm>
            <a:off x="8933688"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9" name="Shape 16"/>
          <p:cNvSpPr/>
          <p:nvPr/>
        </p:nvSpPr>
        <p:spPr>
          <a:xfrm>
            <a:off x="9162288" y="2679192"/>
            <a:ext cx="548640" cy="548640"/>
          </a:xfrm>
          <a:prstGeom prst="ellipse">
            <a:avLst/>
          </a:prstGeom>
          <a:solidFill>
            <a:srgbClr val="203E5F"/>
          </a:solidFill>
          <a:ln/>
        </p:spPr>
        <p:txBody>
          <a:bodyPr/>
          <a:lstStyle/>
          <a:p>
            <a:endParaRPr lang="en-US"/>
          </a:p>
        </p:txBody>
      </p:sp>
      <p:sp>
        <p:nvSpPr>
          <p:cNvPr id="20" name="Text 17"/>
          <p:cNvSpPr txBox="1"/>
          <p:nvPr/>
        </p:nvSpPr>
        <p:spPr>
          <a:xfrm>
            <a:off x="9162288"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4</a:t>
            </a:r>
            <a:endParaRPr lang="en-US" sz="1800" dirty="0"/>
          </a:p>
        </p:txBody>
      </p:sp>
      <p:sp>
        <p:nvSpPr>
          <p:cNvPr id="21" name="Text 18"/>
          <p:cNvSpPr txBox="1"/>
          <p:nvPr/>
        </p:nvSpPr>
        <p:spPr>
          <a:xfrm>
            <a:off x="9116568"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Common Invalid Forms</a:t>
            </a:r>
            <a:endParaRPr lang="en-US" sz="1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home/claude/topic5_mo/assets/logo.png"/>
          <p:cNvPicPr>
            <a:picLocks noChangeAspect="1"/>
          </p:cNvPicPr>
          <p:nvPr/>
        </p:nvPicPr>
        <p:blipFill>
          <a:blip r:embed="rId3"/>
          <a:stretch>
            <a:fillRect/>
          </a:stretch>
        </p:blipFill>
        <p:spPr>
          <a:xfrm>
            <a:off x="10360152" y="274320"/>
            <a:ext cx="1417320" cy="662605"/>
          </a:xfrm>
          <a:prstGeom prst="rect">
            <a:avLst/>
          </a:prstGeom>
        </p:spPr>
      </p:pic>
      <p:sp>
        <p:nvSpPr>
          <p:cNvPr id="3" name="Shape 0"/>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5" name="Text 2"/>
          <p:cNvSpPr txBox="1"/>
          <p:nvPr/>
        </p:nvSpPr>
        <p:spPr>
          <a:xfrm>
            <a:off x="457200" y="1417320"/>
            <a:ext cx="11247120" cy="731520"/>
          </a:xfrm>
          <a:prstGeom prst="rect">
            <a:avLst/>
          </a:prstGeom>
          <a:noFill/>
          <a:ln/>
        </p:spPr>
        <p:txBody>
          <a:bodyPr wrap="square" lIns="0" tIns="0" rIns="0" bIns="0" rtlCol="0" anchor="ctr"/>
          <a:lstStyle/>
          <a:p>
            <a:pPr marL="342900" marR="0" lvl="0" indent="-342900" algn="just" defTabSz="914400" rtl="0" eaLnBrk="1" fontAlgn="auto" latinLnBrk="0" hangingPunct="1">
              <a:lnSpc>
                <a:spcPct val="115000"/>
              </a:lnSpc>
              <a:spcBef>
                <a:spcPts val="110"/>
              </a:spcBef>
              <a:spcAft>
                <a:spcPts val="800"/>
              </a:spcAft>
              <a:buClrTx/>
              <a:buSzTx/>
              <a:buFont typeface="Symbol" panose="05050102010706020507" pitchFamily="18" charset="2"/>
              <a:buChar char=""/>
              <a:tabLst>
                <a:tab pos="1206500" algn="l"/>
              </a:tabLst>
              <a:defRPr/>
            </a:pPr>
            <a:r>
              <a:rPr lang="en-US" sz="2800" b="1" dirty="0">
                <a:latin typeface="Calibri" pitchFamily="34" charset="0"/>
                <a:ea typeface="Calibri" pitchFamily="34" charset="-122"/>
                <a:cs typeface="Calibri" pitchFamily="34" charset="-120"/>
              </a:rPr>
              <a:t>Topic 5: </a:t>
            </a:r>
            <a:r>
              <a:rPr kumimoji="0" lang="en-US" sz="2800" b="1"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Common Fallacies of Reasoning</a:t>
            </a:r>
          </a:p>
          <a:p>
            <a:pPr marL="0" indent="0">
              <a:buNone/>
            </a:pPr>
            <a:endParaRPr lang="en-US" sz="2800" b="1" dirty="0"/>
          </a:p>
        </p:txBody>
      </p:sp>
      <p:sp>
        <p:nvSpPr>
          <p:cNvPr id="6" name="Shape 3"/>
          <p:cNvSpPr/>
          <p:nvPr/>
        </p:nvSpPr>
        <p:spPr>
          <a:xfrm>
            <a:off x="457200"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7" name="Shape 4"/>
          <p:cNvSpPr/>
          <p:nvPr/>
        </p:nvSpPr>
        <p:spPr>
          <a:xfrm>
            <a:off x="685800" y="2679192"/>
            <a:ext cx="548640" cy="548640"/>
          </a:xfrm>
          <a:prstGeom prst="ellipse">
            <a:avLst/>
          </a:prstGeom>
          <a:solidFill>
            <a:srgbClr val="203E5F"/>
          </a:solidFill>
          <a:ln/>
        </p:spPr>
        <p:txBody>
          <a:bodyPr/>
          <a:lstStyle/>
          <a:p>
            <a:endParaRPr lang="en-US"/>
          </a:p>
        </p:txBody>
      </p:sp>
      <p:sp>
        <p:nvSpPr>
          <p:cNvPr id="8" name="Text 5"/>
          <p:cNvSpPr txBox="1"/>
          <p:nvPr/>
        </p:nvSpPr>
        <p:spPr>
          <a:xfrm>
            <a:off x="685800"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9" name="Text 6"/>
          <p:cNvSpPr txBox="1"/>
          <p:nvPr/>
        </p:nvSpPr>
        <p:spPr>
          <a:xfrm>
            <a:off x="640080"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Structural &amp; Content</a:t>
            </a:r>
            <a:endParaRPr lang="en-US" sz="1800" dirty="0"/>
          </a:p>
        </p:txBody>
      </p:sp>
      <p:sp>
        <p:nvSpPr>
          <p:cNvPr id="10" name="Shape 7"/>
          <p:cNvSpPr/>
          <p:nvPr/>
        </p:nvSpPr>
        <p:spPr>
          <a:xfrm>
            <a:off x="3282696"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1" name="Shape 8"/>
          <p:cNvSpPr/>
          <p:nvPr/>
        </p:nvSpPr>
        <p:spPr>
          <a:xfrm>
            <a:off x="3511296" y="2679192"/>
            <a:ext cx="548640" cy="548640"/>
          </a:xfrm>
          <a:prstGeom prst="ellipse">
            <a:avLst/>
          </a:prstGeom>
          <a:solidFill>
            <a:srgbClr val="203E5F"/>
          </a:solidFill>
          <a:ln/>
        </p:spPr>
        <p:txBody>
          <a:bodyPr/>
          <a:lstStyle/>
          <a:p>
            <a:endParaRPr lang="en-US"/>
          </a:p>
        </p:txBody>
      </p:sp>
      <p:sp>
        <p:nvSpPr>
          <p:cNvPr id="12" name="Text 9"/>
          <p:cNvSpPr txBox="1"/>
          <p:nvPr/>
        </p:nvSpPr>
        <p:spPr>
          <a:xfrm>
            <a:off x="3511296"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3" name="Text 10"/>
          <p:cNvSpPr txBox="1"/>
          <p:nvPr/>
        </p:nvSpPr>
        <p:spPr>
          <a:xfrm>
            <a:off x="3465576"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Fallacies of Refutation</a:t>
            </a:r>
            <a:endParaRPr lang="en-US" sz="1800" dirty="0"/>
          </a:p>
        </p:txBody>
      </p:sp>
      <p:sp>
        <p:nvSpPr>
          <p:cNvPr id="14" name="Shape 11"/>
          <p:cNvSpPr/>
          <p:nvPr/>
        </p:nvSpPr>
        <p:spPr>
          <a:xfrm>
            <a:off x="6108192"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5" name="Shape 12"/>
          <p:cNvSpPr/>
          <p:nvPr/>
        </p:nvSpPr>
        <p:spPr>
          <a:xfrm>
            <a:off x="6336792" y="2679192"/>
            <a:ext cx="548640" cy="548640"/>
          </a:xfrm>
          <a:prstGeom prst="ellipse">
            <a:avLst/>
          </a:prstGeom>
          <a:solidFill>
            <a:srgbClr val="203E5F"/>
          </a:solidFill>
          <a:ln/>
        </p:spPr>
        <p:txBody>
          <a:bodyPr/>
          <a:lstStyle/>
          <a:p>
            <a:endParaRPr lang="en-US"/>
          </a:p>
        </p:txBody>
      </p:sp>
      <p:sp>
        <p:nvSpPr>
          <p:cNvPr id="16" name="Text 13"/>
          <p:cNvSpPr txBox="1"/>
          <p:nvPr/>
        </p:nvSpPr>
        <p:spPr>
          <a:xfrm>
            <a:off x="6336792"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17" name="Text 14"/>
          <p:cNvSpPr txBox="1"/>
          <p:nvPr/>
        </p:nvSpPr>
        <p:spPr>
          <a:xfrm>
            <a:off x="6291072"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Fallacies of Language</a:t>
            </a:r>
            <a:endParaRPr lang="en-US" sz="1800" dirty="0"/>
          </a:p>
        </p:txBody>
      </p:sp>
      <p:sp>
        <p:nvSpPr>
          <p:cNvPr id="18" name="Shape 15"/>
          <p:cNvSpPr/>
          <p:nvPr/>
        </p:nvSpPr>
        <p:spPr>
          <a:xfrm>
            <a:off x="8933688"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9" name="Shape 16"/>
          <p:cNvSpPr/>
          <p:nvPr/>
        </p:nvSpPr>
        <p:spPr>
          <a:xfrm>
            <a:off x="9162288" y="2679192"/>
            <a:ext cx="548640" cy="548640"/>
          </a:xfrm>
          <a:prstGeom prst="ellipse">
            <a:avLst/>
          </a:prstGeom>
          <a:solidFill>
            <a:srgbClr val="203E5F"/>
          </a:solidFill>
          <a:ln/>
        </p:spPr>
        <p:txBody>
          <a:bodyPr/>
          <a:lstStyle/>
          <a:p>
            <a:endParaRPr lang="en-US"/>
          </a:p>
        </p:txBody>
      </p:sp>
      <p:sp>
        <p:nvSpPr>
          <p:cNvPr id="20" name="Text 17"/>
          <p:cNvSpPr txBox="1"/>
          <p:nvPr/>
        </p:nvSpPr>
        <p:spPr>
          <a:xfrm>
            <a:off x="9162288"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4</a:t>
            </a:r>
            <a:endParaRPr lang="en-US" sz="1800" dirty="0"/>
          </a:p>
        </p:txBody>
      </p:sp>
      <p:sp>
        <p:nvSpPr>
          <p:cNvPr id="21" name="Text 18"/>
          <p:cNvSpPr txBox="1"/>
          <p:nvPr/>
        </p:nvSpPr>
        <p:spPr>
          <a:xfrm>
            <a:off x="9116568"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Fallacies of Emotion</a:t>
            </a:r>
            <a:endParaRPr lang="en-US"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home/claude/topic6_mo/assets/logo.png"/>
          <p:cNvPicPr>
            <a:picLocks noChangeAspect="1"/>
          </p:cNvPicPr>
          <p:nvPr/>
        </p:nvPicPr>
        <p:blipFill>
          <a:blip r:embed="rId3"/>
          <a:stretch>
            <a:fillRect/>
          </a:stretch>
        </p:blipFill>
        <p:spPr>
          <a:xfrm>
            <a:off x="10360152" y="274320"/>
            <a:ext cx="1417320" cy="662605"/>
          </a:xfrm>
          <a:prstGeom prst="rect">
            <a:avLst/>
          </a:prstGeom>
        </p:spPr>
      </p:pic>
      <p:sp>
        <p:nvSpPr>
          <p:cNvPr id="3" name="Shape 0"/>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5" name="Text 2"/>
          <p:cNvSpPr txBox="1"/>
          <p:nvPr/>
        </p:nvSpPr>
        <p:spPr>
          <a:xfrm>
            <a:off x="457200" y="1417320"/>
            <a:ext cx="11247120" cy="731520"/>
          </a:xfrm>
          <a:prstGeom prst="rect">
            <a:avLst/>
          </a:prstGeom>
          <a:noFill/>
          <a:ln/>
        </p:spPr>
        <p:txBody>
          <a:bodyPr wrap="square" lIns="0" tIns="0" rIns="0" bIns="0" rtlCol="0" anchor="ctr"/>
          <a:lstStyle/>
          <a:p>
            <a:r>
              <a:rPr lang="en-US" sz="2800" b="1" dirty="0">
                <a:solidFill>
                  <a:srgbClr val="203E5F"/>
                </a:solidFill>
                <a:latin typeface="Calibri" pitchFamily="34" charset="0"/>
                <a:ea typeface="Calibri" pitchFamily="34" charset="-122"/>
                <a:cs typeface="Calibri" pitchFamily="34" charset="-120"/>
              </a:rPr>
              <a:t>Topic 6: </a:t>
            </a:r>
            <a:r>
              <a:rPr lang="en-US" sz="2800" b="1" dirty="0" err="1">
                <a:solidFill>
                  <a:srgbClr val="000000"/>
                </a:solidFill>
                <a:latin typeface="Calibri" panose="020F0502020204030204" pitchFamily="34" charset="0"/>
                <a:ea typeface="Calibri" panose="020F0502020204030204" pitchFamily="34" charset="0"/>
                <a:cs typeface="Arial" panose="020B0604020202020204" pitchFamily="34" charset="0"/>
              </a:rPr>
              <a:t>Nondeductive</a:t>
            </a:r>
            <a:r>
              <a:rPr lang="en-US" sz="2800" b="1" dirty="0">
                <a:solidFill>
                  <a:srgbClr val="000000"/>
                </a:solidFill>
                <a:latin typeface="Calibri" panose="020F0502020204030204" pitchFamily="34" charset="0"/>
                <a:ea typeface="Calibri" panose="020F0502020204030204" pitchFamily="34" charset="0"/>
                <a:cs typeface="Arial" panose="020B0604020202020204" pitchFamily="34" charset="0"/>
              </a:rPr>
              <a:t> Arguments</a:t>
            </a:r>
            <a:endParaRPr lang="en-US" sz="2800" b="1"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800" b="1" dirty="0"/>
          </a:p>
        </p:txBody>
      </p:sp>
      <p:sp>
        <p:nvSpPr>
          <p:cNvPr id="6" name="Shape 3"/>
          <p:cNvSpPr/>
          <p:nvPr/>
        </p:nvSpPr>
        <p:spPr>
          <a:xfrm>
            <a:off x="457200"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7" name="Shape 4"/>
          <p:cNvSpPr/>
          <p:nvPr/>
        </p:nvSpPr>
        <p:spPr>
          <a:xfrm>
            <a:off x="685800" y="2679192"/>
            <a:ext cx="548640" cy="548640"/>
          </a:xfrm>
          <a:prstGeom prst="ellipse">
            <a:avLst/>
          </a:prstGeom>
          <a:solidFill>
            <a:srgbClr val="203E5F"/>
          </a:solidFill>
          <a:ln/>
        </p:spPr>
        <p:txBody>
          <a:bodyPr/>
          <a:lstStyle/>
          <a:p>
            <a:endParaRPr lang="en-US"/>
          </a:p>
        </p:txBody>
      </p:sp>
      <p:sp>
        <p:nvSpPr>
          <p:cNvPr id="8" name="Text 5"/>
          <p:cNvSpPr txBox="1"/>
          <p:nvPr/>
        </p:nvSpPr>
        <p:spPr>
          <a:xfrm>
            <a:off x="685800"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9" name="Text 6"/>
          <p:cNvSpPr txBox="1"/>
          <p:nvPr/>
        </p:nvSpPr>
        <p:spPr>
          <a:xfrm>
            <a:off x="640080"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What Is Nondeductive Reasoning?</a:t>
            </a:r>
            <a:endParaRPr lang="en-US" sz="1800" dirty="0"/>
          </a:p>
        </p:txBody>
      </p:sp>
      <p:sp>
        <p:nvSpPr>
          <p:cNvPr id="10" name="Shape 7"/>
          <p:cNvSpPr/>
          <p:nvPr/>
        </p:nvSpPr>
        <p:spPr>
          <a:xfrm>
            <a:off x="3282696"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1" name="Shape 8"/>
          <p:cNvSpPr/>
          <p:nvPr/>
        </p:nvSpPr>
        <p:spPr>
          <a:xfrm>
            <a:off x="3511296" y="2679192"/>
            <a:ext cx="548640" cy="548640"/>
          </a:xfrm>
          <a:prstGeom prst="ellipse">
            <a:avLst/>
          </a:prstGeom>
          <a:solidFill>
            <a:srgbClr val="203E5F"/>
          </a:solidFill>
          <a:ln/>
        </p:spPr>
        <p:txBody>
          <a:bodyPr/>
          <a:lstStyle/>
          <a:p>
            <a:endParaRPr lang="en-US"/>
          </a:p>
        </p:txBody>
      </p:sp>
      <p:sp>
        <p:nvSpPr>
          <p:cNvPr id="12" name="Text 9"/>
          <p:cNvSpPr txBox="1"/>
          <p:nvPr/>
        </p:nvSpPr>
        <p:spPr>
          <a:xfrm>
            <a:off x="3511296"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3" name="Text 10"/>
          <p:cNvSpPr txBox="1"/>
          <p:nvPr/>
        </p:nvSpPr>
        <p:spPr>
          <a:xfrm>
            <a:off x="3465576"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Reasoning by Analogy</a:t>
            </a:r>
            <a:endParaRPr lang="en-US" sz="1800" dirty="0"/>
          </a:p>
        </p:txBody>
      </p:sp>
      <p:sp>
        <p:nvSpPr>
          <p:cNvPr id="14" name="Shape 11"/>
          <p:cNvSpPr/>
          <p:nvPr/>
        </p:nvSpPr>
        <p:spPr>
          <a:xfrm>
            <a:off x="6108192"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5" name="Shape 12"/>
          <p:cNvSpPr/>
          <p:nvPr/>
        </p:nvSpPr>
        <p:spPr>
          <a:xfrm>
            <a:off x="6336792" y="2679192"/>
            <a:ext cx="548640" cy="548640"/>
          </a:xfrm>
          <a:prstGeom prst="ellipse">
            <a:avLst/>
          </a:prstGeom>
          <a:solidFill>
            <a:srgbClr val="203E5F"/>
          </a:solidFill>
          <a:ln/>
        </p:spPr>
        <p:txBody>
          <a:bodyPr/>
          <a:lstStyle/>
          <a:p>
            <a:endParaRPr lang="en-US"/>
          </a:p>
        </p:txBody>
      </p:sp>
      <p:sp>
        <p:nvSpPr>
          <p:cNvPr id="16" name="Text 13"/>
          <p:cNvSpPr txBox="1"/>
          <p:nvPr/>
        </p:nvSpPr>
        <p:spPr>
          <a:xfrm>
            <a:off x="6336792"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17" name="Text 14"/>
          <p:cNvSpPr txBox="1"/>
          <p:nvPr/>
        </p:nvSpPr>
        <p:spPr>
          <a:xfrm>
            <a:off x="6291072"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Generalizing from a Sample</a:t>
            </a:r>
            <a:endParaRPr lang="en-US" sz="1800" dirty="0"/>
          </a:p>
        </p:txBody>
      </p:sp>
      <p:sp>
        <p:nvSpPr>
          <p:cNvPr id="18" name="Shape 15"/>
          <p:cNvSpPr/>
          <p:nvPr/>
        </p:nvSpPr>
        <p:spPr>
          <a:xfrm>
            <a:off x="8933688"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9" name="Shape 16"/>
          <p:cNvSpPr/>
          <p:nvPr/>
        </p:nvSpPr>
        <p:spPr>
          <a:xfrm>
            <a:off x="9162288" y="2679192"/>
            <a:ext cx="548640" cy="548640"/>
          </a:xfrm>
          <a:prstGeom prst="ellipse">
            <a:avLst/>
          </a:prstGeom>
          <a:solidFill>
            <a:srgbClr val="203E5F"/>
          </a:solidFill>
          <a:ln/>
        </p:spPr>
        <p:txBody>
          <a:bodyPr/>
          <a:lstStyle/>
          <a:p>
            <a:endParaRPr lang="en-US"/>
          </a:p>
        </p:txBody>
      </p:sp>
      <p:sp>
        <p:nvSpPr>
          <p:cNvPr id="20" name="Text 17"/>
          <p:cNvSpPr txBox="1"/>
          <p:nvPr/>
        </p:nvSpPr>
        <p:spPr>
          <a:xfrm>
            <a:off x="9162288"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4</a:t>
            </a:r>
            <a:endParaRPr lang="en-US" sz="1800" dirty="0"/>
          </a:p>
        </p:txBody>
      </p:sp>
      <p:sp>
        <p:nvSpPr>
          <p:cNvPr id="21" name="Text 18"/>
          <p:cNvSpPr txBox="1"/>
          <p:nvPr/>
        </p:nvSpPr>
        <p:spPr>
          <a:xfrm>
            <a:off x="9116568"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When Is a Generalization Good?</a:t>
            </a:r>
            <a:endParaRPr lang="en-US"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home/claude/topic7_mo/assets/logo.png"/>
          <p:cNvPicPr>
            <a:picLocks noChangeAspect="1"/>
          </p:cNvPicPr>
          <p:nvPr/>
        </p:nvPicPr>
        <p:blipFill>
          <a:blip r:embed="rId3"/>
          <a:stretch>
            <a:fillRect/>
          </a:stretch>
        </p:blipFill>
        <p:spPr>
          <a:xfrm>
            <a:off x="10360152" y="274320"/>
            <a:ext cx="1417320" cy="662605"/>
          </a:xfrm>
          <a:prstGeom prst="rect">
            <a:avLst/>
          </a:prstGeom>
        </p:spPr>
      </p:pic>
      <p:sp>
        <p:nvSpPr>
          <p:cNvPr id="3" name="Shape 0"/>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5" name="Text 2"/>
          <p:cNvSpPr txBox="1"/>
          <p:nvPr/>
        </p:nvSpPr>
        <p:spPr>
          <a:xfrm>
            <a:off x="457200" y="1417320"/>
            <a:ext cx="11247120" cy="731520"/>
          </a:xfrm>
          <a:prstGeom prst="rect">
            <a:avLst/>
          </a:prstGeom>
          <a:noFill/>
          <a:ln/>
        </p:spPr>
        <p:txBody>
          <a:bodyPr wrap="square" lIns="0" tIns="0" rIns="0" bIns="0" rtlCol="0" anchor="ctr"/>
          <a:lstStyle/>
          <a:p>
            <a:r>
              <a:rPr lang="en-US" sz="2800" b="1" dirty="0">
                <a:solidFill>
                  <a:srgbClr val="203E5F"/>
                </a:solidFill>
                <a:latin typeface="Calibri" pitchFamily="34" charset="0"/>
                <a:ea typeface="Calibri" pitchFamily="34" charset="-122"/>
                <a:cs typeface="Calibri" pitchFamily="34" charset="-120"/>
              </a:rPr>
              <a:t>Topic 7: </a:t>
            </a:r>
            <a:r>
              <a:rPr lang="en-US" sz="2800" b="1" dirty="0">
                <a:solidFill>
                  <a:srgbClr val="000000"/>
                </a:solidFill>
                <a:latin typeface="Calibri" panose="020F0502020204030204" pitchFamily="34" charset="0"/>
                <a:ea typeface="Calibri" panose="020F0502020204030204" pitchFamily="34" charset="0"/>
                <a:cs typeface="Arial" panose="020B0604020202020204" pitchFamily="34" charset="0"/>
              </a:rPr>
              <a:t>The Use and Misuse of Statistics</a:t>
            </a:r>
            <a:endParaRPr lang="en-US" sz="2800" b="1"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800" b="1" dirty="0"/>
          </a:p>
        </p:txBody>
      </p:sp>
      <p:sp>
        <p:nvSpPr>
          <p:cNvPr id="6" name="Shape 3"/>
          <p:cNvSpPr/>
          <p:nvPr/>
        </p:nvSpPr>
        <p:spPr>
          <a:xfrm>
            <a:off x="457200"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7" name="Shape 4"/>
          <p:cNvSpPr/>
          <p:nvPr/>
        </p:nvSpPr>
        <p:spPr>
          <a:xfrm>
            <a:off x="685800" y="2679192"/>
            <a:ext cx="548640" cy="548640"/>
          </a:xfrm>
          <a:prstGeom prst="ellipse">
            <a:avLst/>
          </a:prstGeom>
          <a:solidFill>
            <a:srgbClr val="203E5F"/>
          </a:solidFill>
          <a:ln/>
        </p:spPr>
        <p:txBody>
          <a:bodyPr/>
          <a:lstStyle/>
          <a:p>
            <a:endParaRPr lang="en-US"/>
          </a:p>
        </p:txBody>
      </p:sp>
      <p:sp>
        <p:nvSpPr>
          <p:cNvPr id="8" name="Text 5"/>
          <p:cNvSpPr txBox="1"/>
          <p:nvPr/>
        </p:nvSpPr>
        <p:spPr>
          <a:xfrm>
            <a:off x="685800"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9" name="Text 6"/>
          <p:cNvSpPr txBox="1"/>
          <p:nvPr/>
        </p:nvSpPr>
        <p:spPr>
          <a:xfrm>
            <a:off x="640080"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Misleading Claims with Numbers</a:t>
            </a:r>
            <a:endParaRPr lang="en-US" sz="1800" dirty="0"/>
          </a:p>
        </p:txBody>
      </p:sp>
      <p:sp>
        <p:nvSpPr>
          <p:cNvPr id="10" name="Shape 7"/>
          <p:cNvSpPr/>
          <p:nvPr/>
        </p:nvSpPr>
        <p:spPr>
          <a:xfrm>
            <a:off x="3282696"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1" name="Shape 8"/>
          <p:cNvSpPr/>
          <p:nvPr/>
        </p:nvSpPr>
        <p:spPr>
          <a:xfrm>
            <a:off x="3511296" y="2679192"/>
            <a:ext cx="548640" cy="548640"/>
          </a:xfrm>
          <a:prstGeom prst="ellipse">
            <a:avLst/>
          </a:prstGeom>
          <a:solidFill>
            <a:srgbClr val="203E5F"/>
          </a:solidFill>
          <a:ln/>
        </p:spPr>
        <p:txBody>
          <a:bodyPr/>
          <a:lstStyle/>
          <a:p>
            <a:endParaRPr lang="en-US"/>
          </a:p>
        </p:txBody>
      </p:sp>
      <p:sp>
        <p:nvSpPr>
          <p:cNvPr id="12" name="Text 9"/>
          <p:cNvSpPr txBox="1"/>
          <p:nvPr/>
        </p:nvSpPr>
        <p:spPr>
          <a:xfrm>
            <a:off x="3511296"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3" name="Text 10"/>
          <p:cNvSpPr txBox="1"/>
          <p:nvPr/>
        </p:nvSpPr>
        <p:spPr>
          <a:xfrm>
            <a:off x="3465576"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Graphs</a:t>
            </a:r>
            <a:endParaRPr lang="en-US" sz="1800" dirty="0"/>
          </a:p>
        </p:txBody>
      </p:sp>
      <p:sp>
        <p:nvSpPr>
          <p:cNvPr id="14" name="Shape 11"/>
          <p:cNvSpPr/>
          <p:nvPr/>
        </p:nvSpPr>
        <p:spPr>
          <a:xfrm>
            <a:off x="6108192"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5" name="Shape 12"/>
          <p:cNvSpPr/>
          <p:nvPr/>
        </p:nvSpPr>
        <p:spPr>
          <a:xfrm>
            <a:off x="6336792" y="2679192"/>
            <a:ext cx="548640" cy="548640"/>
          </a:xfrm>
          <a:prstGeom prst="ellipse">
            <a:avLst/>
          </a:prstGeom>
          <a:solidFill>
            <a:srgbClr val="203E5F"/>
          </a:solidFill>
          <a:ln/>
        </p:spPr>
        <p:txBody>
          <a:bodyPr/>
          <a:lstStyle/>
          <a:p>
            <a:endParaRPr lang="en-US"/>
          </a:p>
        </p:txBody>
      </p:sp>
      <p:sp>
        <p:nvSpPr>
          <p:cNvPr id="16" name="Text 13"/>
          <p:cNvSpPr txBox="1"/>
          <p:nvPr/>
        </p:nvSpPr>
        <p:spPr>
          <a:xfrm>
            <a:off x="6336792"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17" name="Text 14"/>
          <p:cNvSpPr txBox="1"/>
          <p:nvPr/>
        </p:nvSpPr>
        <p:spPr>
          <a:xfrm>
            <a:off x="6291072"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Averages</a:t>
            </a:r>
            <a:endParaRPr lang="en-US" sz="1800" dirty="0"/>
          </a:p>
        </p:txBody>
      </p:sp>
      <p:sp>
        <p:nvSpPr>
          <p:cNvPr id="18" name="Shape 15"/>
          <p:cNvSpPr/>
          <p:nvPr/>
        </p:nvSpPr>
        <p:spPr>
          <a:xfrm>
            <a:off x="8933688"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9" name="Shape 16"/>
          <p:cNvSpPr/>
          <p:nvPr/>
        </p:nvSpPr>
        <p:spPr>
          <a:xfrm>
            <a:off x="9162288" y="2679192"/>
            <a:ext cx="548640" cy="548640"/>
          </a:xfrm>
          <a:prstGeom prst="ellipse">
            <a:avLst/>
          </a:prstGeom>
          <a:solidFill>
            <a:srgbClr val="203E5F"/>
          </a:solidFill>
          <a:ln/>
        </p:spPr>
        <p:txBody>
          <a:bodyPr/>
          <a:lstStyle/>
          <a:p>
            <a:endParaRPr lang="en-US"/>
          </a:p>
        </p:txBody>
      </p:sp>
      <p:sp>
        <p:nvSpPr>
          <p:cNvPr id="20" name="Text 17"/>
          <p:cNvSpPr txBox="1"/>
          <p:nvPr/>
        </p:nvSpPr>
        <p:spPr>
          <a:xfrm>
            <a:off x="9162288"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4</a:t>
            </a:r>
            <a:endParaRPr lang="en-US" sz="1800" dirty="0"/>
          </a:p>
        </p:txBody>
      </p:sp>
      <p:sp>
        <p:nvSpPr>
          <p:cNvPr id="21" name="Text 18"/>
          <p:cNvSpPr txBox="1"/>
          <p:nvPr/>
        </p:nvSpPr>
        <p:spPr>
          <a:xfrm>
            <a:off x="9116568" y="3474720"/>
            <a:ext cx="2258568" cy="2423160"/>
          </a:xfrm>
          <a:prstGeom prst="rect">
            <a:avLst/>
          </a:prstGeom>
          <a:noFill/>
          <a:ln/>
        </p:spPr>
        <p:txBody>
          <a:bodyPr wrap="square" lIns="0" tIns="0" rIns="0" bIns="0" rtlCol="0" anchor="t"/>
          <a:lstStyle/>
          <a:p>
            <a:pPr marL="0" indent="0">
              <a:lnSpc>
                <a:spcPct val="110000"/>
              </a:lnSpc>
              <a:buNone/>
            </a:pPr>
            <a:r>
              <a:rPr lang="en-US" sz="1800" b="1" dirty="0">
                <a:solidFill>
                  <a:srgbClr val="203E5F"/>
                </a:solidFill>
                <a:latin typeface="Calibri" pitchFamily="34" charset="0"/>
                <a:ea typeface="Calibri" pitchFamily="34" charset="-122"/>
                <a:cs typeface="Calibri" pitchFamily="34" charset="-120"/>
              </a:rPr>
              <a:t>Statistics in Generalizations</a:t>
            </a:r>
            <a:endParaRPr lang="en-US" sz="1800" dirty="0"/>
          </a:p>
        </p:txBody>
      </p:sp>
      <p:sp>
        <p:nvSpPr>
          <p:cNvPr id="24" name="TextBox 23">
            <a:extLst>
              <a:ext uri="{FF2B5EF4-FFF2-40B4-BE49-F238E27FC236}">
                <a16:creationId xmlns:a16="http://schemas.microsoft.com/office/drawing/2014/main" id="{68954F66-8421-E051-20AF-45B0F9B7C167}"/>
              </a:ext>
            </a:extLst>
          </p:cNvPr>
          <p:cNvSpPr txBox="1"/>
          <p:nvPr/>
        </p:nvSpPr>
        <p:spPr>
          <a:xfrm>
            <a:off x="3048000" y="3185987"/>
            <a:ext cx="6096000" cy="492122"/>
          </a:xfrm>
          <a:prstGeom prst="rect">
            <a:avLst/>
          </a:prstGeom>
          <a:noFill/>
        </p:spPr>
        <p:txBody>
          <a:bodyPr wrap="square">
            <a:spAutoFit/>
          </a:bodyPr>
          <a:lstStyle/>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The Use and Misuse of Statistics</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60E7F-30A9-8647-A739-97CD96A4E97A}"/>
            </a:ext>
          </a:extLst>
        </p:cNvPr>
        <p:cNvGrpSpPr/>
        <p:nvPr/>
      </p:nvGrpSpPr>
      <p:grpSpPr>
        <a:xfrm>
          <a:off x="0" y="0"/>
          <a:ext cx="0" cy="0"/>
          <a:chOff x="0" y="0"/>
          <a:chExt cx="0" cy="0"/>
        </a:xfrm>
      </p:grpSpPr>
      <p:pic>
        <p:nvPicPr>
          <p:cNvPr id="2" name="Image 0" descr="/home/claude/topic7_mo/assets/logo.png">
            <a:extLst>
              <a:ext uri="{FF2B5EF4-FFF2-40B4-BE49-F238E27FC236}">
                <a16:creationId xmlns:a16="http://schemas.microsoft.com/office/drawing/2014/main" id="{E3CFEA79-C3E6-3FDD-91CF-8B8E088A5695}"/>
              </a:ext>
            </a:extLst>
          </p:cNvPr>
          <p:cNvPicPr>
            <a:picLocks noChangeAspect="1"/>
          </p:cNvPicPr>
          <p:nvPr/>
        </p:nvPicPr>
        <p:blipFill>
          <a:blip r:embed="rId3"/>
          <a:stretch>
            <a:fillRect/>
          </a:stretch>
        </p:blipFill>
        <p:spPr>
          <a:xfrm>
            <a:off x="10360152" y="274320"/>
            <a:ext cx="1417320" cy="662605"/>
          </a:xfrm>
          <a:prstGeom prst="rect">
            <a:avLst/>
          </a:prstGeom>
        </p:spPr>
      </p:pic>
      <p:sp>
        <p:nvSpPr>
          <p:cNvPr id="3" name="Shape 0">
            <a:extLst>
              <a:ext uri="{FF2B5EF4-FFF2-40B4-BE49-F238E27FC236}">
                <a16:creationId xmlns:a16="http://schemas.microsoft.com/office/drawing/2014/main" id="{CAB1FF30-D6A9-EBC6-AD32-32853E2DF635}"/>
              </a:ext>
            </a:extLst>
          </p:cNvPr>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5" name="Text 2">
            <a:extLst>
              <a:ext uri="{FF2B5EF4-FFF2-40B4-BE49-F238E27FC236}">
                <a16:creationId xmlns:a16="http://schemas.microsoft.com/office/drawing/2014/main" id="{FAAC83AA-929F-2863-6DF6-F4DF955464ED}"/>
              </a:ext>
            </a:extLst>
          </p:cNvPr>
          <p:cNvSpPr txBox="1"/>
          <p:nvPr/>
        </p:nvSpPr>
        <p:spPr>
          <a:xfrm>
            <a:off x="457200" y="1417320"/>
            <a:ext cx="11247120" cy="731520"/>
          </a:xfrm>
          <a:prstGeom prst="rect">
            <a:avLst/>
          </a:prstGeom>
          <a:noFill/>
          <a:ln/>
        </p:spPr>
        <p:txBody>
          <a:bodyPr wrap="square" lIns="0" tIns="0" rIns="0" bIns="0" rtlCol="0" anchor="ctr"/>
          <a:lstStyle/>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800" b="1" dirty="0">
                <a:solidFill>
                  <a:srgbClr val="203E5F"/>
                </a:solidFill>
                <a:latin typeface="Calibri" pitchFamily="34" charset="0"/>
                <a:ea typeface="Calibri" pitchFamily="34" charset="-122"/>
                <a:cs typeface="Calibri" pitchFamily="34" charset="-120"/>
              </a:rPr>
              <a:t>Topic 8: </a:t>
            </a:r>
            <a:r>
              <a:rPr lang="en-US" sz="2800" b="1" dirty="0">
                <a:solidFill>
                  <a:srgbClr val="000000"/>
                </a:solidFill>
                <a:latin typeface="Calibri" panose="020F0502020204030204" pitchFamily="34" charset="0"/>
                <a:ea typeface="Calibri" panose="020F0502020204030204" pitchFamily="34" charset="0"/>
                <a:cs typeface="Arial" panose="020B0604020202020204" pitchFamily="34" charset="0"/>
              </a:rPr>
              <a:t>Explanations and Empirical Theories</a:t>
            </a:r>
            <a:endParaRPr lang="en-US" sz="2800" b="1"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800" b="1" dirty="0"/>
          </a:p>
        </p:txBody>
      </p:sp>
      <p:sp>
        <p:nvSpPr>
          <p:cNvPr id="6" name="Shape 3">
            <a:extLst>
              <a:ext uri="{FF2B5EF4-FFF2-40B4-BE49-F238E27FC236}">
                <a16:creationId xmlns:a16="http://schemas.microsoft.com/office/drawing/2014/main" id="{546939B4-211D-967E-ED81-0FF4A22A0F9E}"/>
              </a:ext>
            </a:extLst>
          </p:cNvPr>
          <p:cNvSpPr/>
          <p:nvPr/>
        </p:nvSpPr>
        <p:spPr>
          <a:xfrm>
            <a:off x="457200"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7" name="Shape 4">
            <a:extLst>
              <a:ext uri="{FF2B5EF4-FFF2-40B4-BE49-F238E27FC236}">
                <a16:creationId xmlns:a16="http://schemas.microsoft.com/office/drawing/2014/main" id="{FF13F8D9-9931-F0D2-A947-80ECAAB4335D}"/>
              </a:ext>
            </a:extLst>
          </p:cNvPr>
          <p:cNvSpPr/>
          <p:nvPr/>
        </p:nvSpPr>
        <p:spPr>
          <a:xfrm>
            <a:off x="685800" y="2679192"/>
            <a:ext cx="548640" cy="548640"/>
          </a:xfrm>
          <a:prstGeom prst="ellipse">
            <a:avLst/>
          </a:prstGeom>
          <a:solidFill>
            <a:srgbClr val="203E5F"/>
          </a:solidFill>
          <a:ln/>
        </p:spPr>
        <p:txBody>
          <a:bodyPr/>
          <a:lstStyle/>
          <a:p>
            <a:endParaRPr lang="en-US"/>
          </a:p>
        </p:txBody>
      </p:sp>
      <p:sp>
        <p:nvSpPr>
          <p:cNvPr id="8" name="Text 5">
            <a:extLst>
              <a:ext uri="{FF2B5EF4-FFF2-40B4-BE49-F238E27FC236}">
                <a16:creationId xmlns:a16="http://schemas.microsoft.com/office/drawing/2014/main" id="{7D3CF39D-DF04-0300-CAFF-E74D254075A6}"/>
              </a:ext>
            </a:extLst>
          </p:cNvPr>
          <p:cNvSpPr txBox="1"/>
          <p:nvPr/>
        </p:nvSpPr>
        <p:spPr>
          <a:xfrm>
            <a:off x="685800"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9" name="Text 6">
            <a:extLst>
              <a:ext uri="{FF2B5EF4-FFF2-40B4-BE49-F238E27FC236}">
                <a16:creationId xmlns:a16="http://schemas.microsoft.com/office/drawing/2014/main" id="{4222C7A1-ABC7-A444-8581-1B3EA3346CF0}"/>
              </a:ext>
            </a:extLst>
          </p:cNvPr>
          <p:cNvSpPr txBox="1"/>
          <p:nvPr/>
        </p:nvSpPr>
        <p:spPr>
          <a:xfrm>
            <a:off x="640080" y="3474720"/>
            <a:ext cx="2258568" cy="2423160"/>
          </a:xfrm>
          <a:prstGeom prst="rect">
            <a:avLst/>
          </a:prstGeom>
          <a:noFill/>
          <a:ln/>
        </p:spPr>
        <p:txBody>
          <a:bodyPr wrap="square" lIns="0" tIns="0" rIns="0" bIns="0" rtlCol="0" anchor="t"/>
          <a:lstStyle/>
          <a:p>
            <a:pPr marL="0" indent="0">
              <a:lnSpc>
                <a:spcPct val="110000"/>
              </a:lnSpc>
              <a:buNone/>
            </a:pPr>
            <a:endParaRPr lang="en-US" sz="1800" dirty="0"/>
          </a:p>
        </p:txBody>
      </p:sp>
      <p:sp>
        <p:nvSpPr>
          <p:cNvPr id="10" name="Shape 7">
            <a:extLst>
              <a:ext uri="{FF2B5EF4-FFF2-40B4-BE49-F238E27FC236}">
                <a16:creationId xmlns:a16="http://schemas.microsoft.com/office/drawing/2014/main" id="{14216EAD-C66B-9667-B148-555A76F4F44F}"/>
              </a:ext>
            </a:extLst>
          </p:cNvPr>
          <p:cNvSpPr/>
          <p:nvPr/>
        </p:nvSpPr>
        <p:spPr>
          <a:xfrm>
            <a:off x="3282696"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1" name="Shape 8">
            <a:extLst>
              <a:ext uri="{FF2B5EF4-FFF2-40B4-BE49-F238E27FC236}">
                <a16:creationId xmlns:a16="http://schemas.microsoft.com/office/drawing/2014/main" id="{390545C9-59BE-1852-372B-2DE4ADC06054}"/>
              </a:ext>
            </a:extLst>
          </p:cNvPr>
          <p:cNvSpPr/>
          <p:nvPr/>
        </p:nvSpPr>
        <p:spPr>
          <a:xfrm>
            <a:off x="3511296" y="2679192"/>
            <a:ext cx="548640" cy="548640"/>
          </a:xfrm>
          <a:prstGeom prst="ellipse">
            <a:avLst/>
          </a:prstGeom>
          <a:solidFill>
            <a:srgbClr val="203E5F"/>
          </a:solidFill>
          <a:ln/>
        </p:spPr>
        <p:txBody>
          <a:bodyPr/>
          <a:lstStyle/>
          <a:p>
            <a:endParaRPr lang="en-US"/>
          </a:p>
        </p:txBody>
      </p:sp>
      <p:sp>
        <p:nvSpPr>
          <p:cNvPr id="12" name="Text 9">
            <a:extLst>
              <a:ext uri="{FF2B5EF4-FFF2-40B4-BE49-F238E27FC236}">
                <a16:creationId xmlns:a16="http://schemas.microsoft.com/office/drawing/2014/main" id="{6E686AED-1976-CFC3-A6F2-21D0D8117345}"/>
              </a:ext>
            </a:extLst>
          </p:cNvPr>
          <p:cNvSpPr txBox="1"/>
          <p:nvPr/>
        </p:nvSpPr>
        <p:spPr>
          <a:xfrm>
            <a:off x="3511296"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4" name="Shape 11">
            <a:extLst>
              <a:ext uri="{FF2B5EF4-FFF2-40B4-BE49-F238E27FC236}">
                <a16:creationId xmlns:a16="http://schemas.microsoft.com/office/drawing/2014/main" id="{715780DB-A380-7CE7-447E-51E965F87867}"/>
              </a:ext>
            </a:extLst>
          </p:cNvPr>
          <p:cNvSpPr/>
          <p:nvPr/>
        </p:nvSpPr>
        <p:spPr>
          <a:xfrm>
            <a:off x="6108192"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dirty="0"/>
          </a:p>
        </p:txBody>
      </p:sp>
      <p:sp>
        <p:nvSpPr>
          <p:cNvPr id="15" name="Shape 12">
            <a:extLst>
              <a:ext uri="{FF2B5EF4-FFF2-40B4-BE49-F238E27FC236}">
                <a16:creationId xmlns:a16="http://schemas.microsoft.com/office/drawing/2014/main" id="{76E52E31-C534-D8F4-3950-0BE720627816}"/>
              </a:ext>
            </a:extLst>
          </p:cNvPr>
          <p:cNvSpPr/>
          <p:nvPr/>
        </p:nvSpPr>
        <p:spPr>
          <a:xfrm>
            <a:off x="6336792" y="2679192"/>
            <a:ext cx="548640" cy="548640"/>
          </a:xfrm>
          <a:prstGeom prst="ellipse">
            <a:avLst/>
          </a:prstGeom>
          <a:solidFill>
            <a:srgbClr val="203E5F"/>
          </a:solidFill>
          <a:ln/>
        </p:spPr>
        <p:txBody>
          <a:bodyPr/>
          <a:lstStyle/>
          <a:p>
            <a:endParaRPr lang="en-US"/>
          </a:p>
        </p:txBody>
      </p:sp>
      <p:sp>
        <p:nvSpPr>
          <p:cNvPr id="16" name="Text 13">
            <a:extLst>
              <a:ext uri="{FF2B5EF4-FFF2-40B4-BE49-F238E27FC236}">
                <a16:creationId xmlns:a16="http://schemas.microsoft.com/office/drawing/2014/main" id="{352F4AB1-35F8-441A-1CB8-726C2D281557}"/>
              </a:ext>
            </a:extLst>
          </p:cNvPr>
          <p:cNvSpPr txBox="1"/>
          <p:nvPr/>
        </p:nvSpPr>
        <p:spPr>
          <a:xfrm>
            <a:off x="6336792"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17" name="Text 14">
            <a:extLst>
              <a:ext uri="{FF2B5EF4-FFF2-40B4-BE49-F238E27FC236}">
                <a16:creationId xmlns:a16="http://schemas.microsoft.com/office/drawing/2014/main" id="{AE9099C5-AA1E-AFED-EB30-485453A4EBD1}"/>
              </a:ext>
            </a:extLst>
          </p:cNvPr>
          <p:cNvSpPr txBox="1"/>
          <p:nvPr/>
        </p:nvSpPr>
        <p:spPr>
          <a:xfrm>
            <a:off x="6291072" y="3474720"/>
            <a:ext cx="2258568" cy="2423160"/>
          </a:xfrm>
          <a:prstGeom prst="rect">
            <a:avLst/>
          </a:prstGeom>
          <a:noFill/>
          <a:ln/>
        </p:spPr>
        <p:txBody>
          <a:bodyPr wrap="square" lIns="0" tIns="0" rIns="0" bIns="0" rtlCol="0" anchor="t"/>
          <a:lstStyle/>
          <a:p>
            <a:pPr>
              <a:lnSpc>
                <a:spcPct val="110000"/>
              </a:lnSpc>
            </a:pPr>
            <a:r>
              <a:rPr lang="en-US" b="1" dirty="0">
                <a:solidFill>
                  <a:srgbClr val="141B47"/>
                </a:solidFill>
                <a:latin typeface="Cambria" pitchFamily="34" charset="0"/>
                <a:ea typeface="Cambria" pitchFamily="34" charset="-122"/>
                <a:cs typeface="Cambria" pitchFamily="34" charset="-120"/>
              </a:rPr>
              <a:t>Building and Testing Theories</a:t>
            </a:r>
            <a:endParaRPr lang="en-US" dirty="0"/>
          </a:p>
          <a:p>
            <a:pPr marL="0" indent="0">
              <a:lnSpc>
                <a:spcPct val="110000"/>
              </a:lnSpc>
              <a:buNone/>
            </a:pPr>
            <a:endParaRPr lang="en-US" sz="1800" dirty="0"/>
          </a:p>
        </p:txBody>
      </p:sp>
      <p:sp>
        <p:nvSpPr>
          <p:cNvPr id="18" name="Shape 15">
            <a:extLst>
              <a:ext uri="{FF2B5EF4-FFF2-40B4-BE49-F238E27FC236}">
                <a16:creationId xmlns:a16="http://schemas.microsoft.com/office/drawing/2014/main" id="{CC18E8BF-20AA-351A-E7AE-30A6D8AC09E6}"/>
              </a:ext>
            </a:extLst>
          </p:cNvPr>
          <p:cNvSpPr/>
          <p:nvPr/>
        </p:nvSpPr>
        <p:spPr>
          <a:xfrm>
            <a:off x="8933688"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9" name="Shape 16">
            <a:extLst>
              <a:ext uri="{FF2B5EF4-FFF2-40B4-BE49-F238E27FC236}">
                <a16:creationId xmlns:a16="http://schemas.microsoft.com/office/drawing/2014/main" id="{82EC5308-DE2D-FF1B-2DAB-3C5146D85CC3}"/>
              </a:ext>
            </a:extLst>
          </p:cNvPr>
          <p:cNvSpPr/>
          <p:nvPr/>
        </p:nvSpPr>
        <p:spPr>
          <a:xfrm>
            <a:off x="9162288" y="2679192"/>
            <a:ext cx="548640" cy="548640"/>
          </a:xfrm>
          <a:prstGeom prst="ellipse">
            <a:avLst/>
          </a:prstGeom>
          <a:solidFill>
            <a:srgbClr val="203E5F"/>
          </a:solidFill>
          <a:ln/>
        </p:spPr>
        <p:txBody>
          <a:bodyPr/>
          <a:lstStyle/>
          <a:p>
            <a:endParaRPr lang="en-US"/>
          </a:p>
        </p:txBody>
      </p:sp>
      <p:sp>
        <p:nvSpPr>
          <p:cNvPr id="20" name="Text 17">
            <a:extLst>
              <a:ext uri="{FF2B5EF4-FFF2-40B4-BE49-F238E27FC236}">
                <a16:creationId xmlns:a16="http://schemas.microsoft.com/office/drawing/2014/main" id="{D41C9A72-6D11-ABA6-AD16-83D1C6EA86D0}"/>
              </a:ext>
            </a:extLst>
          </p:cNvPr>
          <p:cNvSpPr txBox="1"/>
          <p:nvPr/>
        </p:nvSpPr>
        <p:spPr>
          <a:xfrm>
            <a:off x="9162288"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4</a:t>
            </a:r>
            <a:endParaRPr lang="en-US" sz="1800" dirty="0"/>
          </a:p>
        </p:txBody>
      </p:sp>
      <p:sp>
        <p:nvSpPr>
          <p:cNvPr id="21" name="Text 18">
            <a:extLst>
              <a:ext uri="{FF2B5EF4-FFF2-40B4-BE49-F238E27FC236}">
                <a16:creationId xmlns:a16="http://schemas.microsoft.com/office/drawing/2014/main" id="{94E4E9E2-42F1-5055-F0C1-87EFEB041611}"/>
              </a:ext>
            </a:extLst>
          </p:cNvPr>
          <p:cNvSpPr txBox="1"/>
          <p:nvPr/>
        </p:nvSpPr>
        <p:spPr>
          <a:xfrm>
            <a:off x="9116568" y="3474720"/>
            <a:ext cx="2258568" cy="2423160"/>
          </a:xfrm>
          <a:prstGeom prst="rect">
            <a:avLst/>
          </a:prstGeom>
          <a:noFill/>
          <a:ln/>
        </p:spPr>
        <p:txBody>
          <a:bodyPr wrap="square" lIns="0" tIns="0" rIns="0" bIns="0" rtlCol="0" anchor="t"/>
          <a:lstStyle/>
          <a:p>
            <a:r>
              <a:rPr lang="en-US" b="1" dirty="0">
                <a:solidFill>
                  <a:srgbClr val="141B47"/>
                </a:solidFill>
                <a:latin typeface="Cambria" pitchFamily="34" charset="0"/>
                <a:ea typeface="Cambria" pitchFamily="34" charset="-122"/>
                <a:cs typeface="Cambria" pitchFamily="34" charset="-120"/>
              </a:rPr>
              <a:t>Cause and Effect in Populations</a:t>
            </a:r>
            <a:endParaRPr lang="en-US" dirty="0"/>
          </a:p>
        </p:txBody>
      </p:sp>
      <p:sp>
        <p:nvSpPr>
          <p:cNvPr id="22" name="Text 6">
            <a:extLst>
              <a:ext uri="{FF2B5EF4-FFF2-40B4-BE49-F238E27FC236}">
                <a16:creationId xmlns:a16="http://schemas.microsoft.com/office/drawing/2014/main" id="{15CFBD8B-8DB5-BD8D-3658-DBA9B6B9AA4A}"/>
              </a:ext>
            </a:extLst>
          </p:cNvPr>
          <p:cNvSpPr txBox="1"/>
          <p:nvPr/>
        </p:nvSpPr>
        <p:spPr>
          <a:xfrm>
            <a:off x="685800" y="3246120"/>
            <a:ext cx="2167128" cy="868680"/>
          </a:xfrm>
          <a:prstGeom prst="rect">
            <a:avLst/>
          </a:prstGeom>
          <a:noFill/>
          <a:ln/>
        </p:spPr>
        <p:txBody>
          <a:bodyPr wrap="square" lIns="0" tIns="0" rIns="0" bIns="0" rtlCol="0" anchor="ctr"/>
          <a:lstStyle/>
          <a:p>
            <a:pPr marL="0" indent="0">
              <a:buNone/>
            </a:pPr>
            <a:r>
              <a:rPr lang="en-US" b="1" dirty="0">
                <a:solidFill>
                  <a:srgbClr val="141B47"/>
                </a:solidFill>
                <a:latin typeface="Cambria" pitchFamily="34" charset="0"/>
                <a:ea typeface="Cambria" pitchFamily="34" charset="-122"/>
                <a:cs typeface="Cambria" pitchFamily="34" charset="-120"/>
              </a:rPr>
              <a:t>What Is the Cause?</a:t>
            </a:r>
            <a:endParaRPr lang="en-US" dirty="0"/>
          </a:p>
        </p:txBody>
      </p:sp>
      <p:sp>
        <p:nvSpPr>
          <p:cNvPr id="25" name="Text 11">
            <a:extLst>
              <a:ext uri="{FF2B5EF4-FFF2-40B4-BE49-F238E27FC236}">
                <a16:creationId xmlns:a16="http://schemas.microsoft.com/office/drawing/2014/main" id="{E83739C8-921B-24D0-C709-AB8BAD8436D5}"/>
              </a:ext>
            </a:extLst>
          </p:cNvPr>
          <p:cNvSpPr txBox="1"/>
          <p:nvPr/>
        </p:nvSpPr>
        <p:spPr>
          <a:xfrm>
            <a:off x="3602736" y="3291840"/>
            <a:ext cx="2167128" cy="868680"/>
          </a:xfrm>
          <a:prstGeom prst="rect">
            <a:avLst/>
          </a:prstGeom>
          <a:noFill/>
          <a:ln/>
        </p:spPr>
        <p:txBody>
          <a:bodyPr wrap="square" lIns="0" tIns="0" rIns="0" bIns="0" rtlCol="0" anchor="ctr"/>
          <a:lstStyle/>
          <a:p>
            <a:pPr marL="0" indent="0">
              <a:buNone/>
            </a:pPr>
            <a:r>
              <a:rPr lang="en-US" b="1" dirty="0">
                <a:solidFill>
                  <a:srgbClr val="141B47"/>
                </a:solidFill>
                <a:latin typeface="Cambria" pitchFamily="34" charset="0"/>
                <a:ea typeface="Cambria" pitchFamily="34" charset="-122"/>
                <a:cs typeface="Cambria" pitchFamily="34" charset="-120"/>
              </a:rPr>
              <a:t>Worked Examples</a:t>
            </a:r>
            <a:endParaRPr lang="en-US" dirty="0"/>
          </a:p>
        </p:txBody>
      </p:sp>
    </p:spTree>
    <p:extLst>
      <p:ext uri="{BB962C8B-B14F-4D97-AF65-F5344CB8AC3E}">
        <p14:creationId xmlns:p14="http://schemas.microsoft.com/office/powerpoint/2010/main" val="2797560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D0279-94A4-FCF3-244B-31FFEE3913F7}"/>
            </a:ext>
          </a:extLst>
        </p:cNvPr>
        <p:cNvGrpSpPr/>
        <p:nvPr/>
      </p:nvGrpSpPr>
      <p:grpSpPr>
        <a:xfrm>
          <a:off x="0" y="0"/>
          <a:ext cx="0" cy="0"/>
          <a:chOff x="0" y="0"/>
          <a:chExt cx="0" cy="0"/>
        </a:xfrm>
      </p:grpSpPr>
      <p:pic>
        <p:nvPicPr>
          <p:cNvPr id="2" name="Image 0" descr="/home/claude/topic7_mo/assets/logo.png">
            <a:extLst>
              <a:ext uri="{FF2B5EF4-FFF2-40B4-BE49-F238E27FC236}">
                <a16:creationId xmlns:a16="http://schemas.microsoft.com/office/drawing/2014/main" id="{D42CF8E8-3549-53E2-F01C-760FEBE002FE}"/>
              </a:ext>
            </a:extLst>
          </p:cNvPr>
          <p:cNvPicPr>
            <a:picLocks noChangeAspect="1"/>
          </p:cNvPicPr>
          <p:nvPr/>
        </p:nvPicPr>
        <p:blipFill>
          <a:blip r:embed="rId3"/>
          <a:stretch>
            <a:fillRect/>
          </a:stretch>
        </p:blipFill>
        <p:spPr>
          <a:xfrm>
            <a:off x="10360152" y="274320"/>
            <a:ext cx="1417320" cy="662605"/>
          </a:xfrm>
          <a:prstGeom prst="rect">
            <a:avLst/>
          </a:prstGeom>
        </p:spPr>
      </p:pic>
      <p:sp>
        <p:nvSpPr>
          <p:cNvPr id="3" name="Shape 0">
            <a:extLst>
              <a:ext uri="{FF2B5EF4-FFF2-40B4-BE49-F238E27FC236}">
                <a16:creationId xmlns:a16="http://schemas.microsoft.com/office/drawing/2014/main" id="{E308A72E-D1B6-88E5-939F-AF312749C31B}"/>
              </a:ext>
            </a:extLst>
          </p:cNvPr>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5" name="Text 2">
            <a:extLst>
              <a:ext uri="{FF2B5EF4-FFF2-40B4-BE49-F238E27FC236}">
                <a16:creationId xmlns:a16="http://schemas.microsoft.com/office/drawing/2014/main" id="{416BE362-0BE6-3266-848F-9D363775E762}"/>
              </a:ext>
            </a:extLst>
          </p:cNvPr>
          <p:cNvSpPr txBox="1"/>
          <p:nvPr/>
        </p:nvSpPr>
        <p:spPr>
          <a:xfrm>
            <a:off x="457200" y="1417320"/>
            <a:ext cx="11247120" cy="731520"/>
          </a:xfrm>
          <a:prstGeom prst="rect">
            <a:avLst/>
          </a:prstGeom>
          <a:noFill/>
          <a:ln/>
        </p:spPr>
        <p:txBody>
          <a:bodyPr wrap="square" lIns="0" tIns="0" rIns="0" bIns="0" rtlCol="0" anchor="ctr"/>
          <a:lstStyle/>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800" b="1" dirty="0">
                <a:solidFill>
                  <a:srgbClr val="203E5F"/>
                </a:solidFill>
                <a:latin typeface="Calibri" pitchFamily="34" charset="0"/>
                <a:ea typeface="Calibri" pitchFamily="34" charset="-122"/>
                <a:cs typeface="Calibri" pitchFamily="34" charset="-120"/>
              </a:rPr>
              <a:t>Topic 9: </a:t>
            </a:r>
            <a:r>
              <a:rPr lang="en-US" sz="2800" b="1" dirty="0">
                <a:solidFill>
                  <a:srgbClr val="000000"/>
                </a:solidFill>
                <a:latin typeface="Calibri" panose="020F0502020204030204" pitchFamily="34" charset="0"/>
                <a:ea typeface="Calibri" panose="020F0502020204030204" pitchFamily="34" charset="0"/>
                <a:cs typeface="Arial" panose="020B0604020202020204" pitchFamily="34" charset="0"/>
              </a:rPr>
              <a:t>Conceptual Theories and Definitions</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800" b="1" dirty="0"/>
          </a:p>
        </p:txBody>
      </p:sp>
      <p:sp>
        <p:nvSpPr>
          <p:cNvPr id="6" name="Shape 3">
            <a:extLst>
              <a:ext uri="{FF2B5EF4-FFF2-40B4-BE49-F238E27FC236}">
                <a16:creationId xmlns:a16="http://schemas.microsoft.com/office/drawing/2014/main" id="{47473CBE-C3C4-6D3A-9F7D-3731179D9799}"/>
              </a:ext>
            </a:extLst>
          </p:cNvPr>
          <p:cNvSpPr/>
          <p:nvPr/>
        </p:nvSpPr>
        <p:spPr>
          <a:xfrm>
            <a:off x="457200"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7" name="Shape 4">
            <a:extLst>
              <a:ext uri="{FF2B5EF4-FFF2-40B4-BE49-F238E27FC236}">
                <a16:creationId xmlns:a16="http://schemas.microsoft.com/office/drawing/2014/main" id="{A3820386-2180-8DA4-0750-4041504134B8}"/>
              </a:ext>
            </a:extLst>
          </p:cNvPr>
          <p:cNvSpPr/>
          <p:nvPr/>
        </p:nvSpPr>
        <p:spPr>
          <a:xfrm>
            <a:off x="685800" y="2679192"/>
            <a:ext cx="548640" cy="548640"/>
          </a:xfrm>
          <a:prstGeom prst="ellipse">
            <a:avLst/>
          </a:prstGeom>
          <a:solidFill>
            <a:srgbClr val="203E5F"/>
          </a:solidFill>
          <a:ln/>
        </p:spPr>
        <p:txBody>
          <a:bodyPr/>
          <a:lstStyle/>
          <a:p>
            <a:endParaRPr lang="en-US"/>
          </a:p>
        </p:txBody>
      </p:sp>
      <p:sp>
        <p:nvSpPr>
          <p:cNvPr id="8" name="Text 5">
            <a:extLst>
              <a:ext uri="{FF2B5EF4-FFF2-40B4-BE49-F238E27FC236}">
                <a16:creationId xmlns:a16="http://schemas.microsoft.com/office/drawing/2014/main" id="{67DC6E2A-8161-8303-8397-D59FB077961B}"/>
              </a:ext>
            </a:extLst>
          </p:cNvPr>
          <p:cNvSpPr txBox="1"/>
          <p:nvPr/>
        </p:nvSpPr>
        <p:spPr>
          <a:xfrm>
            <a:off x="685800"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9" name="Text 6">
            <a:extLst>
              <a:ext uri="{FF2B5EF4-FFF2-40B4-BE49-F238E27FC236}">
                <a16:creationId xmlns:a16="http://schemas.microsoft.com/office/drawing/2014/main" id="{D40783CC-2C30-9CAC-964C-CBFC4DFB614B}"/>
              </a:ext>
            </a:extLst>
          </p:cNvPr>
          <p:cNvSpPr txBox="1"/>
          <p:nvPr/>
        </p:nvSpPr>
        <p:spPr>
          <a:xfrm>
            <a:off x="640080" y="3474720"/>
            <a:ext cx="2258568" cy="2423160"/>
          </a:xfrm>
          <a:prstGeom prst="rect">
            <a:avLst/>
          </a:prstGeom>
          <a:noFill/>
          <a:ln/>
        </p:spPr>
        <p:txBody>
          <a:bodyPr wrap="square" lIns="0" tIns="0" rIns="0" bIns="0" rtlCol="0" anchor="t"/>
          <a:lstStyle/>
          <a:p>
            <a:pPr marL="0" indent="0">
              <a:lnSpc>
                <a:spcPct val="110000"/>
              </a:lnSpc>
              <a:buNone/>
            </a:pPr>
            <a:endParaRPr lang="en-US" sz="1800" dirty="0"/>
          </a:p>
        </p:txBody>
      </p:sp>
      <p:sp>
        <p:nvSpPr>
          <p:cNvPr id="10" name="Shape 7">
            <a:extLst>
              <a:ext uri="{FF2B5EF4-FFF2-40B4-BE49-F238E27FC236}">
                <a16:creationId xmlns:a16="http://schemas.microsoft.com/office/drawing/2014/main" id="{739E38FB-B77A-7BDD-B84A-781BE763057C}"/>
              </a:ext>
            </a:extLst>
          </p:cNvPr>
          <p:cNvSpPr/>
          <p:nvPr/>
        </p:nvSpPr>
        <p:spPr>
          <a:xfrm>
            <a:off x="3282696"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1" name="Shape 8">
            <a:extLst>
              <a:ext uri="{FF2B5EF4-FFF2-40B4-BE49-F238E27FC236}">
                <a16:creationId xmlns:a16="http://schemas.microsoft.com/office/drawing/2014/main" id="{49EDFB81-D5A3-F062-7AD5-F5385544BD02}"/>
              </a:ext>
            </a:extLst>
          </p:cNvPr>
          <p:cNvSpPr/>
          <p:nvPr/>
        </p:nvSpPr>
        <p:spPr>
          <a:xfrm>
            <a:off x="3511296" y="2679192"/>
            <a:ext cx="548640" cy="548640"/>
          </a:xfrm>
          <a:prstGeom prst="ellipse">
            <a:avLst/>
          </a:prstGeom>
          <a:solidFill>
            <a:srgbClr val="203E5F"/>
          </a:solidFill>
          <a:ln/>
        </p:spPr>
        <p:txBody>
          <a:bodyPr/>
          <a:lstStyle/>
          <a:p>
            <a:endParaRPr lang="en-US"/>
          </a:p>
        </p:txBody>
      </p:sp>
      <p:sp>
        <p:nvSpPr>
          <p:cNvPr id="12" name="Text 9">
            <a:extLst>
              <a:ext uri="{FF2B5EF4-FFF2-40B4-BE49-F238E27FC236}">
                <a16:creationId xmlns:a16="http://schemas.microsoft.com/office/drawing/2014/main" id="{97905663-CA55-4810-5991-2150A1C1C0CC}"/>
              </a:ext>
            </a:extLst>
          </p:cNvPr>
          <p:cNvSpPr txBox="1"/>
          <p:nvPr/>
        </p:nvSpPr>
        <p:spPr>
          <a:xfrm>
            <a:off x="3511296"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4" name="Shape 11">
            <a:extLst>
              <a:ext uri="{FF2B5EF4-FFF2-40B4-BE49-F238E27FC236}">
                <a16:creationId xmlns:a16="http://schemas.microsoft.com/office/drawing/2014/main" id="{0BF830C6-C024-023A-26D8-59D61CD9727E}"/>
              </a:ext>
            </a:extLst>
          </p:cNvPr>
          <p:cNvSpPr/>
          <p:nvPr/>
        </p:nvSpPr>
        <p:spPr>
          <a:xfrm>
            <a:off x="6108192"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dirty="0"/>
          </a:p>
        </p:txBody>
      </p:sp>
      <p:sp>
        <p:nvSpPr>
          <p:cNvPr id="15" name="Shape 12">
            <a:extLst>
              <a:ext uri="{FF2B5EF4-FFF2-40B4-BE49-F238E27FC236}">
                <a16:creationId xmlns:a16="http://schemas.microsoft.com/office/drawing/2014/main" id="{55AAF7A0-6C99-DCEA-378D-839A0EEE2428}"/>
              </a:ext>
            </a:extLst>
          </p:cNvPr>
          <p:cNvSpPr/>
          <p:nvPr/>
        </p:nvSpPr>
        <p:spPr>
          <a:xfrm>
            <a:off x="6336792" y="2679192"/>
            <a:ext cx="548640" cy="548640"/>
          </a:xfrm>
          <a:prstGeom prst="ellipse">
            <a:avLst/>
          </a:prstGeom>
          <a:solidFill>
            <a:srgbClr val="203E5F"/>
          </a:solidFill>
          <a:ln/>
        </p:spPr>
        <p:txBody>
          <a:bodyPr/>
          <a:lstStyle/>
          <a:p>
            <a:endParaRPr lang="en-US"/>
          </a:p>
        </p:txBody>
      </p:sp>
      <p:sp>
        <p:nvSpPr>
          <p:cNvPr id="16" name="Text 13">
            <a:extLst>
              <a:ext uri="{FF2B5EF4-FFF2-40B4-BE49-F238E27FC236}">
                <a16:creationId xmlns:a16="http://schemas.microsoft.com/office/drawing/2014/main" id="{18B93BD4-21D9-D1A9-57C3-44587E8F4C00}"/>
              </a:ext>
            </a:extLst>
          </p:cNvPr>
          <p:cNvSpPr txBox="1"/>
          <p:nvPr/>
        </p:nvSpPr>
        <p:spPr>
          <a:xfrm>
            <a:off x="6336792"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18" name="Shape 15">
            <a:extLst>
              <a:ext uri="{FF2B5EF4-FFF2-40B4-BE49-F238E27FC236}">
                <a16:creationId xmlns:a16="http://schemas.microsoft.com/office/drawing/2014/main" id="{9FFEB5DA-5F42-EB98-7EBF-D2C13CEE8568}"/>
              </a:ext>
            </a:extLst>
          </p:cNvPr>
          <p:cNvSpPr/>
          <p:nvPr/>
        </p:nvSpPr>
        <p:spPr>
          <a:xfrm>
            <a:off x="8933688" y="2423160"/>
            <a:ext cx="2624328"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9" name="Shape 16">
            <a:extLst>
              <a:ext uri="{FF2B5EF4-FFF2-40B4-BE49-F238E27FC236}">
                <a16:creationId xmlns:a16="http://schemas.microsoft.com/office/drawing/2014/main" id="{65E88549-E2C0-523C-77CC-1BF01F855604}"/>
              </a:ext>
            </a:extLst>
          </p:cNvPr>
          <p:cNvSpPr/>
          <p:nvPr/>
        </p:nvSpPr>
        <p:spPr>
          <a:xfrm>
            <a:off x="9162288" y="2679192"/>
            <a:ext cx="548640" cy="548640"/>
          </a:xfrm>
          <a:prstGeom prst="ellipse">
            <a:avLst/>
          </a:prstGeom>
          <a:solidFill>
            <a:srgbClr val="203E5F"/>
          </a:solidFill>
          <a:ln/>
        </p:spPr>
        <p:txBody>
          <a:bodyPr/>
          <a:lstStyle/>
          <a:p>
            <a:endParaRPr lang="en-US"/>
          </a:p>
        </p:txBody>
      </p:sp>
      <p:sp>
        <p:nvSpPr>
          <p:cNvPr id="20" name="Text 17">
            <a:extLst>
              <a:ext uri="{FF2B5EF4-FFF2-40B4-BE49-F238E27FC236}">
                <a16:creationId xmlns:a16="http://schemas.microsoft.com/office/drawing/2014/main" id="{7EF5628C-9418-61F1-50BE-DAA45A502FAE}"/>
              </a:ext>
            </a:extLst>
          </p:cNvPr>
          <p:cNvSpPr txBox="1"/>
          <p:nvPr/>
        </p:nvSpPr>
        <p:spPr>
          <a:xfrm>
            <a:off x="9162288"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4</a:t>
            </a:r>
            <a:endParaRPr lang="en-US" sz="1800" dirty="0"/>
          </a:p>
        </p:txBody>
      </p:sp>
      <p:sp>
        <p:nvSpPr>
          <p:cNvPr id="21" name="Text 18">
            <a:extLst>
              <a:ext uri="{FF2B5EF4-FFF2-40B4-BE49-F238E27FC236}">
                <a16:creationId xmlns:a16="http://schemas.microsoft.com/office/drawing/2014/main" id="{7302F9D2-408F-4A36-BE86-A255CB680F3B}"/>
              </a:ext>
            </a:extLst>
          </p:cNvPr>
          <p:cNvSpPr txBox="1"/>
          <p:nvPr/>
        </p:nvSpPr>
        <p:spPr>
          <a:xfrm>
            <a:off x="9116568" y="3474720"/>
            <a:ext cx="2258568" cy="2423160"/>
          </a:xfrm>
          <a:prstGeom prst="rect">
            <a:avLst/>
          </a:prstGeom>
          <a:noFill/>
          <a:ln/>
        </p:spPr>
        <p:txBody>
          <a:bodyPr wrap="square" lIns="0" tIns="0" rIns="0" bIns="0" rtlCol="0" anchor="t"/>
          <a:lstStyle/>
          <a:p>
            <a:endParaRPr lang="en-US" dirty="0"/>
          </a:p>
        </p:txBody>
      </p:sp>
      <p:sp>
        <p:nvSpPr>
          <p:cNvPr id="13" name="Text 6">
            <a:extLst>
              <a:ext uri="{FF2B5EF4-FFF2-40B4-BE49-F238E27FC236}">
                <a16:creationId xmlns:a16="http://schemas.microsoft.com/office/drawing/2014/main" id="{27247570-DD73-13F7-6087-86690A5D5A38}"/>
              </a:ext>
            </a:extLst>
          </p:cNvPr>
          <p:cNvSpPr txBox="1"/>
          <p:nvPr/>
        </p:nvSpPr>
        <p:spPr>
          <a:xfrm>
            <a:off x="731520" y="3741420"/>
            <a:ext cx="2167128" cy="868680"/>
          </a:xfrm>
          <a:prstGeom prst="rect">
            <a:avLst/>
          </a:prstGeom>
          <a:noFill/>
          <a:ln/>
        </p:spPr>
        <p:txBody>
          <a:bodyPr wrap="square" lIns="0" tIns="0" rIns="0" bIns="0" rtlCol="0" anchor="ctr"/>
          <a:lstStyle/>
          <a:p>
            <a:pPr marL="0" indent="0">
              <a:buNone/>
            </a:pPr>
            <a:r>
              <a:rPr lang="en-US" b="1" dirty="0">
                <a:solidFill>
                  <a:srgbClr val="141B47"/>
                </a:solidFill>
                <a:latin typeface="Cambria" pitchFamily="34" charset="0"/>
                <a:ea typeface="Cambria" pitchFamily="34" charset="-122"/>
                <a:cs typeface="Cambria" pitchFamily="34" charset="-120"/>
              </a:rPr>
              <a:t>What Is a Definition?</a:t>
            </a:r>
            <a:endParaRPr lang="en-US" dirty="0"/>
          </a:p>
        </p:txBody>
      </p:sp>
      <p:sp>
        <p:nvSpPr>
          <p:cNvPr id="24" name="Text 11">
            <a:extLst>
              <a:ext uri="{FF2B5EF4-FFF2-40B4-BE49-F238E27FC236}">
                <a16:creationId xmlns:a16="http://schemas.microsoft.com/office/drawing/2014/main" id="{0C3CEC45-B863-A77A-D09A-C8B077E223B2}"/>
              </a:ext>
            </a:extLst>
          </p:cNvPr>
          <p:cNvSpPr txBox="1"/>
          <p:nvPr/>
        </p:nvSpPr>
        <p:spPr>
          <a:xfrm>
            <a:off x="3511296" y="3741420"/>
            <a:ext cx="2167128" cy="868680"/>
          </a:xfrm>
          <a:prstGeom prst="rect">
            <a:avLst/>
          </a:prstGeom>
          <a:noFill/>
          <a:ln/>
        </p:spPr>
        <p:txBody>
          <a:bodyPr wrap="square" lIns="0" tIns="0" rIns="0" bIns="0" rtlCol="0" anchor="ctr"/>
          <a:lstStyle/>
          <a:p>
            <a:pPr marL="0" indent="0">
              <a:buNone/>
            </a:pPr>
            <a:r>
              <a:rPr lang="en-US" b="1" dirty="0">
                <a:solidFill>
                  <a:srgbClr val="141B47"/>
                </a:solidFill>
                <a:latin typeface="Cambria" pitchFamily="34" charset="0"/>
                <a:ea typeface="Cambria" pitchFamily="34" charset="-122"/>
                <a:cs typeface="Cambria" pitchFamily="34" charset="-120"/>
              </a:rPr>
              <a:t>Types of Definitions</a:t>
            </a:r>
            <a:endParaRPr lang="en-US" dirty="0"/>
          </a:p>
        </p:txBody>
      </p:sp>
      <p:sp>
        <p:nvSpPr>
          <p:cNvPr id="27" name="Text 16">
            <a:extLst>
              <a:ext uri="{FF2B5EF4-FFF2-40B4-BE49-F238E27FC236}">
                <a16:creationId xmlns:a16="http://schemas.microsoft.com/office/drawing/2014/main" id="{0EF4F102-EA1F-E842-4DC5-F091E18EEA7D}"/>
              </a:ext>
            </a:extLst>
          </p:cNvPr>
          <p:cNvSpPr txBox="1"/>
          <p:nvPr/>
        </p:nvSpPr>
        <p:spPr>
          <a:xfrm>
            <a:off x="6336792" y="3741420"/>
            <a:ext cx="2167128" cy="868680"/>
          </a:xfrm>
          <a:prstGeom prst="rect">
            <a:avLst/>
          </a:prstGeom>
          <a:noFill/>
          <a:ln/>
        </p:spPr>
        <p:txBody>
          <a:bodyPr wrap="square" lIns="0" tIns="0" rIns="0" bIns="0" rtlCol="0" anchor="ctr"/>
          <a:lstStyle/>
          <a:p>
            <a:pPr marL="0" indent="0">
              <a:buNone/>
            </a:pPr>
            <a:r>
              <a:rPr lang="en-US" b="1" dirty="0">
                <a:solidFill>
                  <a:srgbClr val="141B47"/>
                </a:solidFill>
                <a:latin typeface="Cambria" pitchFamily="34" charset="0"/>
                <a:ea typeface="Cambria" pitchFamily="34" charset="-122"/>
                <a:cs typeface="Cambria" pitchFamily="34" charset="-120"/>
              </a:rPr>
              <a:t>Criteria for a Good Definition</a:t>
            </a:r>
            <a:endParaRPr lang="en-US" dirty="0"/>
          </a:p>
        </p:txBody>
      </p:sp>
      <p:sp>
        <p:nvSpPr>
          <p:cNvPr id="29" name="Text 21">
            <a:extLst>
              <a:ext uri="{FF2B5EF4-FFF2-40B4-BE49-F238E27FC236}">
                <a16:creationId xmlns:a16="http://schemas.microsoft.com/office/drawing/2014/main" id="{2AC28738-AC36-DC34-818D-FCE7C39ABD05}"/>
              </a:ext>
            </a:extLst>
          </p:cNvPr>
          <p:cNvSpPr txBox="1"/>
          <p:nvPr/>
        </p:nvSpPr>
        <p:spPr>
          <a:xfrm>
            <a:off x="9192768" y="3566160"/>
            <a:ext cx="2167128" cy="868680"/>
          </a:xfrm>
          <a:prstGeom prst="rect">
            <a:avLst/>
          </a:prstGeom>
          <a:noFill/>
          <a:ln/>
        </p:spPr>
        <p:txBody>
          <a:bodyPr wrap="square" lIns="0" tIns="0" rIns="0" bIns="0" rtlCol="0" anchor="ctr"/>
          <a:lstStyle/>
          <a:p>
            <a:pPr marL="0" indent="0">
              <a:buNone/>
            </a:pPr>
            <a:r>
              <a:rPr lang="en-US" b="1" dirty="0">
                <a:solidFill>
                  <a:srgbClr val="141B47"/>
                </a:solidFill>
                <a:latin typeface="Cambria" pitchFamily="34" charset="0"/>
                <a:ea typeface="Cambria" pitchFamily="34" charset="-122"/>
                <a:cs typeface="Cambria" pitchFamily="34" charset="-120"/>
              </a:rPr>
              <a:t>Persuasive Definitions</a:t>
            </a:r>
            <a:endParaRPr lang="en-US" dirty="0"/>
          </a:p>
        </p:txBody>
      </p:sp>
    </p:spTree>
    <p:extLst>
      <p:ext uri="{BB962C8B-B14F-4D97-AF65-F5344CB8AC3E}">
        <p14:creationId xmlns:p14="http://schemas.microsoft.com/office/powerpoint/2010/main" val="589502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1EBD7-A8BC-718F-AB1E-2D0D61863EB3}"/>
            </a:ext>
          </a:extLst>
        </p:cNvPr>
        <p:cNvGrpSpPr/>
        <p:nvPr/>
      </p:nvGrpSpPr>
      <p:grpSpPr>
        <a:xfrm>
          <a:off x="0" y="0"/>
          <a:ext cx="0" cy="0"/>
          <a:chOff x="0" y="0"/>
          <a:chExt cx="0" cy="0"/>
        </a:xfrm>
      </p:grpSpPr>
      <p:pic>
        <p:nvPicPr>
          <p:cNvPr id="2" name="Image 0" descr="/home/claude/topic7_mo/assets/logo.png">
            <a:extLst>
              <a:ext uri="{FF2B5EF4-FFF2-40B4-BE49-F238E27FC236}">
                <a16:creationId xmlns:a16="http://schemas.microsoft.com/office/drawing/2014/main" id="{80D6E1A6-FC18-F4C8-C524-0C2EC623E32F}"/>
              </a:ext>
            </a:extLst>
          </p:cNvPr>
          <p:cNvPicPr>
            <a:picLocks noChangeAspect="1"/>
          </p:cNvPicPr>
          <p:nvPr/>
        </p:nvPicPr>
        <p:blipFill>
          <a:blip r:embed="rId3"/>
          <a:stretch>
            <a:fillRect/>
          </a:stretch>
        </p:blipFill>
        <p:spPr>
          <a:xfrm>
            <a:off x="10360152" y="274320"/>
            <a:ext cx="1417320" cy="662605"/>
          </a:xfrm>
          <a:prstGeom prst="rect">
            <a:avLst/>
          </a:prstGeom>
        </p:spPr>
      </p:pic>
      <p:sp>
        <p:nvSpPr>
          <p:cNvPr id="3" name="Shape 0">
            <a:extLst>
              <a:ext uri="{FF2B5EF4-FFF2-40B4-BE49-F238E27FC236}">
                <a16:creationId xmlns:a16="http://schemas.microsoft.com/office/drawing/2014/main" id="{03324AC0-48A1-8713-5CE4-3C5395D402FA}"/>
              </a:ext>
            </a:extLst>
          </p:cNvPr>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5" name="Text 2">
            <a:extLst>
              <a:ext uri="{FF2B5EF4-FFF2-40B4-BE49-F238E27FC236}">
                <a16:creationId xmlns:a16="http://schemas.microsoft.com/office/drawing/2014/main" id="{11D29016-C0A9-527A-38CD-3C14157B15A4}"/>
              </a:ext>
            </a:extLst>
          </p:cNvPr>
          <p:cNvSpPr txBox="1"/>
          <p:nvPr/>
        </p:nvSpPr>
        <p:spPr>
          <a:xfrm>
            <a:off x="457200" y="1417320"/>
            <a:ext cx="11247120" cy="731520"/>
          </a:xfrm>
          <a:prstGeom prst="rect">
            <a:avLst/>
          </a:prstGeom>
          <a:noFill/>
          <a:ln/>
        </p:spPr>
        <p:txBody>
          <a:bodyPr wrap="square" lIns="0" tIns="0" rIns="0" bIns="0" rtlCol="0" anchor="ctr"/>
          <a:lstStyle/>
          <a:p>
            <a:pPr marL="342900" marR="0" lvl="0" indent="-342900" algn="just">
              <a:lnSpc>
                <a:spcPct val="115000"/>
              </a:lnSpc>
              <a:spcBef>
                <a:spcPts val="110"/>
              </a:spcBef>
              <a:spcAft>
                <a:spcPts val="800"/>
              </a:spcAft>
              <a:buFont typeface="Symbol" panose="05050102010706020507" pitchFamily="18" charset="2"/>
              <a:buChar char=""/>
              <a:tabLst>
                <a:tab pos="1206500" algn="l"/>
              </a:tabLst>
            </a:pPr>
            <a:r>
              <a:rPr lang="en-US" sz="2800" b="1" dirty="0">
                <a:solidFill>
                  <a:srgbClr val="203E5F"/>
                </a:solidFill>
                <a:latin typeface="Calibri" pitchFamily="34" charset="0"/>
                <a:ea typeface="Calibri" pitchFamily="34" charset="-122"/>
                <a:cs typeface="Calibri" pitchFamily="34" charset="-120"/>
              </a:rPr>
              <a:t>Topic 10: </a:t>
            </a:r>
            <a:r>
              <a:rPr lang="en-US" sz="2800" b="1" dirty="0">
                <a:solidFill>
                  <a:srgbClr val="000000"/>
                </a:solidFill>
                <a:latin typeface="Calibri" panose="020F0502020204030204" pitchFamily="34" charset="0"/>
                <a:ea typeface="Calibri" panose="020F0502020204030204" pitchFamily="34" charset="0"/>
                <a:cs typeface="Arial" panose="020B0604020202020204" pitchFamily="34" charset="0"/>
              </a:rPr>
              <a:t>Writing a Short Critical Essay</a:t>
            </a:r>
            <a:endParaRPr lang="en-US" sz="2800" b="1"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800" b="1" dirty="0"/>
          </a:p>
        </p:txBody>
      </p:sp>
      <p:sp>
        <p:nvSpPr>
          <p:cNvPr id="6" name="Shape 3">
            <a:extLst>
              <a:ext uri="{FF2B5EF4-FFF2-40B4-BE49-F238E27FC236}">
                <a16:creationId xmlns:a16="http://schemas.microsoft.com/office/drawing/2014/main" id="{21588B15-5C91-F369-71DB-304ABEAD6AF2}"/>
              </a:ext>
            </a:extLst>
          </p:cNvPr>
          <p:cNvSpPr/>
          <p:nvPr/>
        </p:nvSpPr>
        <p:spPr>
          <a:xfrm>
            <a:off x="457200" y="2423160"/>
            <a:ext cx="2023872"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7" name="Shape 4">
            <a:extLst>
              <a:ext uri="{FF2B5EF4-FFF2-40B4-BE49-F238E27FC236}">
                <a16:creationId xmlns:a16="http://schemas.microsoft.com/office/drawing/2014/main" id="{A84FE2E2-9776-84C3-E3C2-A102555D768C}"/>
              </a:ext>
            </a:extLst>
          </p:cNvPr>
          <p:cNvSpPr/>
          <p:nvPr/>
        </p:nvSpPr>
        <p:spPr>
          <a:xfrm>
            <a:off x="685800" y="2679192"/>
            <a:ext cx="548640" cy="548640"/>
          </a:xfrm>
          <a:prstGeom prst="ellipse">
            <a:avLst/>
          </a:prstGeom>
          <a:solidFill>
            <a:srgbClr val="203E5F"/>
          </a:solidFill>
          <a:ln/>
        </p:spPr>
        <p:txBody>
          <a:bodyPr/>
          <a:lstStyle/>
          <a:p>
            <a:endParaRPr lang="en-US"/>
          </a:p>
        </p:txBody>
      </p:sp>
      <p:sp>
        <p:nvSpPr>
          <p:cNvPr id="8" name="Text 5">
            <a:extLst>
              <a:ext uri="{FF2B5EF4-FFF2-40B4-BE49-F238E27FC236}">
                <a16:creationId xmlns:a16="http://schemas.microsoft.com/office/drawing/2014/main" id="{F5EB6FD7-38E2-D6E0-FEA1-30415203104F}"/>
              </a:ext>
            </a:extLst>
          </p:cNvPr>
          <p:cNvSpPr txBox="1"/>
          <p:nvPr/>
        </p:nvSpPr>
        <p:spPr>
          <a:xfrm>
            <a:off x="685800"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1</a:t>
            </a:r>
            <a:endParaRPr lang="en-US" sz="1800" dirty="0"/>
          </a:p>
        </p:txBody>
      </p:sp>
      <p:sp>
        <p:nvSpPr>
          <p:cNvPr id="9" name="Text 6">
            <a:extLst>
              <a:ext uri="{FF2B5EF4-FFF2-40B4-BE49-F238E27FC236}">
                <a16:creationId xmlns:a16="http://schemas.microsoft.com/office/drawing/2014/main" id="{FE6682CA-B95C-1DDD-0ED3-8C562643B957}"/>
              </a:ext>
            </a:extLst>
          </p:cNvPr>
          <p:cNvSpPr txBox="1"/>
          <p:nvPr/>
        </p:nvSpPr>
        <p:spPr>
          <a:xfrm>
            <a:off x="640080" y="3474720"/>
            <a:ext cx="2258568" cy="2423160"/>
          </a:xfrm>
          <a:prstGeom prst="rect">
            <a:avLst/>
          </a:prstGeom>
          <a:noFill/>
          <a:ln/>
        </p:spPr>
        <p:txBody>
          <a:bodyPr wrap="square" lIns="0" tIns="0" rIns="0" bIns="0" rtlCol="0" anchor="t"/>
          <a:lstStyle/>
          <a:p>
            <a:pPr marL="0" indent="0">
              <a:lnSpc>
                <a:spcPct val="110000"/>
              </a:lnSpc>
              <a:buNone/>
            </a:pPr>
            <a:endParaRPr lang="en-US" sz="1800" dirty="0"/>
          </a:p>
        </p:txBody>
      </p:sp>
      <p:sp>
        <p:nvSpPr>
          <p:cNvPr id="10" name="Shape 7">
            <a:extLst>
              <a:ext uri="{FF2B5EF4-FFF2-40B4-BE49-F238E27FC236}">
                <a16:creationId xmlns:a16="http://schemas.microsoft.com/office/drawing/2014/main" id="{AD9FC6D4-FD8A-FAF6-E2DB-786B49773E31}"/>
              </a:ext>
            </a:extLst>
          </p:cNvPr>
          <p:cNvSpPr/>
          <p:nvPr/>
        </p:nvSpPr>
        <p:spPr>
          <a:xfrm>
            <a:off x="2805684" y="2423160"/>
            <a:ext cx="2023872" cy="3703320"/>
          </a:xfrm>
          <a:prstGeom prst="roundRect">
            <a:avLst>
              <a:gd name="adj" fmla="val 3136"/>
            </a:avLst>
          </a:prstGeom>
          <a:solidFill>
            <a:srgbClr val="F3F8FC"/>
          </a:solidFill>
          <a:ln w="19050">
            <a:solidFill>
              <a:srgbClr val="00AEEF"/>
            </a:solidFill>
            <a:prstDash val="solid"/>
          </a:ln>
        </p:spPr>
        <p:txBody>
          <a:bodyPr/>
          <a:lstStyle/>
          <a:p>
            <a:endParaRPr lang="en-US"/>
          </a:p>
        </p:txBody>
      </p:sp>
      <p:sp>
        <p:nvSpPr>
          <p:cNvPr id="11" name="Shape 8">
            <a:extLst>
              <a:ext uri="{FF2B5EF4-FFF2-40B4-BE49-F238E27FC236}">
                <a16:creationId xmlns:a16="http://schemas.microsoft.com/office/drawing/2014/main" id="{BB0231CF-0487-53EF-9BC7-A6A6197CBB00}"/>
              </a:ext>
            </a:extLst>
          </p:cNvPr>
          <p:cNvSpPr/>
          <p:nvPr/>
        </p:nvSpPr>
        <p:spPr>
          <a:xfrm>
            <a:off x="3511296" y="2679192"/>
            <a:ext cx="548640" cy="548640"/>
          </a:xfrm>
          <a:prstGeom prst="ellipse">
            <a:avLst/>
          </a:prstGeom>
          <a:solidFill>
            <a:srgbClr val="203E5F"/>
          </a:solidFill>
          <a:ln/>
        </p:spPr>
        <p:txBody>
          <a:bodyPr/>
          <a:lstStyle/>
          <a:p>
            <a:endParaRPr lang="en-US"/>
          </a:p>
        </p:txBody>
      </p:sp>
      <p:sp>
        <p:nvSpPr>
          <p:cNvPr id="12" name="Text 9">
            <a:extLst>
              <a:ext uri="{FF2B5EF4-FFF2-40B4-BE49-F238E27FC236}">
                <a16:creationId xmlns:a16="http://schemas.microsoft.com/office/drawing/2014/main" id="{BBEF3E51-836F-A42A-F355-72BB9F080C47}"/>
              </a:ext>
            </a:extLst>
          </p:cNvPr>
          <p:cNvSpPr txBox="1"/>
          <p:nvPr/>
        </p:nvSpPr>
        <p:spPr>
          <a:xfrm>
            <a:off x="3511296" y="2679192"/>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2</a:t>
            </a:r>
            <a:endParaRPr lang="en-US" sz="1800" dirty="0"/>
          </a:p>
        </p:txBody>
      </p:sp>
      <p:sp>
        <p:nvSpPr>
          <p:cNvPr id="14" name="Shape 11">
            <a:extLst>
              <a:ext uri="{FF2B5EF4-FFF2-40B4-BE49-F238E27FC236}">
                <a16:creationId xmlns:a16="http://schemas.microsoft.com/office/drawing/2014/main" id="{5F4BB3E1-1E29-F87C-9C82-1BB7E2091BB3}"/>
              </a:ext>
            </a:extLst>
          </p:cNvPr>
          <p:cNvSpPr/>
          <p:nvPr/>
        </p:nvSpPr>
        <p:spPr>
          <a:xfrm>
            <a:off x="5123688" y="2455164"/>
            <a:ext cx="2018538" cy="3703320"/>
          </a:xfrm>
          <a:prstGeom prst="roundRect">
            <a:avLst>
              <a:gd name="adj" fmla="val 3136"/>
            </a:avLst>
          </a:prstGeom>
          <a:solidFill>
            <a:srgbClr val="F3F8FC"/>
          </a:solidFill>
          <a:ln w="19050">
            <a:solidFill>
              <a:srgbClr val="00AEEF"/>
            </a:solidFill>
            <a:prstDash val="solid"/>
          </a:ln>
        </p:spPr>
        <p:txBody>
          <a:bodyPr/>
          <a:lstStyle/>
          <a:p>
            <a:endParaRPr lang="en-US" dirty="0"/>
          </a:p>
        </p:txBody>
      </p:sp>
      <p:sp>
        <p:nvSpPr>
          <p:cNvPr id="15" name="Shape 12">
            <a:extLst>
              <a:ext uri="{FF2B5EF4-FFF2-40B4-BE49-F238E27FC236}">
                <a16:creationId xmlns:a16="http://schemas.microsoft.com/office/drawing/2014/main" id="{62925BBC-6211-6CA9-9C20-BCD9C66EF6E0}"/>
              </a:ext>
            </a:extLst>
          </p:cNvPr>
          <p:cNvSpPr/>
          <p:nvPr/>
        </p:nvSpPr>
        <p:spPr>
          <a:xfrm>
            <a:off x="5841111" y="2638044"/>
            <a:ext cx="548640" cy="548640"/>
          </a:xfrm>
          <a:prstGeom prst="ellipse">
            <a:avLst/>
          </a:prstGeom>
          <a:solidFill>
            <a:srgbClr val="203E5F"/>
          </a:solidFill>
          <a:ln/>
        </p:spPr>
        <p:txBody>
          <a:bodyPr/>
          <a:lstStyle/>
          <a:p>
            <a:endParaRPr lang="en-US"/>
          </a:p>
        </p:txBody>
      </p:sp>
      <p:sp>
        <p:nvSpPr>
          <p:cNvPr id="16" name="Text 13">
            <a:extLst>
              <a:ext uri="{FF2B5EF4-FFF2-40B4-BE49-F238E27FC236}">
                <a16:creationId xmlns:a16="http://schemas.microsoft.com/office/drawing/2014/main" id="{A95658E5-EC10-B315-2716-EBC602B16ED1}"/>
              </a:ext>
            </a:extLst>
          </p:cNvPr>
          <p:cNvSpPr txBox="1"/>
          <p:nvPr/>
        </p:nvSpPr>
        <p:spPr>
          <a:xfrm>
            <a:off x="5788152" y="2670048"/>
            <a:ext cx="548640" cy="54864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3</a:t>
            </a:r>
            <a:endParaRPr lang="en-US" sz="1800" dirty="0"/>
          </a:p>
        </p:txBody>
      </p:sp>
      <p:sp>
        <p:nvSpPr>
          <p:cNvPr id="21" name="Text 18">
            <a:extLst>
              <a:ext uri="{FF2B5EF4-FFF2-40B4-BE49-F238E27FC236}">
                <a16:creationId xmlns:a16="http://schemas.microsoft.com/office/drawing/2014/main" id="{F8951148-5A9A-21EC-2F71-F9759B97FCD0}"/>
              </a:ext>
            </a:extLst>
          </p:cNvPr>
          <p:cNvSpPr txBox="1"/>
          <p:nvPr/>
        </p:nvSpPr>
        <p:spPr>
          <a:xfrm>
            <a:off x="9116568" y="3474720"/>
            <a:ext cx="2258568" cy="2423160"/>
          </a:xfrm>
          <a:prstGeom prst="rect">
            <a:avLst/>
          </a:prstGeom>
          <a:noFill/>
          <a:ln/>
        </p:spPr>
        <p:txBody>
          <a:bodyPr wrap="square" lIns="0" tIns="0" rIns="0" bIns="0" rtlCol="0" anchor="t"/>
          <a:lstStyle/>
          <a:p>
            <a:endParaRPr lang="en-US" dirty="0"/>
          </a:p>
        </p:txBody>
      </p:sp>
      <p:sp>
        <p:nvSpPr>
          <p:cNvPr id="38" name="Text 6">
            <a:extLst>
              <a:ext uri="{FF2B5EF4-FFF2-40B4-BE49-F238E27FC236}">
                <a16:creationId xmlns:a16="http://schemas.microsoft.com/office/drawing/2014/main" id="{AA126055-5FB5-F134-833E-AF660A86E52E}"/>
              </a:ext>
            </a:extLst>
          </p:cNvPr>
          <p:cNvSpPr txBox="1"/>
          <p:nvPr/>
        </p:nvSpPr>
        <p:spPr>
          <a:xfrm>
            <a:off x="731520" y="3154680"/>
            <a:ext cx="1719072" cy="960120"/>
          </a:xfrm>
          <a:prstGeom prst="rect">
            <a:avLst/>
          </a:prstGeom>
          <a:noFill/>
          <a:ln/>
        </p:spPr>
        <p:txBody>
          <a:bodyPr wrap="square" lIns="0" tIns="0" rIns="0" bIns="0" rtlCol="0" anchor="ctr"/>
          <a:lstStyle/>
          <a:p>
            <a:pPr lvl="0">
              <a:defRPr/>
            </a:pPr>
            <a:r>
              <a:rPr lang="en-US" b="1" dirty="0">
                <a:solidFill>
                  <a:srgbClr val="0A1F61"/>
                </a:solidFill>
                <a:latin typeface="Tajawal ExtraBold"/>
                <a:ea typeface="Tajawal ExtraBold"/>
                <a:cs typeface="Tajawal ExtraBold"/>
                <a:sym typeface="Tajawal ExtraBold"/>
              </a:rPr>
              <a:t>Before you write</a:t>
            </a:r>
          </a:p>
        </p:txBody>
      </p:sp>
      <p:sp>
        <p:nvSpPr>
          <p:cNvPr id="40" name="Text 11">
            <a:extLst>
              <a:ext uri="{FF2B5EF4-FFF2-40B4-BE49-F238E27FC236}">
                <a16:creationId xmlns:a16="http://schemas.microsoft.com/office/drawing/2014/main" id="{39052FE2-5F17-F97D-BC53-1F70CCD2D9D7}"/>
              </a:ext>
            </a:extLst>
          </p:cNvPr>
          <p:cNvSpPr txBox="1"/>
          <p:nvPr/>
        </p:nvSpPr>
        <p:spPr>
          <a:xfrm>
            <a:off x="3110484" y="3172968"/>
            <a:ext cx="1719072" cy="960120"/>
          </a:xfrm>
          <a:prstGeom prst="rect">
            <a:avLst/>
          </a:prstGeom>
          <a:noFill/>
          <a:ln/>
        </p:spPr>
        <p:txBody>
          <a:bodyPr wrap="square" lIns="0" tIns="0" rIns="0" bIns="0" rtlCol="0" anchor="ctr"/>
          <a:lstStyle/>
          <a:p>
            <a:pPr lvl="0">
              <a:defRPr/>
            </a:pPr>
            <a:r>
              <a:rPr lang="en-US" b="1" dirty="0">
                <a:solidFill>
                  <a:srgbClr val="0A1F61"/>
                </a:solidFill>
                <a:latin typeface="Tajawal ExtraBold"/>
                <a:ea typeface="Tajawal ExtraBold"/>
                <a:cs typeface="Tajawal ExtraBold"/>
                <a:sym typeface="Tajawal ExtraBold"/>
              </a:rPr>
              <a:t>Writing the first draft</a:t>
            </a:r>
          </a:p>
        </p:txBody>
      </p:sp>
      <p:sp>
        <p:nvSpPr>
          <p:cNvPr id="42" name="Text 16">
            <a:extLst>
              <a:ext uri="{FF2B5EF4-FFF2-40B4-BE49-F238E27FC236}">
                <a16:creationId xmlns:a16="http://schemas.microsoft.com/office/drawing/2014/main" id="{30EE0F86-BA5D-E645-2F22-07D7250DFDAC}"/>
              </a:ext>
            </a:extLst>
          </p:cNvPr>
          <p:cNvSpPr txBox="1"/>
          <p:nvPr/>
        </p:nvSpPr>
        <p:spPr>
          <a:xfrm>
            <a:off x="5436792" y="3314700"/>
            <a:ext cx="1719072" cy="960120"/>
          </a:xfrm>
          <a:prstGeom prst="rect">
            <a:avLst/>
          </a:prstGeom>
          <a:noFill/>
          <a:ln/>
        </p:spPr>
        <p:txBody>
          <a:bodyPr wrap="square" lIns="0" tIns="0" rIns="0" bIns="0" rtlCol="0" anchor="ctr"/>
          <a:lstStyle/>
          <a:p>
            <a:pPr lvl="0">
              <a:defRPr/>
            </a:pPr>
            <a:r>
              <a:rPr lang="en-US" b="1" dirty="0">
                <a:solidFill>
                  <a:srgbClr val="0A1F61"/>
                </a:solidFill>
                <a:latin typeface="Tajawal ExtraBold"/>
                <a:ea typeface="Tajawal ExtraBold"/>
                <a:cs typeface="Tajawal ExtraBold"/>
                <a:sym typeface="Tajawal ExtraBold"/>
              </a:rPr>
              <a:t>After writing the first draft </a:t>
            </a:r>
          </a:p>
        </p:txBody>
      </p:sp>
    </p:spTree>
    <p:extLst>
      <p:ext uri="{BB962C8B-B14F-4D97-AF65-F5344CB8AC3E}">
        <p14:creationId xmlns:p14="http://schemas.microsoft.com/office/powerpoint/2010/main" val="156109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B23A3-77B6-E9DF-8F95-61490DCC8471}"/>
            </a:ext>
          </a:extLst>
        </p:cNvPr>
        <p:cNvGrpSpPr/>
        <p:nvPr/>
      </p:nvGrpSpPr>
      <p:grpSpPr>
        <a:xfrm>
          <a:off x="0" y="0"/>
          <a:ext cx="0" cy="0"/>
          <a:chOff x="0" y="0"/>
          <a:chExt cx="0" cy="0"/>
        </a:xfrm>
      </p:grpSpPr>
      <p:pic>
        <p:nvPicPr>
          <p:cNvPr id="2" name="Image 0" descr="/home/claude/topic7_mo/assets/logo.png">
            <a:extLst>
              <a:ext uri="{FF2B5EF4-FFF2-40B4-BE49-F238E27FC236}">
                <a16:creationId xmlns:a16="http://schemas.microsoft.com/office/drawing/2014/main" id="{CD3547E3-379E-CF21-D845-6A0D2D60FD76}"/>
              </a:ext>
            </a:extLst>
          </p:cNvPr>
          <p:cNvPicPr>
            <a:picLocks noChangeAspect="1"/>
          </p:cNvPicPr>
          <p:nvPr/>
        </p:nvPicPr>
        <p:blipFill>
          <a:blip r:embed="rId3"/>
          <a:stretch>
            <a:fillRect/>
          </a:stretch>
        </p:blipFill>
        <p:spPr>
          <a:xfrm>
            <a:off x="10360152" y="274320"/>
            <a:ext cx="1417320" cy="662605"/>
          </a:xfrm>
          <a:prstGeom prst="rect">
            <a:avLst/>
          </a:prstGeom>
        </p:spPr>
      </p:pic>
      <p:sp>
        <p:nvSpPr>
          <p:cNvPr id="3" name="Shape 0">
            <a:extLst>
              <a:ext uri="{FF2B5EF4-FFF2-40B4-BE49-F238E27FC236}">
                <a16:creationId xmlns:a16="http://schemas.microsoft.com/office/drawing/2014/main" id="{9F8289CE-6098-DBD5-A982-A74654182226}"/>
              </a:ext>
            </a:extLst>
          </p:cNvPr>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13" name="Rectangle: Rounded Corners 12">
            <a:extLst>
              <a:ext uri="{FF2B5EF4-FFF2-40B4-BE49-F238E27FC236}">
                <a16:creationId xmlns:a16="http://schemas.microsoft.com/office/drawing/2014/main" id="{E7BD20BC-E3C3-40AD-DFD6-D8155A3A53EC}"/>
              </a:ext>
            </a:extLst>
          </p:cNvPr>
          <p:cNvSpPr/>
          <p:nvPr/>
        </p:nvSpPr>
        <p:spPr>
          <a:xfrm>
            <a:off x="487680" y="2127146"/>
            <a:ext cx="936171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Textbook: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The main material and reference for this course is mainly based 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endParaRPr>
          </a:p>
          <a:p>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Textbook: </a:t>
            </a:r>
            <a:r>
              <a:rPr lang="en-US" sz="2800" b="1" dirty="0">
                <a:solidFill>
                  <a:schemeClr val="tx1"/>
                </a:solidFill>
              </a:rPr>
              <a:t>Critical Thinking, Third Edition, Richard. Epstein with Carolyn </a:t>
            </a:r>
            <a:r>
              <a:rPr lang="en-US" sz="2800" b="1" dirty="0" err="1">
                <a:solidFill>
                  <a:schemeClr val="tx1"/>
                </a:solidFill>
              </a:rPr>
              <a:t>Kernberger</a:t>
            </a:r>
            <a:r>
              <a:rPr lang="en-US" sz="2800" b="1" dirty="0">
                <a:solidFill>
                  <a:schemeClr val="tx1"/>
                </a:solidFill>
              </a:rPr>
              <a:t> Illustrations by Alex Raffi.</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
        <p:nvSpPr>
          <p:cNvPr id="18" name="Rectangle 17">
            <a:extLst>
              <a:ext uri="{FF2B5EF4-FFF2-40B4-BE49-F238E27FC236}">
                <a16:creationId xmlns:a16="http://schemas.microsoft.com/office/drawing/2014/main" id="{F08D2CE3-73CD-9994-2D5E-0307F0E5ADF5}"/>
              </a:ext>
            </a:extLst>
          </p:cNvPr>
          <p:cNvSpPr/>
          <p:nvPr/>
        </p:nvSpPr>
        <p:spPr>
          <a:xfrm>
            <a:off x="457200" y="1463040"/>
            <a:ext cx="1404457" cy="6857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92278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F326B-71C1-CDDE-4BFF-FDD2B3C7C399}"/>
            </a:ext>
          </a:extLst>
        </p:cNvPr>
        <p:cNvGrpSpPr/>
        <p:nvPr/>
      </p:nvGrpSpPr>
      <p:grpSpPr>
        <a:xfrm>
          <a:off x="0" y="0"/>
          <a:ext cx="0" cy="0"/>
          <a:chOff x="0" y="0"/>
          <a:chExt cx="0" cy="0"/>
        </a:xfrm>
      </p:grpSpPr>
      <p:pic>
        <p:nvPicPr>
          <p:cNvPr id="2" name="Image 0" descr="/home/claude/topic7_mo/assets/logo.png">
            <a:extLst>
              <a:ext uri="{FF2B5EF4-FFF2-40B4-BE49-F238E27FC236}">
                <a16:creationId xmlns:a16="http://schemas.microsoft.com/office/drawing/2014/main" id="{182BD094-3F86-9DC6-F587-127BD39A1F07}"/>
              </a:ext>
            </a:extLst>
          </p:cNvPr>
          <p:cNvPicPr>
            <a:picLocks noChangeAspect="1"/>
          </p:cNvPicPr>
          <p:nvPr/>
        </p:nvPicPr>
        <p:blipFill>
          <a:blip r:embed="rId3"/>
          <a:stretch>
            <a:fillRect/>
          </a:stretch>
        </p:blipFill>
        <p:spPr>
          <a:xfrm>
            <a:off x="10360152" y="274320"/>
            <a:ext cx="1417320" cy="662605"/>
          </a:xfrm>
          <a:prstGeom prst="rect">
            <a:avLst/>
          </a:prstGeom>
        </p:spPr>
      </p:pic>
      <p:sp>
        <p:nvSpPr>
          <p:cNvPr id="3" name="Shape 0">
            <a:extLst>
              <a:ext uri="{FF2B5EF4-FFF2-40B4-BE49-F238E27FC236}">
                <a16:creationId xmlns:a16="http://schemas.microsoft.com/office/drawing/2014/main" id="{252411EA-6DC1-CBDB-51EC-8E2186DA6E12}"/>
              </a:ext>
            </a:extLst>
          </p:cNvPr>
          <p:cNvSpPr/>
          <p:nvPr/>
        </p:nvSpPr>
        <p:spPr>
          <a:xfrm>
            <a:off x="457200" y="868680"/>
            <a:ext cx="9902952" cy="0"/>
          </a:xfrm>
          <a:prstGeom prst="line">
            <a:avLst/>
          </a:prstGeom>
          <a:noFill/>
          <a:ln w="15875">
            <a:solidFill>
              <a:srgbClr val="1A1A1A"/>
            </a:solidFill>
            <a:prstDash val="solid"/>
          </a:ln>
        </p:spPr>
        <p:txBody>
          <a:bodyPr/>
          <a:lstStyle/>
          <a:p>
            <a:endParaRPr lang="en-US"/>
          </a:p>
        </p:txBody>
      </p:sp>
      <p:sp>
        <p:nvSpPr>
          <p:cNvPr id="18" name="Rectangle 17">
            <a:extLst>
              <a:ext uri="{FF2B5EF4-FFF2-40B4-BE49-F238E27FC236}">
                <a16:creationId xmlns:a16="http://schemas.microsoft.com/office/drawing/2014/main" id="{67B19052-F615-F31E-DC9C-DB27BAB68A55}"/>
              </a:ext>
            </a:extLst>
          </p:cNvPr>
          <p:cNvSpPr/>
          <p:nvPr/>
        </p:nvSpPr>
        <p:spPr>
          <a:xfrm>
            <a:off x="457200" y="1033831"/>
            <a:ext cx="1404457" cy="6857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5" name="Picture 2" descr="D:\ربيع 2023\السادة اعضاء هيئة التدريس\79dcea84-f0bd-4553-9190-d0fec362226c.jfif">
            <a:extLst>
              <a:ext uri="{FF2B5EF4-FFF2-40B4-BE49-F238E27FC236}">
                <a16:creationId xmlns:a16="http://schemas.microsoft.com/office/drawing/2014/main" id="{9086903B-1117-4378-5DF8-B7E7B0823981}"/>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6699" b="4820"/>
          <a:stretch>
            <a:fillRect/>
          </a:stretch>
        </p:blipFill>
        <p:spPr bwMode="auto">
          <a:xfrm>
            <a:off x="617280" y="1685495"/>
            <a:ext cx="11084440" cy="4743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8043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885"/>
    </mc:Choice>
    <mc:Fallback xmlns="">
      <p:transition spd="slow" advTm="2388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TotalTime>
  <Words>604</Words>
  <Application>Microsoft Office PowerPoint</Application>
  <PresentationFormat>Widescreen</PresentationFormat>
  <Paragraphs>147</Paragraphs>
  <Slides>17</Slides>
  <Notes>13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Alexandria</vt:lpstr>
      <vt:lpstr>Arial</vt:lpstr>
      <vt:lpstr>Calibri</vt:lpstr>
      <vt:lpstr>Calibri Light</vt:lpstr>
      <vt:lpstr>Cambria</vt:lpstr>
      <vt:lpstr>Roboto Light</vt:lpstr>
      <vt:lpstr>Symbol</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3</cp:revision>
  <dcterms:created xsi:type="dcterms:W3CDTF">2023-09-28T03:52:23Z</dcterms:created>
  <dcterms:modified xsi:type="dcterms:W3CDTF">2026-09-29T15:45:39Z</dcterms:modified>
</cp:coreProperties>
</file>