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669" r:id="rId5"/>
    <p:sldId id="670" r:id="rId6"/>
    <p:sldId id="682" r:id="rId7"/>
    <p:sldId id="673" r:id="rId8"/>
    <p:sldId id="671" r:id="rId9"/>
    <p:sldId id="667" r:id="rId10"/>
    <p:sldId id="683" r:id="rId11"/>
    <p:sldId id="684" r:id="rId12"/>
    <p:sldId id="685" r:id="rId13"/>
    <p:sldId id="686" r:id="rId14"/>
    <p:sldId id="687" r:id="rId15"/>
    <p:sldId id="688" r:id="rId16"/>
    <p:sldId id="689" r:id="rId17"/>
    <p:sldId id="690" r:id="rId18"/>
    <p:sldId id="691" r:id="rId19"/>
    <p:sldId id="692" r:id="rId20"/>
    <p:sldId id="668" r:id="rId21"/>
    <p:sldId id="674" r:id="rId22"/>
    <p:sldId id="675" r:id="rId23"/>
    <p:sldId id="676" r:id="rId24"/>
    <p:sldId id="678" r:id="rId25"/>
    <p:sldId id="680" r:id="rId26"/>
    <p:sldId id="681" r:id="rId27"/>
    <p:sldId id="34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669"/>
            <p14:sldId id="670"/>
            <p14:sldId id="682"/>
            <p14:sldId id="673"/>
            <p14:sldId id="671"/>
            <p14:sldId id="667"/>
            <p14:sldId id="683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68"/>
            <p14:sldId id="674"/>
            <p14:sldId id="675"/>
            <p14:sldId id="676"/>
            <p14:sldId id="678"/>
            <p14:sldId id="680"/>
            <p14:sldId id="68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928007-04AE-0A47-A8F4-B57496D0868A}" v="14" dt="2025-05-22T19:15:13.6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45"/>
    <p:restoredTop sz="94631"/>
  </p:normalViewPr>
  <p:slideViewPr>
    <p:cSldViewPr snapToGrid="0">
      <p:cViewPr varScale="1">
        <p:scale>
          <a:sx n="66" d="100"/>
          <a:sy n="66" d="100"/>
        </p:scale>
        <p:origin x="63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EC928007-04AE-0A47-A8F4-B57496D0868A}"/>
    <pc:docChg chg="undo custSel addSld modSld sldOrd">
      <pc:chgData name="Ahmed Hassan" userId="47750a22-629f-416f-a96d-609d36c2ca96" providerId="ADAL" clId="{EC928007-04AE-0A47-A8F4-B57496D0868A}" dt="2025-05-22T19:16:29.732" v="16" actId="1076"/>
      <pc:docMkLst>
        <pc:docMk/>
      </pc:docMkLst>
      <pc:sldChg chg="addSp delSp modSp add mod ord delAnim">
        <pc:chgData name="Ahmed Hassan" userId="47750a22-629f-416f-a96d-609d36c2ca96" providerId="ADAL" clId="{EC928007-04AE-0A47-A8F4-B57496D0868A}" dt="2025-05-22T19:16:29.732" v="16" actId="1076"/>
        <pc:sldMkLst>
          <pc:docMk/>
          <pc:sldMk cId="3744983141" sldId="505"/>
        </pc:sldMkLst>
        <pc:spChg chg="mod">
          <ac:chgData name="Ahmed Hassan" userId="47750a22-629f-416f-a96d-609d36c2ca96" providerId="ADAL" clId="{EC928007-04AE-0A47-A8F4-B57496D0868A}" dt="2025-05-22T19:13:21.395" v="4" actId="404"/>
          <ac:spMkLst>
            <pc:docMk/>
            <pc:sldMk cId="3744983141" sldId="505"/>
            <ac:spMk id="2" creationId="{A5D91A35-7DBA-529F-F4C9-DB8E6A950948}"/>
          </ac:spMkLst>
        </pc:spChg>
        <pc:spChg chg="add mod">
          <ac:chgData name="Ahmed Hassan" userId="47750a22-629f-416f-a96d-609d36c2ca96" providerId="ADAL" clId="{EC928007-04AE-0A47-A8F4-B57496D0868A}" dt="2025-05-22T19:13:32.700" v="5"/>
          <ac:spMkLst>
            <pc:docMk/>
            <pc:sldMk cId="3744983141" sldId="505"/>
            <ac:spMk id="4" creationId="{3A1E62EF-9766-8D2B-5F82-21127A38A6AA}"/>
          </ac:spMkLst>
        </pc:spChg>
        <pc:spChg chg="add mod">
          <ac:chgData name="Ahmed Hassan" userId="47750a22-629f-416f-a96d-609d36c2ca96" providerId="ADAL" clId="{EC928007-04AE-0A47-A8F4-B57496D0868A}" dt="2025-05-22T19:14:27.680" v="6"/>
          <ac:spMkLst>
            <pc:docMk/>
            <pc:sldMk cId="3744983141" sldId="505"/>
            <ac:spMk id="6" creationId="{4B150623-ADB6-72E1-52C5-D4CA60BE8C20}"/>
          </ac:spMkLst>
        </pc:spChg>
        <pc:spChg chg="add mod">
          <ac:chgData name="Ahmed Hassan" userId="47750a22-629f-416f-a96d-609d36c2ca96" providerId="ADAL" clId="{EC928007-04AE-0A47-A8F4-B57496D0868A}" dt="2025-05-22T19:14:37.585" v="8"/>
          <ac:spMkLst>
            <pc:docMk/>
            <pc:sldMk cId="3744983141" sldId="505"/>
            <ac:spMk id="14" creationId="{8CF225B2-AE5E-6F10-A7B7-42FF89D8FC4D}"/>
          </ac:spMkLst>
        </pc:spChg>
        <pc:spChg chg="add mod">
          <ac:chgData name="Ahmed Hassan" userId="47750a22-629f-416f-a96d-609d36c2ca96" providerId="ADAL" clId="{EC928007-04AE-0A47-A8F4-B57496D0868A}" dt="2025-05-22T19:14:41.602" v="9"/>
          <ac:spMkLst>
            <pc:docMk/>
            <pc:sldMk cId="3744983141" sldId="505"/>
            <ac:spMk id="16" creationId="{8A796CE7-60CF-4234-C652-F1449AF0F8CA}"/>
          </ac:spMkLst>
        </pc:spChg>
        <pc:spChg chg="add mod">
          <ac:chgData name="Ahmed Hassan" userId="47750a22-629f-416f-a96d-609d36c2ca96" providerId="ADAL" clId="{EC928007-04AE-0A47-A8F4-B57496D0868A}" dt="2025-05-22T19:16:29.732" v="16" actId="1076"/>
          <ac:spMkLst>
            <pc:docMk/>
            <pc:sldMk cId="3744983141" sldId="505"/>
            <ac:spMk id="18" creationId="{19931B82-5AB2-D136-41D1-D9A840681C88}"/>
          </ac:spMkLst>
        </pc:spChg>
        <pc:picChg chg="add mod">
          <ac:chgData name="Ahmed Hassan" userId="47750a22-629f-416f-a96d-609d36c2ca96" providerId="ADAL" clId="{EC928007-04AE-0A47-A8F4-B57496D0868A}" dt="2025-05-22T19:13:14.963" v="3"/>
          <ac:picMkLst>
            <pc:docMk/>
            <pc:sldMk cId="3744983141" sldId="505"/>
            <ac:picMk id="3" creationId="{6A826623-BB27-FFC9-8E71-A13DCD77D371}"/>
          </ac:picMkLst>
        </pc:picChg>
        <pc:picChg chg="add">
          <ac:chgData name="Ahmed Hassan" userId="47750a22-629f-416f-a96d-609d36c2ca96" providerId="ADAL" clId="{EC928007-04AE-0A47-A8F4-B57496D0868A}" dt="2025-05-22T19:14:33.417" v="7"/>
          <ac:picMkLst>
            <pc:docMk/>
            <pc:sldMk cId="3744983141" sldId="505"/>
            <ac:picMk id="13" creationId="{97A7ECAD-9618-814A-AA58-06BFBBD94A2B}"/>
          </ac:picMkLst>
        </pc:picChg>
        <pc:picChg chg="del">
          <ac:chgData name="Ahmed Hassan" userId="47750a22-629f-416f-a96d-609d36c2ca96" providerId="ADAL" clId="{EC928007-04AE-0A47-A8F4-B57496D0868A}" dt="2025-05-22T19:13:05.119" v="2" actId="478"/>
          <ac:picMkLst>
            <pc:docMk/>
            <pc:sldMk cId="3744983141" sldId="505"/>
            <ac:picMk id="15" creationId="{A904258A-65AE-B696-987A-B08F92968B0E}"/>
          </ac:picMkLst>
        </pc:picChg>
        <pc:picChg chg="add del">
          <ac:chgData name="Ahmed Hassan" userId="47750a22-629f-416f-a96d-609d36c2ca96" providerId="ADAL" clId="{EC928007-04AE-0A47-A8F4-B57496D0868A}" dt="2025-05-22T19:15:01.328" v="11" actId="478"/>
          <ac:picMkLst>
            <pc:docMk/>
            <pc:sldMk cId="3744983141" sldId="505"/>
            <ac:picMk id="17" creationId="{F77CACEF-1F2C-08EB-807D-5E005F8E9E8F}"/>
          </ac:picMkLst>
        </pc:pic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  <pc:docChgLst>
    <pc:chgData name="AbdullahHalawany" userId="93acd4f6-3999-43c0-a02f-17f31116eace" providerId="ADAL" clId="{4A8E278C-A496-4187-987B-48A7DF0A7BC4}"/>
    <pc:docChg chg="undo custSel modSld">
      <pc:chgData name="AbdullahHalawany" userId="93acd4f6-3999-43c0-a02f-17f31116eace" providerId="ADAL" clId="{4A8E278C-A496-4187-987B-48A7DF0A7BC4}" dt="2024-11-04T04:48:04.442" v="64" actId="20577"/>
      <pc:docMkLst>
        <pc:docMk/>
      </pc:docMkLst>
      <pc:sldChg chg="modSp mod">
        <pc:chgData name="AbdullahHalawany" userId="93acd4f6-3999-43c0-a02f-17f31116eace" providerId="ADAL" clId="{4A8E278C-A496-4187-987B-48A7DF0A7BC4}" dt="2024-11-04T04:18:02.356" v="2" actId="1076"/>
        <pc:sldMkLst>
          <pc:docMk/>
          <pc:sldMk cId="0" sldId="303"/>
        </pc:sldMkLst>
      </pc:sldChg>
      <pc:sldChg chg="modSp mod">
        <pc:chgData name="AbdullahHalawany" userId="93acd4f6-3999-43c0-a02f-17f31116eace" providerId="ADAL" clId="{4A8E278C-A496-4187-987B-48A7DF0A7BC4}" dt="2024-11-04T04:20:43.038" v="37" actId="1076"/>
        <pc:sldMkLst>
          <pc:docMk/>
          <pc:sldMk cId="191888453" sldId="499"/>
        </pc:sldMkLst>
      </pc:sldChg>
      <pc:sldChg chg="modSp mod">
        <pc:chgData name="AbdullahHalawany" userId="93acd4f6-3999-43c0-a02f-17f31116eace" providerId="ADAL" clId="{4A8E278C-A496-4187-987B-48A7DF0A7BC4}" dt="2024-11-04T04:21:16.763" v="39" actId="2710"/>
        <pc:sldMkLst>
          <pc:docMk/>
          <pc:sldMk cId="2982646360" sldId="593"/>
        </pc:sldMkLst>
      </pc:sldChg>
      <pc:sldChg chg="modSp mod">
        <pc:chgData name="AbdullahHalawany" userId="93acd4f6-3999-43c0-a02f-17f31116eace" providerId="ADAL" clId="{4A8E278C-A496-4187-987B-48A7DF0A7BC4}" dt="2024-11-04T04:18:26.226" v="5" actId="1076"/>
        <pc:sldMkLst>
          <pc:docMk/>
          <pc:sldMk cId="3192421304" sldId="594"/>
        </pc:sldMkLst>
      </pc:sldChg>
      <pc:sldChg chg="modSp mod">
        <pc:chgData name="AbdullahHalawany" userId="93acd4f6-3999-43c0-a02f-17f31116eace" providerId="ADAL" clId="{4A8E278C-A496-4187-987B-48A7DF0A7BC4}" dt="2024-11-04T04:18:34.513" v="7" actId="1076"/>
        <pc:sldMkLst>
          <pc:docMk/>
          <pc:sldMk cId="3878200801" sldId="596"/>
        </pc:sldMkLst>
      </pc:sldChg>
      <pc:sldChg chg="modSp mod">
        <pc:chgData name="AbdullahHalawany" userId="93acd4f6-3999-43c0-a02f-17f31116eace" providerId="ADAL" clId="{4A8E278C-A496-4187-987B-48A7DF0A7BC4}" dt="2024-11-04T04:18:38.854" v="9" actId="1076"/>
        <pc:sldMkLst>
          <pc:docMk/>
          <pc:sldMk cId="2097266470" sldId="597"/>
        </pc:sldMkLst>
      </pc:sldChg>
      <pc:sldChg chg="modSp mod">
        <pc:chgData name="AbdullahHalawany" userId="93acd4f6-3999-43c0-a02f-17f31116eace" providerId="ADAL" clId="{4A8E278C-A496-4187-987B-48A7DF0A7BC4}" dt="2024-11-04T04:18:44.959" v="11" actId="1076"/>
        <pc:sldMkLst>
          <pc:docMk/>
          <pc:sldMk cId="4168783259" sldId="598"/>
        </pc:sldMkLst>
      </pc:sldChg>
      <pc:sldChg chg="modSp mod">
        <pc:chgData name="AbdullahHalawany" userId="93acd4f6-3999-43c0-a02f-17f31116eace" providerId="ADAL" clId="{4A8E278C-A496-4187-987B-48A7DF0A7BC4}" dt="2024-11-04T04:18:49.969" v="13" actId="1076"/>
        <pc:sldMkLst>
          <pc:docMk/>
          <pc:sldMk cId="3052828514" sldId="599"/>
        </pc:sldMkLst>
      </pc:sldChg>
      <pc:sldChg chg="modSp mod">
        <pc:chgData name="AbdullahHalawany" userId="93acd4f6-3999-43c0-a02f-17f31116eace" providerId="ADAL" clId="{4A8E278C-A496-4187-987B-48A7DF0A7BC4}" dt="2024-11-04T04:18:54.217" v="15" actId="1076"/>
        <pc:sldMkLst>
          <pc:docMk/>
          <pc:sldMk cId="2319709672" sldId="600"/>
        </pc:sldMkLst>
      </pc:sldChg>
      <pc:sldChg chg="modSp mod">
        <pc:chgData name="AbdullahHalawany" userId="93acd4f6-3999-43c0-a02f-17f31116eace" providerId="ADAL" clId="{4A8E278C-A496-4187-987B-48A7DF0A7BC4}" dt="2024-11-04T04:18:58.773" v="17" actId="1076"/>
        <pc:sldMkLst>
          <pc:docMk/>
          <pc:sldMk cId="3028319447" sldId="601"/>
        </pc:sldMkLst>
      </pc:sldChg>
      <pc:sldChg chg="modSp mod">
        <pc:chgData name="AbdullahHalawany" userId="93acd4f6-3999-43c0-a02f-17f31116eace" providerId="ADAL" clId="{4A8E278C-A496-4187-987B-48A7DF0A7BC4}" dt="2024-11-04T04:22:54.077" v="60" actId="20577"/>
        <pc:sldMkLst>
          <pc:docMk/>
          <pc:sldMk cId="953084867" sldId="602"/>
        </pc:sldMkLst>
      </pc:sldChg>
      <pc:sldChg chg="modSp mod">
        <pc:chgData name="AbdullahHalawany" userId="93acd4f6-3999-43c0-a02f-17f31116eace" providerId="ADAL" clId="{4A8E278C-A496-4187-987B-48A7DF0A7BC4}" dt="2024-11-04T04:19:28.428" v="24" actId="1076"/>
        <pc:sldMkLst>
          <pc:docMk/>
          <pc:sldMk cId="3445815507" sldId="605"/>
        </pc:sldMkLst>
      </pc:sldChg>
      <pc:sldChg chg="modSp mod">
        <pc:chgData name="AbdullahHalawany" userId="93acd4f6-3999-43c0-a02f-17f31116eace" providerId="ADAL" clId="{4A8E278C-A496-4187-987B-48A7DF0A7BC4}" dt="2024-11-04T04:19:33.397" v="26" actId="1076"/>
        <pc:sldMkLst>
          <pc:docMk/>
          <pc:sldMk cId="4118667722" sldId="606"/>
        </pc:sldMkLst>
      </pc:sldChg>
      <pc:sldChg chg="modSp mod">
        <pc:chgData name="AbdullahHalawany" userId="93acd4f6-3999-43c0-a02f-17f31116eace" providerId="ADAL" clId="{4A8E278C-A496-4187-987B-48A7DF0A7BC4}" dt="2024-11-04T04:19:42.283" v="28" actId="1076"/>
        <pc:sldMkLst>
          <pc:docMk/>
          <pc:sldMk cId="4144050016" sldId="607"/>
        </pc:sldMkLst>
      </pc:sldChg>
      <pc:sldChg chg="modSp mod">
        <pc:chgData name="AbdullahHalawany" userId="93acd4f6-3999-43c0-a02f-17f31116eace" providerId="ADAL" clId="{4A8E278C-A496-4187-987B-48A7DF0A7BC4}" dt="2024-11-04T04:19:47.593" v="30" actId="1076"/>
        <pc:sldMkLst>
          <pc:docMk/>
          <pc:sldMk cId="347890785" sldId="608"/>
        </pc:sldMkLst>
      </pc:sldChg>
      <pc:sldChg chg="modSp mod">
        <pc:chgData name="AbdullahHalawany" userId="93acd4f6-3999-43c0-a02f-17f31116eace" providerId="ADAL" clId="{4A8E278C-A496-4187-987B-48A7DF0A7BC4}" dt="2024-11-04T04:19:52.861" v="32" actId="1076"/>
        <pc:sldMkLst>
          <pc:docMk/>
          <pc:sldMk cId="2941116839" sldId="609"/>
        </pc:sldMkLst>
      </pc:sldChg>
      <pc:sldChg chg="modSp mod">
        <pc:chgData name="AbdullahHalawany" userId="93acd4f6-3999-43c0-a02f-17f31116eace" providerId="ADAL" clId="{4A8E278C-A496-4187-987B-48A7DF0A7BC4}" dt="2024-11-04T04:19:57.829" v="34" actId="1076"/>
        <pc:sldMkLst>
          <pc:docMk/>
          <pc:sldMk cId="1355294374" sldId="610"/>
        </pc:sldMkLst>
      </pc:sldChg>
      <pc:sldChg chg="modSp mod">
        <pc:chgData name="AbdullahHalawany" userId="93acd4f6-3999-43c0-a02f-17f31116eace" providerId="ADAL" clId="{4A8E278C-A496-4187-987B-48A7DF0A7BC4}" dt="2024-11-04T04:48:04.442" v="64" actId="20577"/>
        <pc:sldMkLst>
          <pc:docMk/>
          <pc:sldMk cId="810213647" sldId="615"/>
        </pc:sldMkLst>
      </pc:sldChg>
      <pc:sldChg chg="modSp mod">
        <pc:chgData name="AbdullahHalawany" userId="93acd4f6-3999-43c0-a02f-17f31116eace" providerId="ADAL" clId="{4A8E278C-A496-4187-987B-48A7DF0A7BC4}" dt="2024-11-04T04:20:11.788" v="35" actId="14100"/>
        <pc:sldMkLst>
          <pc:docMk/>
          <pc:sldMk cId="2344963462" sldId="61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15/04/1448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443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7341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265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4286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7007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1195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6372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611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6339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385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733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463868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8284905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6291645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739441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5432416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791133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78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5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4411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Program and Portfolio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226004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665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0157" y="5868231"/>
            <a:ext cx="5244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  <a:p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Dr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. Sami Alzahrani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51825" y="4633959"/>
            <a:ext cx="35232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en-US" sz="2400" b="1" dirty="0">
                <a:solidFill>
                  <a:schemeClr val="dk1"/>
                </a:solidFill>
                <a:cs typeface="Times New Roman" panose="02020603050405020304" pitchFamily="18" charset="0"/>
                <a:sym typeface="Arial"/>
              </a:rPr>
              <a:t>Introduction to the course</a:t>
            </a:r>
            <a:endParaRPr lang="x-none" sz="2400" b="1" dirty="0">
              <a:solidFill>
                <a:schemeClr val="dk1"/>
              </a:solidFill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02459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Course Description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21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5"/>
            <a:ext cx="10182892" cy="4034988"/>
          </a:xfrm>
          <a:prstGeom prst="rect">
            <a:avLst/>
          </a:prstGeom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This course addresses the fundamental principles of managing portfolios and programs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Portfolios translate an organization’s business strategy into a collection of activities that can be managed with desired benefits and results</a:t>
            </a:r>
            <a:r>
              <a:rPr lang="en-US" sz="2400" dirty="0" smtClean="0"/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Program management deals with managing several related projects in a cohesive, multi-project environment, and provides benefits that one might not get from managing the projects individually.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8912308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Course Description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21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5"/>
            <a:ext cx="10182892" cy="4034988"/>
          </a:xfrm>
          <a:prstGeom prst="rect">
            <a:avLst/>
          </a:prstGeom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/>
              <a:t>Both </a:t>
            </a:r>
            <a:r>
              <a:rPr lang="en-US" dirty="0"/>
              <a:t>portfolio and program management align projects with business objectives.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This course also describes the processes that follow project cost estimation and pricing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5769602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General Objectives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45BF98D-CDCC-0361-B115-284891A65B1C}"/>
              </a:ext>
            </a:extLst>
          </p:cNvPr>
          <p:cNvSpPr/>
          <p:nvPr/>
        </p:nvSpPr>
        <p:spPr>
          <a:xfrm>
            <a:off x="1877482" y="3093942"/>
            <a:ext cx="9327547" cy="78758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just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dirty="0"/>
              <a:t>Evaluate critical success factors for projects and programs, use these factors to create project portfolios that align with strategic goals of the organization and describe best practices for managing such a portfolio.</a:t>
            </a:r>
            <a:endParaRPr lang="x-none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DCD6F21D-1F1D-34FD-98AF-BA1FEF0B622B}"/>
              </a:ext>
            </a:extLst>
          </p:cNvPr>
          <p:cNvSpPr/>
          <p:nvPr/>
        </p:nvSpPr>
        <p:spPr>
          <a:xfrm>
            <a:off x="986306" y="3068269"/>
            <a:ext cx="891176" cy="813257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1</a:t>
            </a:r>
            <a:endParaRPr lang="x-none" sz="2900" kern="1200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645BF98D-CDCC-0361-B115-284891A65B1C}"/>
              </a:ext>
            </a:extLst>
          </p:cNvPr>
          <p:cNvSpPr/>
          <p:nvPr/>
        </p:nvSpPr>
        <p:spPr>
          <a:xfrm>
            <a:off x="1877482" y="4289632"/>
            <a:ext cx="9327547" cy="78758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just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dirty="0"/>
              <a:t>Construct a program management plan that describes best practices for the creation and management of programs and how to coordinate activities such as finance, procurement, and risk across programs.</a:t>
            </a:r>
            <a:endParaRPr lang="x-none" sz="1800" kern="1200" dirty="0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DCD6F21D-1F1D-34FD-98AF-BA1FEF0B622B}"/>
              </a:ext>
            </a:extLst>
          </p:cNvPr>
          <p:cNvSpPr/>
          <p:nvPr/>
        </p:nvSpPr>
        <p:spPr>
          <a:xfrm>
            <a:off x="986306" y="4263959"/>
            <a:ext cx="891176" cy="813257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 smtClean="0"/>
              <a:t>2</a:t>
            </a:r>
            <a:endParaRPr lang="x-none" sz="2900" kern="1200" dirty="0"/>
          </a:p>
        </p:txBody>
      </p:sp>
      <p:sp>
        <p:nvSpPr>
          <p:cNvPr id="33" name="Freeform 32">
            <a:extLst>
              <a:ext uri="{FF2B5EF4-FFF2-40B4-BE49-F238E27FC236}">
                <a16:creationId xmlns:a16="http://schemas.microsoft.com/office/drawing/2014/main" id="{645BF98D-CDCC-0361-B115-284891A65B1C}"/>
              </a:ext>
            </a:extLst>
          </p:cNvPr>
          <p:cNvSpPr/>
          <p:nvPr/>
        </p:nvSpPr>
        <p:spPr>
          <a:xfrm>
            <a:off x="1877482" y="5476091"/>
            <a:ext cx="9327547" cy="78758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just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dirty="0"/>
              <a:t>Given a case consisting of a specific set of project contexts and plans within a project portfolio, recommend approaches for managing and balancing resource demands, allocations, and stakeholder expectations across the projects, programs, and the </a:t>
            </a:r>
            <a:r>
              <a:rPr lang="en-US" dirty="0" smtClean="0"/>
              <a:t>portfolio.</a:t>
            </a:r>
            <a:endParaRPr lang="x-none" sz="1800" kern="1200" dirty="0"/>
          </a:p>
        </p:txBody>
      </p:sp>
      <p:sp>
        <p:nvSpPr>
          <p:cNvPr id="34" name="Freeform 33">
            <a:extLst>
              <a:ext uri="{FF2B5EF4-FFF2-40B4-BE49-F238E27FC236}">
                <a16:creationId xmlns:a16="http://schemas.microsoft.com/office/drawing/2014/main" id="{DCD6F21D-1F1D-34FD-98AF-BA1FEF0B622B}"/>
              </a:ext>
            </a:extLst>
          </p:cNvPr>
          <p:cNvSpPr/>
          <p:nvPr/>
        </p:nvSpPr>
        <p:spPr>
          <a:xfrm>
            <a:off x="986306" y="5450418"/>
            <a:ext cx="891176" cy="813257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 smtClean="0"/>
              <a:t>3</a:t>
            </a:r>
            <a:endParaRPr lang="x-none" sz="2900" kern="1200" dirty="0"/>
          </a:p>
        </p:txBody>
      </p:sp>
      <p:sp>
        <p:nvSpPr>
          <p:cNvPr id="2" name="Rectangle 1"/>
          <p:cNvSpPr/>
          <p:nvPr/>
        </p:nvSpPr>
        <p:spPr>
          <a:xfrm>
            <a:off x="942308" y="2283025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Students will be able to: </a:t>
            </a:r>
            <a:r>
              <a:rPr lang="en-US" sz="2400" dirty="0">
                <a:solidFill>
                  <a:srgbClr val="0070C0"/>
                </a:solidFill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9747258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1" grpId="0" animBg="1"/>
      <p:bldP spid="32" grpId="0" animBg="1"/>
      <p:bldP spid="33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General Objectives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7" name="Freeform 36">
            <a:extLst>
              <a:ext uri="{FF2B5EF4-FFF2-40B4-BE49-F238E27FC236}">
                <a16:creationId xmlns:a16="http://schemas.microsoft.com/office/drawing/2014/main" id="{645BF98D-CDCC-0361-B115-284891A65B1C}"/>
              </a:ext>
            </a:extLst>
          </p:cNvPr>
          <p:cNvSpPr/>
          <p:nvPr/>
        </p:nvSpPr>
        <p:spPr>
          <a:xfrm>
            <a:off x="1872874" y="3197284"/>
            <a:ext cx="9327547" cy="78758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just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dirty="0"/>
              <a:t>Given a specific program context, which includes a plan, cost, schedule, and deliverable metrics, analyze the project data, classify various project expenditures as capital or operational, and recommend approaches for funding the project.</a:t>
            </a:r>
            <a:endParaRPr lang="x-none" sz="1800" kern="1200" dirty="0"/>
          </a:p>
        </p:txBody>
      </p:sp>
      <p:sp>
        <p:nvSpPr>
          <p:cNvPr id="38" name="Freeform 37">
            <a:extLst>
              <a:ext uri="{FF2B5EF4-FFF2-40B4-BE49-F238E27FC236}">
                <a16:creationId xmlns:a16="http://schemas.microsoft.com/office/drawing/2014/main" id="{DCD6F21D-1F1D-34FD-98AF-BA1FEF0B622B}"/>
              </a:ext>
            </a:extLst>
          </p:cNvPr>
          <p:cNvSpPr/>
          <p:nvPr/>
        </p:nvSpPr>
        <p:spPr>
          <a:xfrm>
            <a:off x="981698" y="3171611"/>
            <a:ext cx="891176" cy="813257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 smtClean="0"/>
              <a:t>4</a:t>
            </a:r>
            <a:endParaRPr lang="x-none" sz="2900" kern="1200" dirty="0"/>
          </a:p>
        </p:txBody>
      </p:sp>
      <p:sp>
        <p:nvSpPr>
          <p:cNvPr id="39" name="Rectangle 38"/>
          <p:cNvSpPr/>
          <p:nvPr/>
        </p:nvSpPr>
        <p:spPr>
          <a:xfrm>
            <a:off x="942308" y="2283025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Students will be able to: </a:t>
            </a:r>
            <a:r>
              <a:rPr lang="en-US" sz="2400" dirty="0">
                <a:solidFill>
                  <a:srgbClr val="0070C0"/>
                </a:solidFill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78712937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Schedule and Topics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09567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3698C1E-B7CF-E70B-8BA1-AE18E01C0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418879"/>
              </p:ext>
            </p:extLst>
          </p:nvPr>
        </p:nvGraphicFramePr>
        <p:xfrm>
          <a:off x="968565" y="1909075"/>
          <a:ext cx="10069552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34454">
                  <a:extLst>
                    <a:ext uri="{9D8B030D-6E8A-4147-A177-3AD203B41FA5}">
                      <a16:colId xmlns:a16="http://schemas.microsoft.com/office/drawing/2014/main" val="4068877806"/>
                    </a:ext>
                  </a:extLst>
                </a:gridCol>
                <a:gridCol w="1593326">
                  <a:extLst>
                    <a:ext uri="{9D8B030D-6E8A-4147-A177-3AD203B41FA5}">
                      <a16:colId xmlns:a16="http://schemas.microsoft.com/office/drawing/2014/main" val="1091306522"/>
                    </a:ext>
                  </a:extLst>
                </a:gridCol>
                <a:gridCol w="5225141">
                  <a:extLst>
                    <a:ext uri="{9D8B030D-6E8A-4147-A177-3AD203B41FA5}">
                      <a16:colId xmlns:a16="http://schemas.microsoft.com/office/drawing/2014/main" val="496007089"/>
                    </a:ext>
                  </a:extLst>
                </a:gridCol>
                <a:gridCol w="1480459">
                  <a:extLst>
                    <a:ext uri="{9D8B030D-6E8A-4147-A177-3AD203B41FA5}">
                      <a16:colId xmlns:a16="http://schemas.microsoft.com/office/drawing/2014/main" val="1897327822"/>
                    </a:ext>
                  </a:extLst>
                </a:gridCol>
                <a:gridCol w="936172">
                  <a:extLst>
                    <a:ext uri="{9D8B030D-6E8A-4147-A177-3AD203B41FA5}">
                      <a16:colId xmlns:a16="http://schemas.microsoft.com/office/drawing/2014/main" val="1005742954"/>
                    </a:ext>
                  </a:extLst>
                </a:gridCol>
              </a:tblGrid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Topic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Discussion Panel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Quiz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9056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Orientation Lecture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Introduction to the course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9573393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Introduction to Program and Portfolio Management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482566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Strategic Planning and Program Management</a:t>
                      </a:r>
                      <a:endParaRPr lang="x-none" sz="1400" b="0" i="0" u="none" strike="noStrike" cap="none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1387214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Change Management: The Good, the Bad and the Ugly</a:t>
                      </a:r>
                      <a:endParaRPr lang="ar-SA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40195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Program Initiation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9825221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Benefits Management</a:t>
                      </a:r>
                      <a:endParaRPr lang="x-none" sz="1400" b="0" i="0" u="none" strike="noStrike" cap="none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8898770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The Earned Benefit Method for Controlling Program Performance</a:t>
                      </a:r>
                      <a:endParaRPr lang="x-none" sz="1400" b="0" i="0" u="none" strike="noStrike" cap="none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4503956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Communication and Its Power at the Program Level</a:t>
                      </a:r>
                      <a:endParaRPr lang="x-none" sz="1400" b="0" i="0" u="none" strike="noStrike" cap="none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7247073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it-IT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Decision Gate Discipline for Programs.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3437615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 Risk Management</a:t>
                      </a:r>
                      <a:r>
                        <a:rPr lang="it-IT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72766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Information Structuring “Methodology”: Tools and Techniques for Effective Program Management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8589336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032485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of Final Exams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1187928"/>
                  </a:ext>
                </a:extLst>
              </a:tr>
            </a:tbl>
          </a:graphicData>
        </a:graphic>
      </p:graphicFrame>
      <p:pic>
        <p:nvPicPr>
          <p:cNvPr id="33" name="Graphic 30" descr="Badge Tick1 with solid fill">
            <a:extLst>
              <a:ext uri="{FF2B5EF4-FFF2-40B4-BE49-F238E27FC236}">
                <a16:creationId xmlns:a16="http://schemas.microsoft.com/office/drawing/2014/main" id="{51705B4A-3DC4-E7BA-E4FF-239D5424A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0" y="2529862"/>
            <a:ext cx="310972" cy="310972"/>
          </a:xfrm>
          <a:prstGeom prst="rect">
            <a:avLst/>
          </a:prstGeom>
        </p:spPr>
      </p:pic>
      <p:pic>
        <p:nvPicPr>
          <p:cNvPr id="34" name="Graphic 33" descr="Badge Tick1 with solid fill">
            <a:extLst>
              <a:ext uri="{FF2B5EF4-FFF2-40B4-BE49-F238E27FC236}">
                <a16:creationId xmlns:a16="http://schemas.microsoft.com/office/drawing/2014/main" id="{79051BB2-F2D9-6CF1-70A9-A86708D0B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0" y="3736915"/>
            <a:ext cx="310972" cy="310972"/>
          </a:xfrm>
          <a:prstGeom prst="rect">
            <a:avLst/>
          </a:prstGeom>
        </p:spPr>
      </p:pic>
      <p:pic>
        <p:nvPicPr>
          <p:cNvPr id="35" name="Graphic 39" descr="Badge Tick1 with solid fill">
            <a:extLst>
              <a:ext uri="{FF2B5EF4-FFF2-40B4-BE49-F238E27FC236}">
                <a16:creationId xmlns:a16="http://schemas.microsoft.com/office/drawing/2014/main" id="{38042348-8099-C9D9-91FA-ADFB42CC5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4" y="5770961"/>
            <a:ext cx="310972" cy="310972"/>
          </a:xfrm>
          <a:prstGeom prst="rect">
            <a:avLst/>
          </a:prstGeom>
        </p:spPr>
      </p:pic>
      <p:pic>
        <p:nvPicPr>
          <p:cNvPr id="36" name="Graphic 42" descr="Badge Tick1 with solid fill">
            <a:extLst>
              <a:ext uri="{FF2B5EF4-FFF2-40B4-BE49-F238E27FC236}">
                <a16:creationId xmlns:a16="http://schemas.microsoft.com/office/drawing/2014/main" id="{8199D444-120C-B163-E71C-6071F6C97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2210270"/>
            <a:ext cx="310972" cy="310972"/>
          </a:xfrm>
          <a:prstGeom prst="rect">
            <a:avLst/>
          </a:prstGeom>
        </p:spPr>
      </p:pic>
      <p:pic>
        <p:nvPicPr>
          <p:cNvPr id="37" name="Graphic 43" descr="Badge Tick1 with solid fill">
            <a:extLst>
              <a:ext uri="{FF2B5EF4-FFF2-40B4-BE49-F238E27FC236}">
                <a16:creationId xmlns:a16="http://schemas.microsoft.com/office/drawing/2014/main" id="{3F46133E-43A1-27F1-7EB4-BB4A338CC0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2529862"/>
            <a:ext cx="310972" cy="310972"/>
          </a:xfrm>
          <a:prstGeom prst="rect">
            <a:avLst/>
          </a:prstGeom>
        </p:spPr>
      </p:pic>
      <p:pic>
        <p:nvPicPr>
          <p:cNvPr id="38" name="Graphic 44" descr="Badge Tick1 with solid fill">
            <a:extLst>
              <a:ext uri="{FF2B5EF4-FFF2-40B4-BE49-F238E27FC236}">
                <a16:creationId xmlns:a16="http://schemas.microsoft.com/office/drawing/2014/main" id="{62EAA43C-01D0-2C14-F3E5-9ABC965F91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2821075"/>
            <a:ext cx="310972" cy="310972"/>
          </a:xfrm>
          <a:prstGeom prst="rect">
            <a:avLst/>
          </a:prstGeom>
        </p:spPr>
      </p:pic>
      <p:pic>
        <p:nvPicPr>
          <p:cNvPr id="39" name="Graphic 45" descr="Badge Tick1 with solid fill">
            <a:extLst>
              <a:ext uri="{FF2B5EF4-FFF2-40B4-BE49-F238E27FC236}">
                <a16:creationId xmlns:a16="http://schemas.microsoft.com/office/drawing/2014/main" id="{924FDD3C-9558-44E5-E76E-FF9D81DCDF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3115224"/>
            <a:ext cx="310972" cy="310972"/>
          </a:xfrm>
          <a:prstGeom prst="rect">
            <a:avLst/>
          </a:prstGeom>
        </p:spPr>
      </p:pic>
      <p:pic>
        <p:nvPicPr>
          <p:cNvPr id="40" name="Graphic 46" descr="Badge Tick1 with solid fill">
            <a:extLst>
              <a:ext uri="{FF2B5EF4-FFF2-40B4-BE49-F238E27FC236}">
                <a16:creationId xmlns:a16="http://schemas.microsoft.com/office/drawing/2014/main" id="{A55BD7F1-7A11-6B73-0F3C-DE1F351D0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3428698"/>
            <a:ext cx="310972" cy="310972"/>
          </a:xfrm>
          <a:prstGeom prst="rect">
            <a:avLst/>
          </a:prstGeom>
        </p:spPr>
      </p:pic>
      <p:pic>
        <p:nvPicPr>
          <p:cNvPr id="41" name="Graphic 47" descr="Badge Tick1 with solid fill">
            <a:extLst>
              <a:ext uri="{FF2B5EF4-FFF2-40B4-BE49-F238E27FC236}">
                <a16:creationId xmlns:a16="http://schemas.microsoft.com/office/drawing/2014/main" id="{E32692CD-9D30-A293-35E9-81D255725E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3743395"/>
            <a:ext cx="310972" cy="310972"/>
          </a:xfrm>
          <a:prstGeom prst="rect">
            <a:avLst/>
          </a:prstGeom>
        </p:spPr>
      </p:pic>
      <p:pic>
        <p:nvPicPr>
          <p:cNvPr id="42" name="Graphic 48" descr="Badge Tick1 with solid fill">
            <a:extLst>
              <a:ext uri="{FF2B5EF4-FFF2-40B4-BE49-F238E27FC236}">
                <a16:creationId xmlns:a16="http://schemas.microsoft.com/office/drawing/2014/main" id="{805B5811-6349-6DFB-2897-DC87AF117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4068361"/>
            <a:ext cx="310972" cy="310972"/>
          </a:xfrm>
          <a:prstGeom prst="rect">
            <a:avLst/>
          </a:prstGeom>
        </p:spPr>
      </p:pic>
      <p:pic>
        <p:nvPicPr>
          <p:cNvPr id="43" name="Graphic 49" descr="Badge Tick1 with solid fill">
            <a:extLst>
              <a:ext uri="{FF2B5EF4-FFF2-40B4-BE49-F238E27FC236}">
                <a16:creationId xmlns:a16="http://schemas.microsoft.com/office/drawing/2014/main" id="{26AF7406-007B-61FA-7C21-45F4522A7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4377680"/>
            <a:ext cx="310972" cy="310972"/>
          </a:xfrm>
          <a:prstGeom prst="rect">
            <a:avLst/>
          </a:prstGeom>
        </p:spPr>
      </p:pic>
      <p:pic>
        <p:nvPicPr>
          <p:cNvPr id="44" name="Graphic 50" descr="Badge Tick1 with solid fill">
            <a:extLst>
              <a:ext uri="{FF2B5EF4-FFF2-40B4-BE49-F238E27FC236}">
                <a16:creationId xmlns:a16="http://schemas.microsoft.com/office/drawing/2014/main" id="{59E07A6C-A471-EDDA-CC6C-08143DF28F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4656173"/>
            <a:ext cx="310972" cy="310972"/>
          </a:xfrm>
          <a:prstGeom prst="rect">
            <a:avLst/>
          </a:prstGeom>
        </p:spPr>
      </p:pic>
      <p:pic>
        <p:nvPicPr>
          <p:cNvPr id="45" name="Graphic 51" descr="Badge Tick1 with solid fill">
            <a:extLst>
              <a:ext uri="{FF2B5EF4-FFF2-40B4-BE49-F238E27FC236}">
                <a16:creationId xmlns:a16="http://schemas.microsoft.com/office/drawing/2014/main" id="{D59C026E-0D47-02C5-1803-70169EB80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4959373"/>
            <a:ext cx="310972" cy="310972"/>
          </a:xfrm>
          <a:prstGeom prst="rect">
            <a:avLst/>
          </a:prstGeom>
        </p:spPr>
      </p:pic>
      <p:pic>
        <p:nvPicPr>
          <p:cNvPr id="46" name="Graphic 52" descr="Badge Tick1 with solid fill">
            <a:extLst>
              <a:ext uri="{FF2B5EF4-FFF2-40B4-BE49-F238E27FC236}">
                <a16:creationId xmlns:a16="http://schemas.microsoft.com/office/drawing/2014/main" id="{9A916B71-A5F1-BEEA-3B06-69E680F490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03732" y="5346629"/>
            <a:ext cx="310972" cy="310972"/>
          </a:xfrm>
          <a:prstGeom prst="rect">
            <a:avLst/>
          </a:prstGeom>
        </p:spPr>
      </p:pic>
      <p:pic>
        <p:nvPicPr>
          <p:cNvPr id="47" name="Graphic 54" descr="Badge Tick1 with solid fill">
            <a:extLst>
              <a:ext uri="{FF2B5EF4-FFF2-40B4-BE49-F238E27FC236}">
                <a16:creationId xmlns:a16="http://schemas.microsoft.com/office/drawing/2014/main" id="{51085193-A0AF-F7BB-BEEA-FC308FD469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0" y="2210270"/>
            <a:ext cx="310972" cy="310972"/>
          </a:xfrm>
          <a:prstGeom prst="rect">
            <a:avLst/>
          </a:prstGeom>
        </p:spPr>
      </p:pic>
      <p:pic>
        <p:nvPicPr>
          <p:cNvPr id="48" name="Graphic 56" descr="Badge Tick1 with solid fill">
            <a:extLst>
              <a:ext uri="{FF2B5EF4-FFF2-40B4-BE49-F238E27FC236}">
                <a16:creationId xmlns:a16="http://schemas.microsoft.com/office/drawing/2014/main" id="{E19A7824-01AA-E46D-77F1-DA5F599483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0" y="2821072"/>
            <a:ext cx="310972" cy="310972"/>
          </a:xfrm>
          <a:prstGeom prst="rect">
            <a:avLst/>
          </a:prstGeom>
        </p:spPr>
      </p:pic>
      <p:pic>
        <p:nvPicPr>
          <p:cNvPr id="49" name="Graphic 57" descr="Badge Tick1 with solid fill">
            <a:extLst>
              <a:ext uri="{FF2B5EF4-FFF2-40B4-BE49-F238E27FC236}">
                <a16:creationId xmlns:a16="http://schemas.microsoft.com/office/drawing/2014/main" id="{ADF6AB4A-7BA5-3E98-7BD0-3FBE10AE1D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0" y="3115221"/>
            <a:ext cx="310972" cy="310972"/>
          </a:xfrm>
          <a:prstGeom prst="rect">
            <a:avLst/>
          </a:prstGeom>
        </p:spPr>
      </p:pic>
      <p:pic>
        <p:nvPicPr>
          <p:cNvPr id="50" name="Graphic 58" descr="Badge Tick1 with solid fill">
            <a:extLst>
              <a:ext uri="{FF2B5EF4-FFF2-40B4-BE49-F238E27FC236}">
                <a16:creationId xmlns:a16="http://schemas.microsoft.com/office/drawing/2014/main" id="{E4ED35A0-8D0F-161A-6AEE-1979D199B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0" y="3428695"/>
            <a:ext cx="310972" cy="310972"/>
          </a:xfrm>
          <a:prstGeom prst="rect">
            <a:avLst/>
          </a:prstGeom>
        </p:spPr>
      </p:pic>
      <p:pic>
        <p:nvPicPr>
          <p:cNvPr id="51" name="Graphic 60" descr="Badge Tick1 with solid fill">
            <a:extLst>
              <a:ext uri="{FF2B5EF4-FFF2-40B4-BE49-F238E27FC236}">
                <a16:creationId xmlns:a16="http://schemas.microsoft.com/office/drawing/2014/main" id="{FCA92CF4-4E5F-45F2-DD18-7B4C3AF33C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0" y="4068358"/>
            <a:ext cx="310972" cy="310972"/>
          </a:xfrm>
          <a:prstGeom prst="rect">
            <a:avLst/>
          </a:prstGeom>
        </p:spPr>
      </p:pic>
      <p:pic>
        <p:nvPicPr>
          <p:cNvPr id="52" name="Graphic 61" descr="Badge Tick1 with solid fill">
            <a:extLst>
              <a:ext uri="{FF2B5EF4-FFF2-40B4-BE49-F238E27FC236}">
                <a16:creationId xmlns:a16="http://schemas.microsoft.com/office/drawing/2014/main" id="{1C1E3AA1-29FE-A293-FFAB-7759218DDE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0" y="4377677"/>
            <a:ext cx="310972" cy="310972"/>
          </a:xfrm>
          <a:prstGeom prst="rect">
            <a:avLst/>
          </a:prstGeom>
        </p:spPr>
      </p:pic>
      <p:pic>
        <p:nvPicPr>
          <p:cNvPr id="53" name="Graphic 62" descr="Badge Tick1 with solid fill">
            <a:extLst>
              <a:ext uri="{FF2B5EF4-FFF2-40B4-BE49-F238E27FC236}">
                <a16:creationId xmlns:a16="http://schemas.microsoft.com/office/drawing/2014/main" id="{DC539EFD-70B7-BA46-5861-21C6880CE3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0" y="4656170"/>
            <a:ext cx="310972" cy="310972"/>
          </a:xfrm>
          <a:prstGeom prst="rect">
            <a:avLst/>
          </a:prstGeom>
        </p:spPr>
      </p:pic>
      <p:pic>
        <p:nvPicPr>
          <p:cNvPr id="54" name="Graphic 63" descr="Badge Tick1 with solid fill">
            <a:extLst>
              <a:ext uri="{FF2B5EF4-FFF2-40B4-BE49-F238E27FC236}">
                <a16:creationId xmlns:a16="http://schemas.microsoft.com/office/drawing/2014/main" id="{46496823-877D-5E8E-65FC-00059D74A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0" y="4959370"/>
            <a:ext cx="310972" cy="310972"/>
          </a:xfrm>
          <a:prstGeom prst="rect">
            <a:avLst/>
          </a:prstGeom>
        </p:spPr>
      </p:pic>
      <p:pic>
        <p:nvPicPr>
          <p:cNvPr id="55" name="Graphic 64" descr="Badge Tick1 with solid fill">
            <a:extLst>
              <a:ext uri="{FF2B5EF4-FFF2-40B4-BE49-F238E27FC236}">
                <a16:creationId xmlns:a16="http://schemas.microsoft.com/office/drawing/2014/main" id="{168DE6E1-25A6-0B3A-988D-12CC6DFD6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35354" y="5346629"/>
            <a:ext cx="310972" cy="3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62451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52721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Program and Portfolio Management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8307" y="2453093"/>
            <a:ext cx="7661864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 smtClean="0">
                <a:cs typeface="Alexandria" charset="0"/>
              </a:rPr>
              <a:t>How </a:t>
            </a:r>
            <a:r>
              <a:rPr lang="en-US" sz="2000" dirty="0">
                <a:cs typeface="Alexandria" charset="0"/>
              </a:rPr>
              <a:t>Did Program Management Originate?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What is a Program, and What Should be Managed as a Program?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What is program management’s place in the organization?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Competitive advantages through program </a:t>
            </a:r>
            <a:r>
              <a:rPr lang="en-US" sz="2000" dirty="0" smtClean="0">
                <a:cs typeface="Alexandria" charset="0"/>
              </a:rPr>
              <a:t>management.</a:t>
            </a:r>
            <a:endParaRPr lang="en-US" sz="2000" dirty="0">
              <a:cs typeface="Alexandria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What is a PMO?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Scalable structure and </a:t>
            </a:r>
            <a:r>
              <a:rPr lang="en-US" sz="2000" dirty="0" smtClean="0">
                <a:cs typeface="Alexandria" charset="0"/>
              </a:rPr>
              <a:t>processes.</a:t>
            </a:r>
            <a:endParaRPr lang="en-US" sz="2000" dirty="0">
              <a:cs typeface="Alexandria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How does program management close the gap?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An introduction path for program </a:t>
            </a:r>
            <a:r>
              <a:rPr lang="en-US" sz="2000" dirty="0" smtClean="0">
                <a:cs typeface="Alexandria" charset="0"/>
              </a:rPr>
              <a:t>management.</a:t>
            </a:r>
            <a:endParaRPr lang="en-US" sz="2000" dirty="0">
              <a:cs typeface="Alexandria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Specific business benefits of program </a:t>
            </a:r>
            <a:r>
              <a:rPr lang="en-US" sz="2000" dirty="0" smtClean="0">
                <a:cs typeface="Alexandria" charset="0"/>
              </a:rPr>
              <a:t>management.</a:t>
            </a:r>
            <a:endParaRPr lang="en-US" sz="2000" dirty="0">
              <a:cs typeface="Alexandria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Program management focuses on </a:t>
            </a:r>
            <a:r>
              <a:rPr lang="en-US" sz="2000" dirty="0" smtClean="0">
                <a:cs typeface="Alexandria" charset="0"/>
              </a:rPr>
              <a:t>complexities.</a:t>
            </a:r>
            <a:endParaRPr lang="en-US" sz="2000" dirty="0"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723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Strategic Planning and Program Management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8307" y="2442764"/>
            <a:ext cx="7661864" cy="412420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What is strategic planning</a:t>
            </a:r>
            <a:r>
              <a:rPr lang="en-US" sz="2400" dirty="0" smtClean="0">
                <a:cs typeface="Alexandria" charset="0"/>
              </a:rPr>
              <a:t>?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Program life cycle and program benefits management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cs typeface="Alexandria" charset="0"/>
              </a:rPr>
              <a:t>Pre-program </a:t>
            </a:r>
            <a:r>
              <a:rPr lang="en-US" sz="2400" dirty="0">
                <a:cs typeface="Alexandria" charset="0"/>
              </a:rPr>
              <a:t>preparations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Program initiation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Program setup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Delivery of program benefits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Program closure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Benefits of managing the strategic plan as a </a:t>
            </a:r>
            <a:r>
              <a:rPr lang="en-US" sz="2400" dirty="0" smtClean="0">
                <a:cs typeface="Alexandria" charset="0"/>
              </a:rPr>
              <a:t>program</a:t>
            </a:r>
            <a:endParaRPr lang="en-US" sz="2400" dirty="0"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597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69411"/>
            <a:ext cx="52721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Change Management: The Good, the Bad and the Ugly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8307" y="2465863"/>
            <a:ext cx="7661864" cy="267765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What is Change Management </a:t>
            </a:r>
            <a:r>
              <a:rPr lang="en-US" sz="2800" dirty="0" smtClean="0">
                <a:cs typeface="Alexandria" charset="0"/>
              </a:rPr>
              <a:t>?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Top ten reasons people are resistant to change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How to address change resistance and change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Program roles &amp; responsibilities </a:t>
            </a:r>
          </a:p>
        </p:txBody>
      </p:sp>
    </p:spTree>
    <p:extLst>
      <p:ext uri="{BB962C8B-B14F-4D97-AF65-F5344CB8AC3E}">
        <p14:creationId xmlns:p14="http://schemas.microsoft.com/office/powerpoint/2010/main" val="1073994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Program Initiation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8307" y="2465863"/>
            <a:ext cx="7661864" cy="391305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What is Program </a:t>
            </a:r>
            <a:r>
              <a:rPr lang="en-US" sz="2400" dirty="0" smtClean="0">
                <a:cs typeface="Alexandria" charset="0"/>
              </a:rPr>
              <a:t>?</a:t>
            </a:r>
            <a:r>
              <a:rPr lang="en-US" sz="2400" dirty="0">
                <a:cs typeface="Alexandria" charset="0"/>
              </a:rPr>
              <a:t> </a:t>
            </a:r>
            <a:endParaRPr lang="en-US" sz="2400" dirty="0" smtClean="0">
              <a:cs typeface="Alexandria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cs typeface="Alexandria" charset="0"/>
              </a:rPr>
              <a:t>Program </a:t>
            </a:r>
            <a:r>
              <a:rPr lang="en-US" sz="2400" dirty="0">
                <a:cs typeface="Alexandria" charset="0"/>
              </a:rPr>
              <a:t>or project manager, who cares?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Caution: program managers require special skills!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Do not accidentally immediately jump into planning or executing!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Executive also has expectations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Estimates and guesses are </a:t>
            </a:r>
            <a:r>
              <a:rPr lang="en-US" sz="2400" dirty="0" smtClean="0">
                <a:cs typeface="Alexandria" charset="0"/>
              </a:rPr>
              <a:t>synonymous</a:t>
            </a:r>
            <a:endParaRPr lang="en-US" sz="2400" dirty="0"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440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Benefits Management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8307" y="2465863"/>
            <a:ext cx="7661864" cy="181588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Benefits Categories 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 smtClean="0"/>
              <a:t>Benefits </a:t>
            </a:r>
            <a:r>
              <a:rPr lang="en-US" sz="2800" dirty="0"/>
              <a:t>management life cycle</a:t>
            </a:r>
          </a:p>
        </p:txBody>
      </p:sp>
    </p:spTree>
    <p:extLst>
      <p:ext uri="{BB962C8B-B14F-4D97-AF65-F5344CB8AC3E}">
        <p14:creationId xmlns:p14="http://schemas.microsoft.com/office/powerpoint/2010/main" val="19745070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238785"/>
            <a:ext cx="5272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Earned Benefit Method for Controlling Program Performance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8307" y="2465863"/>
            <a:ext cx="7661864" cy="39703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The benefits management life cycle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Benefits assessment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Business case development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Benefits realization planning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cs typeface="Alexandria" charset="0"/>
              </a:rPr>
              <a:t>Benefits </a:t>
            </a:r>
            <a:r>
              <a:rPr lang="en-US" sz="2800" dirty="0">
                <a:cs typeface="Alexandria" charset="0"/>
              </a:rPr>
              <a:t>realization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Benefits realization </a:t>
            </a:r>
            <a:r>
              <a:rPr lang="en-US" sz="2800" dirty="0" smtClean="0">
                <a:cs typeface="Alexandria" charset="0"/>
              </a:rPr>
              <a:t>completion</a:t>
            </a:r>
            <a:endParaRPr lang="en-US" sz="2800" dirty="0"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6225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69411"/>
            <a:ext cx="52721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Communication and Its Power at the Program Level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8307" y="2451349"/>
            <a:ext cx="7661864" cy="40934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Determine the power brokers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Have a clear and achievable strategy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Communication and diversity of program stakeholders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Getting it right: communication type, strategy and channel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Star with the most important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Use the communication log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Rapport Building: Dose the magic !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Manage the communication channels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Listen to win the influence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Constant engagement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Build strong personality: focusing on the power of non-verbal communication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>
                <a:cs typeface="Alexandria" charset="0"/>
              </a:rPr>
              <a:t>Keep it </a:t>
            </a:r>
            <a:r>
              <a:rPr lang="en-US" sz="2000" dirty="0" smtClean="0">
                <a:cs typeface="Alexandria" charset="0"/>
              </a:rPr>
              <a:t>simple</a:t>
            </a:r>
            <a:endParaRPr lang="en-US" sz="2000" dirty="0"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0535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83925"/>
            <a:ext cx="52721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Decision Gate Discipline for </a:t>
            </a:r>
            <a:r>
              <a:rPr lang="it-IT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Programs</a:t>
            </a:r>
            <a:endParaRPr lang="it-IT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8307" y="2465863"/>
            <a:ext cx="7661864" cy="344709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>
                <a:cs typeface="Alexandria" charset="0"/>
              </a:rPr>
              <a:t>The </a:t>
            </a:r>
            <a:r>
              <a:rPr lang="en-US" sz="2800" dirty="0">
                <a:cs typeface="Alexandria" charset="0"/>
              </a:rPr>
              <a:t>role of decision gates 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>
                <a:cs typeface="Alexandria" charset="0"/>
              </a:rPr>
              <a:t>Scheduling</a:t>
            </a:r>
            <a:endParaRPr lang="en-US" sz="2800" dirty="0">
              <a:cs typeface="Alexandria" charset="0"/>
            </a:endParaRP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Planning </a:t>
            </a:r>
            <a:r>
              <a:rPr lang="en-US" sz="2800" dirty="0" smtClean="0">
                <a:cs typeface="Alexandria" charset="0"/>
              </a:rPr>
              <a:t>for </a:t>
            </a:r>
            <a:r>
              <a:rPr lang="en-US" sz="2800" dirty="0">
                <a:cs typeface="Alexandria" charset="0"/>
              </a:rPr>
              <a:t>decision gates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Content of the decision gate presentation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Passing through decision gates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>
                <a:cs typeface="Alexandria" charset="0"/>
              </a:rPr>
              <a:t>Decision gates as business </a:t>
            </a:r>
            <a:r>
              <a:rPr lang="en-US" sz="2800" dirty="0" smtClean="0">
                <a:cs typeface="Alexandria" charset="0"/>
              </a:rPr>
              <a:t>process</a:t>
            </a:r>
            <a:endParaRPr lang="en-US" sz="2800" dirty="0"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491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Program Risk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8307" y="2465863"/>
            <a:ext cx="7661864" cy="39703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What is risk</a:t>
            </a:r>
            <a:r>
              <a:rPr lang="en-US" sz="2400" dirty="0" smtClean="0">
                <a:cs typeface="Alexandria" charset="0"/>
              </a:rPr>
              <a:t>?</a:t>
            </a:r>
            <a:r>
              <a:rPr lang="en-US" sz="2400" dirty="0">
                <a:cs typeface="Alexandria" charset="0"/>
              </a:rPr>
              <a:t> </a:t>
            </a:r>
            <a:endParaRPr lang="en-US" sz="2400" dirty="0" smtClean="0">
              <a:cs typeface="Alexandria" charset="0"/>
            </a:endParaRP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cs typeface="Alexandria" charset="0"/>
              </a:rPr>
              <a:t>Risk </a:t>
            </a:r>
            <a:r>
              <a:rPr lang="en-US" sz="2400" dirty="0">
                <a:cs typeface="Alexandria" charset="0"/>
              </a:rPr>
              <a:t>categories, triggers, and the risk register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cs typeface="Alexandria" charset="0"/>
              </a:rPr>
              <a:t>The </a:t>
            </a:r>
            <a:r>
              <a:rPr lang="en-US" sz="2400" dirty="0">
                <a:cs typeface="Alexandria" charset="0"/>
              </a:rPr>
              <a:t>relationship of risk management between projects and </a:t>
            </a:r>
            <a:r>
              <a:rPr lang="en-US" sz="2400" dirty="0" smtClean="0">
                <a:cs typeface="Alexandria" charset="0"/>
              </a:rPr>
              <a:t>programs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cs typeface="Alexandria" charset="0"/>
              </a:rPr>
              <a:t>The </a:t>
            </a:r>
            <a:r>
              <a:rPr lang="en-US" sz="2400" dirty="0">
                <a:cs typeface="Alexandria" charset="0"/>
              </a:rPr>
              <a:t>importance of program risk management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Risk communication planning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Common risk processes, tools, and techniques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cs typeface="Alexandria" charset="0"/>
              </a:rPr>
              <a:t>What is effective risk management</a:t>
            </a:r>
            <a:r>
              <a:rPr lang="en-US" sz="2400" dirty="0" smtClean="0">
                <a:cs typeface="Alexandria" charset="0"/>
              </a:rPr>
              <a:t>?</a:t>
            </a:r>
            <a:endParaRPr lang="en-US" sz="2400" dirty="0"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0957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40383"/>
            <a:ext cx="52721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Information Structuring “Methodology”: Tools and Techniques for Effective Program Management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88307" y="2465863"/>
            <a:ext cx="7661864" cy="4031873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cs typeface="Alexandria" charset="0"/>
              </a:rPr>
              <a:t>Information structuring methodology in context with the enterprise management framework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cs typeface="Alexandria" charset="0"/>
              </a:rPr>
              <a:t>Program external factors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cs typeface="Alexandria" charset="0"/>
              </a:rPr>
              <a:t>Program “internal” constantly changing factors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cs typeface="Alexandria" charset="0"/>
              </a:rPr>
              <a:t>Program “internal” and “external” constantly changing factors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cs typeface="Alexandria" charset="0"/>
              </a:rPr>
              <a:t>Program management information system tools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cs typeface="Alexandria" charset="0"/>
              </a:rPr>
              <a:t>Program best </a:t>
            </a:r>
            <a:r>
              <a:rPr lang="en-US" sz="2200" dirty="0" smtClean="0">
                <a:cs typeface="Alexandria" charset="0"/>
              </a:rPr>
              <a:t>practices</a:t>
            </a:r>
            <a:endParaRPr lang="en-US" sz="2200" dirty="0"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853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942308" y="2904296"/>
            <a:ext cx="5776690" cy="2452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200" b="1" dirty="0" smtClean="0">
                <a:solidFill>
                  <a:srgbClr val="0070C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Required Textbook: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ea typeface="Calibri" panose="020F0502020204030204" pitchFamily="34" charset="0"/>
                <a:cs typeface="Arial" panose="020B0604020202020204" pitchFamily="34" charset="0"/>
              </a:rPr>
              <a:t>Program Management: A Life Cycle Approach. by Ginger Levin, PMP, </a:t>
            </a:r>
            <a:r>
              <a:rPr lang="en-US" sz="3200" dirty="0" err="1" smtClean="0">
                <a:ea typeface="Calibri" panose="020F0502020204030204" pitchFamily="34" charset="0"/>
                <a:cs typeface="Arial" panose="020B0604020202020204" pitchFamily="34" charset="0"/>
              </a:rPr>
              <a:t>PgMP</a:t>
            </a:r>
            <a:r>
              <a:rPr lang="en-US" sz="3200" dirty="0" smtClean="0"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3200" dirty="0"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568" y="1820462"/>
            <a:ext cx="3962400" cy="462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135164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9051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623455" y="1285190"/>
            <a:ext cx="9750957" cy="50261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BB3032F8-2305-44F2-A62F-3DE4B4D31002}" type="slidenum">
              <a:rPr lang="en-US" sz="1600" smtClean="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2263028" y="1602718"/>
            <a:ext cx="6567432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الأعمال وتوزيع درجات الفصل الدراسي</a:t>
            </a:r>
            <a:endParaRPr lang="en-US" sz="36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A22D2C1-5AEC-F6A2-B9AF-5C94529BE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3027" y="2655275"/>
            <a:ext cx="6567433" cy="315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59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385"/>
    </mc:Choice>
    <mc:Fallback xmlns="">
      <p:transition spd="slow" advTm="2033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6" x="8115300" y="5969000"/>
          <p14:tracePt t="1532" x="8077200" y="5969000"/>
          <p14:tracePt t="1538" x="8007350" y="5975350"/>
          <p14:tracePt t="1554" x="7893050" y="6019800"/>
          <p14:tracePt t="1571" x="7848600" y="6076950"/>
          <p14:tracePt t="1587" x="7842250" y="6172200"/>
          <p14:tracePt t="1603" x="7886700" y="6267450"/>
          <p14:tracePt t="1622" x="7994650" y="6318250"/>
          <p14:tracePt t="1637" x="8140700" y="6362700"/>
          <p14:tracePt t="1656" x="8356600" y="6375400"/>
          <p14:tracePt t="1672" x="8382000" y="6375400"/>
          <p14:tracePt t="1688" x="8388350" y="6375400"/>
          <p14:tracePt t="1704" x="8388350" y="6350000"/>
          <p14:tracePt t="1722" x="8356600" y="6330950"/>
          <p14:tracePt t="1738" x="8331200" y="6330950"/>
          <p14:tracePt t="1755" x="8324850" y="6330950"/>
          <p14:tracePt t="1952" x="8318500" y="6330950"/>
          <p14:tracePt t="1958" x="8312150" y="6330950"/>
          <p14:tracePt t="1971" x="8293100" y="6330950"/>
          <p14:tracePt t="1988" x="8267700" y="6330950"/>
          <p14:tracePt t="2004" x="8255000" y="6330950"/>
          <p14:tracePt t="2022" x="8248650" y="6330950"/>
          <p14:tracePt t="6635" x="8261350" y="6324600"/>
          <p14:tracePt t="6648" x="8274050" y="6318250"/>
          <p14:tracePt t="6789" x="8274050" y="6311900"/>
          <p14:tracePt t="6796" x="8274050" y="6299200"/>
          <p14:tracePt t="6812" x="8274050" y="6286500"/>
          <p14:tracePt t="6826" x="8274050" y="6254750"/>
          <p14:tracePt t="6838" x="8274050" y="6184900"/>
          <p14:tracePt t="6855" x="8274050" y="6140450"/>
          <p14:tracePt t="6872" x="8274050" y="6064250"/>
          <p14:tracePt t="6887" x="8274050" y="6000750"/>
          <p14:tracePt t="6905" x="8274050" y="5937250"/>
          <p14:tracePt t="6921" x="8261350" y="5867400"/>
          <p14:tracePt t="6937" x="8191500" y="5746750"/>
          <p14:tracePt t="6955" x="8051800" y="5568950"/>
          <p14:tracePt t="6972" x="7835900" y="5353050"/>
          <p14:tracePt t="6990" x="7645400" y="5181600"/>
          <p14:tracePt t="7005" x="7556500" y="5054600"/>
          <p14:tracePt t="7021" x="7524750" y="5010150"/>
          <p14:tracePt t="7038" x="7512050" y="5010150"/>
          <p14:tracePt t="7055" x="7480300" y="5010150"/>
          <p14:tracePt t="7073" x="7454900" y="5010150"/>
          <p14:tracePt t="7088" x="7435850" y="5010150"/>
          <p14:tracePt t="7105" x="7385050" y="5029200"/>
          <p14:tracePt t="7121" x="7289800" y="5060950"/>
          <p14:tracePt t="7138" x="7124700" y="5111750"/>
          <p14:tracePt t="7155" x="6692900" y="5200650"/>
          <p14:tracePt t="7172" x="6477000" y="5232400"/>
          <p14:tracePt t="7188" x="6064250" y="5276850"/>
          <p14:tracePt t="7205" x="5429250" y="5321300"/>
          <p14:tracePt t="7222" x="5067300" y="5372100"/>
          <p14:tracePt t="7239" x="4832350" y="5384800"/>
          <p14:tracePt t="7255" x="4673600" y="5391150"/>
          <p14:tracePt t="7272" x="4552950" y="5397500"/>
          <p14:tracePt t="7288" x="4489450" y="5410200"/>
          <p14:tracePt t="7306" x="4470400" y="5416550"/>
          <p14:tracePt t="7322" x="4464050" y="5416550"/>
          <p14:tracePt t="7338" x="4457700" y="5416550"/>
          <p14:tracePt t="7355" x="4438650" y="5435600"/>
          <p14:tracePt t="7372" x="4381500" y="5486400"/>
          <p14:tracePt t="7390" x="4343400" y="5518150"/>
          <p14:tracePt t="7405" x="4298950" y="5549900"/>
          <p14:tracePt t="7421" x="4298950" y="5556250"/>
          <p14:tracePt t="7746" x="4305300" y="5556250"/>
          <p14:tracePt t="7753" x="4324350" y="5556250"/>
          <p14:tracePt t="7761" x="4349750" y="5556250"/>
          <p14:tracePt t="7772" x="4368800" y="5556250"/>
          <p14:tracePt t="7788" x="4375150" y="5549900"/>
          <p14:tracePt t="7819" x="4381500" y="5549900"/>
          <p14:tracePt t="7859" x="4375150" y="5549900"/>
          <p14:tracePt t="7868" x="4368800" y="5549900"/>
          <p14:tracePt t="7876" x="4362450" y="5549900"/>
          <p14:tracePt t="8959" x="4349750" y="5549900"/>
          <p14:tracePt t="8963" x="4318000" y="5549900"/>
          <p14:tracePt t="8971" x="4279900" y="5549900"/>
          <p14:tracePt t="8988" x="4235450" y="5556250"/>
          <p14:tracePt t="9004" x="4216400" y="5543550"/>
          <p14:tracePt t="9022" x="4216400" y="5480050"/>
          <p14:tracePt t="9039" x="4216400" y="5353050"/>
          <p14:tracePt t="9055" x="4241800" y="5175250"/>
          <p14:tracePt t="9072" x="4305300" y="5010150"/>
          <p14:tracePt t="9103" x="4349750" y="4959350"/>
          <p14:tracePt t="9110" x="4502150" y="4724400"/>
          <p14:tracePt t="9122" x="4597400" y="4552950"/>
          <p14:tracePt t="9138" x="4686300" y="4349750"/>
          <p14:tracePt t="9154" x="4737100" y="4171950"/>
          <p14:tracePt t="9172" x="4756150" y="4095750"/>
          <p14:tracePt t="9194" x="4768850" y="4000500"/>
          <p14:tracePt t="9204" x="4864100" y="3575050"/>
          <p14:tracePt t="9221" x="4946650" y="3219450"/>
          <p14:tracePt t="9238" x="4984750" y="3073400"/>
          <p14:tracePt t="9255" x="5029200" y="2933700"/>
          <p14:tracePt t="9272" x="5054600" y="2787650"/>
          <p14:tracePt t="9288" x="5060950" y="2660650"/>
          <p14:tracePt t="9305" x="5060950" y="2546350"/>
          <p14:tracePt t="9322" x="5060950" y="2470150"/>
          <p14:tracePt t="9339" x="5060950" y="2387600"/>
          <p14:tracePt t="9357" x="5060950" y="2247900"/>
          <p14:tracePt t="9374" x="5054600" y="2139950"/>
          <p14:tracePt t="9391" x="5048250" y="2038350"/>
          <p14:tracePt t="9407" x="5029200" y="1924050"/>
          <p14:tracePt t="9423" x="5016500" y="1816100"/>
          <p14:tracePt t="9439" x="4997450" y="1720850"/>
          <p14:tracePt t="9457" x="4984750" y="1625600"/>
          <p14:tracePt t="9473" x="4959350" y="1568450"/>
          <p14:tracePt t="9490" x="4933950" y="1536700"/>
          <p14:tracePt t="9505" x="4927600" y="1517650"/>
          <p14:tracePt t="9521" x="4908550" y="1504950"/>
          <p14:tracePt t="9539" x="4889500" y="1492250"/>
          <p14:tracePt t="9555" x="4864100" y="1473200"/>
          <p14:tracePt t="9572" x="4819650" y="1454150"/>
          <p14:tracePt t="9588" x="4794250" y="1447800"/>
          <p14:tracePt t="9607" x="4730750" y="1428750"/>
          <p14:tracePt t="9625" x="4660900" y="1422400"/>
          <p14:tracePt t="9641" x="4597400" y="1416050"/>
          <p14:tracePt t="9657" x="4552950" y="1416050"/>
          <p14:tracePt t="9672" x="4521200" y="1422400"/>
          <p14:tracePt t="9687" x="4495800" y="1454150"/>
          <p14:tracePt t="9704" x="4470400" y="1492250"/>
          <p14:tracePt t="9721" x="4438650" y="1549400"/>
          <p14:tracePt t="9738" x="4400550" y="1619250"/>
          <p14:tracePt t="9755" x="4368800" y="1701800"/>
          <p14:tracePt t="9772" x="4324350" y="1778000"/>
          <p14:tracePt t="9788" x="4286250" y="1860550"/>
          <p14:tracePt t="9805" x="4254500" y="1936750"/>
          <p14:tracePt t="9821" x="4222750" y="2012950"/>
          <p14:tracePt t="9838" x="4197350" y="2101850"/>
          <p14:tracePt t="9855" x="4184650" y="2190750"/>
          <p14:tracePt t="9873" x="4171950" y="2355850"/>
          <p14:tracePt t="9890" x="4159250" y="2489200"/>
          <p14:tracePt t="9907" x="4152900" y="2628900"/>
          <p14:tracePt t="9924" x="4152900" y="2762250"/>
          <p14:tracePt t="9943" x="4152900" y="2914650"/>
          <p14:tracePt t="9957" x="4152900" y="3067050"/>
          <p14:tracePt t="9973" x="4152900" y="3225800"/>
          <p14:tracePt t="9989" x="4152900" y="3384550"/>
          <p14:tracePt t="10006" x="4152900" y="3549650"/>
          <p14:tracePt t="10024" x="4152900" y="3714750"/>
          <p14:tracePt t="10039" x="4152900" y="3860800"/>
          <p14:tracePt t="10055" x="4152900" y="4032250"/>
          <p14:tracePt t="10072" x="4152900" y="4216400"/>
          <p14:tracePt t="10089" x="4152900" y="4400550"/>
          <p14:tracePt t="10105" x="4152900" y="4610100"/>
          <p14:tracePt t="10123" x="4171950" y="4775200"/>
          <p14:tracePt t="10139" x="4203700" y="4914900"/>
          <p14:tracePt t="10155" x="4216400" y="5041900"/>
          <p14:tracePt t="10171" x="4229100" y="5156200"/>
          <p14:tracePt t="10190" x="4235450" y="5257800"/>
          <p14:tracePt t="10207" x="4235450" y="5334000"/>
          <p14:tracePt t="10226" x="4241800" y="5378450"/>
          <p14:tracePt t="10397" x="4248150" y="5384800"/>
          <p14:tracePt t="10406" x="4248150" y="5397500"/>
          <p14:tracePt t="10426" x="4254500" y="5435600"/>
          <p14:tracePt t="10440" x="4254500" y="5467350"/>
          <p14:tracePt t="10457" x="4254500" y="5524500"/>
          <p14:tracePt t="10472" x="4254500" y="5568950"/>
          <p14:tracePt t="10490" x="4260850" y="5588000"/>
          <p14:tracePt t="10506" x="4267200" y="5594350"/>
          <p14:tracePt t="10522" x="4267200" y="5600700"/>
          <p14:tracePt t="10540" x="4267200" y="5607050"/>
          <p14:tracePt t="10557" x="4267200" y="5613400"/>
          <p14:tracePt t="10615" x="4267200" y="5619750"/>
          <p14:tracePt t="10629" x="4267200" y="5632450"/>
          <p14:tracePt t="10645" x="4267200" y="5638800"/>
          <p14:tracePt t="10687" x="4267200" y="5645150"/>
          <p14:tracePt t="10711" x="4267200" y="5651500"/>
          <p14:tracePt t="10719" x="4267200" y="5657850"/>
          <p14:tracePt t="10735" x="4267200" y="5676900"/>
          <p14:tracePt t="10742" x="4286250" y="5689600"/>
          <p14:tracePt t="10756" x="4292600" y="5702300"/>
          <p14:tracePt t="10772" x="4318000" y="5727700"/>
          <p14:tracePt t="10789" x="4349750" y="5765800"/>
          <p14:tracePt t="10805" x="4381500" y="5803900"/>
          <p14:tracePt t="10822" x="4394200" y="5822950"/>
          <p14:tracePt t="10840" x="4406900" y="5835650"/>
          <p14:tracePt t="10854" x="4406900" y="5842000"/>
          <p14:tracePt t="10872" x="4425950" y="5842000"/>
          <p14:tracePt t="10890" x="4451350" y="5842000"/>
          <p14:tracePt t="10905" x="4457700" y="5842000"/>
          <p14:tracePt t="21006" x="4445000" y="5842000"/>
          <p14:tracePt t="21008" x="4438650" y="5842000"/>
          <p14:tracePt t="21023" x="4337050" y="5842000"/>
          <p14:tracePt t="21038" x="4171950" y="5842000"/>
          <p14:tracePt t="21055" x="4000500" y="5829300"/>
          <p14:tracePt t="21072" x="4013200" y="5734050"/>
          <p14:tracePt t="21088" x="4343400" y="5568950"/>
          <p14:tracePt t="21105" x="5092700" y="5384800"/>
          <p14:tracePt t="21122" x="6070600" y="5264150"/>
          <p14:tracePt t="21138" x="7105650" y="5181600"/>
          <p14:tracePt t="21155" x="8096250" y="5073650"/>
          <p14:tracePt t="21172" x="8864600" y="5010150"/>
          <p14:tracePt t="21189" x="9296400" y="4997450"/>
          <p14:tracePt t="21205" x="9480550" y="4997450"/>
          <p14:tracePt t="21223" x="9525000" y="5003800"/>
          <p14:tracePt t="21291" x="9518650" y="5016500"/>
          <p14:tracePt t="21299" x="9499600" y="5022850"/>
          <p14:tracePt t="21308" x="9455150" y="5041900"/>
          <p14:tracePt t="21321" x="9398000" y="5054600"/>
          <p14:tracePt t="21339" x="9283700" y="5060950"/>
          <p14:tracePt t="21355" x="9042400" y="4940300"/>
          <p14:tracePt t="21372" x="8807450" y="4794250"/>
          <p14:tracePt t="21388" x="7861300" y="4178300"/>
          <p14:tracePt t="21405" x="7137400" y="3651250"/>
          <p14:tracePt t="21423" x="6661150" y="3238500"/>
          <p14:tracePt t="21438" x="6451600" y="2971800"/>
          <p14:tracePt t="21455" x="6388100" y="2844800"/>
          <p14:tracePt t="21472" x="6362700" y="2787650"/>
          <p14:tracePt t="21489" x="6350000" y="2774950"/>
          <p14:tracePt t="21520" x="6337300" y="2774950"/>
          <p14:tracePt t="21528" x="6318250" y="2781300"/>
          <p14:tracePt t="21538" x="6299200" y="2794000"/>
          <p14:tracePt t="21554" x="6261100" y="2794000"/>
          <p14:tracePt t="21571" x="6172200" y="2794000"/>
          <p14:tracePt t="21588" x="5988050" y="2774950"/>
          <p14:tracePt t="21605" x="5562600" y="2673350"/>
          <p14:tracePt t="21621" x="5124450" y="2590800"/>
          <p14:tracePt t="21639" x="4794250" y="2540000"/>
          <p14:tracePt t="21655" x="4572000" y="2514600"/>
          <p14:tracePt t="21671" x="4400550" y="2495550"/>
          <p14:tracePt t="21689" x="4267200" y="2489200"/>
          <p14:tracePt t="21705" x="4152900" y="2482850"/>
          <p14:tracePt t="21722" x="4032250" y="2470150"/>
          <p14:tracePt t="21739" x="3905250" y="2444750"/>
          <p14:tracePt t="21756" x="3778250" y="2425700"/>
          <p14:tracePt t="21772" x="3644900" y="2406650"/>
          <p14:tracePt t="21788" x="3536950" y="2387600"/>
          <p14:tracePt t="21804" x="3460750" y="2368550"/>
          <p14:tracePt t="21822" x="3435350" y="2355850"/>
          <p14:tracePt t="21855" x="3441700" y="2349500"/>
          <p14:tracePt t="21862" x="3460750" y="2336800"/>
          <p14:tracePt t="21872" x="3498850" y="2324100"/>
          <p14:tracePt t="21888" x="3536950" y="2317750"/>
          <p14:tracePt t="21905" x="3613150" y="2305050"/>
          <p14:tracePt t="21922" x="3733800" y="2286000"/>
          <p14:tracePt t="21938" x="3911600" y="2286000"/>
          <p14:tracePt t="21955" x="4108450" y="2286000"/>
          <p14:tracePt t="21972" x="4356100" y="2286000"/>
          <p14:tracePt t="21988" x="4616450" y="2286000"/>
          <p14:tracePt t="22005" x="4978400" y="2286000"/>
          <p14:tracePt t="22021" x="5257800" y="2286000"/>
          <p14:tracePt t="22039" x="5441950" y="2286000"/>
          <p14:tracePt t="22055" x="5549900" y="2286000"/>
          <p14:tracePt t="22072" x="5607050" y="2286000"/>
          <p14:tracePt t="22088" x="5645150" y="2286000"/>
          <p14:tracePt t="22105" x="5702300" y="2286000"/>
          <p14:tracePt t="22121" x="5778500" y="2286000"/>
          <p14:tracePt t="22138" x="5848350" y="2292350"/>
          <p14:tracePt t="22155" x="5924550" y="2298700"/>
          <p14:tracePt t="22172" x="5994400" y="2311400"/>
          <p14:tracePt t="22188" x="6026150" y="2330450"/>
          <p14:tracePt t="34282" x="6038850" y="2336800"/>
          <p14:tracePt t="34298" x="6064250" y="2355850"/>
          <p14:tracePt t="34308" x="6076950" y="2381250"/>
          <p14:tracePt t="34322" x="6096000" y="2419350"/>
          <p14:tracePt t="34338" x="6096000" y="2463800"/>
          <p14:tracePt t="34355" x="6019800" y="2514600"/>
          <p14:tracePt t="34372" x="5892800" y="2552700"/>
          <p14:tracePt t="34389" x="5676900" y="2597150"/>
          <p14:tracePt t="34405" x="5308600" y="2673350"/>
          <p14:tracePt t="34422" x="4940300" y="2724150"/>
          <p14:tracePt t="34439" x="4629150" y="2768600"/>
          <p14:tracePt t="34455" x="4406900" y="2787650"/>
          <p14:tracePt t="34472" x="4222750" y="2787650"/>
          <p14:tracePt t="34488" x="4064000" y="2787650"/>
          <p14:tracePt t="34505" x="3898900" y="2787650"/>
          <p14:tracePt t="34522" x="3752850" y="2787650"/>
          <p14:tracePt t="34538" x="3657600" y="2794000"/>
          <p14:tracePt t="34555" x="3619500" y="2800350"/>
          <p14:tracePt t="34571" x="3613150" y="2806700"/>
          <p14:tracePt t="34588" x="3606800" y="2813050"/>
          <p14:tracePt t="34614" x="3613150" y="2825750"/>
          <p14:tracePt t="34623" x="3625850" y="2825750"/>
          <p14:tracePt t="34638" x="3657600" y="2825750"/>
          <p14:tracePt t="34655" x="3886200" y="2825750"/>
          <p14:tracePt t="34671" x="3987800" y="2825750"/>
          <p14:tracePt t="34688" x="4267200" y="2825750"/>
          <p14:tracePt t="34705" x="4718050" y="2825750"/>
          <p14:tracePt t="34722" x="4902200" y="2825750"/>
          <p14:tracePt t="34739" x="5003800" y="2825750"/>
          <p14:tracePt t="34754" x="5060950" y="2825750"/>
          <p14:tracePt t="34771" x="5086350" y="2825750"/>
          <p14:tracePt t="34789" x="5092700" y="2825750"/>
          <p14:tracePt t="34843" x="5099050" y="2825750"/>
          <p14:tracePt t="34851" x="5111750" y="2825750"/>
          <p14:tracePt t="34867" x="5118100" y="2825750"/>
          <p14:tracePt t="34874" x="5124450" y="2825750"/>
          <p14:tracePt t="34888" x="5130800" y="2825750"/>
          <p14:tracePt t="34905" x="5137150" y="2825750"/>
          <p14:tracePt t="34949" x="5143500" y="2825750"/>
          <p14:tracePt t="34956" x="5149850" y="2825750"/>
          <p14:tracePt t="34972" x="5156200" y="2825750"/>
          <p14:tracePt t="34989" x="5162550" y="2825750"/>
          <p14:tracePt t="35005" x="5162550" y="2813050"/>
          <p14:tracePt t="55355" x="5187950" y="2813050"/>
          <p14:tracePt t="55366" x="5207000" y="2813050"/>
          <p14:tracePt t="55374" x="5226050" y="2813050"/>
          <p14:tracePt t="55389" x="5232400" y="2813050"/>
          <p14:tracePt t="55414" x="5207000" y="2813050"/>
          <p14:tracePt t="55421" x="5200650" y="2819400"/>
          <p14:tracePt t="55438" x="5175250" y="2851150"/>
          <p14:tracePt t="55455" x="5137150" y="2933700"/>
          <p14:tracePt t="55472" x="5118100" y="3048000"/>
          <p14:tracePt t="55488" x="5137150" y="3162300"/>
          <p14:tracePt t="55505" x="5194300" y="3263900"/>
          <p14:tracePt t="55522" x="5264150" y="3352800"/>
          <p14:tracePt t="55538" x="5372100" y="3429000"/>
          <p14:tracePt t="55555" x="5499100" y="3479800"/>
          <p14:tracePt t="55572" x="5619750" y="3511550"/>
          <p14:tracePt t="55589" x="5702300" y="3530600"/>
          <p14:tracePt t="55606" x="5721350" y="3543300"/>
          <p14:tracePt t="55621" x="5727700" y="3543300"/>
          <p14:tracePt t="55638" x="5727700" y="3562350"/>
          <p14:tracePt t="55655" x="5721350" y="3600450"/>
          <p14:tracePt t="55671" x="5702300" y="3613150"/>
          <p14:tracePt t="55688" x="5689600" y="3613150"/>
          <p14:tracePt t="55705" x="5683250" y="3613150"/>
          <p14:tracePt t="55722" x="5657850" y="3600450"/>
          <p14:tracePt t="55738" x="5645150" y="3594100"/>
          <p14:tracePt t="55755" x="5626100" y="3587750"/>
          <p14:tracePt t="55771" x="5600700" y="3587750"/>
          <p14:tracePt t="55788" x="5562600" y="3587750"/>
          <p14:tracePt t="55805" x="5511800" y="3587750"/>
          <p14:tracePt t="55822" x="5403850" y="3587750"/>
          <p14:tracePt t="55838" x="5276850" y="3587750"/>
          <p14:tracePt t="55856" x="5086350" y="3606800"/>
          <p14:tracePt t="55872" x="5029200" y="3613150"/>
          <p14:tracePt t="55888" x="4921250" y="3619500"/>
          <p14:tracePt t="55905" x="4819650" y="3638550"/>
          <p14:tracePt t="55923" x="4800600" y="3638550"/>
          <p14:tracePt t="55938" x="4794250" y="3638550"/>
          <p14:tracePt t="55955" x="4787900" y="3638550"/>
          <p14:tracePt t="55973" x="4775200" y="3644900"/>
          <p14:tracePt t="56004" x="4768850" y="3644900"/>
          <p14:tracePt t="56021" x="4768850" y="3651250"/>
          <p14:tracePt t="56044" x="4768850" y="3657600"/>
          <p14:tracePt t="56051" x="4768850" y="3663950"/>
          <p14:tracePt t="56060" x="4768850" y="3670300"/>
          <p14:tracePt t="56071" x="4768850" y="3689350"/>
          <p14:tracePt t="56088" x="4768850" y="3708400"/>
          <p14:tracePt t="56105" x="4775200" y="3721100"/>
          <p14:tracePt t="78112" x="4781550" y="3759200"/>
          <p14:tracePt t="78121" x="4800600" y="3784600"/>
          <p14:tracePt t="78142" x="4819650" y="3822700"/>
          <p14:tracePt t="78156" x="4889500" y="3886200"/>
          <p14:tracePt t="78172" x="4959350" y="3930650"/>
          <p14:tracePt t="78188" x="5060950" y="3975100"/>
          <p14:tracePt t="78204" x="5194300" y="4019550"/>
          <p14:tracePt t="78221" x="5314950" y="4044950"/>
          <p14:tracePt t="78239" x="5410200" y="4057650"/>
          <p14:tracePt t="78255" x="5480050" y="4057650"/>
          <p14:tracePt t="78272" x="5486400" y="4057650"/>
          <p14:tracePt t="78390" x="5486400" y="4064000"/>
          <p14:tracePt t="78398" x="5467350" y="4083050"/>
          <p14:tracePt t="78406" x="5441950" y="4108450"/>
          <p14:tracePt t="78422" x="5429250" y="4146550"/>
          <p14:tracePt t="78438" x="5410200" y="4178300"/>
          <p14:tracePt t="78455" x="5314950" y="4279900"/>
          <p14:tracePt t="78472" x="5213350" y="4324350"/>
          <p14:tracePt t="78489" x="5086350" y="4349750"/>
          <p14:tracePt t="78505" x="4914900" y="4375150"/>
          <p14:tracePt t="78522" x="4756150" y="4381500"/>
          <p14:tracePt t="78538" x="4610100" y="4381500"/>
          <p14:tracePt t="78555" x="4483100" y="4381500"/>
          <p14:tracePt t="78571" x="4368800" y="4381500"/>
          <p14:tracePt t="78588" x="4260850" y="4394200"/>
          <p14:tracePt t="78605" x="4171950" y="4406900"/>
          <p14:tracePt t="78622" x="4102100" y="4413250"/>
          <p14:tracePt t="78638" x="4064000" y="4425950"/>
          <p14:tracePt t="78734" x="4057650" y="4425950"/>
          <p14:tracePt t="78750" x="4044950" y="4419600"/>
          <p14:tracePt t="78758" x="4044950" y="4413250"/>
          <p14:tracePt t="78772" x="4032250" y="4406900"/>
          <p14:tracePt t="78789" x="4006850" y="4368800"/>
          <p14:tracePt t="78805" x="3975100" y="4330700"/>
          <p14:tracePt t="78821" x="3943350" y="4279900"/>
          <p14:tracePt t="78838" x="3917950" y="4248150"/>
          <p14:tracePt t="78855" x="3898900" y="4210050"/>
          <p14:tracePt t="151092" x="3873500" y="4222750"/>
          <p14:tracePt t="151114" x="3867150" y="4222750"/>
          <p14:tracePt t="151122" x="3657600" y="4343400"/>
          <p14:tracePt t="151139" x="3327400" y="4578350"/>
          <p14:tracePt t="151155" x="3276600" y="4635500"/>
          <p14:tracePt t="151171" x="3282950" y="4737100"/>
          <p14:tracePt t="151190" x="3352800" y="4762500"/>
          <p14:tracePt t="151269" x="3511550" y="4787900"/>
          <p14:tracePt t="151276" x="4254500" y="4832350"/>
          <p14:tracePt t="151291" x="4337050" y="4851400"/>
          <p14:tracePt t="151308" x="4159250" y="4864100"/>
          <p14:tracePt t="151321" x="3898900" y="4864100"/>
          <p14:tracePt t="151340" x="3898900" y="4883150"/>
          <p14:tracePt t="151356" x="3962400" y="4895850"/>
          <p14:tracePt t="151375" x="4737100" y="4984750"/>
          <p14:tracePt t="151388" x="5149850" y="5010150"/>
          <p14:tracePt t="151405" x="5988050" y="5073650"/>
          <p14:tracePt t="151421" x="6540500" y="5168900"/>
          <p14:tracePt t="151438" x="6756400" y="5232400"/>
          <p14:tracePt t="151454" x="6800850" y="5251450"/>
          <p14:tracePt t="151472" x="6800850" y="5264150"/>
          <p14:tracePt t="151504" x="6781800" y="5270500"/>
          <p14:tracePt t="151513" x="6743700" y="5276850"/>
          <p14:tracePt t="151521" x="6718300" y="5283200"/>
          <p14:tracePt t="151537" x="6629400" y="5308600"/>
          <p14:tracePt t="151554" x="6483350" y="5340350"/>
          <p14:tracePt t="151571" x="6324600" y="5365750"/>
          <p14:tracePt t="151587" x="6280150" y="5372100"/>
          <p14:tracePt t="151604" x="6273800" y="5372100"/>
          <p14:tracePt t="151621" x="6343650" y="5372100"/>
          <p14:tracePt t="151638" x="6521450" y="5372100"/>
          <p14:tracePt t="151655" x="6705600" y="5372100"/>
          <p14:tracePt t="151671" x="6800850" y="5372100"/>
          <p14:tracePt t="151702" x="6813550" y="5372100"/>
          <p14:tracePt t="151726" x="6807200" y="5372100"/>
          <p14:tracePt t="194048" x="6692900" y="5372100"/>
          <p14:tracePt t="194054" x="6680200" y="5372100"/>
          <p14:tracePt t="194072" x="6280150" y="5340350"/>
          <p14:tracePt t="194087" x="5499100" y="5289550"/>
          <p14:tracePt t="194104" x="4826000" y="5276850"/>
          <p14:tracePt t="194121" x="4451350" y="5276850"/>
          <p14:tracePt t="194139" x="4387850" y="5276850"/>
          <p14:tracePt t="194158" x="4432300" y="5276850"/>
          <p14:tracePt t="194171" x="4559300" y="5276850"/>
          <p14:tracePt t="194189" x="5130800" y="5276850"/>
          <p14:tracePt t="194205" x="5740400" y="5251450"/>
          <p14:tracePt t="194221" x="6191250" y="5232400"/>
          <p14:tracePt t="194238" x="6407150" y="5200650"/>
          <p14:tracePt t="194266" x="6394450" y="5200650"/>
          <p14:tracePt t="194275" x="6330950" y="5194300"/>
          <p14:tracePt t="194288" x="6203950" y="5194300"/>
          <p14:tracePt t="194305" x="5708650" y="5194300"/>
          <p14:tracePt t="194321" x="5289550" y="5194300"/>
          <p14:tracePt t="194338" x="5111750" y="5194300"/>
          <p14:tracePt t="194356" x="5099050" y="5194300"/>
          <p14:tracePt t="194371" x="5124450" y="5194300"/>
          <p14:tracePt t="194389" x="5238750" y="5200650"/>
          <p14:tracePt t="194405" x="5295900" y="5207000"/>
          <p14:tracePt t="194423" x="5410200" y="5238750"/>
          <p14:tracePt t="194438" x="5416550" y="5238750"/>
          <p14:tracePt t="195258" x="5429250" y="5257800"/>
          <p14:tracePt t="195265" x="5461000" y="5283200"/>
          <p14:tracePt t="195274" x="5473700" y="5295900"/>
          <p14:tracePt t="195288" x="5549900" y="5365750"/>
          <p14:tracePt t="195305" x="5613400" y="5410200"/>
          <p14:tracePt t="195322" x="5943600" y="5588000"/>
          <p14:tracePt t="195338" x="6076950" y="5657850"/>
          <p14:tracePt t="195355" x="6534150" y="5873750"/>
          <p14:tracePt t="195371" x="6781800" y="6007100"/>
          <p14:tracePt t="195388" x="6946900" y="6083300"/>
          <p14:tracePt t="195404" x="7029450" y="6134100"/>
          <p14:tracePt t="195428" x="7029450" y="6140450"/>
          <p14:tracePt t="195445" x="7029450" y="6146800"/>
          <p14:tracePt t="195455" x="7004050" y="6159500"/>
          <p14:tracePt t="195471" x="6946900" y="6159500"/>
          <p14:tracePt t="195488" x="6838950" y="6159500"/>
          <p14:tracePt t="195504" x="6699250" y="6159500"/>
          <p14:tracePt t="195521" x="6527800" y="6159500"/>
          <p14:tracePt t="195537" x="6362700" y="6159500"/>
          <p14:tracePt t="195555" x="6191250" y="6159500"/>
          <p14:tracePt t="195571" x="6051550" y="6146800"/>
          <p14:tracePt t="195588" x="5911850" y="6115050"/>
          <p14:tracePt t="195605" x="5772150" y="6096000"/>
          <p14:tracePt t="195622" x="5638800" y="6096000"/>
          <p14:tracePt t="195637" x="5511800" y="6096000"/>
          <p14:tracePt t="195655" x="5384800" y="6096000"/>
          <p14:tracePt t="195672" x="5289550" y="6089650"/>
          <p14:tracePt t="195688" x="5194300" y="6083300"/>
          <p14:tracePt t="195704" x="5111750" y="6083300"/>
          <p14:tracePt t="195722" x="5022850" y="6076950"/>
          <p14:tracePt t="195738" x="4959350" y="6076950"/>
          <p14:tracePt t="195754" x="4908550" y="6076950"/>
          <p14:tracePt t="195771" x="4902200" y="6076950"/>
          <p14:tracePt t="195813" x="4895850" y="6076950"/>
          <p14:tracePt t="195821" x="4889500" y="6070600"/>
          <p14:tracePt t="195829" x="4876800" y="6070600"/>
          <p14:tracePt t="195838" x="4864100" y="6070600"/>
          <p14:tracePt t="195854" x="4832350" y="6070600"/>
          <p14:tracePt t="195871" x="4787900" y="6064250"/>
          <p14:tracePt t="195888" x="4743450" y="6064250"/>
          <p14:tracePt t="195904" x="4654550" y="6064250"/>
          <p14:tracePt t="195921" x="4527550" y="6064250"/>
          <p14:tracePt t="195938" x="4394200" y="6064250"/>
          <p14:tracePt t="195955" x="4260850" y="6064250"/>
          <p14:tracePt t="195971" x="4133850" y="6064250"/>
          <p14:tracePt t="195988" x="4038600" y="6064250"/>
          <p14:tracePt t="196004" x="3962400" y="6064250"/>
          <p14:tracePt t="196021" x="3917950" y="6064250"/>
          <p14:tracePt t="196038" x="3911600" y="6064250"/>
          <p14:tracePt t="196054" x="3905250" y="6064250"/>
          <p14:tracePt t="196216" x="3917950" y="6064250"/>
          <p14:tracePt t="196222" x="3949700" y="6064250"/>
          <p14:tracePt t="196240" x="4032250" y="6064250"/>
          <p14:tracePt t="196255" x="4273550" y="6064250"/>
          <p14:tracePt t="196272" x="4743450" y="6064250"/>
          <p14:tracePt t="196287" x="5238750" y="6064250"/>
          <p14:tracePt t="196304" x="5670550" y="6064250"/>
          <p14:tracePt t="196322" x="6032500" y="6064250"/>
          <p14:tracePt t="196338" x="6261100" y="6064250"/>
          <p14:tracePt t="196355" x="6413500" y="6064250"/>
          <p14:tracePt t="196371" x="6515100" y="6064250"/>
          <p14:tracePt t="196388" x="6565900" y="6064250"/>
          <p14:tracePt t="196405" x="6584950" y="6064250"/>
          <p14:tracePt t="196421" x="6591300" y="6064250"/>
          <p14:tracePt t="196509" x="6597650" y="6064250"/>
          <p14:tracePt t="196542" x="6610350" y="6064250"/>
          <p14:tracePt t="196557" x="6616700" y="6064250"/>
          <p14:tracePt t="196566" x="6629400" y="6064250"/>
          <p14:tracePt t="196574" x="6642100" y="6064250"/>
          <p14:tracePt t="196588" x="6648450" y="6064250"/>
          <p14:tracePt t="196605" x="6699250" y="6057900"/>
          <p14:tracePt t="196623" x="6775450" y="6051550"/>
          <p14:tracePt t="196639" x="6851650" y="6045200"/>
          <p14:tracePt t="196655" x="6953250" y="6045200"/>
          <p14:tracePt t="196671" x="7004050" y="6045200"/>
          <p14:tracePt t="196688" x="7080250" y="6045200"/>
          <p14:tracePt t="196829" x="7092950" y="6045200"/>
          <p14:tracePt t="196836" x="7124700" y="6045200"/>
          <p14:tracePt t="196844" x="7162800" y="6026150"/>
          <p14:tracePt t="196856" x="7188200" y="6000750"/>
          <p14:tracePt t="196872" x="7207250" y="5949950"/>
          <p14:tracePt t="196888" x="7207250" y="5899150"/>
          <p14:tracePt t="196905" x="7181850" y="5759450"/>
          <p14:tracePt t="196921" x="7099300" y="5562600"/>
          <p14:tracePt t="196938" x="6985000" y="5346700"/>
          <p14:tracePt t="196955" x="6902450" y="5232400"/>
          <p14:tracePt t="196971" x="6819900" y="5137150"/>
          <p14:tracePt t="196988" x="6711950" y="5029200"/>
          <p14:tracePt t="197005" x="6584950" y="4914900"/>
          <p14:tracePt t="197021" x="6477000" y="4775200"/>
          <p14:tracePt t="197038" x="6394450" y="4648200"/>
          <p14:tracePt t="197054" x="6362700" y="4483100"/>
          <p14:tracePt t="197072" x="6356350" y="4298950"/>
          <p14:tracePt t="197088" x="6356350" y="3994150"/>
          <p14:tracePt t="197105" x="6324600" y="3365500"/>
          <p14:tracePt t="197121" x="6280150" y="3143250"/>
          <p14:tracePt t="197138" x="6184900" y="2781300"/>
          <p14:tracePt t="197154" x="6032500" y="2324100"/>
          <p14:tracePt t="197171" x="5905500" y="2095500"/>
          <p14:tracePt t="197190" x="5816600" y="1955800"/>
          <p14:tracePt t="197204" x="5702300" y="1860550"/>
          <p14:tracePt t="197221" x="5568950" y="1778000"/>
          <p14:tracePt t="197237" x="5422900" y="1714500"/>
          <p14:tracePt t="197254" x="5257800" y="1663700"/>
          <p14:tracePt t="197271" x="5086350" y="1638300"/>
          <p14:tracePt t="197287" x="4895850" y="1619250"/>
          <p14:tracePt t="197304" x="4711700" y="1619250"/>
          <p14:tracePt t="197321" x="4546600" y="1644650"/>
          <p14:tracePt t="197338" x="4406900" y="1689100"/>
          <p14:tracePt t="197355" x="4286250" y="1752600"/>
          <p14:tracePt t="197371" x="4184650" y="1847850"/>
          <p14:tracePt t="197389" x="4070350" y="1987550"/>
          <p14:tracePt t="197404" x="3981450" y="2241550"/>
          <p14:tracePt t="197422" x="3956050" y="2616200"/>
          <p14:tracePt t="197440" x="4000500" y="3213100"/>
          <p14:tracePt t="197454" x="4203700" y="3752850"/>
          <p14:tracePt t="197471" x="4464050" y="4210050"/>
          <p14:tracePt t="197488" x="4730750" y="4603750"/>
          <p14:tracePt t="197505" x="4997450" y="4902200"/>
          <p14:tracePt t="197521" x="5181600" y="5048250"/>
          <p14:tracePt t="197538" x="5289550" y="5111750"/>
          <p14:tracePt t="197554" x="5327650" y="5124450"/>
          <p14:tracePt t="197572" x="5334000" y="5124450"/>
          <p14:tracePt t="197595" x="5334000" y="5118100"/>
          <p14:tracePt t="197654" x="5327650" y="5118100"/>
          <p14:tracePt t="197662" x="5302250" y="5118100"/>
          <p14:tracePt t="197671" x="5276850" y="5118100"/>
          <p14:tracePt t="197688" x="5226050" y="5118100"/>
          <p14:tracePt t="197704" x="5213350" y="51181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9051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623455" y="1285190"/>
            <a:ext cx="9750957" cy="50261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36FC57-E157-26A4-A83F-83173B6265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5311" y="2481584"/>
            <a:ext cx="8233609" cy="3507278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BB3032F8-2305-44F2-A62F-3DE4B4D31002}" type="slidenum">
              <a:rPr lang="en-US" sz="1600" smtClean="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2924888" y="1602718"/>
            <a:ext cx="5148087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سياسة الغياب والاعتذار</a:t>
            </a:r>
            <a:endParaRPr lang="en-US" sz="36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4800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385"/>
    </mc:Choice>
    <mc:Fallback xmlns="">
      <p:transition spd="slow" advTm="2033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6" x="8115300" y="5969000"/>
          <p14:tracePt t="1532" x="8077200" y="5969000"/>
          <p14:tracePt t="1538" x="8007350" y="5975350"/>
          <p14:tracePt t="1554" x="7893050" y="6019800"/>
          <p14:tracePt t="1571" x="7848600" y="6076950"/>
          <p14:tracePt t="1587" x="7842250" y="6172200"/>
          <p14:tracePt t="1603" x="7886700" y="6267450"/>
          <p14:tracePt t="1622" x="7994650" y="6318250"/>
          <p14:tracePt t="1637" x="8140700" y="6362700"/>
          <p14:tracePt t="1656" x="8356600" y="6375400"/>
          <p14:tracePt t="1672" x="8382000" y="6375400"/>
          <p14:tracePt t="1688" x="8388350" y="6375400"/>
          <p14:tracePt t="1704" x="8388350" y="6350000"/>
          <p14:tracePt t="1722" x="8356600" y="6330950"/>
          <p14:tracePt t="1738" x="8331200" y="6330950"/>
          <p14:tracePt t="1755" x="8324850" y="6330950"/>
          <p14:tracePt t="1952" x="8318500" y="6330950"/>
          <p14:tracePt t="1958" x="8312150" y="6330950"/>
          <p14:tracePt t="1971" x="8293100" y="6330950"/>
          <p14:tracePt t="1988" x="8267700" y="6330950"/>
          <p14:tracePt t="2004" x="8255000" y="6330950"/>
          <p14:tracePt t="2022" x="8248650" y="6330950"/>
          <p14:tracePt t="6635" x="8261350" y="6324600"/>
          <p14:tracePt t="6648" x="8274050" y="6318250"/>
          <p14:tracePt t="6789" x="8274050" y="6311900"/>
          <p14:tracePt t="6796" x="8274050" y="6299200"/>
          <p14:tracePt t="6812" x="8274050" y="6286500"/>
          <p14:tracePt t="6826" x="8274050" y="6254750"/>
          <p14:tracePt t="6838" x="8274050" y="6184900"/>
          <p14:tracePt t="6855" x="8274050" y="6140450"/>
          <p14:tracePt t="6872" x="8274050" y="6064250"/>
          <p14:tracePt t="6887" x="8274050" y="6000750"/>
          <p14:tracePt t="6905" x="8274050" y="5937250"/>
          <p14:tracePt t="6921" x="8261350" y="5867400"/>
          <p14:tracePt t="6937" x="8191500" y="5746750"/>
          <p14:tracePt t="6955" x="8051800" y="5568950"/>
          <p14:tracePt t="6972" x="7835900" y="5353050"/>
          <p14:tracePt t="6990" x="7645400" y="5181600"/>
          <p14:tracePt t="7005" x="7556500" y="5054600"/>
          <p14:tracePt t="7021" x="7524750" y="5010150"/>
          <p14:tracePt t="7038" x="7512050" y="5010150"/>
          <p14:tracePt t="7055" x="7480300" y="5010150"/>
          <p14:tracePt t="7073" x="7454900" y="5010150"/>
          <p14:tracePt t="7088" x="7435850" y="5010150"/>
          <p14:tracePt t="7105" x="7385050" y="5029200"/>
          <p14:tracePt t="7121" x="7289800" y="5060950"/>
          <p14:tracePt t="7138" x="7124700" y="5111750"/>
          <p14:tracePt t="7155" x="6692900" y="5200650"/>
          <p14:tracePt t="7172" x="6477000" y="5232400"/>
          <p14:tracePt t="7188" x="6064250" y="5276850"/>
          <p14:tracePt t="7205" x="5429250" y="5321300"/>
          <p14:tracePt t="7222" x="5067300" y="5372100"/>
          <p14:tracePt t="7239" x="4832350" y="5384800"/>
          <p14:tracePt t="7255" x="4673600" y="5391150"/>
          <p14:tracePt t="7272" x="4552950" y="5397500"/>
          <p14:tracePt t="7288" x="4489450" y="5410200"/>
          <p14:tracePt t="7306" x="4470400" y="5416550"/>
          <p14:tracePt t="7322" x="4464050" y="5416550"/>
          <p14:tracePt t="7338" x="4457700" y="5416550"/>
          <p14:tracePt t="7355" x="4438650" y="5435600"/>
          <p14:tracePt t="7372" x="4381500" y="5486400"/>
          <p14:tracePt t="7390" x="4343400" y="5518150"/>
          <p14:tracePt t="7405" x="4298950" y="5549900"/>
          <p14:tracePt t="7421" x="4298950" y="5556250"/>
          <p14:tracePt t="7746" x="4305300" y="5556250"/>
          <p14:tracePt t="7753" x="4324350" y="5556250"/>
          <p14:tracePt t="7761" x="4349750" y="5556250"/>
          <p14:tracePt t="7772" x="4368800" y="5556250"/>
          <p14:tracePt t="7788" x="4375150" y="5549900"/>
          <p14:tracePt t="7819" x="4381500" y="5549900"/>
          <p14:tracePt t="7859" x="4375150" y="5549900"/>
          <p14:tracePt t="7868" x="4368800" y="5549900"/>
          <p14:tracePt t="7876" x="4362450" y="5549900"/>
          <p14:tracePt t="8959" x="4349750" y="5549900"/>
          <p14:tracePt t="8963" x="4318000" y="5549900"/>
          <p14:tracePt t="8971" x="4279900" y="5549900"/>
          <p14:tracePt t="8988" x="4235450" y="5556250"/>
          <p14:tracePt t="9004" x="4216400" y="5543550"/>
          <p14:tracePt t="9022" x="4216400" y="5480050"/>
          <p14:tracePt t="9039" x="4216400" y="5353050"/>
          <p14:tracePt t="9055" x="4241800" y="5175250"/>
          <p14:tracePt t="9072" x="4305300" y="5010150"/>
          <p14:tracePt t="9103" x="4349750" y="4959350"/>
          <p14:tracePt t="9110" x="4502150" y="4724400"/>
          <p14:tracePt t="9122" x="4597400" y="4552950"/>
          <p14:tracePt t="9138" x="4686300" y="4349750"/>
          <p14:tracePt t="9154" x="4737100" y="4171950"/>
          <p14:tracePt t="9172" x="4756150" y="4095750"/>
          <p14:tracePt t="9194" x="4768850" y="4000500"/>
          <p14:tracePt t="9204" x="4864100" y="3575050"/>
          <p14:tracePt t="9221" x="4946650" y="3219450"/>
          <p14:tracePt t="9238" x="4984750" y="3073400"/>
          <p14:tracePt t="9255" x="5029200" y="2933700"/>
          <p14:tracePt t="9272" x="5054600" y="2787650"/>
          <p14:tracePt t="9288" x="5060950" y="2660650"/>
          <p14:tracePt t="9305" x="5060950" y="2546350"/>
          <p14:tracePt t="9322" x="5060950" y="2470150"/>
          <p14:tracePt t="9339" x="5060950" y="2387600"/>
          <p14:tracePt t="9357" x="5060950" y="2247900"/>
          <p14:tracePt t="9374" x="5054600" y="2139950"/>
          <p14:tracePt t="9391" x="5048250" y="2038350"/>
          <p14:tracePt t="9407" x="5029200" y="1924050"/>
          <p14:tracePt t="9423" x="5016500" y="1816100"/>
          <p14:tracePt t="9439" x="4997450" y="1720850"/>
          <p14:tracePt t="9457" x="4984750" y="1625600"/>
          <p14:tracePt t="9473" x="4959350" y="1568450"/>
          <p14:tracePt t="9490" x="4933950" y="1536700"/>
          <p14:tracePt t="9505" x="4927600" y="1517650"/>
          <p14:tracePt t="9521" x="4908550" y="1504950"/>
          <p14:tracePt t="9539" x="4889500" y="1492250"/>
          <p14:tracePt t="9555" x="4864100" y="1473200"/>
          <p14:tracePt t="9572" x="4819650" y="1454150"/>
          <p14:tracePt t="9588" x="4794250" y="1447800"/>
          <p14:tracePt t="9607" x="4730750" y="1428750"/>
          <p14:tracePt t="9625" x="4660900" y="1422400"/>
          <p14:tracePt t="9641" x="4597400" y="1416050"/>
          <p14:tracePt t="9657" x="4552950" y="1416050"/>
          <p14:tracePt t="9672" x="4521200" y="1422400"/>
          <p14:tracePt t="9687" x="4495800" y="1454150"/>
          <p14:tracePt t="9704" x="4470400" y="1492250"/>
          <p14:tracePt t="9721" x="4438650" y="1549400"/>
          <p14:tracePt t="9738" x="4400550" y="1619250"/>
          <p14:tracePt t="9755" x="4368800" y="1701800"/>
          <p14:tracePt t="9772" x="4324350" y="1778000"/>
          <p14:tracePt t="9788" x="4286250" y="1860550"/>
          <p14:tracePt t="9805" x="4254500" y="1936750"/>
          <p14:tracePt t="9821" x="4222750" y="2012950"/>
          <p14:tracePt t="9838" x="4197350" y="2101850"/>
          <p14:tracePt t="9855" x="4184650" y="2190750"/>
          <p14:tracePt t="9873" x="4171950" y="2355850"/>
          <p14:tracePt t="9890" x="4159250" y="2489200"/>
          <p14:tracePt t="9907" x="4152900" y="2628900"/>
          <p14:tracePt t="9924" x="4152900" y="2762250"/>
          <p14:tracePt t="9943" x="4152900" y="2914650"/>
          <p14:tracePt t="9957" x="4152900" y="3067050"/>
          <p14:tracePt t="9973" x="4152900" y="3225800"/>
          <p14:tracePt t="9989" x="4152900" y="3384550"/>
          <p14:tracePt t="10006" x="4152900" y="3549650"/>
          <p14:tracePt t="10024" x="4152900" y="3714750"/>
          <p14:tracePt t="10039" x="4152900" y="3860800"/>
          <p14:tracePt t="10055" x="4152900" y="4032250"/>
          <p14:tracePt t="10072" x="4152900" y="4216400"/>
          <p14:tracePt t="10089" x="4152900" y="4400550"/>
          <p14:tracePt t="10105" x="4152900" y="4610100"/>
          <p14:tracePt t="10123" x="4171950" y="4775200"/>
          <p14:tracePt t="10139" x="4203700" y="4914900"/>
          <p14:tracePt t="10155" x="4216400" y="5041900"/>
          <p14:tracePt t="10171" x="4229100" y="5156200"/>
          <p14:tracePt t="10190" x="4235450" y="5257800"/>
          <p14:tracePt t="10207" x="4235450" y="5334000"/>
          <p14:tracePt t="10226" x="4241800" y="5378450"/>
          <p14:tracePt t="10397" x="4248150" y="5384800"/>
          <p14:tracePt t="10406" x="4248150" y="5397500"/>
          <p14:tracePt t="10426" x="4254500" y="5435600"/>
          <p14:tracePt t="10440" x="4254500" y="5467350"/>
          <p14:tracePt t="10457" x="4254500" y="5524500"/>
          <p14:tracePt t="10472" x="4254500" y="5568950"/>
          <p14:tracePt t="10490" x="4260850" y="5588000"/>
          <p14:tracePt t="10506" x="4267200" y="5594350"/>
          <p14:tracePt t="10522" x="4267200" y="5600700"/>
          <p14:tracePt t="10540" x="4267200" y="5607050"/>
          <p14:tracePt t="10557" x="4267200" y="5613400"/>
          <p14:tracePt t="10615" x="4267200" y="5619750"/>
          <p14:tracePt t="10629" x="4267200" y="5632450"/>
          <p14:tracePt t="10645" x="4267200" y="5638800"/>
          <p14:tracePt t="10687" x="4267200" y="5645150"/>
          <p14:tracePt t="10711" x="4267200" y="5651500"/>
          <p14:tracePt t="10719" x="4267200" y="5657850"/>
          <p14:tracePt t="10735" x="4267200" y="5676900"/>
          <p14:tracePt t="10742" x="4286250" y="5689600"/>
          <p14:tracePt t="10756" x="4292600" y="5702300"/>
          <p14:tracePt t="10772" x="4318000" y="5727700"/>
          <p14:tracePt t="10789" x="4349750" y="5765800"/>
          <p14:tracePt t="10805" x="4381500" y="5803900"/>
          <p14:tracePt t="10822" x="4394200" y="5822950"/>
          <p14:tracePt t="10840" x="4406900" y="5835650"/>
          <p14:tracePt t="10854" x="4406900" y="5842000"/>
          <p14:tracePt t="10872" x="4425950" y="5842000"/>
          <p14:tracePt t="10890" x="4451350" y="5842000"/>
          <p14:tracePt t="10905" x="4457700" y="5842000"/>
          <p14:tracePt t="21006" x="4445000" y="5842000"/>
          <p14:tracePt t="21008" x="4438650" y="5842000"/>
          <p14:tracePt t="21023" x="4337050" y="5842000"/>
          <p14:tracePt t="21038" x="4171950" y="5842000"/>
          <p14:tracePt t="21055" x="4000500" y="5829300"/>
          <p14:tracePt t="21072" x="4013200" y="5734050"/>
          <p14:tracePt t="21088" x="4343400" y="5568950"/>
          <p14:tracePt t="21105" x="5092700" y="5384800"/>
          <p14:tracePt t="21122" x="6070600" y="5264150"/>
          <p14:tracePt t="21138" x="7105650" y="5181600"/>
          <p14:tracePt t="21155" x="8096250" y="5073650"/>
          <p14:tracePt t="21172" x="8864600" y="5010150"/>
          <p14:tracePt t="21189" x="9296400" y="4997450"/>
          <p14:tracePt t="21205" x="9480550" y="4997450"/>
          <p14:tracePt t="21223" x="9525000" y="5003800"/>
          <p14:tracePt t="21291" x="9518650" y="5016500"/>
          <p14:tracePt t="21299" x="9499600" y="5022850"/>
          <p14:tracePt t="21308" x="9455150" y="5041900"/>
          <p14:tracePt t="21321" x="9398000" y="5054600"/>
          <p14:tracePt t="21339" x="9283700" y="5060950"/>
          <p14:tracePt t="21355" x="9042400" y="4940300"/>
          <p14:tracePt t="21372" x="8807450" y="4794250"/>
          <p14:tracePt t="21388" x="7861300" y="4178300"/>
          <p14:tracePt t="21405" x="7137400" y="3651250"/>
          <p14:tracePt t="21423" x="6661150" y="3238500"/>
          <p14:tracePt t="21438" x="6451600" y="2971800"/>
          <p14:tracePt t="21455" x="6388100" y="2844800"/>
          <p14:tracePt t="21472" x="6362700" y="2787650"/>
          <p14:tracePt t="21489" x="6350000" y="2774950"/>
          <p14:tracePt t="21520" x="6337300" y="2774950"/>
          <p14:tracePt t="21528" x="6318250" y="2781300"/>
          <p14:tracePt t="21538" x="6299200" y="2794000"/>
          <p14:tracePt t="21554" x="6261100" y="2794000"/>
          <p14:tracePt t="21571" x="6172200" y="2794000"/>
          <p14:tracePt t="21588" x="5988050" y="2774950"/>
          <p14:tracePt t="21605" x="5562600" y="2673350"/>
          <p14:tracePt t="21621" x="5124450" y="2590800"/>
          <p14:tracePt t="21639" x="4794250" y="2540000"/>
          <p14:tracePt t="21655" x="4572000" y="2514600"/>
          <p14:tracePt t="21671" x="4400550" y="2495550"/>
          <p14:tracePt t="21689" x="4267200" y="2489200"/>
          <p14:tracePt t="21705" x="4152900" y="2482850"/>
          <p14:tracePt t="21722" x="4032250" y="2470150"/>
          <p14:tracePt t="21739" x="3905250" y="2444750"/>
          <p14:tracePt t="21756" x="3778250" y="2425700"/>
          <p14:tracePt t="21772" x="3644900" y="2406650"/>
          <p14:tracePt t="21788" x="3536950" y="2387600"/>
          <p14:tracePt t="21804" x="3460750" y="2368550"/>
          <p14:tracePt t="21822" x="3435350" y="2355850"/>
          <p14:tracePt t="21855" x="3441700" y="2349500"/>
          <p14:tracePt t="21862" x="3460750" y="2336800"/>
          <p14:tracePt t="21872" x="3498850" y="2324100"/>
          <p14:tracePt t="21888" x="3536950" y="2317750"/>
          <p14:tracePt t="21905" x="3613150" y="2305050"/>
          <p14:tracePt t="21922" x="3733800" y="2286000"/>
          <p14:tracePt t="21938" x="3911600" y="2286000"/>
          <p14:tracePt t="21955" x="4108450" y="2286000"/>
          <p14:tracePt t="21972" x="4356100" y="2286000"/>
          <p14:tracePt t="21988" x="4616450" y="2286000"/>
          <p14:tracePt t="22005" x="4978400" y="2286000"/>
          <p14:tracePt t="22021" x="5257800" y="2286000"/>
          <p14:tracePt t="22039" x="5441950" y="2286000"/>
          <p14:tracePt t="22055" x="5549900" y="2286000"/>
          <p14:tracePt t="22072" x="5607050" y="2286000"/>
          <p14:tracePt t="22088" x="5645150" y="2286000"/>
          <p14:tracePt t="22105" x="5702300" y="2286000"/>
          <p14:tracePt t="22121" x="5778500" y="2286000"/>
          <p14:tracePt t="22138" x="5848350" y="2292350"/>
          <p14:tracePt t="22155" x="5924550" y="2298700"/>
          <p14:tracePt t="22172" x="5994400" y="2311400"/>
          <p14:tracePt t="22188" x="6026150" y="2330450"/>
          <p14:tracePt t="34282" x="6038850" y="2336800"/>
          <p14:tracePt t="34298" x="6064250" y="2355850"/>
          <p14:tracePt t="34308" x="6076950" y="2381250"/>
          <p14:tracePt t="34322" x="6096000" y="2419350"/>
          <p14:tracePt t="34338" x="6096000" y="2463800"/>
          <p14:tracePt t="34355" x="6019800" y="2514600"/>
          <p14:tracePt t="34372" x="5892800" y="2552700"/>
          <p14:tracePt t="34389" x="5676900" y="2597150"/>
          <p14:tracePt t="34405" x="5308600" y="2673350"/>
          <p14:tracePt t="34422" x="4940300" y="2724150"/>
          <p14:tracePt t="34439" x="4629150" y="2768600"/>
          <p14:tracePt t="34455" x="4406900" y="2787650"/>
          <p14:tracePt t="34472" x="4222750" y="2787650"/>
          <p14:tracePt t="34488" x="4064000" y="2787650"/>
          <p14:tracePt t="34505" x="3898900" y="2787650"/>
          <p14:tracePt t="34522" x="3752850" y="2787650"/>
          <p14:tracePt t="34538" x="3657600" y="2794000"/>
          <p14:tracePt t="34555" x="3619500" y="2800350"/>
          <p14:tracePt t="34571" x="3613150" y="2806700"/>
          <p14:tracePt t="34588" x="3606800" y="2813050"/>
          <p14:tracePt t="34614" x="3613150" y="2825750"/>
          <p14:tracePt t="34623" x="3625850" y="2825750"/>
          <p14:tracePt t="34638" x="3657600" y="2825750"/>
          <p14:tracePt t="34655" x="3886200" y="2825750"/>
          <p14:tracePt t="34671" x="3987800" y="2825750"/>
          <p14:tracePt t="34688" x="4267200" y="2825750"/>
          <p14:tracePt t="34705" x="4718050" y="2825750"/>
          <p14:tracePt t="34722" x="4902200" y="2825750"/>
          <p14:tracePt t="34739" x="5003800" y="2825750"/>
          <p14:tracePt t="34754" x="5060950" y="2825750"/>
          <p14:tracePt t="34771" x="5086350" y="2825750"/>
          <p14:tracePt t="34789" x="5092700" y="2825750"/>
          <p14:tracePt t="34843" x="5099050" y="2825750"/>
          <p14:tracePt t="34851" x="5111750" y="2825750"/>
          <p14:tracePt t="34867" x="5118100" y="2825750"/>
          <p14:tracePt t="34874" x="5124450" y="2825750"/>
          <p14:tracePt t="34888" x="5130800" y="2825750"/>
          <p14:tracePt t="34905" x="5137150" y="2825750"/>
          <p14:tracePt t="34949" x="5143500" y="2825750"/>
          <p14:tracePt t="34956" x="5149850" y="2825750"/>
          <p14:tracePt t="34972" x="5156200" y="2825750"/>
          <p14:tracePt t="34989" x="5162550" y="2825750"/>
          <p14:tracePt t="35005" x="5162550" y="2813050"/>
          <p14:tracePt t="55355" x="5187950" y="2813050"/>
          <p14:tracePt t="55366" x="5207000" y="2813050"/>
          <p14:tracePt t="55374" x="5226050" y="2813050"/>
          <p14:tracePt t="55389" x="5232400" y="2813050"/>
          <p14:tracePt t="55414" x="5207000" y="2813050"/>
          <p14:tracePt t="55421" x="5200650" y="2819400"/>
          <p14:tracePt t="55438" x="5175250" y="2851150"/>
          <p14:tracePt t="55455" x="5137150" y="2933700"/>
          <p14:tracePt t="55472" x="5118100" y="3048000"/>
          <p14:tracePt t="55488" x="5137150" y="3162300"/>
          <p14:tracePt t="55505" x="5194300" y="3263900"/>
          <p14:tracePt t="55522" x="5264150" y="3352800"/>
          <p14:tracePt t="55538" x="5372100" y="3429000"/>
          <p14:tracePt t="55555" x="5499100" y="3479800"/>
          <p14:tracePt t="55572" x="5619750" y="3511550"/>
          <p14:tracePt t="55589" x="5702300" y="3530600"/>
          <p14:tracePt t="55606" x="5721350" y="3543300"/>
          <p14:tracePt t="55621" x="5727700" y="3543300"/>
          <p14:tracePt t="55638" x="5727700" y="3562350"/>
          <p14:tracePt t="55655" x="5721350" y="3600450"/>
          <p14:tracePt t="55671" x="5702300" y="3613150"/>
          <p14:tracePt t="55688" x="5689600" y="3613150"/>
          <p14:tracePt t="55705" x="5683250" y="3613150"/>
          <p14:tracePt t="55722" x="5657850" y="3600450"/>
          <p14:tracePt t="55738" x="5645150" y="3594100"/>
          <p14:tracePt t="55755" x="5626100" y="3587750"/>
          <p14:tracePt t="55771" x="5600700" y="3587750"/>
          <p14:tracePt t="55788" x="5562600" y="3587750"/>
          <p14:tracePt t="55805" x="5511800" y="3587750"/>
          <p14:tracePt t="55822" x="5403850" y="3587750"/>
          <p14:tracePt t="55838" x="5276850" y="3587750"/>
          <p14:tracePt t="55856" x="5086350" y="3606800"/>
          <p14:tracePt t="55872" x="5029200" y="3613150"/>
          <p14:tracePt t="55888" x="4921250" y="3619500"/>
          <p14:tracePt t="55905" x="4819650" y="3638550"/>
          <p14:tracePt t="55923" x="4800600" y="3638550"/>
          <p14:tracePt t="55938" x="4794250" y="3638550"/>
          <p14:tracePt t="55955" x="4787900" y="3638550"/>
          <p14:tracePt t="55973" x="4775200" y="3644900"/>
          <p14:tracePt t="56004" x="4768850" y="3644900"/>
          <p14:tracePt t="56021" x="4768850" y="3651250"/>
          <p14:tracePt t="56044" x="4768850" y="3657600"/>
          <p14:tracePt t="56051" x="4768850" y="3663950"/>
          <p14:tracePt t="56060" x="4768850" y="3670300"/>
          <p14:tracePt t="56071" x="4768850" y="3689350"/>
          <p14:tracePt t="56088" x="4768850" y="3708400"/>
          <p14:tracePt t="56105" x="4775200" y="3721100"/>
          <p14:tracePt t="78112" x="4781550" y="3759200"/>
          <p14:tracePt t="78121" x="4800600" y="3784600"/>
          <p14:tracePt t="78142" x="4819650" y="3822700"/>
          <p14:tracePt t="78156" x="4889500" y="3886200"/>
          <p14:tracePt t="78172" x="4959350" y="3930650"/>
          <p14:tracePt t="78188" x="5060950" y="3975100"/>
          <p14:tracePt t="78204" x="5194300" y="4019550"/>
          <p14:tracePt t="78221" x="5314950" y="4044950"/>
          <p14:tracePt t="78239" x="5410200" y="4057650"/>
          <p14:tracePt t="78255" x="5480050" y="4057650"/>
          <p14:tracePt t="78272" x="5486400" y="4057650"/>
          <p14:tracePt t="78390" x="5486400" y="4064000"/>
          <p14:tracePt t="78398" x="5467350" y="4083050"/>
          <p14:tracePt t="78406" x="5441950" y="4108450"/>
          <p14:tracePt t="78422" x="5429250" y="4146550"/>
          <p14:tracePt t="78438" x="5410200" y="4178300"/>
          <p14:tracePt t="78455" x="5314950" y="4279900"/>
          <p14:tracePt t="78472" x="5213350" y="4324350"/>
          <p14:tracePt t="78489" x="5086350" y="4349750"/>
          <p14:tracePt t="78505" x="4914900" y="4375150"/>
          <p14:tracePt t="78522" x="4756150" y="4381500"/>
          <p14:tracePt t="78538" x="4610100" y="4381500"/>
          <p14:tracePt t="78555" x="4483100" y="4381500"/>
          <p14:tracePt t="78571" x="4368800" y="4381500"/>
          <p14:tracePt t="78588" x="4260850" y="4394200"/>
          <p14:tracePt t="78605" x="4171950" y="4406900"/>
          <p14:tracePt t="78622" x="4102100" y="4413250"/>
          <p14:tracePt t="78638" x="4064000" y="4425950"/>
          <p14:tracePt t="78734" x="4057650" y="4425950"/>
          <p14:tracePt t="78750" x="4044950" y="4419600"/>
          <p14:tracePt t="78758" x="4044950" y="4413250"/>
          <p14:tracePt t="78772" x="4032250" y="4406900"/>
          <p14:tracePt t="78789" x="4006850" y="4368800"/>
          <p14:tracePt t="78805" x="3975100" y="4330700"/>
          <p14:tracePt t="78821" x="3943350" y="4279900"/>
          <p14:tracePt t="78838" x="3917950" y="4248150"/>
          <p14:tracePt t="78855" x="3898900" y="4210050"/>
          <p14:tracePt t="151092" x="3873500" y="4222750"/>
          <p14:tracePt t="151114" x="3867150" y="4222750"/>
          <p14:tracePt t="151122" x="3657600" y="4343400"/>
          <p14:tracePt t="151139" x="3327400" y="4578350"/>
          <p14:tracePt t="151155" x="3276600" y="4635500"/>
          <p14:tracePt t="151171" x="3282950" y="4737100"/>
          <p14:tracePt t="151190" x="3352800" y="4762500"/>
          <p14:tracePt t="151269" x="3511550" y="4787900"/>
          <p14:tracePt t="151276" x="4254500" y="4832350"/>
          <p14:tracePt t="151291" x="4337050" y="4851400"/>
          <p14:tracePt t="151308" x="4159250" y="4864100"/>
          <p14:tracePt t="151321" x="3898900" y="4864100"/>
          <p14:tracePt t="151340" x="3898900" y="4883150"/>
          <p14:tracePt t="151356" x="3962400" y="4895850"/>
          <p14:tracePt t="151375" x="4737100" y="4984750"/>
          <p14:tracePt t="151388" x="5149850" y="5010150"/>
          <p14:tracePt t="151405" x="5988050" y="5073650"/>
          <p14:tracePt t="151421" x="6540500" y="5168900"/>
          <p14:tracePt t="151438" x="6756400" y="5232400"/>
          <p14:tracePt t="151454" x="6800850" y="5251450"/>
          <p14:tracePt t="151472" x="6800850" y="5264150"/>
          <p14:tracePt t="151504" x="6781800" y="5270500"/>
          <p14:tracePt t="151513" x="6743700" y="5276850"/>
          <p14:tracePt t="151521" x="6718300" y="5283200"/>
          <p14:tracePt t="151537" x="6629400" y="5308600"/>
          <p14:tracePt t="151554" x="6483350" y="5340350"/>
          <p14:tracePt t="151571" x="6324600" y="5365750"/>
          <p14:tracePt t="151587" x="6280150" y="5372100"/>
          <p14:tracePt t="151604" x="6273800" y="5372100"/>
          <p14:tracePt t="151621" x="6343650" y="5372100"/>
          <p14:tracePt t="151638" x="6521450" y="5372100"/>
          <p14:tracePt t="151655" x="6705600" y="5372100"/>
          <p14:tracePt t="151671" x="6800850" y="5372100"/>
          <p14:tracePt t="151702" x="6813550" y="5372100"/>
          <p14:tracePt t="151726" x="6807200" y="5372100"/>
          <p14:tracePt t="194048" x="6692900" y="5372100"/>
          <p14:tracePt t="194054" x="6680200" y="5372100"/>
          <p14:tracePt t="194072" x="6280150" y="5340350"/>
          <p14:tracePt t="194087" x="5499100" y="5289550"/>
          <p14:tracePt t="194104" x="4826000" y="5276850"/>
          <p14:tracePt t="194121" x="4451350" y="5276850"/>
          <p14:tracePt t="194139" x="4387850" y="5276850"/>
          <p14:tracePt t="194158" x="4432300" y="5276850"/>
          <p14:tracePt t="194171" x="4559300" y="5276850"/>
          <p14:tracePt t="194189" x="5130800" y="5276850"/>
          <p14:tracePt t="194205" x="5740400" y="5251450"/>
          <p14:tracePt t="194221" x="6191250" y="5232400"/>
          <p14:tracePt t="194238" x="6407150" y="5200650"/>
          <p14:tracePt t="194266" x="6394450" y="5200650"/>
          <p14:tracePt t="194275" x="6330950" y="5194300"/>
          <p14:tracePt t="194288" x="6203950" y="5194300"/>
          <p14:tracePt t="194305" x="5708650" y="5194300"/>
          <p14:tracePt t="194321" x="5289550" y="5194300"/>
          <p14:tracePt t="194338" x="5111750" y="5194300"/>
          <p14:tracePt t="194356" x="5099050" y="5194300"/>
          <p14:tracePt t="194371" x="5124450" y="5194300"/>
          <p14:tracePt t="194389" x="5238750" y="5200650"/>
          <p14:tracePt t="194405" x="5295900" y="5207000"/>
          <p14:tracePt t="194423" x="5410200" y="5238750"/>
          <p14:tracePt t="194438" x="5416550" y="5238750"/>
          <p14:tracePt t="195258" x="5429250" y="5257800"/>
          <p14:tracePt t="195265" x="5461000" y="5283200"/>
          <p14:tracePt t="195274" x="5473700" y="5295900"/>
          <p14:tracePt t="195288" x="5549900" y="5365750"/>
          <p14:tracePt t="195305" x="5613400" y="5410200"/>
          <p14:tracePt t="195322" x="5943600" y="5588000"/>
          <p14:tracePt t="195338" x="6076950" y="5657850"/>
          <p14:tracePt t="195355" x="6534150" y="5873750"/>
          <p14:tracePt t="195371" x="6781800" y="6007100"/>
          <p14:tracePt t="195388" x="6946900" y="6083300"/>
          <p14:tracePt t="195404" x="7029450" y="6134100"/>
          <p14:tracePt t="195428" x="7029450" y="6140450"/>
          <p14:tracePt t="195445" x="7029450" y="6146800"/>
          <p14:tracePt t="195455" x="7004050" y="6159500"/>
          <p14:tracePt t="195471" x="6946900" y="6159500"/>
          <p14:tracePt t="195488" x="6838950" y="6159500"/>
          <p14:tracePt t="195504" x="6699250" y="6159500"/>
          <p14:tracePt t="195521" x="6527800" y="6159500"/>
          <p14:tracePt t="195537" x="6362700" y="6159500"/>
          <p14:tracePt t="195555" x="6191250" y="6159500"/>
          <p14:tracePt t="195571" x="6051550" y="6146800"/>
          <p14:tracePt t="195588" x="5911850" y="6115050"/>
          <p14:tracePt t="195605" x="5772150" y="6096000"/>
          <p14:tracePt t="195622" x="5638800" y="6096000"/>
          <p14:tracePt t="195637" x="5511800" y="6096000"/>
          <p14:tracePt t="195655" x="5384800" y="6096000"/>
          <p14:tracePt t="195672" x="5289550" y="6089650"/>
          <p14:tracePt t="195688" x="5194300" y="6083300"/>
          <p14:tracePt t="195704" x="5111750" y="6083300"/>
          <p14:tracePt t="195722" x="5022850" y="6076950"/>
          <p14:tracePt t="195738" x="4959350" y="6076950"/>
          <p14:tracePt t="195754" x="4908550" y="6076950"/>
          <p14:tracePt t="195771" x="4902200" y="6076950"/>
          <p14:tracePt t="195813" x="4895850" y="6076950"/>
          <p14:tracePt t="195821" x="4889500" y="6070600"/>
          <p14:tracePt t="195829" x="4876800" y="6070600"/>
          <p14:tracePt t="195838" x="4864100" y="6070600"/>
          <p14:tracePt t="195854" x="4832350" y="6070600"/>
          <p14:tracePt t="195871" x="4787900" y="6064250"/>
          <p14:tracePt t="195888" x="4743450" y="6064250"/>
          <p14:tracePt t="195904" x="4654550" y="6064250"/>
          <p14:tracePt t="195921" x="4527550" y="6064250"/>
          <p14:tracePt t="195938" x="4394200" y="6064250"/>
          <p14:tracePt t="195955" x="4260850" y="6064250"/>
          <p14:tracePt t="195971" x="4133850" y="6064250"/>
          <p14:tracePt t="195988" x="4038600" y="6064250"/>
          <p14:tracePt t="196004" x="3962400" y="6064250"/>
          <p14:tracePt t="196021" x="3917950" y="6064250"/>
          <p14:tracePt t="196038" x="3911600" y="6064250"/>
          <p14:tracePt t="196054" x="3905250" y="6064250"/>
          <p14:tracePt t="196216" x="3917950" y="6064250"/>
          <p14:tracePt t="196222" x="3949700" y="6064250"/>
          <p14:tracePt t="196240" x="4032250" y="6064250"/>
          <p14:tracePt t="196255" x="4273550" y="6064250"/>
          <p14:tracePt t="196272" x="4743450" y="6064250"/>
          <p14:tracePt t="196287" x="5238750" y="6064250"/>
          <p14:tracePt t="196304" x="5670550" y="6064250"/>
          <p14:tracePt t="196322" x="6032500" y="6064250"/>
          <p14:tracePt t="196338" x="6261100" y="6064250"/>
          <p14:tracePt t="196355" x="6413500" y="6064250"/>
          <p14:tracePt t="196371" x="6515100" y="6064250"/>
          <p14:tracePt t="196388" x="6565900" y="6064250"/>
          <p14:tracePt t="196405" x="6584950" y="6064250"/>
          <p14:tracePt t="196421" x="6591300" y="6064250"/>
          <p14:tracePt t="196509" x="6597650" y="6064250"/>
          <p14:tracePt t="196542" x="6610350" y="6064250"/>
          <p14:tracePt t="196557" x="6616700" y="6064250"/>
          <p14:tracePt t="196566" x="6629400" y="6064250"/>
          <p14:tracePt t="196574" x="6642100" y="6064250"/>
          <p14:tracePt t="196588" x="6648450" y="6064250"/>
          <p14:tracePt t="196605" x="6699250" y="6057900"/>
          <p14:tracePt t="196623" x="6775450" y="6051550"/>
          <p14:tracePt t="196639" x="6851650" y="6045200"/>
          <p14:tracePt t="196655" x="6953250" y="6045200"/>
          <p14:tracePt t="196671" x="7004050" y="6045200"/>
          <p14:tracePt t="196688" x="7080250" y="6045200"/>
          <p14:tracePt t="196829" x="7092950" y="6045200"/>
          <p14:tracePt t="196836" x="7124700" y="6045200"/>
          <p14:tracePt t="196844" x="7162800" y="6026150"/>
          <p14:tracePt t="196856" x="7188200" y="6000750"/>
          <p14:tracePt t="196872" x="7207250" y="5949950"/>
          <p14:tracePt t="196888" x="7207250" y="5899150"/>
          <p14:tracePt t="196905" x="7181850" y="5759450"/>
          <p14:tracePt t="196921" x="7099300" y="5562600"/>
          <p14:tracePt t="196938" x="6985000" y="5346700"/>
          <p14:tracePt t="196955" x="6902450" y="5232400"/>
          <p14:tracePt t="196971" x="6819900" y="5137150"/>
          <p14:tracePt t="196988" x="6711950" y="5029200"/>
          <p14:tracePt t="197005" x="6584950" y="4914900"/>
          <p14:tracePt t="197021" x="6477000" y="4775200"/>
          <p14:tracePt t="197038" x="6394450" y="4648200"/>
          <p14:tracePt t="197054" x="6362700" y="4483100"/>
          <p14:tracePt t="197072" x="6356350" y="4298950"/>
          <p14:tracePt t="197088" x="6356350" y="3994150"/>
          <p14:tracePt t="197105" x="6324600" y="3365500"/>
          <p14:tracePt t="197121" x="6280150" y="3143250"/>
          <p14:tracePt t="197138" x="6184900" y="2781300"/>
          <p14:tracePt t="197154" x="6032500" y="2324100"/>
          <p14:tracePt t="197171" x="5905500" y="2095500"/>
          <p14:tracePt t="197190" x="5816600" y="1955800"/>
          <p14:tracePt t="197204" x="5702300" y="1860550"/>
          <p14:tracePt t="197221" x="5568950" y="1778000"/>
          <p14:tracePt t="197237" x="5422900" y="1714500"/>
          <p14:tracePt t="197254" x="5257800" y="1663700"/>
          <p14:tracePt t="197271" x="5086350" y="1638300"/>
          <p14:tracePt t="197287" x="4895850" y="1619250"/>
          <p14:tracePt t="197304" x="4711700" y="1619250"/>
          <p14:tracePt t="197321" x="4546600" y="1644650"/>
          <p14:tracePt t="197338" x="4406900" y="1689100"/>
          <p14:tracePt t="197355" x="4286250" y="1752600"/>
          <p14:tracePt t="197371" x="4184650" y="1847850"/>
          <p14:tracePt t="197389" x="4070350" y="1987550"/>
          <p14:tracePt t="197404" x="3981450" y="2241550"/>
          <p14:tracePt t="197422" x="3956050" y="2616200"/>
          <p14:tracePt t="197440" x="4000500" y="3213100"/>
          <p14:tracePt t="197454" x="4203700" y="3752850"/>
          <p14:tracePt t="197471" x="4464050" y="4210050"/>
          <p14:tracePt t="197488" x="4730750" y="4603750"/>
          <p14:tracePt t="197505" x="4997450" y="4902200"/>
          <p14:tracePt t="197521" x="5181600" y="5048250"/>
          <p14:tracePt t="197538" x="5289550" y="5111750"/>
          <p14:tracePt t="197554" x="5327650" y="5124450"/>
          <p14:tracePt t="197572" x="5334000" y="5124450"/>
          <p14:tracePt t="197595" x="5334000" y="5118100"/>
          <p14:tracePt t="197654" x="5327650" y="5118100"/>
          <p14:tracePt t="197662" x="5302250" y="5118100"/>
          <p14:tracePt t="197671" x="5276850" y="5118100"/>
          <p14:tracePt t="197688" x="5226050" y="5118100"/>
          <p14:tracePt t="197704" x="5213350" y="511810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9051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623455" y="1285190"/>
            <a:ext cx="9750957" cy="50261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BB3032F8-2305-44F2-A62F-3DE4B4D31002}" type="slidenum">
              <a:rPr lang="en-US" sz="1600" smtClean="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2924888" y="1602718"/>
            <a:ext cx="5148087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المحاضرات</a:t>
            </a:r>
            <a:endParaRPr lang="en-US" sz="36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024738" y="2493338"/>
            <a:ext cx="9014983" cy="35010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15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152600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385"/>
    </mc:Choice>
    <mc:Fallback xmlns="">
      <p:transition spd="slow" advTm="2033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6" x="8115300" y="5969000"/>
          <p14:tracePt t="1532" x="8077200" y="5969000"/>
          <p14:tracePt t="1538" x="8007350" y="5975350"/>
          <p14:tracePt t="1554" x="7893050" y="6019800"/>
          <p14:tracePt t="1571" x="7848600" y="6076950"/>
          <p14:tracePt t="1587" x="7842250" y="6172200"/>
          <p14:tracePt t="1603" x="7886700" y="6267450"/>
          <p14:tracePt t="1622" x="7994650" y="6318250"/>
          <p14:tracePt t="1637" x="8140700" y="6362700"/>
          <p14:tracePt t="1656" x="8356600" y="6375400"/>
          <p14:tracePt t="1672" x="8382000" y="6375400"/>
          <p14:tracePt t="1688" x="8388350" y="6375400"/>
          <p14:tracePt t="1704" x="8388350" y="6350000"/>
          <p14:tracePt t="1722" x="8356600" y="6330950"/>
          <p14:tracePt t="1738" x="8331200" y="6330950"/>
          <p14:tracePt t="1755" x="8324850" y="6330950"/>
          <p14:tracePt t="1952" x="8318500" y="6330950"/>
          <p14:tracePt t="1958" x="8312150" y="6330950"/>
          <p14:tracePt t="1971" x="8293100" y="6330950"/>
          <p14:tracePt t="1988" x="8267700" y="6330950"/>
          <p14:tracePt t="2004" x="8255000" y="6330950"/>
          <p14:tracePt t="2022" x="8248650" y="6330950"/>
          <p14:tracePt t="6635" x="8261350" y="6324600"/>
          <p14:tracePt t="6648" x="8274050" y="6318250"/>
          <p14:tracePt t="6789" x="8274050" y="6311900"/>
          <p14:tracePt t="6796" x="8274050" y="6299200"/>
          <p14:tracePt t="6812" x="8274050" y="6286500"/>
          <p14:tracePt t="6826" x="8274050" y="6254750"/>
          <p14:tracePt t="6838" x="8274050" y="6184900"/>
          <p14:tracePt t="6855" x="8274050" y="6140450"/>
          <p14:tracePt t="6872" x="8274050" y="6064250"/>
          <p14:tracePt t="6887" x="8274050" y="6000750"/>
          <p14:tracePt t="6905" x="8274050" y="5937250"/>
          <p14:tracePt t="6921" x="8261350" y="5867400"/>
          <p14:tracePt t="6937" x="8191500" y="5746750"/>
          <p14:tracePt t="6955" x="8051800" y="5568950"/>
          <p14:tracePt t="6972" x="7835900" y="5353050"/>
          <p14:tracePt t="6990" x="7645400" y="5181600"/>
          <p14:tracePt t="7005" x="7556500" y="5054600"/>
          <p14:tracePt t="7021" x="7524750" y="5010150"/>
          <p14:tracePt t="7038" x="7512050" y="5010150"/>
          <p14:tracePt t="7055" x="7480300" y="5010150"/>
          <p14:tracePt t="7073" x="7454900" y="5010150"/>
          <p14:tracePt t="7088" x="7435850" y="5010150"/>
          <p14:tracePt t="7105" x="7385050" y="5029200"/>
          <p14:tracePt t="7121" x="7289800" y="5060950"/>
          <p14:tracePt t="7138" x="7124700" y="5111750"/>
          <p14:tracePt t="7155" x="6692900" y="5200650"/>
          <p14:tracePt t="7172" x="6477000" y="5232400"/>
          <p14:tracePt t="7188" x="6064250" y="5276850"/>
          <p14:tracePt t="7205" x="5429250" y="5321300"/>
          <p14:tracePt t="7222" x="5067300" y="5372100"/>
          <p14:tracePt t="7239" x="4832350" y="5384800"/>
          <p14:tracePt t="7255" x="4673600" y="5391150"/>
          <p14:tracePt t="7272" x="4552950" y="5397500"/>
          <p14:tracePt t="7288" x="4489450" y="5410200"/>
          <p14:tracePt t="7306" x="4470400" y="5416550"/>
          <p14:tracePt t="7322" x="4464050" y="5416550"/>
          <p14:tracePt t="7338" x="4457700" y="5416550"/>
          <p14:tracePt t="7355" x="4438650" y="5435600"/>
          <p14:tracePt t="7372" x="4381500" y="5486400"/>
          <p14:tracePt t="7390" x="4343400" y="5518150"/>
          <p14:tracePt t="7405" x="4298950" y="5549900"/>
          <p14:tracePt t="7421" x="4298950" y="5556250"/>
          <p14:tracePt t="7746" x="4305300" y="5556250"/>
          <p14:tracePt t="7753" x="4324350" y="5556250"/>
          <p14:tracePt t="7761" x="4349750" y="5556250"/>
          <p14:tracePt t="7772" x="4368800" y="5556250"/>
          <p14:tracePt t="7788" x="4375150" y="5549900"/>
          <p14:tracePt t="7819" x="4381500" y="5549900"/>
          <p14:tracePt t="7859" x="4375150" y="5549900"/>
          <p14:tracePt t="7868" x="4368800" y="5549900"/>
          <p14:tracePt t="7876" x="4362450" y="5549900"/>
          <p14:tracePt t="8959" x="4349750" y="5549900"/>
          <p14:tracePt t="8963" x="4318000" y="5549900"/>
          <p14:tracePt t="8971" x="4279900" y="5549900"/>
          <p14:tracePt t="8988" x="4235450" y="5556250"/>
          <p14:tracePt t="9004" x="4216400" y="5543550"/>
          <p14:tracePt t="9022" x="4216400" y="5480050"/>
          <p14:tracePt t="9039" x="4216400" y="5353050"/>
          <p14:tracePt t="9055" x="4241800" y="5175250"/>
          <p14:tracePt t="9072" x="4305300" y="5010150"/>
          <p14:tracePt t="9103" x="4349750" y="4959350"/>
          <p14:tracePt t="9110" x="4502150" y="4724400"/>
          <p14:tracePt t="9122" x="4597400" y="4552950"/>
          <p14:tracePt t="9138" x="4686300" y="4349750"/>
          <p14:tracePt t="9154" x="4737100" y="4171950"/>
          <p14:tracePt t="9172" x="4756150" y="4095750"/>
          <p14:tracePt t="9194" x="4768850" y="4000500"/>
          <p14:tracePt t="9204" x="4864100" y="3575050"/>
          <p14:tracePt t="9221" x="4946650" y="3219450"/>
          <p14:tracePt t="9238" x="4984750" y="3073400"/>
          <p14:tracePt t="9255" x="5029200" y="2933700"/>
          <p14:tracePt t="9272" x="5054600" y="2787650"/>
          <p14:tracePt t="9288" x="5060950" y="2660650"/>
          <p14:tracePt t="9305" x="5060950" y="2546350"/>
          <p14:tracePt t="9322" x="5060950" y="2470150"/>
          <p14:tracePt t="9339" x="5060950" y="2387600"/>
          <p14:tracePt t="9357" x="5060950" y="2247900"/>
          <p14:tracePt t="9374" x="5054600" y="2139950"/>
          <p14:tracePt t="9391" x="5048250" y="2038350"/>
          <p14:tracePt t="9407" x="5029200" y="1924050"/>
          <p14:tracePt t="9423" x="5016500" y="1816100"/>
          <p14:tracePt t="9439" x="4997450" y="1720850"/>
          <p14:tracePt t="9457" x="4984750" y="1625600"/>
          <p14:tracePt t="9473" x="4959350" y="1568450"/>
          <p14:tracePt t="9490" x="4933950" y="1536700"/>
          <p14:tracePt t="9505" x="4927600" y="1517650"/>
          <p14:tracePt t="9521" x="4908550" y="1504950"/>
          <p14:tracePt t="9539" x="4889500" y="1492250"/>
          <p14:tracePt t="9555" x="4864100" y="1473200"/>
          <p14:tracePt t="9572" x="4819650" y="1454150"/>
          <p14:tracePt t="9588" x="4794250" y="1447800"/>
          <p14:tracePt t="9607" x="4730750" y="1428750"/>
          <p14:tracePt t="9625" x="4660900" y="1422400"/>
          <p14:tracePt t="9641" x="4597400" y="1416050"/>
          <p14:tracePt t="9657" x="4552950" y="1416050"/>
          <p14:tracePt t="9672" x="4521200" y="1422400"/>
          <p14:tracePt t="9687" x="4495800" y="1454150"/>
          <p14:tracePt t="9704" x="4470400" y="1492250"/>
          <p14:tracePt t="9721" x="4438650" y="1549400"/>
          <p14:tracePt t="9738" x="4400550" y="1619250"/>
          <p14:tracePt t="9755" x="4368800" y="1701800"/>
          <p14:tracePt t="9772" x="4324350" y="1778000"/>
          <p14:tracePt t="9788" x="4286250" y="1860550"/>
          <p14:tracePt t="9805" x="4254500" y="1936750"/>
          <p14:tracePt t="9821" x="4222750" y="2012950"/>
          <p14:tracePt t="9838" x="4197350" y="2101850"/>
          <p14:tracePt t="9855" x="4184650" y="2190750"/>
          <p14:tracePt t="9873" x="4171950" y="2355850"/>
          <p14:tracePt t="9890" x="4159250" y="2489200"/>
          <p14:tracePt t="9907" x="4152900" y="2628900"/>
          <p14:tracePt t="9924" x="4152900" y="2762250"/>
          <p14:tracePt t="9943" x="4152900" y="2914650"/>
          <p14:tracePt t="9957" x="4152900" y="3067050"/>
          <p14:tracePt t="9973" x="4152900" y="3225800"/>
          <p14:tracePt t="9989" x="4152900" y="3384550"/>
          <p14:tracePt t="10006" x="4152900" y="3549650"/>
          <p14:tracePt t="10024" x="4152900" y="3714750"/>
          <p14:tracePt t="10039" x="4152900" y="3860800"/>
          <p14:tracePt t="10055" x="4152900" y="4032250"/>
          <p14:tracePt t="10072" x="4152900" y="4216400"/>
          <p14:tracePt t="10089" x="4152900" y="4400550"/>
          <p14:tracePt t="10105" x="4152900" y="4610100"/>
          <p14:tracePt t="10123" x="4171950" y="4775200"/>
          <p14:tracePt t="10139" x="4203700" y="4914900"/>
          <p14:tracePt t="10155" x="4216400" y="5041900"/>
          <p14:tracePt t="10171" x="4229100" y="5156200"/>
          <p14:tracePt t="10190" x="4235450" y="5257800"/>
          <p14:tracePt t="10207" x="4235450" y="5334000"/>
          <p14:tracePt t="10226" x="4241800" y="5378450"/>
          <p14:tracePt t="10397" x="4248150" y="5384800"/>
          <p14:tracePt t="10406" x="4248150" y="5397500"/>
          <p14:tracePt t="10426" x="4254500" y="5435600"/>
          <p14:tracePt t="10440" x="4254500" y="5467350"/>
          <p14:tracePt t="10457" x="4254500" y="5524500"/>
          <p14:tracePt t="10472" x="4254500" y="5568950"/>
          <p14:tracePt t="10490" x="4260850" y="5588000"/>
          <p14:tracePt t="10506" x="4267200" y="5594350"/>
          <p14:tracePt t="10522" x="4267200" y="5600700"/>
          <p14:tracePt t="10540" x="4267200" y="5607050"/>
          <p14:tracePt t="10557" x="4267200" y="5613400"/>
          <p14:tracePt t="10615" x="4267200" y="5619750"/>
          <p14:tracePt t="10629" x="4267200" y="5632450"/>
          <p14:tracePt t="10645" x="4267200" y="5638800"/>
          <p14:tracePt t="10687" x="4267200" y="5645150"/>
          <p14:tracePt t="10711" x="4267200" y="5651500"/>
          <p14:tracePt t="10719" x="4267200" y="5657850"/>
          <p14:tracePt t="10735" x="4267200" y="5676900"/>
          <p14:tracePt t="10742" x="4286250" y="5689600"/>
          <p14:tracePt t="10756" x="4292600" y="5702300"/>
          <p14:tracePt t="10772" x="4318000" y="5727700"/>
          <p14:tracePt t="10789" x="4349750" y="5765800"/>
          <p14:tracePt t="10805" x="4381500" y="5803900"/>
          <p14:tracePt t="10822" x="4394200" y="5822950"/>
          <p14:tracePt t="10840" x="4406900" y="5835650"/>
          <p14:tracePt t="10854" x="4406900" y="5842000"/>
          <p14:tracePt t="10872" x="4425950" y="5842000"/>
          <p14:tracePt t="10890" x="4451350" y="5842000"/>
          <p14:tracePt t="10905" x="4457700" y="5842000"/>
          <p14:tracePt t="21006" x="4445000" y="5842000"/>
          <p14:tracePt t="21008" x="4438650" y="5842000"/>
          <p14:tracePt t="21023" x="4337050" y="5842000"/>
          <p14:tracePt t="21038" x="4171950" y="5842000"/>
          <p14:tracePt t="21055" x="4000500" y="5829300"/>
          <p14:tracePt t="21072" x="4013200" y="5734050"/>
          <p14:tracePt t="21088" x="4343400" y="5568950"/>
          <p14:tracePt t="21105" x="5092700" y="5384800"/>
          <p14:tracePt t="21122" x="6070600" y="5264150"/>
          <p14:tracePt t="21138" x="7105650" y="5181600"/>
          <p14:tracePt t="21155" x="8096250" y="5073650"/>
          <p14:tracePt t="21172" x="8864600" y="5010150"/>
          <p14:tracePt t="21189" x="9296400" y="4997450"/>
          <p14:tracePt t="21205" x="9480550" y="4997450"/>
          <p14:tracePt t="21223" x="9525000" y="5003800"/>
          <p14:tracePt t="21291" x="9518650" y="5016500"/>
          <p14:tracePt t="21299" x="9499600" y="5022850"/>
          <p14:tracePt t="21308" x="9455150" y="5041900"/>
          <p14:tracePt t="21321" x="9398000" y="5054600"/>
          <p14:tracePt t="21339" x="9283700" y="5060950"/>
          <p14:tracePt t="21355" x="9042400" y="4940300"/>
          <p14:tracePt t="21372" x="8807450" y="4794250"/>
          <p14:tracePt t="21388" x="7861300" y="4178300"/>
          <p14:tracePt t="21405" x="7137400" y="3651250"/>
          <p14:tracePt t="21423" x="6661150" y="3238500"/>
          <p14:tracePt t="21438" x="6451600" y="2971800"/>
          <p14:tracePt t="21455" x="6388100" y="2844800"/>
          <p14:tracePt t="21472" x="6362700" y="2787650"/>
          <p14:tracePt t="21489" x="6350000" y="2774950"/>
          <p14:tracePt t="21520" x="6337300" y="2774950"/>
          <p14:tracePt t="21528" x="6318250" y="2781300"/>
          <p14:tracePt t="21538" x="6299200" y="2794000"/>
          <p14:tracePt t="21554" x="6261100" y="2794000"/>
          <p14:tracePt t="21571" x="6172200" y="2794000"/>
          <p14:tracePt t="21588" x="5988050" y="2774950"/>
          <p14:tracePt t="21605" x="5562600" y="2673350"/>
          <p14:tracePt t="21621" x="5124450" y="2590800"/>
          <p14:tracePt t="21639" x="4794250" y="2540000"/>
          <p14:tracePt t="21655" x="4572000" y="2514600"/>
          <p14:tracePt t="21671" x="4400550" y="2495550"/>
          <p14:tracePt t="21689" x="4267200" y="2489200"/>
          <p14:tracePt t="21705" x="4152900" y="2482850"/>
          <p14:tracePt t="21722" x="4032250" y="2470150"/>
          <p14:tracePt t="21739" x="3905250" y="2444750"/>
          <p14:tracePt t="21756" x="3778250" y="2425700"/>
          <p14:tracePt t="21772" x="3644900" y="2406650"/>
          <p14:tracePt t="21788" x="3536950" y="2387600"/>
          <p14:tracePt t="21804" x="3460750" y="2368550"/>
          <p14:tracePt t="21822" x="3435350" y="2355850"/>
          <p14:tracePt t="21855" x="3441700" y="2349500"/>
          <p14:tracePt t="21862" x="3460750" y="2336800"/>
          <p14:tracePt t="21872" x="3498850" y="2324100"/>
          <p14:tracePt t="21888" x="3536950" y="2317750"/>
          <p14:tracePt t="21905" x="3613150" y="2305050"/>
          <p14:tracePt t="21922" x="3733800" y="2286000"/>
          <p14:tracePt t="21938" x="3911600" y="2286000"/>
          <p14:tracePt t="21955" x="4108450" y="2286000"/>
          <p14:tracePt t="21972" x="4356100" y="2286000"/>
          <p14:tracePt t="21988" x="4616450" y="2286000"/>
          <p14:tracePt t="22005" x="4978400" y="2286000"/>
          <p14:tracePt t="22021" x="5257800" y="2286000"/>
          <p14:tracePt t="22039" x="5441950" y="2286000"/>
          <p14:tracePt t="22055" x="5549900" y="2286000"/>
          <p14:tracePt t="22072" x="5607050" y="2286000"/>
          <p14:tracePt t="22088" x="5645150" y="2286000"/>
          <p14:tracePt t="22105" x="5702300" y="2286000"/>
          <p14:tracePt t="22121" x="5778500" y="2286000"/>
          <p14:tracePt t="22138" x="5848350" y="2292350"/>
          <p14:tracePt t="22155" x="5924550" y="2298700"/>
          <p14:tracePt t="22172" x="5994400" y="2311400"/>
          <p14:tracePt t="22188" x="6026150" y="2330450"/>
          <p14:tracePt t="34282" x="6038850" y="2336800"/>
          <p14:tracePt t="34298" x="6064250" y="2355850"/>
          <p14:tracePt t="34308" x="6076950" y="2381250"/>
          <p14:tracePt t="34322" x="6096000" y="2419350"/>
          <p14:tracePt t="34338" x="6096000" y="2463800"/>
          <p14:tracePt t="34355" x="6019800" y="2514600"/>
          <p14:tracePt t="34372" x="5892800" y="2552700"/>
          <p14:tracePt t="34389" x="5676900" y="2597150"/>
          <p14:tracePt t="34405" x="5308600" y="2673350"/>
          <p14:tracePt t="34422" x="4940300" y="2724150"/>
          <p14:tracePt t="34439" x="4629150" y="2768600"/>
          <p14:tracePt t="34455" x="4406900" y="2787650"/>
          <p14:tracePt t="34472" x="4222750" y="2787650"/>
          <p14:tracePt t="34488" x="4064000" y="2787650"/>
          <p14:tracePt t="34505" x="3898900" y="2787650"/>
          <p14:tracePt t="34522" x="3752850" y="2787650"/>
          <p14:tracePt t="34538" x="3657600" y="2794000"/>
          <p14:tracePt t="34555" x="3619500" y="2800350"/>
          <p14:tracePt t="34571" x="3613150" y="2806700"/>
          <p14:tracePt t="34588" x="3606800" y="2813050"/>
          <p14:tracePt t="34614" x="3613150" y="2825750"/>
          <p14:tracePt t="34623" x="3625850" y="2825750"/>
          <p14:tracePt t="34638" x="3657600" y="2825750"/>
          <p14:tracePt t="34655" x="3886200" y="2825750"/>
          <p14:tracePt t="34671" x="3987800" y="2825750"/>
          <p14:tracePt t="34688" x="4267200" y="2825750"/>
          <p14:tracePt t="34705" x="4718050" y="2825750"/>
          <p14:tracePt t="34722" x="4902200" y="2825750"/>
          <p14:tracePt t="34739" x="5003800" y="2825750"/>
          <p14:tracePt t="34754" x="5060950" y="2825750"/>
          <p14:tracePt t="34771" x="5086350" y="2825750"/>
          <p14:tracePt t="34789" x="5092700" y="2825750"/>
          <p14:tracePt t="34843" x="5099050" y="2825750"/>
          <p14:tracePt t="34851" x="5111750" y="2825750"/>
          <p14:tracePt t="34867" x="5118100" y="2825750"/>
          <p14:tracePt t="34874" x="5124450" y="2825750"/>
          <p14:tracePt t="34888" x="5130800" y="2825750"/>
          <p14:tracePt t="34905" x="5137150" y="2825750"/>
          <p14:tracePt t="34949" x="5143500" y="2825750"/>
          <p14:tracePt t="34956" x="5149850" y="2825750"/>
          <p14:tracePt t="34972" x="5156200" y="2825750"/>
          <p14:tracePt t="34989" x="5162550" y="2825750"/>
          <p14:tracePt t="35005" x="5162550" y="2813050"/>
          <p14:tracePt t="55355" x="5187950" y="2813050"/>
          <p14:tracePt t="55366" x="5207000" y="2813050"/>
          <p14:tracePt t="55374" x="5226050" y="2813050"/>
          <p14:tracePt t="55389" x="5232400" y="2813050"/>
          <p14:tracePt t="55414" x="5207000" y="2813050"/>
          <p14:tracePt t="55421" x="5200650" y="2819400"/>
          <p14:tracePt t="55438" x="5175250" y="2851150"/>
          <p14:tracePt t="55455" x="5137150" y="2933700"/>
          <p14:tracePt t="55472" x="5118100" y="3048000"/>
          <p14:tracePt t="55488" x="5137150" y="3162300"/>
          <p14:tracePt t="55505" x="5194300" y="3263900"/>
          <p14:tracePt t="55522" x="5264150" y="3352800"/>
          <p14:tracePt t="55538" x="5372100" y="3429000"/>
          <p14:tracePt t="55555" x="5499100" y="3479800"/>
          <p14:tracePt t="55572" x="5619750" y="3511550"/>
          <p14:tracePt t="55589" x="5702300" y="3530600"/>
          <p14:tracePt t="55606" x="5721350" y="3543300"/>
          <p14:tracePt t="55621" x="5727700" y="3543300"/>
          <p14:tracePt t="55638" x="5727700" y="3562350"/>
          <p14:tracePt t="55655" x="5721350" y="3600450"/>
          <p14:tracePt t="55671" x="5702300" y="3613150"/>
          <p14:tracePt t="55688" x="5689600" y="3613150"/>
          <p14:tracePt t="55705" x="5683250" y="3613150"/>
          <p14:tracePt t="55722" x="5657850" y="3600450"/>
          <p14:tracePt t="55738" x="5645150" y="3594100"/>
          <p14:tracePt t="55755" x="5626100" y="3587750"/>
          <p14:tracePt t="55771" x="5600700" y="3587750"/>
          <p14:tracePt t="55788" x="5562600" y="3587750"/>
          <p14:tracePt t="55805" x="5511800" y="3587750"/>
          <p14:tracePt t="55822" x="5403850" y="3587750"/>
          <p14:tracePt t="55838" x="5276850" y="3587750"/>
          <p14:tracePt t="55856" x="5086350" y="3606800"/>
          <p14:tracePt t="55872" x="5029200" y="3613150"/>
          <p14:tracePt t="55888" x="4921250" y="3619500"/>
          <p14:tracePt t="55905" x="4819650" y="3638550"/>
          <p14:tracePt t="55923" x="4800600" y="3638550"/>
          <p14:tracePt t="55938" x="4794250" y="3638550"/>
          <p14:tracePt t="55955" x="4787900" y="3638550"/>
          <p14:tracePt t="55973" x="4775200" y="3644900"/>
          <p14:tracePt t="56004" x="4768850" y="3644900"/>
          <p14:tracePt t="56021" x="4768850" y="3651250"/>
          <p14:tracePt t="56044" x="4768850" y="3657600"/>
          <p14:tracePt t="56051" x="4768850" y="3663950"/>
          <p14:tracePt t="56060" x="4768850" y="3670300"/>
          <p14:tracePt t="56071" x="4768850" y="3689350"/>
          <p14:tracePt t="56088" x="4768850" y="3708400"/>
          <p14:tracePt t="56105" x="4775200" y="3721100"/>
          <p14:tracePt t="78112" x="4781550" y="3759200"/>
          <p14:tracePt t="78121" x="4800600" y="3784600"/>
          <p14:tracePt t="78142" x="4819650" y="3822700"/>
          <p14:tracePt t="78156" x="4889500" y="3886200"/>
          <p14:tracePt t="78172" x="4959350" y="3930650"/>
          <p14:tracePt t="78188" x="5060950" y="3975100"/>
          <p14:tracePt t="78204" x="5194300" y="4019550"/>
          <p14:tracePt t="78221" x="5314950" y="4044950"/>
          <p14:tracePt t="78239" x="5410200" y="4057650"/>
          <p14:tracePt t="78255" x="5480050" y="4057650"/>
          <p14:tracePt t="78272" x="5486400" y="4057650"/>
          <p14:tracePt t="78390" x="5486400" y="4064000"/>
          <p14:tracePt t="78398" x="5467350" y="4083050"/>
          <p14:tracePt t="78406" x="5441950" y="4108450"/>
          <p14:tracePt t="78422" x="5429250" y="4146550"/>
          <p14:tracePt t="78438" x="5410200" y="4178300"/>
          <p14:tracePt t="78455" x="5314950" y="4279900"/>
          <p14:tracePt t="78472" x="5213350" y="4324350"/>
          <p14:tracePt t="78489" x="5086350" y="4349750"/>
          <p14:tracePt t="78505" x="4914900" y="4375150"/>
          <p14:tracePt t="78522" x="4756150" y="4381500"/>
          <p14:tracePt t="78538" x="4610100" y="4381500"/>
          <p14:tracePt t="78555" x="4483100" y="4381500"/>
          <p14:tracePt t="78571" x="4368800" y="4381500"/>
          <p14:tracePt t="78588" x="4260850" y="4394200"/>
          <p14:tracePt t="78605" x="4171950" y="4406900"/>
          <p14:tracePt t="78622" x="4102100" y="4413250"/>
          <p14:tracePt t="78638" x="4064000" y="4425950"/>
          <p14:tracePt t="78734" x="4057650" y="4425950"/>
          <p14:tracePt t="78750" x="4044950" y="4419600"/>
          <p14:tracePt t="78758" x="4044950" y="4413250"/>
          <p14:tracePt t="78772" x="4032250" y="4406900"/>
          <p14:tracePt t="78789" x="4006850" y="4368800"/>
          <p14:tracePt t="78805" x="3975100" y="4330700"/>
          <p14:tracePt t="78821" x="3943350" y="4279900"/>
          <p14:tracePt t="78838" x="3917950" y="4248150"/>
          <p14:tracePt t="78855" x="3898900" y="4210050"/>
          <p14:tracePt t="151092" x="3873500" y="4222750"/>
          <p14:tracePt t="151114" x="3867150" y="4222750"/>
          <p14:tracePt t="151122" x="3657600" y="4343400"/>
          <p14:tracePt t="151139" x="3327400" y="4578350"/>
          <p14:tracePt t="151155" x="3276600" y="4635500"/>
          <p14:tracePt t="151171" x="3282950" y="4737100"/>
          <p14:tracePt t="151190" x="3352800" y="4762500"/>
          <p14:tracePt t="151269" x="3511550" y="4787900"/>
          <p14:tracePt t="151276" x="4254500" y="4832350"/>
          <p14:tracePt t="151291" x="4337050" y="4851400"/>
          <p14:tracePt t="151308" x="4159250" y="4864100"/>
          <p14:tracePt t="151321" x="3898900" y="4864100"/>
          <p14:tracePt t="151340" x="3898900" y="4883150"/>
          <p14:tracePt t="151356" x="3962400" y="4895850"/>
          <p14:tracePt t="151375" x="4737100" y="4984750"/>
          <p14:tracePt t="151388" x="5149850" y="5010150"/>
          <p14:tracePt t="151405" x="5988050" y="5073650"/>
          <p14:tracePt t="151421" x="6540500" y="5168900"/>
          <p14:tracePt t="151438" x="6756400" y="5232400"/>
          <p14:tracePt t="151454" x="6800850" y="5251450"/>
          <p14:tracePt t="151472" x="6800850" y="5264150"/>
          <p14:tracePt t="151504" x="6781800" y="5270500"/>
          <p14:tracePt t="151513" x="6743700" y="5276850"/>
          <p14:tracePt t="151521" x="6718300" y="5283200"/>
          <p14:tracePt t="151537" x="6629400" y="5308600"/>
          <p14:tracePt t="151554" x="6483350" y="5340350"/>
          <p14:tracePt t="151571" x="6324600" y="5365750"/>
          <p14:tracePt t="151587" x="6280150" y="5372100"/>
          <p14:tracePt t="151604" x="6273800" y="5372100"/>
          <p14:tracePt t="151621" x="6343650" y="5372100"/>
          <p14:tracePt t="151638" x="6521450" y="5372100"/>
          <p14:tracePt t="151655" x="6705600" y="5372100"/>
          <p14:tracePt t="151671" x="6800850" y="5372100"/>
          <p14:tracePt t="151702" x="6813550" y="5372100"/>
          <p14:tracePt t="151726" x="6807200" y="5372100"/>
          <p14:tracePt t="194048" x="6692900" y="5372100"/>
          <p14:tracePt t="194054" x="6680200" y="5372100"/>
          <p14:tracePt t="194072" x="6280150" y="5340350"/>
          <p14:tracePt t="194087" x="5499100" y="5289550"/>
          <p14:tracePt t="194104" x="4826000" y="5276850"/>
          <p14:tracePt t="194121" x="4451350" y="5276850"/>
          <p14:tracePt t="194139" x="4387850" y="5276850"/>
          <p14:tracePt t="194158" x="4432300" y="5276850"/>
          <p14:tracePt t="194171" x="4559300" y="5276850"/>
          <p14:tracePt t="194189" x="5130800" y="5276850"/>
          <p14:tracePt t="194205" x="5740400" y="5251450"/>
          <p14:tracePt t="194221" x="6191250" y="5232400"/>
          <p14:tracePt t="194238" x="6407150" y="5200650"/>
          <p14:tracePt t="194266" x="6394450" y="5200650"/>
          <p14:tracePt t="194275" x="6330950" y="5194300"/>
          <p14:tracePt t="194288" x="6203950" y="5194300"/>
          <p14:tracePt t="194305" x="5708650" y="5194300"/>
          <p14:tracePt t="194321" x="5289550" y="5194300"/>
          <p14:tracePt t="194338" x="5111750" y="5194300"/>
          <p14:tracePt t="194356" x="5099050" y="5194300"/>
          <p14:tracePt t="194371" x="5124450" y="5194300"/>
          <p14:tracePt t="194389" x="5238750" y="5200650"/>
          <p14:tracePt t="194405" x="5295900" y="5207000"/>
          <p14:tracePt t="194423" x="5410200" y="5238750"/>
          <p14:tracePt t="194438" x="5416550" y="5238750"/>
          <p14:tracePt t="195258" x="5429250" y="5257800"/>
          <p14:tracePt t="195265" x="5461000" y="5283200"/>
          <p14:tracePt t="195274" x="5473700" y="5295900"/>
          <p14:tracePt t="195288" x="5549900" y="5365750"/>
          <p14:tracePt t="195305" x="5613400" y="5410200"/>
          <p14:tracePt t="195322" x="5943600" y="5588000"/>
          <p14:tracePt t="195338" x="6076950" y="5657850"/>
          <p14:tracePt t="195355" x="6534150" y="5873750"/>
          <p14:tracePt t="195371" x="6781800" y="6007100"/>
          <p14:tracePt t="195388" x="6946900" y="6083300"/>
          <p14:tracePt t="195404" x="7029450" y="6134100"/>
          <p14:tracePt t="195428" x="7029450" y="6140450"/>
          <p14:tracePt t="195445" x="7029450" y="6146800"/>
          <p14:tracePt t="195455" x="7004050" y="6159500"/>
          <p14:tracePt t="195471" x="6946900" y="6159500"/>
          <p14:tracePt t="195488" x="6838950" y="6159500"/>
          <p14:tracePt t="195504" x="6699250" y="6159500"/>
          <p14:tracePt t="195521" x="6527800" y="6159500"/>
          <p14:tracePt t="195537" x="6362700" y="6159500"/>
          <p14:tracePt t="195555" x="6191250" y="6159500"/>
          <p14:tracePt t="195571" x="6051550" y="6146800"/>
          <p14:tracePt t="195588" x="5911850" y="6115050"/>
          <p14:tracePt t="195605" x="5772150" y="6096000"/>
          <p14:tracePt t="195622" x="5638800" y="6096000"/>
          <p14:tracePt t="195637" x="5511800" y="6096000"/>
          <p14:tracePt t="195655" x="5384800" y="6096000"/>
          <p14:tracePt t="195672" x="5289550" y="6089650"/>
          <p14:tracePt t="195688" x="5194300" y="6083300"/>
          <p14:tracePt t="195704" x="5111750" y="6083300"/>
          <p14:tracePt t="195722" x="5022850" y="6076950"/>
          <p14:tracePt t="195738" x="4959350" y="6076950"/>
          <p14:tracePt t="195754" x="4908550" y="6076950"/>
          <p14:tracePt t="195771" x="4902200" y="6076950"/>
          <p14:tracePt t="195813" x="4895850" y="6076950"/>
          <p14:tracePt t="195821" x="4889500" y="6070600"/>
          <p14:tracePt t="195829" x="4876800" y="6070600"/>
          <p14:tracePt t="195838" x="4864100" y="6070600"/>
          <p14:tracePt t="195854" x="4832350" y="6070600"/>
          <p14:tracePt t="195871" x="4787900" y="6064250"/>
          <p14:tracePt t="195888" x="4743450" y="6064250"/>
          <p14:tracePt t="195904" x="4654550" y="6064250"/>
          <p14:tracePt t="195921" x="4527550" y="6064250"/>
          <p14:tracePt t="195938" x="4394200" y="6064250"/>
          <p14:tracePt t="195955" x="4260850" y="6064250"/>
          <p14:tracePt t="195971" x="4133850" y="6064250"/>
          <p14:tracePt t="195988" x="4038600" y="6064250"/>
          <p14:tracePt t="196004" x="3962400" y="6064250"/>
          <p14:tracePt t="196021" x="3917950" y="6064250"/>
          <p14:tracePt t="196038" x="3911600" y="6064250"/>
          <p14:tracePt t="196054" x="3905250" y="6064250"/>
          <p14:tracePt t="196216" x="3917950" y="6064250"/>
          <p14:tracePt t="196222" x="3949700" y="6064250"/>
          <p14:tracePt t="196240" x="4032250" y="6064250"/>
          <p14:tracePt t="196255" x="4273550" y="6064250"/>
          <p14:tracePt t="196272" x="4743450" y="6064250"/>
          <p14:tracePt t="196287" x="5238750" y="6064250"/>
          <p14:tracePt t="196304" x="5670550" y="6064250"/>
          <p14:tracePt t="196322" x="6032500" y="6064250"/>
          <p14:tracePt t="196338" x="6261100" y="6064250"/>
          <p14:tracePt t="196355" x="6413500" y="6064250"/>
          <p14:tracePt t="196371" x="6515100" y="6064250"/>
          <p14:tracePt t="196388" x="6565900" y="6064250"/>
          <p14:tracePt t="196405" x="6584950" y="6064250"/>
          <p14:tracePt t="196421" x="6591300" y="6064250"/>
          <p14:tracePt t="196509" x="6597650" y="6064250"/>
          <p14:tracePt t="196542" x="6610350" y="6064250"/>
          <p14:tracePt t="196557" x="6616700" y="6064250"/>
          <p14:tracePt t="196566" x="6629400" y="6064250"/>
          <p14:tracePt t="196574" x="6642100" y="6064250"/>
          <p14:tracePt t="196588" x="6648450" y="6064250"/>
          <p14:tracePt t="196605" x="6699250" y="6057900"/>
          <p14:tracePt t="196623" x="6775450" y="6051550"/>
          <p14:tracePt t="196639" x="6851650" y="6045200"/>
          <p14:tracePt t="196655" x="6953250" y="6045200"/>
          <p14:tracePt t="196671" x="7004050" y="6045200"/>
          <p14:tracePt t="196688" x="7080250" y="6045200"/>
          <p14:tracePt t="196829" x="7092950" y="6045200"/>
          <p14:tracePt t="196836" x="7124700" y="6045200"/>
          <p14:tracePt t="196844" x="7162800" y="6026150"/>
          <p14:tracePt t="196856" x="7188200" y="6000750"/>
          <p14:tracePt t="196872" x="7207250" y="5949950"/>
          <p14:tracePt t="196888" x="7207250" y="5899150"/>
          <p14:tracePt t="196905" x="7181850" y="5759450"/>
          <p14:tracePt t="196921" x="7099300" y="5562600"/>
          <p14:tracePt t="196938" x="6985000" y="5346700"/>
          <p14:tracePt t="196955" x="6902450" y="5232400"/>
          <p14:tracePt t="196971" x="6819900" y="5137150"/>
          <p14:tracePt t="196988" x="6711950" y="5029200"/>
          <p14:tracePt t="197005" x="6584950" y="4914900"/>
          <p14:tracePt t="197021" x="6477000" y="4775200"/>
          <p14:tracePt t="197038" x="6394450" y="4648200"/>
          <p14:tracePt t="197054" x="6362700" y="4483100"/>
          <p14:tracePt t="197072" x="6356350" y="4298950"/>
          <p14:tracePt t="197088" x="6356350" y="3994150"/>
          <p14:tracePt t="197105" x="6324600" y="3365500"/>
          <p14:tracePt t="197121" x="6280150" y="3143250"/>
          <p14:tracePt t="197138" x="6184900" y="2781300"/>
          <p14:tracePt t="197154" x="6032500" y="2324100"/>
          <p14:tracePt t="197171" x="5905500" y="2095500"/>
          <p14:tracePt t="197190" x="5816600" y="1955800"/>
          <p14:tracePt t="197204" x="5702300" y="1860550"/>
          <p14:tracePt t="197221" x="5568950" y="1778000"/>
          <p14:tracePt t="197237" x="5422900" y="1714500"/>
          <p14:tracePt t="197254" x="5257800" y="1663700"/>
          <p14:tracePt t="197271" x="5086350" y="1638300"/>
          <p14:tracePt t="197287" x="4895850" y="1619250"/>
          <p14:tracePt t="197304" x="4711700" y="1619250"/>
          <p14:tracePt t="197321" x="4546600" y="1644650"/>
          <p14:tracePt t="197338" x="4406900" y="1689100"/>
          <p14:tracePt t="197355" x="4286250" y="1752600"/>
          <p14:tracePt t="197371" x="4184650" y="1847850"/>
          <p14:tracePt t="197389" x="4070350" y="1987550"/>
          <p14:tracePt t="197404" x="3981450" y="2241550"/>
          <p14:tracePt t="197422" x="3956050" y="2616200"/>
          <p14:tracePt t="197440" x="4000500" y="3213100"/>
          <p14:tracePt t="197454" x="4203700" y="3752850"/>
          <p14:tracePt t="197471" x="4464050" y="4210050"/>
          <p14:tracePt t="197488" x="4730750" y="4603750"/>
          <p14:tracePt t="197505" x="4997450" y="4902200"/>
          <p14:tracePt t="197521" x="5181600" y="5048250"/>
          <p14:tracePt t="197538" x="5289550" y="5111750"/>
          <p14:tracePt t="197554" x="5327650" y="5124450"/>
          <p14:tracePt t="197572" x="5334000" y="5124450"/>
          <p14:tracePt t="197595" x="5334000" y="5118100"/>
          <p14:tracePt t="197654" x="5327650" y="5118100"/>
          <p14:tracePt t="197662" x="5302250" y="5118100"/>
          <p14:tracePt t="197671" x="5276850" y="5118100"/>
          <p14:tracePt t="197688" x="5226050" y="5118100"/>
          <p14:tracePt t="197704" x="5213350" y="51181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9051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623455" y="1285190"/>
            <a:ext cx="9750957" cy="50261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BB3032F8-2305-44F2-A62F-3DE4B4D31002}" type="slidenum">
              <a:rPr lang="en-US" sz="1600" smtClean="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2924888" y="1602718"/>
            <a:ext cx="5148087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حلقات النقاش</a:t>
            </a:r>
            <a:endParaRPr lang="en-US" sz="36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024738" y="2378370"/>
            <a:ext cx="9014983" cy="376116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lvl="0" indent="-457200" algn="justLow" rtl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ar-SA" sz="28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lvl="0" indent="-457200" algn="justLow" rtl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u="sng" dirty="0">
                <a:solidFill>
                  <a:srgbClr val="00B05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lang="en-US" sz="2800" b="1" u="sng" dirty="0">
                <a:solidFill>
                  <a:srgbClr val="00B05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u="sng" dirty="0">
                <a:solidFill>
                  <a:srgbClr val="00B05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</a:t>
            </a:r>
            <a:r>
              <a:rPr lang="ar-SA" sz="2800" b="1" dirty="0">
                <a:solidFill>
                  <a:srgbClr val="00B05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lvl="0" indent="-457200" algn="justLow" rtl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ar-SA" sz="28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</a:t>
            </a:r>
            <a:r>
              <a:rPr lang="ar-SA" sz="2800" b="1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النقاش</a:t>
            </a:r>
            <a:r>
              <a:rPr lang="ar-EG" sz="2800" b="1" dirty="0" smtClean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indent="-457200" algn="justLow" rtl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متوفر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</a:t>
            </a:r>
            <a:r>
              <a:rPr lang="ar-SA" sz="2800" b="1" u="sng" dirty="0" smtClean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ar-SA" sz="2800" b="1" u="sng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87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385"/>
    </mc:Choice>
    <mc:Fallback xmlns="">
      <p:transition spd="slow" advTm="2033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6" x="8115300" y="5969000"/>
          <p14:tracePt t="1532" x="8077200" y="5969000"/>
          <p14:tracePt t="1538" x="8007350" y="5975350"/>
          <p14:tracePt t="1554" x="7893050" y="6019800"/>
          <p14:tracePt t="1571" x="7848600" y="6076950"/>
          <p14:tracePt t="1587" x="7842250" y="6172200"/>
          <p14:tracePt t="1603" x="7886700" y="6267450"/>
          <p14:tracePt t="1622" x="7994650" y="6318250"/>
          <p14:tracePt t="1637" x="8140700" y="6362700"/>
          <p14:tracePt t="1656" x="8356600" y="6375400"/>
          <p14:tracePt t="1672" x="8382000" y="6375400"/>
          <p14:tracePt t="1688" x="8388350" y="6375400"/>
          <p14:tracePt t="1704" x="8388350" y="6350000"/>
          <p14:tracePt t="1722" x="8356600" y="6330950"/>
          <p14:tracePt t="1738" x="8331200" y="6330950"/>
          <p14:tracePt t="1755" x="8324850" y="6330950"/>
          <p14:tracePt t="1952" x="8318500" y="6330950"/>
          <p14:tracePt t="1958" x="8312150" y="6330950"/>
          <p14:tracePt t="1971" x="8293100" y="6330950"/>
          <p14:tracePt t="1988" x="8267700" y="6330950"/>
          <p14:tracePt t="2004" x="8255000" y="6330950"/>
          <p14:tracePt t="2022" x="8248650" y="6330950"/>
          <p14:tracePt t="6635" x="8261350" y="6324600"/>
          <p14:tracePt t="6648" x="8274050" y="6318250"/>
          <p14:tracePt t="6789" x="8274050" y="6311900"/>
          <p14:tracePt t="6796" x="8274050" y="6299200"/>
          <p14:tracePt t="6812" x="8274050" y="6286500"/>
          <p14:tracePt t="6826" x="8274050" y="6254750"/>
          <p14:tracePt t="6838" x="8274050" y="6184900"/>
          <p14:tracePt t="6855" x="8274050" y="6140450"/>
          <p14:tracePt t="6872" x="8274050" y="6064250"/>
          <p14:tracePt t="6887" x="8274050" y="6000750"/>
          <p14:tracePt t="6905" x="8274050" y="5937250"/>
          <p14:tracePt t="6921" x="8261350" y="5867400"/>
          <p14:tracePt t="6937" x="8191500" y="5746750"/>
          <p14:tracePt t="6955" x="8051800" y="5568950"/>
          <p14:tracePt t="6972" x="7835900" y="5353050"/>
          <p14:tracePt t="6990" x="7645400" y="5181600"/>
          <p14:tracePt t="7005" x="7556500" y="5054600"/>
          <p14:tracePt t="7021" x="7524750" y="5010150"/>
          <p14:tracePt t="7038" x="7512050" y="5010150"/>
          <p14:tracePt t="7055" x="7480300" y="5010150"/>
          <p14:tracePt t="7073" x="7454900" y="5010150"/>
          <p14:tracePt t="7088" x="7435850" y="5010150"/>
          <p14:tracePt t="7105" x="7385050" y="5029200"/>
          <p14:tracePt t="7121" x="7289800" y="5060950"/>
          <p14:tracePt t="7138" x="7124700" y="5111750"/>
          <p14:tracePt t="7155" x="6692900" y="5200650"/>
          <p14:tracePt t="7172" x="6477000" y="5232400"/>
          <p14:tracePt t="7188" x="6064250" y="5276850"/>
          <p14:tracePt t="7205" x="5429250" y="5321300"/>
          <p14:tracePt t="7222" x="5067300" y="5372100"/>
          <p14:tracePt t="7239" x="4832350" y="5384800"/>
          <p14:tracePt t="7255" x="4673600" y="5391150"/>
          <p14:tracePt t="7272" x="4552950" y="5397500"/>
          <p14:tracePt t="7288" x="4489450" y="5410200"/>
          <p14:tracePt t="7306" x="4470400" y="5416550"/>
          <p14:tracePt t="7322" x="4464050" y="5416550"/>
          <p14:tracePt t="7338" x="4457700" y="5416550"/>
          <p14:tracePt t="7355" x="4438650" y="5435600"/>
          <p14:tracePt t="7372" x="4381500" y="5486400"/>
          <p14:tracePt t="7390" x="4343400" y="5518150"/>
          <p14:tracePt t="7405" x="4298950" y="5549900"/>
          <p14:tracePt t="7421" x="4298950" y="5556250"/>
          <p14:tracePt t="7746" x="4305300" y="5556250"/>
          <p14:tracePt t="7753" x="4324350" y="5556250"/>
          <p14:tracePt t="7761" x="4349750" y="5556250"/>
          <p14:tracePt t="7772" x="4368800" y="5556250"/>
          <p14:tracePt t="7788" x="4375150" y="5549900"/>
          <p14:tracePt t="7819" x="4381500" y="5549900"/>
          <p14:tracePt t="7859" x="4375150" y="5549900"/>
          <p14:tracePt t="7868" x="4368800" y="5549900"/>
          <p14:tracePt t="7876" x="4362450" y="5549900"/>
          <p14:tracePt t="8959" x="4349750" y="5549900"/>
          <p14:tracePt t="8963" x="4318000" y="5549900"/>
          <p14:tracePt t="8971" x="4279900" y="5549900"/>
          <p14:tracePt t="8988" x="4235450" y="5556250"/>
          <p14:tracePt t="9004" x="4216400" y="5543550"/>
          <p14:tracePt t="9022" x="4216400" y="5480050"/>
          <p14:tracePt t="9039" x="4216400" y="5353050"/>
          <p14:tracePt t="9055" x="4241800" y="5175250"/>
          <p14:tracePt t="9072" x="4305300" y="5010150"/>
          <p14:tracePt t="9103" x="4349750" y="4959350"/>
          <p14:tracePt t="9110" x="4502150" y="4724400"/>
          <p14:tracePt t="9122" x="4597400" y="4552950"/>
          <p14:tracePt t="9138" x="4686300" y="4349750"/>
          <p14:tracePt t="9154" x="4737100" y="4171950"/>
          <p14:tracePt t="9172" x="4756150" y="4095750"/>
          <p14:tracePt t="9194" x="4768850" y="4000500"/>
          <p14:tracePt t="9204" x="4864100" y="3575050"/>
          <p14:tracePt t="9221" x="4946650" y="3219450"/>
          <p14:tracePt t="9238" x="4984750" y="3073400"/>
          <p14:tracePt t="9255" x="5029200" y="2933700"/>
          <p14:tracePt t="9272" x="5054600" y="2787650"/>
          <p14:tracePt t="9288" x="5060950" y="2660650"/>
          <p14:tracePt t="9305" x="5060950" y="2546350"/>
          <p14:tracePt t="9322" x="5060950" y="2470150"/>
          <p14:tracePt t="9339" x="5060950" y="2387600"/>
          <p14:tracePt t="9357" x="5060950" y="2247900"/>
          <p14:tracePt t="9374" x="5054600" y="2139950"/>
          <p14:tracePt t="9391" x="5048250" y="2038350"/>
          <p14:tracePt t="9407" x="5029200" y="1924050"/>
          <p14:tracePt t="9423" x="5016500" y="1816100"/>
          <p14:tracePt t="9439" x="4997450" y="1720850"/>
          <p14:tracePt t="9457" x="4984750" y="1625600"/>
          <p14:tracePt t="9473" x="4959350" y="1568450"/>
          <p14:tracePt t="9490" x="4933950" y="1536700"/>
          <p14:tracePt t="9505" x="4927600" y="1517650"/>
          <p14:tracePt t="9521" x="4908550" y="1504950"/>
          <p14:tracePt t="9539" x="4889500" y="1492250"/>
          <p14:tracePt t="9555" x="4864100" y="1473200"/>
          <p14:tracePt t="9572" x="4819650" y="1454150"/>
          <p14:tracePt t="9588" x="4794250" y="1447800"/>
          <p14:tracePt t="9607" x="4730750" y="1428750"/>
          <p14:tracePt t="9625" x="4660900" y="1422400"/>
          <p14:tracePt t="9641" x="4597400" y="1416050"/>
          <p14:tracePt t="9657" x="4552950" y="1416050"/>
          <p14:tracePt t="9672" x="4521200" y="1422400"/>
          <p14:tracePt t="9687" x="4495800" y="1454150"/>
          <p14:tracePt t="9704" x="4470400" y="1492250"/>
          <p14:tracePt t="9721" x="4438650" y="1549400"/>
          <p14:tracePt t="9738" x="4400550" y="1619250"/>
          <p14:tracePt t="9755" x="4368800" y="1701800"/>
          <p14:tracePt t="9772" x="4324350" y="1778000"/>
          <p14:tracePt t="9788" x="4286250" y="1860550"/>
          <p14:tracePt t="9805" x="4254500" y="1936750"/>
          <p14:tracePt t="9821" x="4222750" y="2012950"/>
          <p14:tracePt t="9838" x="4197350" y="2101850"/>
          <p14:tracePt t="9855" x="4184650" y="2190750"/>
          <p14:tracePt t="9873" x="4171950" y="2355850"/>
          <p14:tracePt t="9890" x="4159250" y="2489200"/>
          <p14:tracePt t="9907" x="4152900" y="2628900"/>
          <p14:tracePt t="9924" x="4152900" y="2762250"/>
          <p14:tracePt t="9943" x="4152900" y="2914650"/>
          <p14:tracePt t="9957" x="4152900" y="3067050"/>
          <p14:tracePt t="9973" x="4152900" y="3225800"/>
          <p14:tracePt t="9989" x="4152900" y="3384550"/>
          <p14:tracePt t="10006" x="4152900" y="3549650"/>
          <p14:tracePt t="10024" x="4152900" y="3714750"/>
          <p14:tracePt t="10039" x="4152900" y="3860800"/>
          <p14:tracePt t="10055" x="4152900" y="4032250"/>
          <p14:tracePt t="10072" x="4152900" y="4216400"/>
          <p14:tracePt t="10089" x="4152900" y="4400550"/>
          <p14:tracePt t="10105" x="4152900" y="4610100"/>
          <p14:tracePt t="10123" x="4171950" y="4775200"/>
          <p14:tracePt t="10139" x="4203700" y="4914900"/>
          <p14:tracePt t="10155" x="4216400" y="5041900"/>
          <p14:tracePt t="10171" x="4229100" y="5156200"/>
          <p14:tracePt t="10190" x="4235450" y="5257800"/>
          <p14:tracePt t="10207" x="4235450" y="5334000"/>
          <p14:tracePt t="10226" x="4241800" y="5378450"/>
          <p14:tracePt t="10397" x="4248150" y="5384800"/>
          <p14:tracePt t="10406" x="4248150" y="5397500"/>
          <p14:tracePt t="10426" x="4254500" y="5435600"/>
          <p14:tracePt t="10440" x="4254500" y="5467350"/>
          <p14:tracePt t="10457" x="4254500" y="5524500"/>
          <p14:tracePt t="10472" x="4254500" y="5568950"/>
          <p14:tracePt t="10490" x="4260850" y="5588000"/>
          <p14:tracePt t="10506" x="4267200" y="5594350"/>
          <p14:tracePt t="10522" x="4267200" y="5600700"/>
          <p14:tracePt t="10540" x="4267200" y="5607050"/>
          <p14:tracePt t="10557" x="4267200" y="5613400"/>
          <p14:tracePt t="10615" x="4267200" y="5619750"/>
          <p14:tracePt t="10629" x="4267200" y="5632450"/>
          <p14:tracePt t="10645" x="4267200" y="5638800"/>
          <p14:tracePt t="10687" x="4267200" y="5645150"/>
          <p14:tracePt t="10711" x="4267200" y="5651500"/>
          <p14:tracePt t="10719" x="4267200" y="5657850"/>
          <p14:tracePt t="10735" x="4267200" y="5676900"/>
          <p14:tracePt t="10742" x="4286250" y="5689600"/>
          <p14:tracePt t="10756" x="4292600" y="5702300"/>
          <p14:tracePt t="10772" x="4318000" y="5727700"/>
          <p14:tracePt t="10789" x="4349750" y="5765800"/>
          <p14:tracePt t="10805" x="4381500" y="5803900"/>
          <p14:tracePt t="10822" x="4394200" y="5822950"/>
          <p14:tracePt t="10840" x="4406900" y="5835650"/>
          <p14:tracePt t="10854" x="4406900" y="5842000"/>
          <p14:tracePt t="10872" x="4425950" y="5842000"/>
          <p14:tracePt t="10890" x="4451350" y="5842000"/>
          <p14:tracePt t="10905" x="4457700" y="5842000"/>
          <p14:tracePt t="21006" x="4445000" y="5842000"/>
          <p14:tracePt t="21008" x="4438650" y="5842000"/>
          <p14:tracePt t="21023" x="4337050" y="5842000"/>
          <p14:tracePt t="21038" x="4171950" y="5842000"/>
          <p14:tracePt t="21055" x="4000500" y="5829300"/>
          <p14:tracePt t="21072" x="4013200" y="5734050"/>
          <p14:tracePt t="21088" x="4343400" y="5568950"/>
          <p14:tracePt t="21105" x="5092700" y="5384800"/>
          <p14:tracePt t="21122" x="6070600" y="5264150"/>
          <p14:tracePt t="21138" x="7105650" y="5181600"/>
          <p14:tracePt t="21155" x="8096250" y="5073650"/>
          <p14:tracePt t="21172" x="8864600" y="5010150"/>
          <p14:tracePt t="21189" x="9296400" y="4997450"/>
          <p14:tracePt t="21205" x="9480550" y="4997450"/>
          <p14:tracePt t="21223" x="9525000" y="5003800"/>
          <p14:tracePt t="21291" x="9518650" y="5016500"/>
          <p14:tracePt t="21299" x="9499600" y="5022850"/>
          <p14:tracePt t="21308" x="9455150" y="5041900"/>
          <p14:tracePt t="21321" x="9398000" y="5054600"/>
          <p14:tracePt t="21339" x="9283700" y="5060950"/>
          <p14:tracePt t="21355" x="9042400" y="4940300"/>
          <p14:tracePt t="21372" x="8807450" y="4794250"/>
          <p14:tracePt t="21388" x="7861300" y="4178300"/>
          <p14:tracePt t="21405" x="7137400" y="3651250"/>
          <p14:tracePt t="21423" x="6661150" y="3238500"/>
          <p14:tracePt t="21438" x="6451600" y="2971800"/>
          <p14:tracePt t="21455" x="6388100" y="2844800"/>
          <p14:tracePt t="21472" x="6362700" y="2787650"/>
          <p14:tracePt t="21489" x="6350000" y="2774950"/>
          <p14:tracePt t="21520" x="6337300" y="2774950"/>
          <p14:tracePt t="21528" x="6318250" y="2781300"/>
          <p14:tracePt t="21538" x="6299200" y="2794000"/>
          <p14:tracePt t="21554" x="6261100" y="2794000"/>
          <p14:tracePt t="21571" x="6172200" y="2794000"/>
          <p14:tracePt t="21588" x="5988050" y="2774950"/>
          <p14:tracePt t="21605" x="5562600" y="2673350"/>
          <p14:tracePt t="21621" x="5124450" y="2590800"/>
          <p14:tracePt t="21639" x="4794250" y="2540000"/>
          <p14:tracePt t="21655" x="4572000" y="2514600"/>
          <p14:tracePt t="21671" x="4400550" y="2495550"/>
          <p14:tracePt t="21689" x="4267200" y="2489200"/>
          <p14:tracePt t="21705" x="4152900" y="2482850"/>
          <p14:tracePt t="21722" x="4032250" y="2470150"/>
          <p14:tracePt t="21739" x="3905250" y="2444750"/>
          <p14:tracePt t="21756" x="3778250" y="2425700"/>
          <p14:tracePt t="21772" x="3644900" y="2406650"/>
          <p14:tracePt t="21788" x="3536950" y="2387600"/>
          <p14:tracePt t="21804" x="3460750" y="2368550"/>
          <p14:tracePt t="21822" x="3435350" y="2355850"/>
          <p14:tracePt t="21855" x="3441700" y="2349500"/>
          <p14:tracePt t="21862" x="3460750" y="2336800"/>
          <p14:tracePt t="21872" x="3498850" y="2324100"/>
          <p14:tracePt t="21888" x="3536950" y="2317750"/>
          <p14:tracePt t="21905" x="3613150" y="2305050"/>
          <p14:tracePt t="21922" x="3733800" y="2286000"/>
          <p14:tracePt t="21938" x="3911600" y="2286000"/>
          <p14:tracePt t="21955" x="4108450" y="2286000"/>
          <p14:tracePt t="21972" x="4356100" y="2286000"/>
          <p14:tracePt t="21988" x="4616450" y="2286000"/>
          <p14:tracePt t="22005" x="4978400" y="2286000"/>
          <p14:tracePt t="22021" x="5257800" y="2286000"/>
          <p14:tracePt t="22039" x="5441950" y="2286000"/>
          <p14:tracePt t="22055" x="5549900" y="2286000"/>
          <p14:tracePt t="22072" x="5607050" y="2286000"/>
          <p14:tracePt t="22088" x="5645150" y="2286000"/>
          <p14:tracePt t="22105" x="5702300" y="2286000"/>
          <p14:tracePt t="22121" x="5778500" y="2286000"/>
          <p14:tracePt t="22138" x="5848350" y="2292350"/>
          <p14:tracePt t="22155" x="5924550" y="2298700"/>
          <p14:tracePt t="22172" x="5994400" y="2311400"/>
          <p14:tracePt t="22188" x="6026150" y="2330450"/>
          <p14:tracePt t="34282" x="6038850" y="2336800"/>
          <p14:tracePt t="34298" x="6064250" y="2355850"/>
          <p14:tracePt t="34308" x="6076950" y="2381250"/>
          <p14:tracePt t="34322" x="6096000" y="2419350"/>
          <p14:tracePt t="34338" x="6096000" y="2463800"/>
          <p14:tracePt t="34355" x="6019800" y="2514600"/>
          <p14:tracePt t="34372" x="5892800" y="2552700"/>
          <p14:tracePt t="34389" x="5676900" y="2597150"/>
          <p14:tracePt t="34405" x="5308600" y="2673350"/>
          <p14:tracePt t="34422" x="4940300" y="2724150"/>
          <p14:tracePt t="34439" x="4629150" y="2768600"/>
          <p14:tracePt t="34455" x="4406900" y="2787650"/>
          <p14:tracePt t="34472" x="4222750" y="2787650"/>
          <p14:tracePt t="34488" x="4064000" y="2787650"/>
          <p14:tracePt t="34505" x="3898900" y="2787650"/>
          <p14:tracePt t="34522" x="3752850" y="2787650"/>
          <p14:tracePt t="34538" x="3657600" y="2794000"/>
          <p14:tracePt t="34555" x="3619500" y="2800350"/>
          <p14:tracePt t="34571" x="3613150" y="2806700"/>
          <p14:tracePt t="34588" x="3606800" y="2813050"/>
          <p14:tracePt t="34614" x="3613150" y="2825750"/>
          <p14:tracePt t="34623" x="3625850" y="2825750"/>
          <p14:tracePt t="34638" x="3657600" y="2825750"/>
          <p14:tracePt t="34655" x="3886200" y="2825750"/>
          <p14:tracePt t="34671" x="3987800" y="2825750"/>
          <p14:tracePt t="34688" x="4267200" y="2825750"/>
          <p14:tracePt t="34705" x="4718050" y="2825750"/>
          <p14:tracePt t="34722" x="4902200" y="2825750"/>
          <p14:tracePt t="34739" x="5003800" y="2825750"/>
          <p14:tracePt t="34754" x="5060950" y="2825750"/>
          <p14:tracePt t="34771" x="5086350" y="2825750"/>
          <p14:tracePt t="34789" x="5092700" y="2825750"/>
          <p14:tracePt t="34843" x="5099050" y="2825750"/>
          <p14:tracePt t="34851" x="5111750" y="2825750"/>
          <p14:tracePt t="34867" x="5118100" y="2825750"/>
          <p14:tracePt t="34874" x="5124450" y="2825750"/>
          <p14:tracePt t="34888" x="5130800" y="2825750"/>
          <p14:tracePt t="34905" x="5137150" y="2825750"/>
          <p14:tracePt t="34949" x="5143500" y="2825750"/>
          <p14:tracePt t="34956" x="5149850" y="2825750"/>
          <p14:tracePt t="34972" x="5156200" y="2825750"/>
          <p14:tracePt t="34989" x="5162550" y="2825750"/>
          <p14:tracePt t="35005" x="5162550" y="2813050"/>
          <p14:tracePt t="55355" x="5187950" y="2813050"/>
          <p14:tracePt t="55366" x="5207000" y="2813050"/>
          <p14:tracePt t="55374" x="5226050" y="2813050"/>
          <p14:tracePt t="55389" x="5232400" y="2813050"/>
          <p14:tracePt t="55414" x="5207000" y="2813050"/>
          <p14:tracePt t="55421" x="5200650" y="2819400"/>
          <p14:tracePt t="55438" x="5175250" y="2851150"/>
          <p14:tracePt t="55455" x="5137150" y="2933700"/>
          <p14:tracePt t="55472" x="5118100" y="3048000"/>
          <p14:tracePt t="55488" x="5137150" y="3162300"/>
          <p14:tracePt t="55505" x="5194300" y="3263900"/>
          <p14:tracePt t="55522" x="5264150" y="3352800"/>
          <p14:tracePt t="55538" x="5372100" y="3429000"/>
          <p14:tracePt t="55555" x="5499100" y="3479800"/>
          <p14:tracePt t="55572" x="5619750" y="3511550"/>
          <p14:tracePt t="55589" x="5702300" y="3530600"/>
          <p14:tracePt t="55606" x="5721350" y="3543300"/>
          <p14:tracePt t="55621" x="5727700" y="3543300"/>
          <p14:tracePt t="55638" x="5727700" y="3562350"/>
          <p14:tracePt t="55655" x="5721350" y="3600450"/>
          <p14:tracePt t="55671" x="5702300" y="3613150"/>
          <p14:tracePt t="55688" x="5689600" y="3613150"/>
          <p14:tracePt t="55705" x="5683250" y="3613150"/>
          <p14:tracePt t="55722" x="5657850" y="3600450"/>
          <p14:tracePt t="55738" x="5645150" y="3594100"/>
          <p14:tracePt t="55755" x="5626100" y="3587750"/>
          <p14:tracePt t="55771" x="5600700" y="3587750"/>
          <p14:tracePt t="55788" x="5562600" y="3587750"/>
          <p14:tracePt t="55805" x="5511800" y="3587750"/>
          <p14:tracePt t="55822" x="5403850" y="3587750"/>
          <p14:tracePt t="55838" x="5276850" y="3587750"/>
          <p14:tracePt t="55856" x="5086350" y="3606800"/>
          <p14:tracePt t="55872" x="5029200" y="3613150"/>
          <p14:tracePt t="55888" x="4921250" y="3619500"/>
          <p14:tracePt t="55905" x="4819650" y="3638550"/>
          <p14:tracePt t="55923" x="4800600" y="3638550"/>
          <p14:tracePt t="55938" x="4794250" y="3638550"/>
          <p14:tracePt t="55955" x="4787900" y="3638550"/>
          <p14:tracePt t="55973" x="4775200" y="3644900"/>
          <p14:tracePt t="56004" x="4768850" y="3644900"/>
          <p14:tracePt t="56021" x="4768850" y="3651250"/>
          <p14:tracePt t="56044" x="4768850" y="3657600"/>
          <p14:tracePt t="56051" x="4768850" y="3663950"/>
          <p14:tracePt t="56060" x="4768850" y="3670300"/>
          <p14:tracePt t="56071" x="4768850" y="3689350"/>
          <p14:tracePt t="56088" x="4768850" y="3708400"/>
          <p14:tracePt t="56105" x="4775200" y="3721100"/>
          <p14:tracePt t="78112" x="4781550" y="3759200"/>
          <p14:tracePt t="78121" x="4800600" y="3784600"/>
          <p14:tracePt t="78142" x="4819650" y="3822700"/>
          <p14:tracePt t="78156" x="4889500" y="3886200"/>
          <p14:tracePt t="78172" x="4959350" y="3930650"/>
          <p14:tracePt t="78188" x="5060950" y="3975100"/>
          <p14:tracePt t="78204" x="5194300" y="4019550"/>
          <p14:tracePt t="78221" x="5314950" y="4044950"/>
          <p14:tracePt t="78239" x="5410200" y="4057650"/>
          <p14:tracePt t="78255" x="5480050" y="4057650"/>
          <p14:tracePt t="78272" x="5486400" y="4057650"/>
          <p14:tracePt t="78390" x="5486400" y="4064000"/>
          <p14:tracePt t="78398" x="5467350" y="4083050"/>
          <p14:tracePt t="78406" x="5441950" y="4108450"/>
          <p14:tracePt t="78422" x="5429250" y="4146550"/>
          <p14:tracePt t="78438" x="5410200" y="4178300"/>
          <p14:tracePt t="78455" x="5314950" y="4279900"/>
          <p14:tracePt t="78472" x="5213350" y="4324350"/>
          <p14:tracePt t="78489" x="5086350" y="4349750"/>
          <p14:tracePt t="78505" x="4914900" y="4375150"/>
          <p14:tracePt t="78522" x="4756150" y="4381500"/>
          <p14:tracePt t="78538" x="4610100" y="4381500"/>
          <p14:tracePt t="78555" x="4483100" y="4381500"/>
          <p14:tracePt t="78571" x="4368800" y="4381500"/>
          <p14:tracePt t="78588" x="4260850" y="4394200"/>
          <p14:tracePt t="78605" x="4171950" y="4406900"/>
          <p14:tracePt t="78622" x="4102100" y="4413250"/>
          <p14:tracePt t="78638" x="4064000" y="4425950"/>
          <p14:tracePt t="78734" x="4057650" y="4425950"/>
          <p14:tracePt t="78750" x="4044950" y="4419600"/>
          <p14:tracePt t="78758" x="4044950" y="4413250"/>
          <p14:tracePt t="78772" x="4032250" y="4406900"/>
          <p14:tracePt t="78789" x="4006850" y="4368800"/>
          <p14:tracePt t="78805" x="3975100" y="4330700"/>
          <p14:tracePt t="78821" x="3943350" y="4279900"/>
          <p14:tracePt t="78838" x="3917950" y="4248150"/>
          <p14:tracePt t="78855" x="3898900" y="4210050"/>
          <p14:tracePt t="151092" x="3873500" y="4222750"/>
          <p14:tracePt t="151114" x="3867150" y="4222750"/>
          <p14:tracePt t="151122" x="3657600" y="4343400"/>
          <p14:tracePt t="151139" x="3327400" y="4578350"/>
          <p14:tracePt t="151155" x="3276600" y="4635500"/>
          <p14:tracePt t="151171" x="3282950" y="4737100"/>
          <p14:tracePt t="151190" x="3352800" y="4762500"/>
          <p14:tracePt t="151269" x="3511550" y="4787900"/>
          <p14:tracePt t="151276" x="4254500" y="4832350"/>
          <p14:tracePt t="151291" x="4337050" y="4851400"/>
          <p14:tracePt t="151308" x="4159250" y="4864100"/>
          <p14:tracePt t="151321" x="3898900" y="4864100"/>
          <p14:tracePt t="151340" x="3898900" y="4883150"/>
          <p14:tracePt t="151356" x="3962400" y="4895850"/>
          <p14:tracePt t="151375" x="4737100" y="4984750"/>
          <p14:tracePt t="151388" x="5149850" y="5010150"/>
          <p14:tracePt t="151405" x="5988050" y="5073650"/>
          <p14:tracePt t="151421" x="6540500" y="5168900"/>
          <p14:tracePt t="151438" x="6756400" y="5232400"/>
          <p14:tracePt t="151454" x="6800850" y="5251450"/>
          <p14:tracePt t="151472" x="6800850" y="5264150"/>
          <p14:tracePt t="151504" x="6781800" y="5270500"/>
          <p14:tracePt t="151513" x="6743700" y="5276850"/>
          <p14:tracePt t="151521" x="6718300" y="5283200"/>
          <p14:tracePt t="151537" x="6629400" y="5308600"/>
          <p14:tracePt t="151554" x="6483350" y="5340350"/>
          <p14:tracePt t="151571" x="6324600" y="5365750"/>
          <p14:tracePt t="151587" x="6280150" y="5372100"/>
          <p14:tracePt t="151604" x="6273800" y="5372100"/>
          <p14:tracePt t="151621" x="6343650" y="5372100"/>
          <p14:tracePt t="151638" x="6521450" y="5372100"/>
          <p14:tracePt t="151655" x="6705600" y="5372100"/>
          <p14:tracePt t="151671" x="6800850" y="5372100"/>
          <p14:tracePt t="151702" x="6813550" y="5372100"/>
          <p14:tracePt t="151726" x="6807200" y="5372100"/>
          <p14:tracePt t="194048" x="6692900" y="5372100"/>
          <p14:tracePt t="194054" x="6680200" y="5372100"/>
          <p14:tracePt t="194072" x="6280150" y="5340350"/>
          <p14:tracePt t="194087" x="5499100" y="5289550"/>
          <p14:tracePt t="194104" x="4826000" y="5276850"/>
          <p14:tracePt t="194121" x="4451350" y="5276850"/>
          <p14:tracePt t="194139" x="4387850" y="5276850"/>
          <p14:tracePt t="194158" x="4432300" y="5276850"/>
          <p14:tracePt t="194171" x="4559300" y="5276850"/>
          <p14:tracePt t="194189" x="5130800" y="5276850"/>
          <p14:tracePt t="194205" x="5740400" y="5251450"/>
          <p14:tracePt t="194221" x="6191250" y="5232400"/>
          <p14:tracePt t="194238" x="6407150" y="5200650"/>
          <p14:tracePt t="194266" x="6394450" y="5200650"/>
          <p14:tracePt t="194275" x="6330950" y="5194300"/>
          <p14:tracePt t="194288" x="6203950" y="5194300"/>
          <p14:tracePt t="194305" x="5708650" y="5194300"/>
          <p14:tracePt t="194321" x="5289550" y="5194300"/>
          <p14:tracePt t="194338" x="5111750" y="5194300"/>
          <p14:tracePt t="194356" x="5099050" y="5194300"/>
          <p14:tracePt t="194371" x="5124450" y="5194300"/>
          <p14:tracePt t="194389" x="5238750" y="5200650"/>
          <p14:tracePt t="194405" x="5295900" y="5207000"/>
          <p14:tracePt t="194423" x="5410200" y="5238750"/>
          <p14:tracePt t="194438" x="5416550" y="5238750"/>
          <p14:tracePt t="195258" x="5429250" y="5257800"/>
          <p14:tracePt t="195265" x="5461000" y="5283200"/>
          <p14:tracePt t="195274" x="5473700" y="5295900"/>
          <p14:tracePt t="195288" x="5549900" y="5365750"/>
          <p14:tracePt t="195305" x="5613400" y="5410200"/>
          <p14:tracePt t="195322" x="5943600" y="5588000"/>
          <p14:tracePt t="195338" x="6076950" y="5657850"/>
          <p14:tracePt t="195355" x="6534150" y="5873750"/>
          <p14:tracePt t="195371" x="6781800" y="6007100"/>
          <p14:tracePt t="195388" x="6946900" y="6083300"/>
          <p14:tracePt t="195404" x="7029450" y="6134100"/>
          <p14:tracePt t="195428" x="7029450" y="6140450"/>
          <p14:tracePt t="195445" x="7029450" y="6146800"/>
          <p14:tracePt t="195455" x="7004050" y="6159500"/>
          <p14:tracePt t="195471" x="6946900" y="6159500"/>
          <p14:tracePt t="195488" x="6838950" y="6159500"/>
          <p14:tracePt t="195504" x="6699250" y="6159500"/>
          <p14:tracePt t="195521" x="6527800" y="6159500"/>
          <p14:tracePt t="195537" x="6362700" y="6159500"/>
          <p14:tracePt t="195555" x="6191250" y="6159500"/>
          <p14:tracePt t="195571" x="6051550" y="6146800"/>
          <p14:tracePt t="195588" x="5911850" y="6115050"/>
          <p14:tracePt t="195605" x="5772150" y="6096000"/>
          <p14:tracePt t="195622" x="5638800" y="6096000"/>
          <p14:tracePt t="195637" x="5511800" y="6096000"/>
          <p14:tracePt t="195655" x="5384800" y="6096000"/>
          <p14:tracePt t="195672" x="5289550" y="6089650"/>
          <p14:tracePt t="195688" x="5194300" y="6083300"/>
          <p14:tracePt t="195704" x="5111750" y="6083300"/>
          <p14:tracePt t="195722" x="5022850" y="6076950"/>
          <p14:tracePt t="195738" x="4959350" y="6076950"/>
          <p14:tracePt t="195754" x="4908550" y="6076950"/>
          <p14:tracePt t="195771" x="4902200" y="6076950"/>
          <p14:tracePt t="195813" x="4895850" y="6076950"/>
          <p14:tracePt t="195821" x="4889500" y="6070600"/>
          <p14:tracePt t="195829" x="4876800" y="6070600"/>
          <p14:tracePt t="195838" x="4864100" y="6070600"/>
          <p14:tracePt t="195854" x="4832350" y="6070600"/>
          <p14:tracePt t="195871" x="4787900" y="6064250"/>
          <p14:tracePt t="195888" x="4743450" y="6064250"/>
          <p14:tracePt t="195904" x="4654550" y="6064250"/>
          <p14:tracePt t="195921" x="4527550" y="6064250"/>
          <p14:tracePt t="195938" x="4394200" y="6064250"/>
          <p14:tracePt t="195955" x="4260850" y="6064250"/>
          <p14:tracePt t="195971" x="4133850" y="6064250"/>
          <p14:tracePt t="195988" x="4038600" y="6064250"/>
          <p14:tracePt t="196004" x="3962400" y="6064250"/>
          <p14:tracePt t="196021" x="3917950" y="6064250"/>
          <p14:tracePt t="196038" x="3911600" y="6064250"/>
          <p14:tracePt t="196054" x="3905250" y="6064250"/>
          <p14:tracePt t="196216" x="3917950" y="6064250"/>
          <p14:tracePt t="196222" x="3949700" y="6064250"/>
          <p14:tracePt t="196240" x="4032250" y="6064250"/>
          <p14:tracePt t="196255" x="4273550" y="6064250"/>
          <p14:tracePt t="196272" x="4743450" y="6064250"/>
          <p14:tracePt t="196287" x="5238750" y="6064250"/>
          <p14:tracePt t="196304" x="5670550" y="6064250"/>
          <p14:tracePt t="196322" x="6032500" y="6064250"/>
          <p14:tracePt t="196338" x="6261100" y="6064250"/>
          <p14:tracePt t="196355" x="6413500" y="6064250"/>
          <p14:tracePt t="196371" x="6515100" y="6064250"/>
          <p14:tracePt t="196388" x="6565900" y="6064250"/>
          <p14:tracePt t="196405" x="6584950" y="6064250"/>
          <p14:tracePt t="196421" x="6591300" y="6064250"/>
          <p14:tracePt t="196509" x="6597650" y="6064250"/>
          <p14:tracePt t="196542" x="6610350" y="6064250"/>
          <p14:tracePt t="196557" x="6616700" y="6064250"/>
          <p14:tracePt t="196566" x="6629400" y="6064250"/>
          <p14:tracePt t="196574" x="6642100" y="6064250"/>
          <p14:tracePt t="196588" x="6648450" y="6064250"/>
          <p14:tracePt t="196605" x="6699250" y="6057900"/>
          <p14:tracePt t="196623" x="6775450" y="6051550"/>
          <p14:tracePt t="196639" x="6851650" y="6045200"/>
          <p14:tracePt t="196655" x="6953250" y="6045200"/>
          <p14:tracePt t="196671" x="7004050" y="6045200"/>
          <p14:tracePt t="196688" x="7080250" y="6045200"/>
          <p14:tracePt t="196829" x="7092950" y="6045200"/>
          <p14:tracePt t="196836" x="7124700" y="6045200"/>
          <p14:tracePt t="196844" x="7162800" y="6026150"/>
          <p14:tracePt t="196856" x="7188200" y="6000750"/>
          <p14:tracePt t="196872" x="7207250" y="5949950"/>
          <p14:tracePt t="196888" x="7207250" y="5899150"/>
          <p14:tracePt t="196905" x="7181850" y="5759450"/>
          <p14:tracePt t="196921" x="7099300" y="5562600"/>
          <p14:tracePt t="196938" x="6985000" y="5346700"/>
          <p14:tracePt t="196955" x="6902450" y="5232400"/>
          <p14:tracePt t="196971" x="6819900" y="5137150"/>
          <p14:tracePt t="196988" x="6711950" y="5029200"/>
          <p14:tracePt t="197005" x="6584950" y="4914900"/>
          <p14:tracePt t="197021" x="6477000" y="4775200"/>
          <p14:tracePt t="197038" x="6394450" y="4648200"/>
          <p14:tracePt t="197054" x="6362700" y="4483100"/>
          <p14:tracePt t="197072" x="6356350" y="4298950"/>
          <p14:tracePt t="197088" x="6356350" y="3994150"/>
          <p14:tracePt t="197105" x="6324600" y="3365500"/>
          <p14:tracePt t="197121" x="6280150" y="3143250"/>
          <p14:tracePt t="197138" x="6184900" y="2781300"/>
          <p14:tracePt t="197154" x="6032500" y="2324100"/>
          <p14:tracePt t="197171" x="5905500" y="2095500"/>
          <p14:tracePt t="197190" x="5816600" y="1955800"/>
          <p14:tracePt t="197204" x="5702300" y="1860550"/>
          <p14:tracePt t="197221" x="5568950" y="1778000"/>
          <p14:tracePt t="197237" x="5422900" y="1714500"/>
          <p14:tracePt t="197254" x="5257800" y="1663700"/>
          <p14:tracePt t="197271" x="5086350" y="1638300"/>
          <p14:tracePt t="197287" x="4895850" y="1619250"/>
          <p14:tracePt t="197304" x="4711700" y="1619250"/>
          <p14:tracePt t="197321" x="4546600" y="1644650"/>
          <p14:tracePt t="197338" x="4406900" y="1689100"/>
          <p14:tracePt t="197355" x="4286250" y="1752600"/>
          <p14:tracePt t="197371" x="4184650" y="1847850"/>
          <p14:tracePt t="197389" x="4070350" y="1987550"/>
          <p14:tracePt t="197404" x="3981450" y="2241550"/>
          <p14:tracePt t="197422" x="3956050" y="2616200"/>
          <p14:tracePt t="197440" x="4000500" y="3213100"/>
          <p14:tracePt t="197454" x="4203700" y="3752850"/>
          <p14:tracePt t="197471" x="4464050" y="4210050"/>
          <p14:tracePt t="197488" x="4730750" y="4603750"/>
          <p14:tracePt t="197505" x="4997450" y="4902200"/>
          <p14:tracePt t="197521" x="5181600" y="5048250"/>
          <p14:tracePt t="197538" x="5289550" y="5111750"/>
          <p14:tracePt t="197554" x="5327650" y="5124450"/>
          <p14:tracePt t="197572" x="5334000" y="5124450"/>
          <p14:tracePt t="197595" x="5334000" y="5118100"/>
          <p14:tracePt t="197654" x="5327650" y="5118100"/>
          <p14:tracePt t="197662" x="5302250" y="5118100"/>
          <p14:tracePt t="197671" x="5276850" y="5118100"/>
          <p14:tracePt t="197688" x="5226050" y="5118100"/>
          <p14:tracePt t="197704" x="5213350" y="51181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9051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623455" y="1285190"/>
            <a:ext cx="9750957" cy="50261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BB3032F8-2305-44F2-A62F-3DE4B4D31002}" type="slidenum">
              <a:rPr lang="en-US" sz="1600" smtClean="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2924888" y="1602718"/>
            <a:ext cx="5148087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الاختبارات القصيرة</a:t>
            </a:r>
          </a:p>
        </p:txBody>
      </p:sp>
      <p:sp>
        <p:nvSpPr>
          <p:cNvPr id="9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024738" y="2493338"/>
            <a:ext cx="9014983" cy="35010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lvl="0" indent="-457200" algn="justLow" rtl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ar-SA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lang="ar-SA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lang="ar-SA" sz="2400" b="1" dirty="0">
              <a:solidFill>
                <a:prstClr val="black">
                  <a:lumMod val="60000"/>
                  <a:lumOff val="40000"/>
                </a:prst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lvl="0" indent="-457200" algn="justLow" rtl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ar-SA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lang="ar-SA" sz="2400" b="1" dirty="0">
                <a:solidFill>
                  <a:srgbClr val="FF9518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</a:t>
            </a:r>
            <a:r>
              <a:rPr lang="ar-SA" sz="2400" b="1" dirty="0" smtClean="0">
                <a:solidFill>
                  <a:srgbClr val="FF9518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).</a:t>
            </a:r>
            <a:endParaRPr lang="ar-EG" sz="2400" b="1" dirty="0" smtClean="0">
              <a:solidFill>
                <a:srgbClr val="FF9518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4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4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</a:t>
            </a:r>
            <a:r>
              <a:rPr lang="ar-SA" sz="2400" b="1" u="sng" dirty="0" smtClean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مساء</a:t>
            </a:r>
            <a:r>
              <a:rPr lang="ar-EG" sz="2400" b="1" u="sng" dirty="0" smtClean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ً</a:t>
            </a:r>
            <a:r>
              <a:rPr lang="ar-SA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</a:t>
            </a:r>
            <a:r>
              <a:rPr lang="ar-SA" sz="24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9 مساءً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</a:t>
            </a:r>
            <a:r>
              <a:rPr lang="ar-SA" sz="2400" b="1" dirty="0" smtClean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المكرمة</a:t>
            </a:r>
            <a:endParaRPr lang="ar-SA" sz="24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04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385"/>
    </mc:Choice>
    <mc:Fallback xmlns="">
      <p:transition spd="slow" advTm="2033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6" x="8115300" y="5969000"/>
          <p14:tracePt t="1532" x="8077200" y="5969000"/>
          <p14:tracePt t="1538" x="8007350" y="5975350"/>
          <p14:tracePt t="1554" x="7893050" y="6019800"/>
          <p14:tracePt t="1571" x="7848600" y="6076950"/>
          <p14:tracePt t="1587" x="7842250" y="6172200"/>
          <p14:tracePt t="1603" x="7886700" y="6267450"/>
          <p14:tracePt t="1622" x="7994650" y="6318250"/>
          <p14:tracePt t="1637" x="8140700" y="6362700"/>
          <p14:tracePt t="1656" x="8356600" y="6375400"/>
          <p14:tracePt t="1672" x="8382000" y="6375400"/>
          <p14:tracePt t="1688" x="8388350" y="6375400"/>
          <p14:tracePt t="1704" x="8388350" y="6350000"/>
          <p14:tracePt t="1722" x="8356600" y="6330950"/>
          <p14:tracePt t="1738" x="8331200" y="6330950"/>
          <p14:tracePt t="1755" x="8324850" y="6330950"/>
          <p14:tracePt t="1952" x="8318500" y="6330950"/>
          <p14:tracePt t="1958" x="8312150" y="6330950"/>
          <p14:tracePt t="1971" x="8293100" y="6330950"/>
          <p14:tracePt t="1988" x="8267700" y="6330950"/>
          <p14:tracePt t="2004" x="8255000" y="6330950"/>
          <p14:tracePt t="2022" x="8248650" y="6330950"/>
          <p14:tracePt t="6635" x="8261350" y="6324600"/>
          <p14:tracePt t="6648" x="8274050" y="6318250"/>
          <p14:tracePt t="6789" x="8274050" y="6311900"/>
          <p14:tracePt t="6796" x="8274050" y="6299200"/>
          <p14:tracePt t="6812" x="8274050" y="6286500"/>
          <p14:tracePt t="6826" x="8274050" y="6254750"/>
          <p14:tracePt t="6838" x="8274050" y="6184900"/>
          <p14:tracePt t="6855" x="8274050" y="6140450"/>
          <p14:tracePt t="6872" x="8274050" y="6064250"/>
          <p14:tracePt t="6887" x="8274050" y="6000750"/>
          <p14:tracePt t="6905" x="8274050" y="5937250"/>
          <p14:tracePt t="6921" x="8261350" y="5867400"/>
          <p14:tracePt t="6937" x="8191500" y="5746750"/>
          <p14:tracePt t="6955" x="8051800" y="5568950"/>
          <p14:tracePt t="6972" x="7835900" y="5353050"/>
          <p14:tracePt t="6990" x="7645400" y="5181600"/>
          <p14:tracePt t="7005" x="7556500" y="5054600"/>
          <p14:tracePt t="7021" x="7524750" y="5010150"/>
          <p14:tracePt t="7038" x="7512050" y="5010150"/>
          <p14:tracePt t="7055" x="7480300" y="5010150"/>
          <p14:tracePt t="7073" x="7454900" y="5010150"/>
          <p14:tracePt t="7088" x="7435850" y="5010150"/>
          <p14:tracePt t="7105" x="7385050" y="5029200"/>
          <p14:tracePt t="7121" x="7289800" y="5060950"/>
          <p14:tracePt t="7138" x="7124700" y="5111750"/>
          <p14:tracePt t="7155" x="6692900" y="5200650"/>
          <p14:tracePt t="7172" x="6477000" y="5232400"/>
          <p14:tracePt t="7188" x="6064250" y="5276850"/>
          <p14:tracePt t="7205" x="5429250" y="5321300"/>
          <p14:tracePt t="7222" x="5067300" y="5372100"/>
          <p14:tracePt t="7239" x="4832350" y="5384800"/>
          <p14:tracePt t="7255" x="4673600" y="5391150"/>
          <p14:tracePt t="7272" x="4552950" y="5397500"/>
          <p14:tracePt t="7288" x="4489450" y="5410200"/>
          <p14:tracePt t="7306" x="4470400" y="5416550"/>
          <p14:tracePt t="7322" x="4464050" y="5416550"/>
          <p14:tracePt t="7338" x="4457700" y="5416550"/>
          <p14:tracePt t="7355" x="4438650" y="5435600"/>
          <p14:tracePt t="7372" x="4381500" y="5486400"/>
          <p14:tracePt t="7390" x="4343400" y="5518150"/>
          <p14:tracePt t="7405" x="4298950" y="5549900"/>
          <p14:tracePt t="7421" x="4298950" y="5556250"/>
          <p14:tracePt t="7746" x="4305300" y="5556250"/>
          <p14:tracePt t="7753" x="4324350" y="5556250"/>
          <p14:tracePt t="7761" x="4349750" y="5556250"/>
          <p14:tracePt t="7772" x="4368800" y="5556250"/>
          <p14:tracePt t="7788" x="4375150" y="5549900"/>
          <p14:tracePt t="7819" x="4381500" y="5549900"/>
          <p14:tracePt t="7859" x="4375150" y="5549900"/>
          <p14:tracePt t="7868" x="4368800" y="5549900"/>
          <p14:tracePt t="7876" x="4362450" y="5549900"/>
          <p14:tracePt t="8959" x="4349750" y="5549900"/>
          <p14:tracePt t="8963" x="4318000" y="5549900"/>
          <p14:tracePt t="8971" x="4279900" y="5549900"/>
          <p14:tracePt t="8988" x="4235450" y="5556250"/>
          <p14:tracePt t="9004" x="4216400" y="5543550"/>
          <p14:tracePt t="9022" x="4216400" y="5480050"/>
          <p14:tracePt t="9039" x="4216400" y="5353050"/>
          <p14:tracePt t="9055" x="4241800" y="5175250"/>
          <p14:tracePt t="9072" x="4305300" y="5010150"/>
          <p14:tracePt t="9103" x="4349750" y="4959350"/>
          <p14:tracePt t="9110" x="4502150" y="4724400"/>
          <p14:tracePt t="9122" x="4597400" y="4552950"/>
          <p14:tracePt t="9138" x="4686300" y="4349750"/>
          <p14:tracePt t="9154" x="4737100" y="4171950"/>
          <p14:tracePt t="9172" x="4756150" y="4095750"/>
          <p14:tracePt t="9194" x="4768850" y="4000500"/>
          <p14:tracePt t="9204" x="4864100" y="3575050"/>
          <p14:tracePt t="9221" x="4946650" y="3219450"/>
          <p14:tracePt t="9238" x="4984750" y="3073400"/>
          <p14:tracePt t="9255" x="5029200" y="2933700"/>
          <p14:tracePt t="9272" x="5054600" y="2787650"/>
          <p14:tracePt t="9288" x="5060950" y="2660650"/>
          <p14:tracePt t="9305" x="5060950" y="2546350"/>
          <p14:tracePt t="9322" x="5060950" y="2470150"/>
          <p14:tracePt t="9339" x="5060950" y="2387600"/>
          <p14:tracePt t="9357" x="5060950" y="2247900"/>
          <p14:tracePt t="9374" x="5054600" y="2139950"/>
          <p14:tracePt t="9391" x="5048250" y="2038350"/>
          <p14:tracePt t="9407" x="5029200" y="1924050"/>
          <p14:tracePt t="9423" x="5016500" y="1816100"/>
          <p14:tracePt t="9439" x="4997450" y="1720850"/>
          <p14:tracePt t="9457" x="4984750" y="1625600"/>
          <p14:tracePt t="9473" x="4959350" y="1568450"/>
          <p14:tracePt t="9490" x="4933950" y="1536700"/>
          <p14:tracePt t="9505" x="4927600" y="1517650"/>
          <p14:tracePt t="9521" x="4908550" y="1504950"/>
          <p14:tracePt t="9539" x="4889500" y="1492250"/>
          <p14:tracePt t="9555" x="4864100" y="1473200"/>
          <p14:tracePt t="9572" x="4819650" y="1454150"/>
          <p14:tracePt t="9588" x="4794250" y="1447800"/>
          <p14:tracePt t="9607" x="4730750" y="1428750"/>
          <p14:tracePt t="9625" x="4660900" y="1422400"/>
          <p14:tracePt t="9641" x="4597400" y="1416050"/>
          <p14:tracePt t="9657" x="4552950" y="1416050"/>
          <p14:tracePt t="9672" x="4521200" y="1422400"/>
          <p14:tracePt t="9687" x="4495800" y="1454150"/>
          <p14:tracePt t="9704" x="4470400" y="1492250"/>
          <p14:tracePt t="9721" x="4438650" y="1549400"/>
          <p14:tracePt t="9738" x="4400550" y="1619250"/>
          <p14:tracePt t="9755" x="4368800" y="1701800"/>
          <p14:tracePt t="9772" x="4324350" y="1778000"/>
          <p14:tracePt t="9788" x="4286250" y="1860550"/>
          <p14:tracePt t="9805" x="4254500" y="1936750"/>
          <p14:tracePt t="9821" x="4222750" y="2012950"/>
          <p14:tracePt t="9838" x="4197350" y="2101850"/>
          <p14:tracePt t="9855" x="4184650" y="2190750"/>
          <p14:tracePt t="9873" x="4171950" y="2355850"/>
          <p14:tracePt t="9890" x="4159250" y="2489200"/>
          <p14:tracePt t="9907" x="4152900" y="2628900"/>
          <p14:tracePt t="9924" x="4152900" y="2762250"/>
          <p14:tracePt t="9943" x="4152900" y="2914650"/>
          <p14:tracePt t="9957" x="4152900" y="3067050"/>
          <p14:tracePt t="9973" x="4152900" y="3225800"/>
          <p14:tracePt t="9989" x="4152900" y="3384550"/>
          <p14:tracePt t="10006" x="4152900" y="3549650"/>
          <p14:tracePt t="10024" x="4152900" y="3714750"/>
          <p14:tracePt t="10039" x="4152900" y="3860800"/>
          <p14:tracePt t="10055" x="4152900" y="4032250"/>
          <p14:tracePt t="10072" x="4152900" y="4216400"/>
          <p14:tracePt t="10089" x="4152900" y="4400550"/>
          <p14:tracePt t="10105" x="4152900" y="4610100"/>
          <p14:tracePt t="10123" x="4171950" y="4775200"/>
          <p14:tracePt t="10139" x="4203700" y="4914900"/>
          <p14:tracePt t="10155" x="4216400" y="5041900"/>
          <p14:tracePt t="10171" x="4229100" y="5156200"/>
          <p14:tracePt t="10190" x="4235450" y="5257800"/>
          <p14:tracePt t="10207" x="4235450" y="5334000"/>
          <p14:tracePt t="10226" x="4241800" y="5378450"/>
          <p14:tracePt t="10397" x="4248150" y="5384800"/>
          <p14:tracePt t="10406" x="4248150" y="5397500"/>
          <p14:tracePt t="10426" x="4254500" y="5435600"/>
          <p14:tracePt t="10440" x="4254500" y="5467350"/>
          <p14:tracePt t="10457" x="4254500" y="5524500"/>
          <p14:tracePt t="10472" x="4254500" y="5568950"/>
          <p14:tracePt t="10490" x="4260850" y="5588000"/>
          <p14:tracePt t="10506" x="4267200" y="5594350"/>
          <p14:tracePt t="10522" x="4267200" y="5600700"/>
          <p14:tracePt t="10540" x="4267200" y="5607050"/>
          <p14:tracePt t="10557" x="4267200" y="5613400"/>
          <p14:tracePt t="10615" x="4267200" y="5619750"/>
          <p14:tracePt t="10629" x="4267200" y="5632450"/>
          <p14:tracePt t="10645" x="4267200" y="5638800"/>
          <p14:tracePt t="10687" x="4267200" y="5645150"/>
          <p14:tracePt t="10711" x="4267200" y="5651500"/>
          <p14:tracePt t="10719" x="4267200" y="5657850"/>
          <p14:tracePt t="10735" x="4267200" y="5676900"/>
          <p14:tracePt t="10742" x="4286250" y="5689600"/>
          <p14:tracePt t="10756" x="4292600" y="5702300"/>
          <p14:tracePt t="10772" x="4318000" y="5727700"/>
          <p14:tracePt t="10789" x="4349750" y="5765800"/>
          <p14:tracePt t="10805" x="4381500" y="5803900"/>
          <p14:tracePt t="10822" x="4394200" y="5822950"/>
          <p14:tracePt t="10840" x="4406900" y="5835650"/>
          <p14:tracePt t="10854" x="4406900" y="5842000"/>
          <p14:tracePt t="10872" x="4425950" y="5842000"/>
          <p14:tracePt t="10890" x="4451350" y="5842000"/>
          <p14:tracePt t="10905" x="4457700" y="5842000"/>
          <p14:tracePt t="21006" x="4445000" y="5842000"/>
          <p14:tracePt t="21008" x="4438650" y="5842000"/>
          <p14:tracePt t="21023" x="4337050" y="5842000"/>
          <p14:tracePt t="21038" x="4171950" y="5842000"/>
          <p14:tracePt t="21055" x="4000500" y="5829300"/>
          <p14:tracePt t="21072" x="4013200" y="5734050"/>
          <p14:tracePt t="21088" x="4343400" y="5568950"/>
          <p14:tracePt t="21105" x="5092700" y="5384800"/>
          <p14:tracePt t="21122" x="6070600" y="5264150"/>
          <p14:tracePt t="21138" x="7105650" y="5181600"/>
          <p14:tracePt t="21155" x="8096250" y="5073650"/>
          <p14:tracePt t="21172" x="8864600" y="5010150"/>
          <p14:tracePt t="21189" x="9296400" y="4997450"/>
          <p14:tracePt t="21205" x="9480550" y="4997450"/>
          <p14:tracePt t="21223" x="9525000" y="5003800"/>
          <p14:tracePt t="21291" x="9518650" y="5016500"/>
          <p14:tracePt t="21299" x="9499600" y="5022850"/>
          <p14:tracePt t="21308" x="9455150" y="5041900"/>
          <p14:tracePt t="21321" x="9398000" y="5054600"/>
          <p14:tracePt t="21339" x="9283700" y="5060950"/>
          <p14:tracePt t="21355" x="9042400" y="4940300"/>
          <p14:tracePt t="21372" x="8807450" y="4794250"/>
          <p14:tracePt t="21388" x="7861300" y="4178300"/>
          <p14:tracePt t="21405" x="7137400" y="3651250"/>
          <p14:tracePt t="21423" x="6661150" y="3238500"/>
          <p14:tracePt t="21438" x="6451600" y="2971800"/>
          <p14:tracePt t="21455" x="6388100" y="2844800"/>
          <p14:tracePt t="21472" x="6362700" y="2787650"/>
          <p14:tracePt t="21489" x="6350000" y="2774950"/>
          <p14:tracePt t="21520" x="6337300" y="2774950"/>
          <p14:tracePt t="21528" x="6318250" y="2781300"/>
          <p14:tracePt t="21538" x="6299200" y="2794000"/>
          <p14:tracePt t="21554" x="6261100" y="2794000"/>
          <p14:tracePt t="21571" x="6172200" y="2794000"/>
          <p14:tracePt t="21588" x="5988050" y="2774950"/>
          <p14:tracePt t="21605" x="5562600" y="2673350"/>
          <p14:tracePt t="21621" x="5124450" y="2590800"/>
          <p14:tracePt t="21639" x="4794250" y="2540000"/>
          <p14:tracePt t="21655" x="4572000" y="2514600"/>
          <p14:tracePt t="21671" x="4400550" y="2495550"/>
          <p14:tracePt t="21689" x="4267200" y="2489200"/>
          <p14:tracePt t="21705" x="4152900" y="2482850"/>
          <p14:tracePt t="21722" x="4032250" y="2470150"/>
          <p14:tracePt t="21739" x="3905250" y="2444750"/>
          <p14:tracePt t="21756" x="3778250" y="2425700"/>
          <p14:tracePt t="21772" x="3644900" y="2406650"/>
          <p14:tracePt t="21788" x="3536950" y="2387600"/>
          <p14:tracePt t="21804" x="3460750" y="2368550"/>
          <p14:tracePt t="21822" x="3435350" y="2355850"/>
          <p14:tracePt t="21855" x="3441700" y="2349500"/>
          <p14:tracePt t="21862" x="3460750" y="2336800"/>
          <p14:tracePt t="21872" x="3498850" y="2324100"/>
          <p14:tracePt t="21888" x="3536950" y="2317750"/>
          <p14:tracePt t="21905" x="3613150" y="2305050"/>
          <p14:tracePt t="21922" x="3733800" y="2286000"/>
          <p14:tracePt t="21938" x="3911600" y="2286000"/>
          <p14:tracePt t="21955" x="4108450" y="2286000"/>
          <p14:tracePt t="21972" x="4356100" y="2286000"/>
          <p14:tracePt t="21988" x="4616450" y="2286000"/>
          <p14:tracePt t="22005" x="4978400" y="2286000"/>
          <p14:tracePt t="22021" x="5257800" y="2286000"/>
          <p14:tracePt t="22039" x="5441950" y="2286000"/>
          <p14:tracePt t="22055" x="5549900" y="2286000"/>
          <p14:tracePt t="22072" x="5607050" y="2286000"/>
          <p14:tracePt t="22088" x="5645150" y="2286000"/>
          <p14:tracePt t="22105" x="5702300" y="2286000"/>
          <p14:tracePt t="22121" x="5778500" y="2286000"/>
          <p14:tracePt t="22138" x="5848350" y="2292350"/>
          <p14:tracePt t="22155" x="5924550" y="2298700"/>
          <p14:tracePt t="22172" x="5994400" y="2311400"/>
          <p14:tracePt t="22188" x="6026150" y="2330450"/>
          <p14:tracePt t="34282" x="6038850" y="2336800"/>
          <p14:tracePt t="34298" x="6064250" y="2355850"/>
          <p14:tracePt t="34308" x="6076950" y="2381250"/>
          <p14:tracePt t="34322" x="6096000" y="2419350"/>
          <p14:tracePt t="34338" x="6096000" y="2463800"/>
          <p14:tracePt t="34355" x="6019800" y="2514600"/>
          <p14:tracePt t="34372" x="5892800" y="2552700"/>
          <p14:tracePt t="34389" x="5676900" y="2597150"/>
          <p14:tracePt t="34405" x="5308600" y="2673350"/>
          <p14:tracePt t="34422" x="4940300" y="2724150"/>
          <p14:tracePt t="34439" x="4629150" y="2768600"/>
          <p14:tracePt t="34455" x="4406900" y="2787650"/>
          <p14:tracePt t="34472" x="4222750" y="2787650"/>
          <p14:tracePt t="34488" x="4064000" y="2787650"/>
          <p14:tracePt t="34505" x="3898900" y="2787650"/>
          <p14:tracePt t="34522" x="3752850" y="2787650"/>
          <p14:tracePt t="34538" x="3657600" y="2794000"/>
          <p14:tracePt t="34555" x="3619500" y="2800350"/>
          <p14:tracePt t="34571" x="3613150" y="2806700"/>
          <p14:tracePt t="34588" x="3606800" y="2813050"/>
          <p14:tracePt t="34614" x="3613150" y="2825750"/>
          <p14:tracePt t="34623" x="3625850" y="2825750"/>
          <p14:tracePt t="34638" x="3657600" y="2825750"/>
          <p14:tracePt t="34655" x="3886200" y="2825750"/>
          <p14:tracePt t="34671" x="3987800" y="2825750"/>
          <p14:tracePt t="34688" x="4267200" y="2825750"/>
          <p14:tracePt t="34705" x="4718050" y="2825750"/>
          <p14:tracePt t="34722" x="4902200" y="2825750"/>
          <p14:tracePt t="34739" x="5003800" y="2825750"/>
          <p14:tracePt t="34754" x="5060950" y="2825750"/>
          <p14:tracePt t="34771" x="5086350" y="2825750"/>
          <p14:tracePt t="34789" x="5092700" y="2825750"/>
          <p14:tracePt t="34843" x="5099050" y="2825750"/>
          <p14:tracePt t="34851" x="5111750" y="2825750"/>
          <p14:tracePt t="34867" x="5118100" y="2825750"/>
          <p14:tracePt t="34874" x="5124450" y="2825750"/>
          <p14:tracePt t="34888" x="5130800" y="2825750"/>
          <p14:tracePt t="34905" x="5137150" y="2825750"/>
          <p14:tracePt t="34949" x="5143500" y="2825750"/>
          <p14:tracePt t="34956" x="5149850" y="2825750"/>
          <p14:tracePt t="34972" x="5156200" y="2825750"/>
          <p14:tracePt t="34989" x="5162550" y="2825750"/>
          <p14:tracePt t="35005" x="5162550" y="2813050"/>
          <p14:tracePt t="55355" x="5187950" y="2813050"/>
          <p14:tracePt t="55366" x="5207000" y="2813050"/>
          <p14:tracePt t="55374" x="5226050" y="2813050"/>
          <p14:tracePt t="55389" x="5232400" y="2813050"/>
          <p14:tracePt t="55414" x="5207000" y="2813050"/>
          <p14:tracePt t="55421" x="5200650" y="2819400"/>
          <p14:tracePt t="55438" x="5175250" y="2851150"/>
          <p14:tracePt t="55455" x="5137150" y="2933700"/>
          <p14:tracePt t="55472" x="5118100" y="3048000"/>
          <p14:tracePt t="55488" x="5137150" y="3162300"/>
          <p14:tracePt t="55505" x="5194300" y="3263900"/>
          <p14:tracePt t="55522" x="5264150" y="3352800"/>
          <p14:tracePt t="55538" x="5372100" y="3429000"/>
          <p14:tracePt t="55555" x="5499100" y="3479800"/>
          <p14:tracePt t="55572" x="5619750" y="3511550"/>
          <p14:tracePt t="55589" x="5702300" y="3530600"/>
          <p14:tracePt t="55606" x="5721350" y="3543300"/>
          <p14:tracePt t="55621" x="5727700" y="3543300"/>
          <p14:tracePt t="55638" x="5727700" y="3562350"/>
          <p14:tracePt t="55655" x="5721350" y="3600450"/>
          <p14:tracePt t="55671" x="5702300" y="3613150"/>
          <p14:tracePt t="55688" x="5689600" y="3613150"/>
          <p14:tracePt t="55705" x="5683250" y="3613150"/>
          <p14:tracePt t="55722" x="5657850" y="3600450"/>
          <p14:tracePt t="55738" x="5645150" y="3594100"/>
          <p14:tracePt t="55755" x="5626100" y="3587750"/>
          <p14:tracePt t="55771" x="5600700" y="3587750"/>
          <p14:tracePt t="55788" x="5562600" y="3587750"/>
          <p14:tracePt t="55805" x="5511800" y="3587750"/>
          <p14:tracePt t="55822" x="5403850" y="3587750"/>
          <p14:tracePt t="55838" x="5276850" y="3587750"/>
          <p14:tracePt t="55856" x="5086350" y="3606800"/>
          <p14:tracePt t="55872" x="5029200" y="3613150"/>
          <p14:tracePt t="55888" x="4921250" y="3619500"/>
          <p14:tracePt t="55905" x="4819650" y="3638550"/>
          <p14:tracePt t="55923" x="4800600" y="3638550"/>
          <p14:tracePt t="55938" x="4794250" y="3638550"/>
          <p14:tracePt t="55955" x="4787900" y="3638550"/>
          <p14:tracePt t="55973" x="4775200" y="3644900"/>
          <p14:tracePt t="56004" x="4768850" y="3644900"/>
          <p14:tracePt t="56021" x="4768850" y="3651250"/>
          <p14:tracePt t="56044" x="4768850" y="3657600"/>
          <p14:tracePt t="56051" x="4768850" y="3663950"/>
          <p14:tracePt t="56060" x="4768850" y="3670300"/>
          <p14:tracePt t="56071" x="4768850" y="3689350"/>
          <p14:tracePt t="56088" x="4768850" y="3708400"/>
          <p14:tracePt t="56105" x="4775200" y="3721100"/>
          <p14:tracePt t="78112" x="4781550" y="3759200"/>
          <p14:tracePt t="78121" x="4800600" y="3784600"/>
          <p14:tracePt t="78142" x="4819650" y="3822700"/>
          <p14:tracePt t="78156" x="4889500" y="3886200"/>
          <p14:tracePt t="78172" x="4959350" y="3930650"/>
          <p14:tracePt t="78188" x="5060950" y="3975100"/>
          <p14:tracePt t="78204" x="5194300" y="4019550"/>
          <p14:tracePt t="78221" x="5314950" y="4044950"/>
          <p14:tracePt t="78239" x="5410200" y="4057650"/>
          <p14:tracePt t="78255" x="5480050" y="4057650"/>
          <p14:tracePt t="78272" x="5486400" y="4057650"/>
          <p14:tracePt t="78390" x="5486400" y="4064000"/>
          <p14:tracePt t="78398" x="5467350" y="4083050"/>
          <p14:tracePt t="78406" x="5441950" y="4108450"/>
          <p14:tracePt t="78422" x="5429250" y="4146550"/>
          <p14:tracePt t="78438" x="5410200" y="4178300"/>
          <p14:tracePt t="78455" x="5314950" y="4279900"/>
          <p14:tracePt t="78472" x="5213350" y="4324350"/>
          <p14:tracePt t="78489" x="5086350" y="4349750"/>
          <p14:tracePt t="78505" x="4914900" y="4375150"/>
          <p14:tracePt t="78522" x="4756150" y="4381500"/>
          <p14:tracePt t="78538" x="4610100" y="4381500"/>
          <p14:tracePt t="78555" x="4483100" y="4381500"/>
          <p14:tracePt t="78571" x="4368800" y="4381500"/>
          <p14:tracePt t="78588" x="4260850" y="4394200"/>
          <p14:tracePt t="78605" x="4171950" y="4406900"/>
          <p14:tracePt t="78622" x="4102100" y="4413250"/>
          <p14:tracePt t="78638" x="4064000" y="4425950"/>
          <p14:tracePt t="78734" x="4057650" y="4425950"/>
          <p14:tracePt t="78750" x="4044950" y="4419600"/>
          <p14:tracePt t="78758" x="4044950" y="4413250"/>
          <p14:tracePt t="78772" x="4032250" y="4406900"/>
          <p14:tracePt t="78789" x="4006850" y="4368800"/>
          <p14:tracePt t="78805" x="3975100" y="4330700"/>
          <p14:tracePt t="78821" x="3943350" y="4279900"/>
          <p14:tracePt t="78838" x="3917950" y="4248150"/>
          <p14:tracePt t="78855" x="3898900" y="4210050"/>
          <p14:tracePt t="151092" x="3873500" y="4222750"/>
          <p14:tracePt t="151114" x="3867150" y="4222750"/>
          <p14:tracePt t="151122" x="3657600" y="4343400"/>
          <p14:tracePt t="151139" x="3327400" y="4578350"/>
          <p14:tracePt t="151155" x="3276600" y="4635500"/>
          <p14:tracePt t="151171" x="3282950" y="4737100"/>
          <p14:tracePt t="151190" x="3352800" y="4762500"/>
          <p14:tracePt t="151269" x="3511550" y="4787900"/>
          <p14:tracePt t="151276" x="4254500" y="4832350"/>
          <p14:tracePt t="151291" x="4337050" y="4851400"/>
          <p14:tracePt t="151308" x="4159250" y="4864100"/>
          <p14:tracePt t="151321" x="3898900" y="4864100"/>
          <p14:tracePt t="151340" x="3898900" y="4883150"/>
          <p14:tracePt t="151356" x="3962400" y="4895850"/>
          <p14:tracePt t="151375" x="4737100" y="4984750"/>
          <p14:tracePt t="151388" x="5149850" y="5010150"/>
          <p14:tracePt t="151405" x="5988050" y="5073650"/>
          <p14:tracePt t="151421" x="6540500" y="5168900"/>
          <p14:tracePt t="151438" x="6756400" y="5232400"/>
          <p14:tracePt t="151454" x="6800850" y="5251450"/>
          <p14:tracePt t="151472" x="6800850" y="5264150"/>
          <p14:tracePt t="151504" x="6781800" y="5270500"/>
          <p14:tracePt t="151513" x="6743700" y="5276850"/>
          <p14:tracePt t="151521" x="6718300" y="5283200"/>
          <p14:tracePt t="151537" x="6629400" y="5308600"/>
          <p14:tracePt t="151554" x="6483350" y="5340350"/>
          <p14:tracePt t="151571" x="6324600" y="5365750"/>
          <p14:tracePt t="151587" x="6280150" y="5372100"/>
          <p14:tracePt t="151604" x="6273800" y="5372100"/>
          <p14:tracePt t="151621" x="6343650" y="5372100"/>
          <p14:tracePt t="151638" x="6521450" y="5372100"/>
          <p14:tracePt t="151655" x="6705600" y="5372100"/>
          <p14:tracePt t="151671" x="6800850" y="5372100"/>
          <p14:tracePt t="151702" x="6813550" y="5372100"/>
          <p14:tracePt t="151726" x="6807200" y="5372100"/>
          <p14:tracePt t="194048" x="6692900" y="5372100"/>
          <p14:tracePt t="194054" x="6680200" y="5372100"/>
          <p14:tracePt t="194072" x="6280150" y="5340350"/>
          <p14:tracePt t="194087" x="5499100" y="5289550"/>
          <p14:tracePt t="194104" x="4826000" y="5276850"/>
          <p14:tracePt t="194121" x="4451350" y="5276850"/>
          <p14:tracePt t="194139" x="4387850" y="5276850"/>
          <p14:tracePt t="194158" x="4432300" y="5276850"/>
          <p14:tracePt t="194171" x="4559300" y="5276850"/>
          <p14:tracePt t="194189" x="5130800" y="5276850"/>
          <p14:tracePt t="194205" x="5740400" y="5251450"/>
          <p14:tracePt t="194221" x="6191250" y="5232400"/>
          <p14:tracePt t="194238" x="6407150" y="5200650"/>
          <p14:tracePt t="194266" x="6394450" y="5200650"/>
          <p14:tracePt t="194275" x="6330950" y="5194300"/>
          <p14:tracePt t="194288" x="6203950" y="5194300"/>
          <p14:tracePt t="194305" x="5708650" y="5194300"/>
          <p14:tracePt t="194321" x="5289550" y="5194300"/>
          <p14:tracePt t="194338" x="5111750" y="5194300"/>
          <p14:tracePt t="194356" x="5099050" y="5194300"/>
          <p14:tracePt t="194371" x="5124450" y="5194300"/>
          <p14:tracePt t="194389" x="5238750" y="5200650"/>
          <p14:tracePt t="194405" x="5295900" y="5207000"/>
          <p14:tracePt t="194423" x="5410200" y="5238750"/>
          <p14:tracePt t="194438" x="5416550" y="5238750"/>
          <p14:tracePt t="195258" x="5429250" y="5257800"/>
          <p14:tracePt t="195265" x="5461000" y="5283200"/>
          <p14:tracePt t="195274" x="5473700" y="5295900"/>
          <p14:tracePt t="195288" x="5549900" y="5365750"/>
          <p14:tracePt t="195305" x="5613400" y="5410200"/>
          <p14:tracePt t="195322" x="5943600" y="5588000"/>
          <p14:tracePt t="195338" x="6076950" y="5657850"/>
          <p14:tracePt t="195355" x="6534150" y="5873750"/>
          <p14:tracePt t="195371" x="6781800" y="6007100"/>
          <p14:tracePt t="195388" x="6946900" y="6083300"/>
          <p14:tracePt t="195404" x="7029450" y="6134100"/>
          <p14:tracePt t="195428" x="7029450" y="6140450"/>
          <p14:tracePt t="195445" x="7029450" y="6146800"/>
          <p14:tracePt t="195455" x="7004050" y="6159500"/>
          <p14:tracePt t="195471" x="6946900" y="6159500"/>
          <p14:tracePt t="195488" x="6838950" y="6159500"/>
          <p14:tracePt t="195504" x="6699250" y="6159500"/>
          <p14:tracePt t="195521" x="6527800" y="6159500"/>
          <p14:tracePt t="195537" x="6362700" y="6159500"/>
          <p14:tracePt t="195555" x="6191250" y="6159500"/>
          <p14:tracePt t="195571" x="6051550" y="6146800"/>
          <p14:tracePt t="195588" x="5911850" y="6115050"/>
          <p14:tracePt t="195605" x="5772150" y="6096000"/>
          <p14:tracePt t="195622" x="5638800" y="6096000"/>
          <p14:tracePt t="195637" x="5511800" y="6096000"/>
          <p14:tracePt t="195655" x="5384800" y="6096000"/>
          <p14:tracePt t="195672" x="5289550" y="6089650"/>
          <p14:tracePt t="195688" x="5194300" y="6083300"/>
          <p14:tracePt t="195704" x="5111750" y="6083300"/>
          <p14:tracePt t="195722" x="5022850" y="6076950"/>
          <p14:tracePt t="195738" x="4959350" y="6076950"/>
          <p14:tracePt t="195754" x="4908550" y="6076950"/>
          <p14:tracePt t="195771" x="4902200" y="6076950"/>
          <p14:tracePt t="195813" x="4895850" y="6076950"/>
          <p14:tracePt t="195821" x="4889500" y="6070600"/>
          <p14:tracePt t="195829" x="4876800" y="6070600"/>
          <p14:tracePt t="195838" x="4864100" y="6070600"/>
          <p14:tracePt t="195854" x="4832350" y="6070600"/>
          <p14:tracePt t="195871" x="4787900" y="6064250"/>
          <p14:tracePt t="195888" x="4743450" y="6064250"/>
          <p14:tracePt t="195904" x="4654550" y="6064250"/>
          <p14:tracePt t="195921" x="4527550" y="6064250"/>
          <p14:tracePt t="195938" x="4394200" y="6064250"/>
          <p14:tracePt t="195955" x="4260850" y="6064250"/>
          <p14:tracePt t="195971" x="4133850" y="6064250"/>
          <p14:tracePt t="195988" x="4038600" y="6064250"/>
          <p14:tracePt t="196004" x="3962400" y="6064250"/>
          <p14:tracePt t="196021" x="3917950" y="6064250"/>
          <p14:tracePt t="196038" x="3911600" y="6064250"/>
          <p14:tracePt t="196054" x="3905250" y="6064250"/>
          <p14:tracePt t="196216" x="3917950" y="6064250"/>
          <p14:tracePt t="196222" x="3949700" y="6064250"/>
          <p14:tracePt t="196240" x="4032250" y="6064250"/>
          <p14:tracePt t="196255" x="4273550" y="6064250"/>
          <p14:tracePt t="196272" x="4743450" y="6064250"/>
          <p14:tracePt t="196287" x="5238750" y="6064250"/>
          <p14:tracePt t="196304" x="5670550" y="6064250"/>
          <p14:tracePt t="196322" x="6032500" y="6064250"/>
          <p14:tracePt t="196338" x="6261100" y="6064250"/>
          <p14:tracePt t="196355" x="6413500" y="6064250"/>
          <p14:tracePt t="196371" x="6515100" y="6064250"/>
          <p14:tracePt t="196388" x="6565900" y="6064250"/>
          <p14:tracePt t="196405" x="6584950" y="6064250"/>
          <p14:tracePt t="196421" x="6591300" y="6064250"/>
          <p14:tracePt t="196509" x="6597650" y="6064250"/>
          <p14:tracePt t="196542" x="6610350" y="6064250"/>
          <p14:tracePt t="196557" x="6616700" y="6064250"/>
          <p14:tracePt t="196566" x="6629400" y="6064250"/>
          <p14:tracePt t="196574" x="6642100" y="6064250"/>
          <p14:tracePt t="196588" x="6648450" y="6064250"/>
          <p14:tracePt t="196605" x="6699250" y="6057900"/>
          <p14:tracePt t="196623" x="6775450" y="6051550"/>
          <p14:tracePt t="196639" x="6851650" y="6045200"/>
          <p14:tracePt t="196655" x="6953250" y="6045200"/>
          <p14:tracePt t="196671" x="7004050" y="6045200"/>
          <p14:tracePt t="196688" x="7080250" y="6045200"/>
          <p14:tracePt t="196829" x="7092950" y="6045200"/>
          <p14:tracePt t="196836" x="7124700" y="6045200"/>
          <p14:tracePt t="196844" x="7162800" y="6026150"/>
          <p14:tracePt t="196856" x="7188200" y="6000750"/>
          <p14:tracePt t="196872" x="7207250" y="5949950"/>
          <p14:tracePt t="196888" x="7207250" y="5899150"/>
          <p14:tracePt t="196905" x="7181850" y="5759450"/>
          <p14:tracePt t="196921" x="7099300" y="5562600"/>
          <p14:tracePt t="196938" x="6985000" y="5346700"/>
          <p14:tracePt t="196955" x="6902450" y="5232400"/>
          <p14:tracePt t="196971" x="6819900" y="5137150"/>
          <p14:tracePt t="196988" x="6711950" y="5029200"/>
          <p14:tracePt t="197005" x="6584950" y="4914900"/>
          <p14:tracePt t="197021" x="6477000" y="4775200"/>
          <p14:tracePt t="197038" x="6394450" y="4648200"/>
          <p14:tracePt t="197054" x="6362700" y="4483100"/>
          <p14:tracePt t="197072" x="6356350" y="4298950"/>
          <p14:tracePt t="197088" x="6356350" y="3994150"/>
          <p14:tracePt t="197105" x="6324600" y="3365500"/>
          <p14:tracePt t="197121" x="6280150" y="3143250"/>
          <p14:tracePt t="197138" x="6184900" y="2781300"/>
          <p14:tracePt t="197154" x="6032500" y="2324100"/>
          <p14:tracePt t="197171" x="5905500" y="2095500"/>
          <p14:tracePt t="197190" x="5816600" y="1955800"/>
          <p14:tracePt t="197204" x="5702300" y="1860550"/>
          <p14:tracePt t="197221" x="5568950" y="1778000"/>
          <p14:tracePt t="197237" x="5422900" y="1714500"/>
          <p14:tracePt t="197254" x="5257800" y="1663700"/>
          <p14:tracePt t="197271" x="5086350" y="1638300"/>
          <p14:tracePt t="197287" x="4895850" y="1619250"/>
          <p14:tracePt t="197304" x="4711700" y="1619250"/>
          <p14:tracePt t="197321" x="4546600" y="1644650"/>
          <p14:tracePt t="197338" x="4406900" y="1689100"/>
          <p14:tracePt t="197355" x="4286250" y="1752600"/>
          <p14:tracePt t="197371" x="4184650" y="1847850"/>
          <p14:tracePt t="197389" x="4070350" y="1987550"/>
          <p14:tracePt t="197404" x="3981450" y="2241550"/>
          <p14:tracePt t="197422" x="3956050" y="2616200"/>
          <p14:tracePt t="197440" x="4000500" y="3213100"/>
          <p14:tracePt t="197454" x="4203700" y="3752850"/>
          <p14:tracePt t="197471" x="4464050" y="4210050"/>
          <p14:tracePt t="197488" x="4730750" y="4603750"/>
          <p14:tracePt t="197505" x="4997450" y="4902200"/>
          <p14:tracePt t="197521" x="5181600" y="5048250"/>
          <p14:tracePt t="197538" x="5289550" y="5111750"/>
          <p14:tracePt t="197554" x="5327650" y="5124450"/>
          <p14:tracePt t="197572" x="5334000" y="5124450"/>
          <p14:tracePt t="197595" x="5334000" y="5118100"/>
          <p14:tracePt t="197654" x="5327650" y="5118100"/>
          <p14:tracePt t="197662" x="5302250" y="5118100"/>
          <p14:tracePt t="197671" x="5276850" y="5118100"/>
          <p14:tracePt t="197688" x="5226050" y="5118100"/>
          <p14:tracePt t="197704" x="5213350" y="51181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9051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623455" y="1285190"/>
            <a:ext cx="9750957" cy="50261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BB3032F8-2305-44F2-A62F-3DE4B4D31002}" type="slidenum">
              <a:rPr lang="en-US" sz="1600" smtClean="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2924888" y="1602718"/>
            <a:ext cx="5148087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الاختبار النهائي</a:t>
            </a:r>
            <a:endParaRPr lang="ar-EG" sz="36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024738" y="2493338"/>
            <a:ext cx="9014983" cy="35010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justLow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4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justLow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</a:t>
            </a:r>
            <a:r>
              <a:rPr lang="ar-SA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الاختبار النهائي</a:t>
            </a:r>
            <a:r>
              <a:rPr lang="ar-EG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من </a:t>
            </a:r>
            <a:r>
              <a:rPr lang="ar-EG" sz="24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سؤال</a:t>
            </a:r>
            <a:r>
              <a:rPr lang="ar-EG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، كل سؤال بدرجة.</a:t>
            </a:r>
          </a:p>
          <a:p>
            <a:pPr marL="457200" indent="-457200" algn="justLow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400" b="1" dirty="0" smtClean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</a:t>
            </a:r>
            <a:r>
              <a:rPr lang="ar-SA" sz="24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ar-SA" sz="24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28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385"/>
    </mc:Choice>
    <mc:Fallback xmlns="">
      <p:transition spd="slow" advTm="2033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6" x="8115300" y="5969000"/>
          <p14:tracePt t="1532" x="8077200" y="5969000"/>
          <p14:tracePt t="1538" x="8007350" y="5975350"/>
          <p14:tracePt t="1554" x="7893050" y="6019800"/>
          <p14:tracePt t="1571" x="7848600" y="6076950"/>
          <p14:tracePt t="1587" x="7842250" y="6172200"/>
          <p14:tracePt t="1603" x="7886700" y="6267450"/>
          <p14:tracePt t="1622" x="7994650" y="6318250"/>
          <p14:tracePt t="1637" x="8140700" y="6362700"/>
          <p14:tracePt t="1656" x="8356600" y="6375400"/>
          <p14:tracePt t="1672" x="8382000" y="6375400"/>
          <p14:tracePt t="1688" x="8388350" y="6375400"/>
          <p14:tracePt t="1704" x="8388350" y="6350000"/>
          <p14:tracePt t="1722" x="8356600" y="6330950"/>
          <p14:tracePt t="1738" x="8331200" y="6330950"/>
          <p14:tracePt t="1755" x="8324850" y="6330950"/>
          <p14:tracePt t="1952" x="8318500" y="6330950"/>
          <p14:tracePt t="1958" x="8312150" y="6330950"/>
          <p14:tracePt t="1971" x="8293100" y="6330950"/>
          <p14:tracePt t="1988" x="8267700" y="6330950"/>
          <p14:tracePt t="2004" x="8255000" y="6330950"/>
          <p14:tracePt t="2022" x="8248650" y="6330950"/>
          <p14:tracePt t="6635" x="8261350" y="6324600"/>
          <p14:tracePt t="6648" x="8274050" y="6318250"/>
          <p14:tracePt t="6789" x="8274050" y="6311900"/>
          <p14:tracePt t="6796" x="8274050" y="6299200"/>
          <p14:tracePt t="6812" x="8274050" y="6286500"/>
          <p14:tracePt t="6826" x="8274050" y="6254750"/>
          <p14:tracePt t="6838" x="8274050" y="6184900"/>
          <p14:tracePt t="6855" x="8274050" y="6140450"/>
          <p14:tracePt t="6872" x="8274050" y="6064250"/>
          <p14:tracePt t="6887" x="8274050" y="6000750"/>
          <p14:tracePt t="6905" x="8274050" y="5937250"/>
          <p14:tracePt t="6921" x="8261350" y="5867400"/>
          <p14:tracePt t="6937" x="8191500" y="5746750"/>
          <p14:tracePt t="6955" x="8051800" y="5568950"/>
          <p14:tracePt t="6972" x="7835900" y="5353050"/>
          <p14:tracePt t="6990" x="7645400" y="5181600"/>
          <p14:tracePt t="7005" x="7556500" y="5054600"/>
          <p14:tracePt t="7021" x="7524750" y="5010150"/>
          <p14:tracePt t="7038" x="7512050" y="5010150"/>
          <p14:tracePt t="7055" x="7480300" y="5010150"/>
          <p14:tracePt t="7073" x="7454900" y="5010150"/>
          <p14:tracePt t="7088" x="7435850" y="5010150"/>
          <p14:tracePt t="7105" x="7385050" y="5029200"/>
          <p14:tracePt t="7121" x="7289800" y="5060950"/>
          <p14:tracePt t="7138" x="7124700" y="5111750"/>
          <p14:tracePt t="7155" x="6692900" y="5200650"/>
          <p14:tracePt t="7172" x="6477000" y="5232400"/>
          <p14:tracePt t="7188" x="6064250" y="5276850"/>
          <p14:tracePt t="7205" x="5429250" y="5321300"/>
          <p14:tracePt t="7222" x="5067300" y="5372100"/>
          <p14:tracePt t="7239" x="4832350" y="5384800"/>
          <p14:tracePt t="7255" x="4673600" y="5391150"/>
          <p14:tracePt t="7272" x="4552950" y="5397500"/>
          <p14:tracePt t="7288" x="4489450" y="5410200"/>
          <p14:tracePt t="7306" x="4470400" y="5416550"/>
          <p14:tracePt t="7322" x="4464050" y="5416550"/>
          <p14:tracePt t="7338" x="4457700" y="5416550"/>
          <p14:tracePt t="7355" x="4438650" y="5435600"/>
          <p14:tracePt t="7372" x="4381500" y="5486400"/>
          <p14:tracePt t="7390" x="4343400" y="5518150"/>
          <p14:tracePt t="7405" x="4298950" y="5549900"/>
          <p14:tracePt t="7421" x="4298950" y="5556250"/>
          <p14:tracePt t="7746" x="4305300" y="5556250"/>
          <p14:tracePt t="7753" x="4324350" y="5556250"/>
          <p14:tracePt t="7761" x="4349750" y="5556250"/>
          <p14:tracePt t="7772" x="4368800" y="5556250"/>
          <p14:tracePt t="7788" x="4375150" y="5549900"/>
          <p14:tracePt t="7819" x="4381500" y="5549900"/>
          <p14:tracePt t="7859" x="4375150" y="5549900"/>
          <p14:tracePt t="7868" x="4368800" y="5549900"/>
          <p14:tracePt t="7876" x="4362450" y="5549900"/>
          <p14:tracePt t="8959" x="4349750" y="5549900"/>
          <p14:tracePt t="8963" x="4318000" y="5549900"/>
          <p14:tracePt t="8971" x="4279900" y="5549900"/>
          <p14:tracePt t="8988" x="4235450" y="5556250"/>
          <p14:tracePt t="9004" x="4216400" y="5543550"/>
          <p14:tracePt t="9022" x="4216400" y="5480050"/>
          <p14:tracePt t="9039" x="4216400" y="5353050"/>
          <p14:tracePt t="9055" x="4241800" y="5175250"/>
          <p14:tracePt t="9072" x="4305300" y="5010150"/>
          <p14:tracePt t="9103" x="4349750" y="4959350"/>
          <p14:tracePt t="9110" x="4502150" y="4724400"/>
          <p14:tracePt t="9122" x="4597400" y="4552950"/>
          <p14:tracePt t="9138" x="4686300" y="4349750"/>
          <p14:tracePt t="9154" x="4737100" y="4171950"/>
          <p14:tracePt t="9172" x="4756150" y="4095750"/>
          <p14:tracePt t="9194" x="4768850" y="4000500"/>
          <p14:tracePt t="9204" x="4864100" y="3575050"/>
          <p14:tracePt t="9221" x="4946650" y="3219450"/>
          <p14:tracePt t="9238" x="4984750" y="3073400"/>
          <p14:tracePt t="9255" x="5029200" y="2933700"/>
          <p14:tracePt t="9272" x="5054600" y="2787650"/>
          <p14:tracePt t="9288" x="5060950" y="2660650"/>
          <p14:tracePt t="9305" x="5060950" y="2546350"/>
          <p14:tracePt t="9322" x="5060950" y="2470150"/>
          <p14:tracePt t="9339" x="5060950" y="2387600"/>
          <p14:tracePt t="9357" x="5060950" y="2247900"/>
          <p14:tracePt t="9374" x="5054600" y="2139950"/>
          <p14:tracePt t="9391" x="5048250" y="2038350"/>
          <p14:tracePt t="9407" x="5029200" y="1924050"/>
          <p14:tracePt t="9423" x="5016500" y="1816100"/>
          <p14:tracePt t="9439" x="4997450" y="1720850"/>
          <p14:tracePt t="9457" x="4984750" y="1625600"/>
          <p14:tracePt t="9473" x="4959350" y="1568450"/>
          <p14:tracePt t="9490" x="4933950" y="1536700"/>
          <p14:tracePt t="9505" x="4927600" y="1517650"/>
          <p14:tracePt t="9521" x="4908550" y="1504950"/>
          <p14:tracePt t="9539" x="4889500" y="1492250"/>
          <p14:tracePt t="9555" x="4864100" y="1473200"/>
          <p14:tracePt t="9572" x="4819650" y="1454150"/>
          <p14:tracePt t="9588" x="4794250" y="1447800"/>
          <p14:tracePt t="9607" x="4730750" y="1428750"/>
          <p14:tracePt t="9625" x="4660900" y="1422400"/>
          <p14:tracePt t="9641" x="4597400" y="1416050"/>
          <p14:tracePt t="9657" x="4552950" y="1416050"/>
          <p14:tracePt t="9672" x="4521200" y="1422400"/>
          <p14:tracePt t="9687" x="4495800" y="1454150"/>
          <p14:tracePt t="9704" x="4470400" y="1492250"/>
          <p14:tracePt t="9721" x="4438650" y="1549400"/>
          <p14:tracePt t="9738" x="4400550" y="1619250"/>
          <p14:tracePt t="9755" x="4368800" y="1701800"/>
          <p14:tracePt t="9772" x="4324350" y="1778000"/>
          <p14:tracePt t="9788" x="4286250" y="1860550"/>
          <p14:tracePt t="9805" x="4254500" y="1936750"/>
          <p14:tracePt t="9821" x="4222750" y="2012950"/>
          <p14:tracePt t="9838" x="4197350" y="2101850"/>
          <p14:tracePt t="9855" x="4184650" y="2190750"/>
          <p14:tracePt t="9873" x="4171950" y="2355850"/>
          <p14:tracePt t="9890" x="4159250" y="2489200"/>
          <p14:tracePt t="9907" x="4152900" y="2628900"/>
          <p14:tracePt t="9924" x="4152900" y="2762250"/>
          <p14:tracePt t="9943" x="4152900" y="2914650"/>
          <p14:tracePt t="9957" x="4152900" y="3067050"/>
          <p14:tracePt t="9973" x="4152900" y="3225800"/>
          <p14:tracePt t="9989" x="4152900" y="3384550"/>
          <p14:tracePt t="10006" x="4152900" y="3549650"/>
          <p14:tracePt t="10024" x="4152900" y="3714750"/>
          <p14:tracePt t="10039" x="4152900" y="3860800"/>
          <p14:tracePt t="10055" x="4152900" y="4032250"/>
          <p14:tracePt t="10072" x="4152900" y="4216400"/>
          <p14:tracePt t="10089" x="4152900" y="4400550"/>
          <p14:tracePt t="10105" x="4152900" y="4610100"/>
          <p14:tracePt t="10123" x="4171950" y="4775200"/>
          <p14:tracePt t="10139" x="4203700" y="4914900"/>
          <p14:tracePt t="10155" x="4216400" y="5041900"/>
          <p14:tracePt t="10171" x="4229100" y="5156200"/>
          <p14:tracePt t="10190" x="4235450" y="5257800"/>
          <p14:tracePt t="10207" x="4235450" y="5334000"/>
          <p14:tracePt t="10226" x="4241800" y="5378450"/>
          <p14:tracePt t="10397" x="4248150" y="5384800"/>
          <p14:tracePt t="10406" x="4248150" y="5397500"/>
          <p14:tracePt t="10426" x="4254500" y="5435600"/>
          <p14:tracePt t="10440" x="4254500" y="5467350"/>
          <p14:tracePt t="10457" x="4254500" y="5524500"/>
          <p14:tracePt t="10472" x="4254500" y="5568950"/>
          <p14:tracePt t="10490" x="4260850" y="5588000"/>
          <p14:tracePt t="10506" x="4267200" y="5594350"/>
          <p14:tracePt t="10522" x="4267200" y="5600700"/>
          <p14:tracePt t="10540" x="4267200" y="5607050"/>
          <p14:tracePt t="10557" x="4267200" y="5613400"/>
          <p14:tracePt t="10615" x="4267200" y="5619750"/>
          <p14:tracePt t="10629" x="4267200" y="5632450"/>
          <p14:tracePt t="10645" x="4267200" y="5638800"/>
          <p14:tracePt t="10687" x="4267200" y="5645150"/>
          <p14:tracePt t="10711" x="4267200" y="5651500"/>
          <p14:tracePt t="10719" x="4267200" y="5657850"/>
          <p14:tracePt t="10735" x="4267200" y="5676900"/>
          <p14:tracePt t="10742" x="4286250" y="5689600"/>
          <p14:tracePt t="10756" x="4292600" y="5702300"/>
          <p14:tracePt t="10772" x="4318000" y="5727700"/>
          <p14:tracePt t="10789" x="4349750" y="5765800"/>
          <p14:tracePt t="10805" x="4381500" y="5803900"/>
          <p14:tracePt t="10822" x="4394200" y="5822950"/>
          <p14:tracePt t="10840" x="4406900" y="5835650"/>
          <p14:tracePt t="10854" x="4406900" y="5842000"/>
          <p14:tracePt t="10872" x="4425950" y="5842000"/>
          <p14:tracePt t="10890" x="4451350" y="5842000"/>
          <p14:tracePt t="10905" x="4457700" y="5842000"/>
          <p14:tracePt t="21006" x="4445000" y="5842000"/>
          <p14:tracePt t="21008" x="4438650" y="5842000"/>
          <p14:tracePt t="21023" x="4337050" y="5842000"/>
          <p14:tracePt t="21038" x="4171950" y="5842000"/>
          <p14:tracePt t="21055" x="4000500" y="5829300"/>
          <p14:tracePt t="21072" x="4013200" y="5734050"/>
          <p14:tracePt t="21088" x="4343400" y="5568950"/>
          <p14:tracePt t="21105" x="5092700" y="5384800"/>
          <p14:tracePt t="21122" x="6070600" y="5264150"/>
          <p14:tracePt t="21138" x="7105650" y="5181600"/>
          <p14:tracePt t="21155" x="8096250" y="5073650"/>
          <p14:tracePt t="21172" x="8864600" y="5010150"/>
          <p14:tracePt t="21189" x="9296400" y="4997450"/>
          <p14:tracePt t="21205" x="9480550" y="4997450"/>
          <p14:tracePt t="21223" x="9525000" y="5003800"/>
          <p14:tracePt t="21291" x="9518650" y="5016500"/>
          <p14:tracePt t="21299" x="9499600" y="5022850"/>
          <p14:tracePt t="21308" x="9455150" y="5041900"/>
          <p14:tracePt t="21321" x="9398000" y="5054600"/>
          <p14:tracePt t="21339" x="9283700" y="5060950"/>
          <p14:tracePt t="21355" x="9042400" y="4940300"/>
          <p14:tracePt t="21372" x="8807450" y="4794250"/>
          <p14:tracePt t="21388" x="7861300" y="4178300"/>
          <p14:tracePt t="21405" x="7137400" y="3651250"/>
          <p14:tracePt t="21423" x="6661150" y="3238500"/>
          <p14:tracePt t="21438" x="6451600" y="2971800"/>
          <p14:tracePt t="21455" x="6388100" y="2844800"/>
          <p14:tracePt t="21472" x="6362700" y="2787650"/>
          <p14:tracePt t="21489" x="6350000" y="2774950"/>
          <p14:tracePt t="21520" x="6337300" y="2774950"/>
          <p14:tracePt t="21528" x="6318250" y="2781300"/>
          <p14:tracePt t="21538" x="6299200" y="2794000"/>
          <p14:tracePt t="21554" x="6261100" y="2794000"/>
          <p14:tracePt t="21571" x="6172200" y="2794000"/>
          <p14:tracePt t="21588" x="5988050" y="2774950"/>
          <p14:tracePt t="21605" x="5562600" y="2673350"/>
          <p14:tracePt t="21621" x="5124450" y="2590800"/>
          <p14:tracePt t="21639" x="4794250" y="2540000"/>
          <p14:tracePt t="21655" x="4572000" y="2514600"/>
          <p14:tracePt t="21671" x="4400550" y="2495550"/>
          <p14:tracePt t="21689" x="4267200" y="2489200"/>
          <p14:tracePt t="21705" x="4152900" y="2482850"/>
          <p14:tracePt t="21722" x="4032250" y="2470150"/>
          <p14:tracePt t="21739" x="3905250" y="2444750"/>
          <p14:tracePt t="21756" x="3778250" y="2425700"/>
          <p14:tracePt t="21772" x="3644900" y="2406650"/>
          <p14:tracePt t="21788" x="3536950" y="2387600"/>
          <p14:tracePt t="21804" x="3460750" y="2368550"/>
          <p14:tracePt t="21822" x="3435350" y="2355850"/>
          <p14:tracePt t="21855" x="3441700" y="2349500"/>
          <p14:tracePt t="21862" x="3460750" y="2336800"/>
          <p14:tracePt t="21872" x="3498850" y="2324100"/>
          <p14:tracePt t="21888" x="3536950" y="2317750"/>
          <p14:tracePt t="21905" x="3613150" y="2305050"/>
          <p14:tracePt t="21922" x="3733800" y="2286000"/>
          <p14:tracePt t="21938" x="3911600" y="2286000"/>
          <p14:tracePt t="21955" x="4108450" y="2286000"/>
          <p14:tracePt t="21972" x="4356100" y="2286000"/>
          <p14:tracePt t="21988" x="4616450" y="2286000"/>
          <p14:tracePt t="22005" x="4978400" y="2286000"/>
          <p14:tracePt t="22021" x="5257800" y="2286000"/>
          <p14:tracePt t="22039" x="5441950" y="2286000"/>
          <p14:tracePt t="22055" x="5549900" y="2286000"/>
          <p14:tracePt t="22072" x="5607050" y="2286000"/>
          <p14:tracePt t="22088" x="5645150" y="2286000"/>
          <p14:tracePt t="22105" x="5702300" y="2286000"/>
          <p14:tracePt t="22121" x="5778500" y="2286000"/>
          <p14:tracePt t="22138" x="5848350" y="2292350"/>
          <p14:tracePt t="22155" x="5924550" y="2298700"/>
          <p14:tracePt t="22172" x="5994400" y="2311400"/>
          <p14:tracePt t="22188" x="6026150" y="2330450"/>
          <p14:tracePt t="34282" x="6038850" y="2336800"/>
          <p14:tracePt t="34298" x="6064250" y="2355850"/>
          <p14:tracePt t="34308" x="6076950" y="2381250"/>
          <p14:tracePt t="34322" x="6096000" y="2419350"/>
          <p14:tracePt t="34338" x="6096000" y="2463800"/>
          <p14:tracePt t="34355" x="6019800" y="2514600"/>
          <p14:tracePt t="34372" x="5892800" y="2552700"/>
          <p14:tracePt t="34389" x="5676900" y="2597150"/>
          <p14:tracePt t="34405" x="5308600" y="2673350"/>
          <p14:tracePt t="34422" x="4940300" y="2724150"/>
          <p14:tracePt t="34439" x="4629150" y="2768600"/>
          <p14:tracePt t="34455" x="4406900" y="2787650"/>
          <p14:tracePt t="34472" x="4222750" y="2787650"/>
          <p14:tracePt t="34488" x="4064000" y="2787650"/>
          <p14:tracePt t="34505" x="3898900" y="2787650"/>
          <p14:tracePt t="34522" x="3752850" y="2787650"/>
          <p14:tracePt t="34538" x="3657600" y="2794000"/>
          <p14:tracePt t="34555" x="3619500" y="2800350"/>
          <p14:tracePt t="34571" x="3613150" y="2806700"/>
          <p14:tracePt t="34588" x="3606800" y="2813050"/>
          <p14:tracePt t="34614" x="3613150" y="2825750"/>
          <p14:tracePt t="34623" x="3625850" y="2825750"/>
          <p14:tracePt t="34638" x="3657600" y="2825750"/>
          <p14:tracePt t="34655" x="3886200" y="2825750"/>
          <p14:tracePt t="34671" x="3987800" y="2825750"/>
          <p14:tracePt t="34688" x="4267200" y="2825750"/>
          <p14:tracePt t="34705" x="4718050" y="2825750"/>
          <p14:tracePt t="34722" x="4902200" y="2825750"/>
          <p14:tracePt t="34739" x="5003800" y="2825750"/>
          <p14:tracePt t="34754" x="5060950" y="2825750"/>
          <p14:tracePt t="34771" x="5086350" y="2825750"/>
          <p14:tracePt t="34789" x="5092700" y="2825750"/>
          <p14:tracePt t="34843" x="5099050" y="2825750"/>
          <p14:tracePt t="34851" x="5111750" y="2825750"/>
          <p14:tracePt t="34867" x="5118100" y="2825750"/>
          <p14:tracePt t="34874" x="5124450" y="2825750"/>
          <p14:tracePt t="34888" x="5130800" y="2825750"/>
          <p14:tracePt t="34905" x="5137150" y="2825750"/>
          <p14:tracePt t="34949" x="5143500" y="2825750"/>
          <p14:tracePt t="34956" x="5149850" y="2825750"/>
          <p14:tracePt t="34972" x="5156200" y="2825750"/>
          <p14:tracePt t="34989" x="5162550" y="2825750"/>
          <p14:tracePt t="35005" x="5162550" y="2813050"/>
          <p14:tracePt t="55355" x="5187950" y="2813050"/>
          <p14:tracePt t="55366" x="5207000" y="2813050"/>
          <p14:tracePt t="55374" x="5226050" y="2813050"/>
          <p14:tracePt t="55389" x="5232400" y="2813050"/>
          <p14:tracePt t="55414" x="5207000" y="2813050"/>
          <p14:tracePt t="55421" x="5200650" y="2819400"/>
          <p14:tracePt t="55438" x="5175250" y="2851150"/>
          <p14:tracePt t="55455" x="5137150" y="2933700"/>
          <p14:tracePt t="55472" x="5118100" y="3048000"/>
          <p14:tracePt t="55488" x="5137150" y="3162300"/>
          <p14:tracePt t="55505" x="5194300" y="3263900"/>
          <p14:tracePt t="55522" x="5264150" y="3352800"/>
          <p14:tracePt t="55538" x="5372100" y="3429000"/>
          <p14:tracePt t="55555" x="5499100" y="3479800"/>
          <p14:tracePt t="55572" x="5619750" y="3511550"/>
          <p14:tracePt t="55589" x="5702300" y="3530600"/>
          <p14:tracePt t="55606" x="5721350" y="3543300"/>
          <p14:tracePt t="55621" x="5727700" y="3543300"/>
          <p14:tracePt t="55638" x="5727700" y="3562350"/>
          <p14:tracePt t="55655" x="5721350" y="3600450"/>
          <p14:tracePt t="55671" x="5702300" y="3613150"/>
          <p14:tracePt t="55688" x="5689600" y="3613150"/>
          <p14:tracePt t="55705" x="5683250" y="3613150"/>
          <p14:tracePt t="55722" x="5657850" y="3600450"/>
          <p14:tracePt t="55738" x="5645150" y="3594100"/>
          <p14:tracePt t="55755" x="5626100" y="3587750"/>
          <p14:tracePt t="55771" x="5600700" y="3587750"/>
          <p14:tracePt t="55788" x="5562600" y="3587750"/>
          <p14:tracePt t="55805" x="5511800" y="3587750"/>
          <p14:tracePt t="55822" x="5403850" y="3587750"/>
          <p14:tracePt t="55838" x="5276850" y="3587750"/>
          <p14:tracePt t="55856" x="5086350" y="3606800"/>
          <p14:tracePt t="55872" x="5029200" y="3613150"/>
          <p14:tracePt t="55888" x="4921250" y="3619500"/>
          <p14:tracePt t="55905" x="4819650" y="3638550"/>
          <p14:tracePt t="55923" x="4800600" y="3638550"/>
          <p14:tracePt t="55938" x="4794250" y="3638550"/>
          <p14:tracePt t="55955" x="4787900" y="3638550"/>
          <p14:tracePt t="55973" x="4775200" y="3644900"/>
          <p14:tracePt t="56004" x="4768850" y="3644900"/>
          <p14:tracePt t="56021" x="4768850" y="3651250"/>
          <p14:tracePt t="56044" x="4768850" y="3657600"/>
          <p14:tracePt t="56051" x="4768850" y="3663950"/>
          <p14:tracePt t="56060" x="4768850" y="3670300"/>
          <p14:tracePt t="56071" x="4768850" y="3689350"/>
          <p14:tracePt t="56088" x="4768850" y="3708400"/>
          <p14:tracePt t="56105" x="4775200" y="3721100"/>
          <p14:tracePt t="78112" x="4781550" y="3759200"/>
          <p14:tracePt t="78121" x="4800600" y="3784600"/>
          <p14:tracePt t="78142" x="4819650" y="3822700"/>
          <p14:tracePt t="78156" x="4889500" y="3886200"/>
          <p14:tracePt t="78172" x="4959350" y="3930650"/>
          <p14:tracePt t="78188" x="5060950" y="3975100"/>
          <p14:tracePt t="78204" x="5194300" y="4019550"/>
          <p14:tracePt t="78221" x="5314950" y="4044950"/>
          <p14:tracePt t="78239" x="5410200" y="4057650"/>
          <p14:tracePt t="78255" x="5480050" y="4057650"/>
          <p14:tracePt t="78272" x="5486400" y="4057650"/>
          <p14:tracePt t="78390" x="5486400" y="4064000"/>
          <p14:tracePt t="78398" x="5467350" y="4083050"/>
          <p14:tracePt t="78406" x="5441950" y="4108450"/>
          <p14:tracePt t="78422" x="5429250" y="4146550"/>
          <p14:tracePt t="78438" x="5410200" y="4178300"/>
          <p14:tracePt t="78455" x="5314950" y="4279900"/>
          <p14:tracePt t="78472" x="5213350" y="4324350"/>
          <p14:tracePt t="78489" x="5086350" y="4349750"/>
          <p14:tracePt t="78505" x="4914900" y="4375150"/>
          <p14:tracePt t="78522" x="4756150" y="4381500"/>
          <p14:tracePt t="78538" x="4610100" y="4381500"/>
          <p14:tracePt t="78555" x="4483100" y="4381500"/>
          <p14:tracePt t="78571" x="4368800" y="4381500"/>
          <p14:tracePt t="78588" x="4260850" y="4394200"/>
          <p14:tracePt t="78605" x="4171950" y="4406900"/>
          <p14:tracePt t="78622" x="4102100" y="4413250"/>
          <p14:tracePt t="78638" x="4064000" y="4425950"/>
          <p14:tracePt t="78734" x="4057650" y="4425950"/>
          <p14:tracePt t="78750" x="4044950" y="4419600"/>
          <p14:tracePt t="78758" x="4044950" y="4413250"/>
          <p14:tracePt t="78772" x="4032250" y="4406900"/>
          <p14:tracePt t="78789" x="4006850" y="4368800"/>
          <p14:tracePt t="78805" x="3975100" y="4330700"/>
          <p14:tracePt t="78821" x="3943350" y="4279900"/>
          <p14:tracePt t="78838" x="3917950" y="4248150"/>
          <p14:tracePt t="78855" x="3898900" y="4210050"/>
          <p14:tracePt t="151092" x="3873500" y="4222750"/>
          <p14:tracePt t="151114" x="3867150" y="4222750"/>
          <p14:tracePt t="151122" x="3657600" y="4343400"/>
          <p14:tracePt t="151139" x="3327400" y="4578350"/>
          <p14:tracePt t="151155" x="3276600" y="4635500"/>
          <p14:tracePt t="151171" x="3282950" y="4737100"/>
          <p14:tracePt t="151190" x="3352800" y="4762500"/>
          <p14:tracePt t="151269" x="3511550" y="4787900"/>
          <p14:tracePt t="151276" x="4254500" y="4832350"/>
          <p14:tracePt t="151291" x="4337050" y="4851400"/>
          <p14:tracePt t="151308" x="4159250" y="4864100"/>
          <p14:tracePt t="151321" x="3898900" y="4864100"/>
          <p14:tracePt t="151340" x="3898900" y="4883150"/>
          <p14:tracePt t="151356" x="3962400" y="4895850"/>
          <p14:tracePt t="151375" x="4737100" y="4984750"/>
          <p14:tracePt t="151388" x="5149850" y="5010150"/>
          <p14:tracePt t="151405" x="5988050" y="5073650"/>
          <p14:tracePt t="151421" x="6540500" y="5168900"/>
          <p14:tracePt t="151438" x="6756400" y="5232400"/>
          <p14:tracePt t="151454" x="6800850" y="5251450"/>
          <p14:tracePt t="151472" x="6800850" y="5264150"/>
          <p14:tracePt t="151504" x="6781800" y="5270500"/>
          <p14:tracePt t="151513" x="6743700" y="5276850"/>
          <p14:tracePt t="151521" x="6718300" y="5283200"/>
          <p14:tracePt t="151537" x="6629400" y="5308600"/>
          <p14:tracePt t="151554" x="6483350" y="5340350"/>
          <p14:tracePt t="151571" x="6324600" y="5365750"/>
          <p14:tracePt t="151587" x="6280150" y="5372100"/>
          <p14:tracePt t="151604" x="6273800" y="5372100"/>
          <p14:tracePt t="151621" x="6343650" y="5372100"/>
          <p14:tracePt t="151638" x="6521450" y="5372100"/>
          <p14:tracePt t="151655" x="6705600" y="5372100"/>
          <p14:tracePt t="151671" x="6800850" y="5372100"/>
          <p14:tracePt t="151702" x="6813550" y="5372100"/>
          <p14:tracePt t="151726" x="6807200" y="5372100"/>
          <p14:tracePt t="194048" x="6692900" y="5372100"/>
          <p14:tracePt t="194054" x="6680200" y="5372100"/>
          <p14:tracePt t="194072" x="6280150" y="5340350"/>
          <p14:tracePt t="194087" x="5499100" y="5289550"/>
          <p14:tracePt t="194104" x="4826000" y="5276850"/>
          <p14:tracePt t="194121" x="4451350" y="5276850"/>
          <p14:tracePt t="194139" x="4387850" y="5276850"/>
          <p14:tracePt t="194158" x="4432300" y="5276850"/>
          <p14:tracePt t="194171" x="4559300" y="5276850"/>
          <p14:tracePt t="194189" x="5130800" y="5276850"/>
          <p14:tracePt t="194205" x="5740400" y="5251450"/>
          <p14:tracePt t="194221" x="6191250" y="5232400"/>
          <p14:tracePt t="194238" x="6407150" y="5200650"/>
          <p14:tracePt t="194266" x="6394450" y="5200650"/>
          <p14:tracePt t="194275" x="6330950" y="5194300"/>
          <p14:tracePt t="194288" x="6203950" y="5194300"/>
          <p14:tracePt t="194305" x="5708650" y="5194300"/>
          <p14:tracePt t="194321" x="5289550" y="5194300"/>
          <p14:tracePt t="194338" x="5111750" y="5194300"/>
          <p14:tracePt t="194356" x="5099050" y="5194300"/>
          <p14:tracePt t="194371" x="5124450" y="5194300"/>
          <p14:tracePt t="194389" x="5238750" y="5200650"/>
          <p14:tracePt t="194405" x="5295900" y="5207000"/>
          <p14:tracePt t="194423" x="5410200" y="5238750"/>
          <p14:tracePt t="194438" x="5416550" y="5238750"/>
          <p14:tracePt t="195258" x="5429250" y="5257800"/>
          <p14:tracePt t="195265" x="5461000" y="5283200"/>
          <p14:tracePt t="195274" x="5473700" y="5295900"/>
          <p14:tracePt t="195288" x="5549900" y="5365750"/>
          <p14:tracePt t="195305" x="5613400" y="5410200"/>
          <p14:tracePt t="195322" x="5943600" y="5588000"/>
          <p14:tracePt t="195338" x="6076950" y="5657850"/>
          <p14:tracePt t="195355" x="6534150" y="5873750"/>
          <p14:tracePt t="195371" x="6781800" y="6007100"/>
          <p14:tracePt t="195388" x="6946900" y="6083300"/>
          <p14:tracePt t="195404" x="7029450" y="6134100"/>
          <p14:tracePt t="195428" x="7029450" y="6140450"/>
          <p14:tracePt t="195445" x="7029450" y="6146800"/>
          <p14:tracePt t="195455" x="7004050" y="6159500"/>
          <p14:tracePt t="195471" x="6946900" y="6159500"/>
          <p14:tracePt t="195488" x="6838950" y="6159500"/>
          <p14:tracePt t="195504" x="6699250" y="6159500"/>
          <p14:tracePt t="195521" x="6527800" y="6159500"/>
          <p14:tracePt t="195537" x="6362700" y="6159500"/>
          <p14:tracePt t="195555" x="6191250" y="6159500"/>
          <p14:tracePt t="195571" x="6051550" y="6146800"/>
          <p14:tracePt t="195588" x="5911850" y="6115050"/>
          <p14:tracePt t="195605" x="5772150" y="6096000"/>
          <p14:tracePt t="195622" x="5638800" y="6096000"/>
          <p14:tracePt t="195637" x="5511800" y="6096000"/>
          <p14:tracePt t="195655" x="5384800" y="6096000"/>
          <p14:tracePt t="195672" x="5289550" y="6089650"/>
          <p14:tracePt t="195688" x="5194300" y="6083300"/>
          <p14:tracePt t="195704" x="5111750" y="6083300"/>
          <p14:tracePt t="195722" x="5022850" y="6076950"/>
          <p14:tracePt t="195738" x="4959350" y="6076950"/>
          <p14:tracePt t="195754" x="4908550" y="6076950"/>
          <p14:tracePt t="195771" x="4902200" y="6076950"/>
          <p14:tracePt t="195813" x="4895850" y="6076950"/>
          <p14:tracePt t="195821" x="4889500" y="6070600"/>
          <p14:tracePt t="195829" x="4876800" y="6070600"/>
          <p14:tracePt t="195838" x="4864100" y="6070600"/>
          <p14:tracePt t="195854" x="4832350" y="6070600"/>
          <p14:tracePt t="195871" x="4787900" y="6064250"/>
          <p14:tracePt t="195888" x="4743450" y="6064250"/>
          <p14:tracePt t="195904" x="4654550" y="6064250"/>
          <p14:tracePt t="195921" x="4527550" y="6064250"/>
          <p14:tracePt t="195938" x="4394200" y="6064250"/>
          <p14:tracePt t="195955" x="4260850" y="6064250"/>
          <p14:tracePt t="195971" x="4133850" y="6064250"/>
          <p14:tracePt t="195988" x="4038600" y="6064250"/>
          <p14:tracePt t="196004" x="3962400" y="6064250"/>
          <p14:tracePt t="196021" x="3917950" y="6064250"/>
          <p14:tracePt t="196038" x="3911600" y="6064250"/>
          <p14:tracePt t="196054" x="3905250" y="6064250"/>
          <p14:tracePt t="196216" x="3917950" y="6064250"/>
          <p14:tracePt t="196222" x="3949700" y="6064250"/>
          <p14:tracePt t="196240" x="4032250" y="6064250"/>
          <p14:tracePt t="196255" x="4273550" y="6064250"/>
          <p14:tracePt t="196272" x="4743450" y="6064250"/>
          <p14:tracePt t="196287" x="5238750" y="6064250"/>
          <p14:tracePt t="196304" x="5670550" y="6064250"/>
          <p14:tracePt t="196322" x="6032500" y="6064250"/>
          <p14:tracePt t="196338" x="6261100" y="6064250"/>
          <p14:tracePt t="196355" x="6413500" y="6064250"/>
          <p14:tracePt t="196371" x="6515100" y="6064250"/>
          <p14:tracePt t="196388" x="6565900" y="6064250"/>
          <p14:tracePt t="196405" x="6584950" y="6064250"/>
          <p14:tracePt t="196421" x="6591300" y="6064250"/>
          <p14:tracePt t="196509" x="6597650" y="6064250"/>
          <p14:tracePt t="196542" x="6610350" y="6064250"/>
          <p14:tracePt t="196557" x="6616700" y="6064250"/>
          <p14:tracePt t="196566" x="6629400" y="6064250"/>
          <p14:tracePt t="196574" x="6642100" y="6064250"/>
          <p14:tracePt t="196588" x="6648450" y="6064250"/>
          <p14:tracePt t="196605" x="6699250" y="6057900"/>
          <p14:tracePt t="196623" x="6775450" y="6051550"/>
          <p14:tracePt t="196639" x="6851650" y="6045200"/>
          <p14:tracePt t="196655" x="6953250" y="6045200"/>
          <p14:tracePt t="196671" x="7004050" y="6045200"/>
          <p14:tracePt t="196688" x="7080250" y="6045200"/>
          <p14:tracePt t="196829" x="7092950" y="6045200"/>
          <p14:tracePt t="196836" x="7124700" y="6045200"/>
          <p14:tracePt t="196844" x="7162800" y="6026150"/>
          <p14:tracePt t="196856" x="7188200" y="6000750"/>
          <p14:tracePt t="196872" x="7207250" y="5949950"/>
          <p14:tracePt t="196888" x="7207250" y="5899150"/>
          <p14:tracePt t="196905" x="7181850" y="5759450"/>
          <p14:tracePt t="196921" x="7099300" y="5562600"/>
          <p14:tracePt t="196938" x="6985000" y="5346700"/>
          <p14:tracePt t="196955" x="6902450" y="5232400"/>
          <p14:tracePt t="196971" x="6819900" y="5137150"/>
          <p14:tracePt t="196988" x="6711950" y="5029200"/>
          <p14:tracePt t="197005" x="6584950" y="4914900"/>
          <p14:tracePt t="197021" x="6477000" y="4775200"/>
          <p14:tracePt t="197038" x="6394450" y="4648200"/>
          <p14:tracePt t="197054" x="6362700" y="4483100"/>
          <p14:tracePt t="197072" x="6356350" y="4298950"/>
          <p14:tracePt t="197088" x="6356350" y="3994150"/>
          <p14:tracePt t="197105" x="6324600" y="3365500"/>
          <p14:tracePt t="197121" x="6280150" y="3143250"/>
          <p14:tracePt t="197138" x="6184900" y="2781300"/>
          <p14:tracePt t="197154" x="6032500" y="2324100"/>
          <p14:tracePt t="197171" x="5905500" y="2095500"/>
          <p14:tracePt t="197190" x="5816600" y="1955800"/>
          <p14:tracePt t="197204" x="5702300" y="1860550"/>
          <p14:tracePt t="197221" x="5568950" y="1778000"/>
          <p14:tracePt t="197237" x="5422900" y="1714500"/>
          <p14:tracePt t="197254" x="5257800" y="1663700"/>
          <p14:tracePt t="197271" x="5086350" y="1638300"/>
          <p14:tracePt t="197287" x="4895850" y="1619250"/>
          <p14:tracePt t="197304" x="4711700" y="1619250"/>
          <p14:tracePt t="197321" x="4546600" y="1644650"/>
          <p14:tracePt t="197338" x="4406900" y="1689100"/>
          <p14:tracePt t="197355" x="4286250" y="1752600"/>
          <p14:tracePt t="197371" x="4184650" y="1847850"/>
          <p14:tracePt t="197389" x="4070350" y="1987550"/>
          <p14:tracePt t="197404" x="3981450" y="2241550"/>
          <p14:tracePt t="197422" x="3956050" y="2616200"/>
          <p14:tracePt t="197440" x="4000500" y="3213100"/>
          <p14:tracePt t="197454" x="4203700" y="3752850"/>
          <p14:tracePt t="197471" x="4464050" y="4210050"/>
          <p14:tracePt t="197488" x="4730750" y="4603750"/>
          <p14:tracePt t="197505" x="4997450" y="4902200"/>
          <p14:tracePt t="197521" x="5181600" y="5048250"/>
          <p14:tracePt t="197538" x="5289550" y="5111750"/>
          <p14:tracePt t="197554" x="5327650" y="5124450"/>
          <p14:tracePt t="197572" x="5334000" y="5124450"/>
          <p14:tracePt t="197595" x="5334000" y="5118100"/>
          <p14:tracePt t="197654" x="5327650" y="5118100"/>
          <p14:tracePt t="197662" x="5302250" y="5118100"/>
          <p14:tracePt t="197671" x="5276850" y="5118100"/>
          <p14:tracePt t="197688" x="5226050" y="5118100"/>
          <p14:tracePt t="197704" x="5213350" y="511810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D19B6EE9-E083-491F-86AD-FDEFA329E1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49100919-8a76-4266-be0c-7dc583902cb4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d13aca44-ef33-4cf4-9980-7f0b00e6eeb9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1324</TotalTime>
  <Words>1144</Words>
  <Application>Microsoft Office PowerPoint</Application>
  <PresentationFormat>Widescreen</PresentationFormat>
  <Paragraphs>237</Paragraphs>
  <Slides>24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4" baseType="lpstr">
      <vt:lpstr>Alexandria</vt:lpstr>
      <vt:lpstr>Arial</vt:lpstr>
      <vt:lpstr>Calibri</vt:lpstr>
      <vt:lpstr>Calibri Light</vt:lpstr>
      <vt:lpstr>Roboto Light</vt:lpstr>
      <vt:lpstr>Sakkal Majalla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286</cp:revision>
  <dcterms:created xsi:type="dcterms:W3CDTF">2023-04-29T09:08:00Z</dcterms:created>
  <dcterms:modified xsi:type="dcterms:W3CDTF">2026-09-26T22:39:05Z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