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303D3-B9E5-0ED8-84C1-9CAA1DADFB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55527B-C742-3E9B-8D5A-D41C24724B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61F4D-0425-534D-AE6E-77C958C47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A888-2F1D-4D30-B032-B2B0B4D6334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3E8E8A-0FB6-B8B0-4D65-B21184545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549617-5B40-5B51-40BA-AD518ABB6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D6111-FCC8-4266-A917-5C9091EBA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611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4E0BB-1965-558A-76E4-CEA492B43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988E88-C4DE-87F4-F9FD-F3B4229E0C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D881F4-62C0-53CE-1468-D8580ED94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A888-2F1D-4D30-B032-B2B0B4D6334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C82611-7369-2B1F-C5B0-DC02B1043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7F1B8-D7BF-340C-1975-620C1CC0B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D6111-FCC8-4266-A917-5C9091EBA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24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4C118-216E-263E-A940-6CB721133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C01E01-AE49-2695-1148-A31089B74E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26EEF-8710-6D33-95B8-AAFA539D3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A888-2F1D-4D30-B032-B2B0B4D6334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C1B497-887E-CEF0-6CFE-95A6CA38B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719AC3-7F69-6B17-5A0E-40B547D5B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D6111-FCC8-4266-A917-5C9091EBA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985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06C2F-E8D5-D271-96F4-9B1ED16563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ACF3BB-C979-4171-3103-CDC6C7B0AF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72AB9-2AC8-D54E-A307-663E6C67F3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A1C077-B2F7-21FE-52AE-F02F4B69A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A888-2F1D-4D30-B032-B2B0B4D6334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ABAFA6-AD1C-4BE4-9E03-33FA3005C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D81A8C-CEE2-E2D5-461B-C61C5E2AB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D6111-FCC8-4266-A917-5C9091EBA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150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73714E-21DF-3CE1-BDC6-BBA108A80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942CD2-E30E-F415-0238-8F454D8E81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D171F1-A1B8-5CD7-FEA6-EE50EF8417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0796F1-8598-953C-1063-D7AB7835FD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3677EE-67F3-1DC1-2AC1-ADC3BE48EB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3B11EE3-3374-6F97-070D-03E5F8E69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A888-2F1D-4D30-B032-B2B0B4D6334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5EAB88-918A-A906-AF03-EF05B0242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5F4C3A-2C6E-AD84-A8C2-08F5BA1C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D6111-FCC8-4266-A917-5C9091EBA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838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E5586-2292-2F33-9094-7D45C555D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ACFF90-710F-7244-336E-AA1A6F10E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A888-2F1D-4D30-B032-B2B0B4D6334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FFA81F-C2D3-5B8A-CA8A-0E9300D30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3256E4-797E-9AF5-16D1-F2C4E2573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D6111-FCC8-4266-A917-5C9091EBA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517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46BC1C-8202-86F5-3091-B2AA55C0F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A888-2F1D-4D30-B032-B2B0B4D6334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87CE07-8703-73D8-A9E3-517E10BE1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B3BCB4-84CE-603C-226C-00CDAC2F6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D6111-FCC8-4266-A917-5C9091EBA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519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B0D04-671D-4CF1-583A-E75195E3B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20083-AF91-7190-F645-24E49D0BD5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883190-BAAD-EF90-950A-26CA1622E6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8069AA-B41F-9E2E-8928-6396044C2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A888-2F1D-4D30-B032-B2B0B4D6334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6412CD-70FF-C43F-6D4D-E4A1D3CE6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169061-ADD2-F194-CCE4-DF281D3CD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D6111-FCC8-4266-A917-5C9091EBA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233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2C4A5-4FC7-ABF0-CF67-AA3499531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DD30F5-ADB0-84A8-CA3C-62A7C5F4F8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42BD39-5388-7BF5-EA8E-93C35DA9F5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2E65C1-B7D2-87EC-BF65-E4CDD5C81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A888-2F1D-4D30-B032-B2B0B4D6334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C1E3EA-BD0C-8D2A-9D3F-C8F1FB07E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EE58D2-ED16-1462-3D99-F900F494A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D6111-FCC8-4266-A917-5C9091EBA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583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74AC3-8B03-114D-93A5-E24DE446A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2C76B-AA18-9D47-6103-8D6E627214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4B637B-C440-94E0-CD3B-5F29FAA5A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A888-2F1D-4D30-B032-B2B0B4D6334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9AD230-6EA6-B805-6619-2944948A3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29A076-BA36-C6E8-0936-9031887FA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D6111-FCC8-4266-A917-5C9091EBA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734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E757DF9-88AF-9FD6-6FF6-28E311A159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F7F851-A70E-F31C-5F6E-60E11FF8AC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C93194-94BC-AF91-415D-CF13752A0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A888-2F1D-4D30-B032-B2B0B4D6334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D916CD-EDB2-DC6D-5814-E4455191A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3F840B-25F4-C2F2-CF49-51EA265A3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D6111-FCC8-4266-A917-5C9091EBA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808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F8E007-E457-A37E-C285-DBEA34FAB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FE5628-6427-57BF-7A4F-E135674AB5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5347DA-5BDF-B641-79B8-B4DCB68302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15A888-2F1D-4D30-B032-B2B0B4D6334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2E6F5B-D47D-92B9-E62D-FD78EC8B85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9F2E62-4A0C-0A93-BFC1-878902F45C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0D6111-FCC8-4266-A917-5C9091EBA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7506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54CA78F4-067D-5E3F-0B40-DFDD517019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42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332F89E7-FDA1-CA66-8939-1A591C597F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39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55AEE7B0-3F83-EA26-1B63-D0A067CEAC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430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2A25D687-765B-A4E4-F5C1-9B1FCBF50C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533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03D86FA4-7E80-44D5-091D-A20A632879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0204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2F1E87CC-5BDC-6FCF-5283-CFC3111C98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60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8510CA42-4050-6272-143C-8A901C7FF4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309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B73A0CCB-DFE7-CAD2-6F25-A9D01C8348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034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3F503961-E96E-4480-D3A1-34316D1914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947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926A5B49-2346-7ED6-0E26-596D7EE5D9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5532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477EB84B-5986-7953-1185-29D6284FE1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788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1992B330-01FD-8435-C5AA-8638303848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7991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93C311A5-8C4D-F440-58EC-E8BAAD114B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4340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7A1C2273-A6DF-A39E-ABD5-ADB5862C6F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6802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6A75BEFF-2E7A-D143-BD4A-562147CADD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6007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C9DD9756-5799-80D5-BF3A-375E445B49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520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A589EB5E-DE12-0A60-28D1-60F8917F78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5457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33604AC7-99C5-D730-869F-152C157126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7690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1C12C69-1A58-700D-0785-DC668DB0ED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6195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7861A594-52FC-A6DE-F626-F44AAE96F1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0309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A3D25338-433C-42A4-1020-A06C27FE3A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1870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3D33BACD-DD59-FC0F-28DD-6E934F3137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9996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B19B0142-68D8-AD96-658D-0532B33551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6153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33343E54-F0FA-B148-90A1-A088CED58F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3383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185C3335-0B18-9C37-C755-AE22905B32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3204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FA72F007-436B-CE13-7088-AE25FDCE53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8864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54E49314-E41D-C027-7A78-9AA3A69A24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8667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D805D6D2-DE36-1ABE-B254-7EA17D025D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929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C476E6D0-7EB7-2B90-7046-547E463006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1433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059A1A17-FA1C-2AE9-5979-B4CB58B8C0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2556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10C69CC6-1C1A-C9AC-9F81-45D05E7EBC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6070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238BE104-A08D-D0AA-1A51-4353FC2D10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7495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C3333347-F13D-134F-3BDA-D4B1642E05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8682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80E2DD18-2BB5-F3AB-3BA9-A4F584A65A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1187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AC7F7864-EE82-6B25-8636-F8A0A7A845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72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2BFA5957-12AE-98E5-E3FB-5897A6671D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6776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EBEA3186-091F-CD00-CFD8-1585061D13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4001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328F7CA2-6557-CFBB-689A-59CC4BDCB9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4678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2670816A-D217-7AC4-6D0F-83E6F31164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643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63C13F89-FCFB-AF16-2104-ACB7F92899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6006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DCE97370-D566-48F2-E223-2102088DC3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2077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D0B451F1-AE2A-CE3A-AAC3-EA589FA4A1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9059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94438394-3274-AC23-F5EC-765CC2885D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7491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4F796E82-A1C0-FE4E-6713-49A0871F76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5479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E6262340-F5E5-A853-D046-81769637CF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9056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C387BD68-BB14-69C7-C47F-67F5202040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66701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5BBC4715-720C-F870-A5F9-22C513A685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12435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65E0415E-D2EB-B850-50E2-FF7209C178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0437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2026-01-26T14:21:27Z</dcterms:created>
  <dcterms:modified xsi:type="dcterms:W3CDTF">2026-01-26T14:21:59Z</dcterms:modified>
</cp:coreProperties>
</file>