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0.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11.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12.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480" r:id="rId2"/>
    <p:sldId id="303" r:id="rId3"/>
    <p:sldId id="511" r:id="rId4"/>
    <p:sldId id="313" r:id="rId5"/>
    <p:sldId id="2434" r:id="rId6"/>
    <p:sldId id="2384" r:id="rId7"/>
    <p:sldId id="2412" r:id="rId8"/>
    <p:sldId id="2435" r:id="rId9"/>
    <p:sldId id="2443" r:id="rId10"/>
    <p:sldId id="2444" r:id="rId11"/>
    <p:sldId id="2445" r:id="rId12"/>
    <p:sldId id="2437" r:id="rId13"/>
    <p:sldId id="2436" r:id="rId14"/>
    <p:sldId id="2446" r:id="rId15"/>
    <p:sldId id="2438" r:id="rId16"/>
    <p:sldId id="1361" r:id="rId17"/>
    <p:sldId id="2439" r:id="rId18"/>
    <p:sldId id="2441" r:id="rId19"/>
    <p:sldId id="2440" r:id="rId20"/>
    <p:sldId id="2411" r:id="rId21"/>
    <p:sldId id="2442" r:id="rId22"/>
    <p:sldId id="2454" r:id="rId23"/>
    <p:sldId id="2414" r:id="rId24"/>
    <p:sldId id="2413" r:id="rId25"/>
    <p:sldId id="2455" r:id="rId26"/>
    <p:sldId id="2456" r:id="rId27"/>
    <p:sldId id="2457" r:id="rId28"/>
    <p:sldId id="2448" r:id="rId29"/>
    <p:sldId id="2447" r:id="rId30"/>
    <p:sldId id="2449" r:id="rId31"/>
    <p:sldId id="2450" r:id="rId32"/>
    <p:sldId id="2416" r:id="rId33"/>
    <p:sldId id="2451" r:id="rId34"/>
    <p:sldId id="2452" r:id="rId35"/>
    <p:sldId id="2453" r:id="rId36"/>
    <p:sldId id="308" r:id="rId37"/>
    <p:sldId id="513"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1"/>
            <p14:sldId id="313"/>
            <p14:sldId id="2434"/>
            <p14:sldId id="2384"/>
            <p14:sldId id="2412"/>
            <p14:sldId id="2435"/>
            <p14:sldId id="2443"/>
            <p14:sldId id="2444"/>
            <p14:sldId id="2445"/>
            <p14:sldId id="2437"/>
            <p14:sldId id="2436"/>
            <p14:sldId id="2446"/>
            <p14:sldId id="2438"/>
            <p14:sldId id="1361"/>
            <p14:sldId id="2439"/>
            <p14:sldId id="2441"/>
            <p14:sldId id="2440"/>
            <p14:sldId id="2411"/>
            <p14:sldId id="2442"/>
            <p14:sldId id="2454"/>
            <p14:sldId id="2414"/>
            <p14:sldId id="2413"/>
            <p14:sldId id="2455"/>
            <p14:sldId id="2456"/>
            <p14:sldId id="2457"/>
            <p14:sldId id="2448"/>
            <p14:sldId id="2447"/>
            <p14:sldId id="2449"/>
            <p14:sldId id="2450"/>
            <p14:sldId id="2416"/>
            <p14:sldId id="2451"/>
            <p14:sldId id="2452"/>
            <p14:sldId id="2453"/>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4472C4"/>
    <a:srgbClr val="669BBC"/>
    <a:srgbClr val="000000"/>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FA1465-99E5-AF4D-AFD4-0B57B356B353}" v="2678" dt="2024-03-26T09:42:39.045"/>
    <p1510:client id="{713A9A88-C6B8-B245-B9BD-E148348DACE6}" v="1" dt="2024-03-26T10:10:40.4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810"/>
    <p:restoredTop sz="93772" autoAdjust="0"/>
  </p:normalViewPr>
  <p:slideViewPr>
    <p:cSldViewPr snapToGrid="0">
      <p:cViewPr varScale="1">
        <p:scale>
          <a:sx n="81" d="100"/>
          <a:sy n="81" d="100"/>
        </p:scale>
        <p:origin x="216"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713A9A88-C6B8-B245-B9BD-E148348DACE6}"/>
    <pc:docChg chg="modSld">
      <pc:chgData name="Ahmed Hassan" userId="47750a22-629f-416f-a96d-609d36c2ca96" providerId="ADAL" clId="{713A9A88-C6B8-B245-B9BD-E148348DACE6}" dt="2024-03-26T10:10:40.424" v="0"/>
      <pc:docMkLst>
        <pc:docMk/>
      </pc:docMkLst>
      <pc:sldChg chg="delSp modTransition modAnim">
        <pc:chgData name="Ahmed Hassan" userId="47750a22-629f-416f-a96d-609d36c2ca96" providerId="ADAL" clId="{713A9A88-C6B8-B245-B9BD-E148348DACE6}" dt="2024-03-26T10:10:40.424" v="0"/>
        <pc:sldMkLst>
          <pc:docMk/>
          <pc:sldMk cId="701632073" sldId="303"/>
        </pc:sldMkLst>
        <pc:picChg chg="del">
          <ac:chgData name="Ahmed Hassan" userId="47750a22-629f-416f-a96d-609d36c2ca96" providerId="ADAL" clId="{713A9A88-C6B8-B245-B9BD-E148348DACE6}" dt="2024-03-26T10:10:40.424" v="0"/>
          <ac:picMkLst>
            <pc:docMk/>
            <pc:sldMk cId="701632073" sldId="303"/>
            <ac:picMk id="17" creationId="{007D5B3F-B4F6-4F58-1C54-8CB2734ACF78}"/>
          </ac:picMkLst>
        </pc:picChg>
      </pc:sldChg>
      <pc:sldChg chg="delSp modTransition modAnim">
        <pc:chgData name="Ahmed Hassan" userId="47750a22-629f-416f-a96d-609d36c2ca96" providerId="ADAL" clId="{713A9A88-C6B8-B245-B9BD-E148348DACE6}" dt="2024-03-26T10:10:40.424" v="0"/>
        <pc:sldMkLst>
          <pc:docMk/>
          <pc:sldMk cId="449109684" sldId="308"/>
        </pc:sldMkLst>
        <pc:picChg chg="del">
          <ac:chgData name="Ahmed Hassan" userId="47750a22-629f-416f-a96d-609d36c2ca96" providerId="ADAL" clId="{713A9A88-C6B8-B245-B9BD-E148348DACE6}" dt="2024-03-26T10:10:40.424" v="0"/>
          <ac:picMkLst>
            <pc:docMk/>
            <pc:sldMk cId="449109684" sldId="308"/>
            <ac:picMk id="27" creationId="{5F20FCB6-7787-17D8-A33C-78333899276D}"/>
          </ac:picMkLst>
        </pc:picChg>
      </pc:sldChg>
      <pc:sldChg chg="delSp modTransition modAnim">
        <pc:chgData name="Ahmed Hassan" userId="47750a22-629f-416f-a96d-609d36c2ca96" providerId="ADAL" clId="{713A9A88-C6B8-B245-B9BD-E148348DACE6}" dt="2024-03-26T10:10:40.424" v="0"/>
        <pc:sldMkLst>
          <pc:docMk/>
          <pc:sldMk cId="0" sldId="313"/>
        </pc:sldMkLst>
        <pc:picChg chg="del">
          <ac:chgData name="Ahmed Hassan" userId="47750a22-629f-416f-a96d-609d36c2ca96" providerId="ADAL" clId="{713A9A88-C6B8-B245-B9BD-E148348DACE6}" dt="2024-03-26T10:10:40.424" v="0"/>
          <ac:picMkLst>
            <pc:docMk/>
            <pc:sldMk cId="0" sldId="313"/>
            <ac:picMk id="11" creationId="{69F707E3-D630-61CF-1638-EA98767ACB0C}"/>
          </ac:picMkLst>
        </pc:picChg>
      </pc:sldChg>
      <pc:sldChg chg="delSp modTransition modAnim">
        <pc:chgData name="Ahmed Hassan" userId="47750a22-629f-416f-a96d-609d36c2ca96" providerId="ADAL" clId="{713A9A88-C6B8-B245-B9BD-E148348DACE6}" dt="2024-03-26T10:10:40.424" v="0"/>
        <pc:sldMkLst>
          <pc:docMk/>
          <pc:sldMk cId="0" sldId="349"/>
        </pc:sldMkLst>
        <pc:picChg chg="del">
          <ac:chgData name="Ahmed Hassan" userId="47750a22-629f-416f-a96d-609d36c2ca96" providerId="ADAL" clId="{713A9A88-C6B8-B245-B9BD-E148348DACE6}" dt="2024-03-26T10:10:40.424" v="0"/>
          <ac:picMkLst>
            <pc:docMk/>
            <pc:sldMk cId="0" sldId="349"/>
            <ac:picMk id="11" creationId="{D5F365A2-92AB-615D-57FC-AB4002893E01}"/>
          </ac:picMkLst>
        </pc:picChg>
      </pc:sldChg>
      <pc:sldChg chg="delSp modTransition modAnim">
        <pc:chgData name="Ahmed Hassan" userId="47750a22-629f-416f-a96d-609d36c2ca96" providerId="ADAL" clId="{713A9A88-C6B8-B245-B9BD-E148348DACE6}" dt="2024-03-26T10:10:40.424" v="0"/>
        <pc:sldMkLst>
          <pc:docMk/>
          <pc:sldMk cId="0" sldId="480"/>
        </pc:sldMkLst>
        <pc:picChg chg="del">
          <ac:chgData name="Ahmed Hassan" userId="47750a22-629f-416f-a96d-609d36c2ca96" providerId="ADAL" clId="{713A9A88-C6B8-B245-B9BD-E148348DACE6}" dt="2024-03-26T10:10:40.424" v="0"/>
          <ac:picMkLst>
            <pc:docMk/>
            <pc:sldMk cId="0" sldId="480"/>
            <ac:picMk id="5" creationId="{4F4F8596-8F2A-CE22-E343-0701FB44838F}"/>
          </ac:picMkLst>
        </pc:picChg>
      </pc:sldChg>
      <pc:sldChg chg="delSp modTransition modAnim">
        <pc:chgData name="Ahmed Hassan" userId="47750a22-629f-416f-a96d-609d36c2ca96" providerId="ADAL" clId="{713A9A88-C6B8-B245-B9BD-E148348DACE6}" dt="2024-03-26T10:10:40.424" v="0"/>
        <pc:sldMkLst>
          <pc:docMk/>
          <pc:sldMk cId="3924907890" sldId="511"/>
        </pc:sldMkLst>
        <pc:picChg chg="del">
          <ac:chgData name="Ahmed Hassan" userId="47750a22-629f-416f-a96d-609d36c2ca96" providerId="ADAL" clId="{713A9A88-C6B8-B245-B9BD-E148348DACE6}" dt="2024-03-26T10:10:40.424" v="0"/>
          <ac:picMkLst>
            <pc:docMk/>
            <pc:sldMk cId="3924907890" sldId="511"/>
            <ac:picMk id="93" creationId="{8520FAD1-DA25-FFF8-1E0F-8EC8CBA3FE44}"/>
          </ac:picMkLst>
        </pc:picChg>
      </pc:sldChg>
      <pc:sldChg chg="delSp modTransition modAnim">
        <pc:chgData name="Ahmed Hassan" userId="47750a22-629f-416f-a96d-609d36c2ca96" providerId="ADAL" clId="{713A9A88-C6B8-B245-B9BD-E148348DACE6}" dt="2024-03-26T10:10:40.424" v="0"/>
        <pc:sldMkLst>
          <pc:docMk/>
          <pc:sldMk cId="458314967" sldId="513"/>
        </pc:sldMkLst>
        <pc:picChg chg="del">
          <ac:chgData name="Ahmed Hassan" userId="47750a22-629f-416f-a96d-609d36c2ca96" providerId="ADAL" clId="{713A9A88-C6B8-B245-B9BD-E148348DACE6}" dt="2024-03-26T10:10:40.424" v="0"/>
          <ac:picMkLst>
            <pc:docMk/>
            <pc:sldMk cId="458314967" sldId="513"/>
            <ac:picMk id="19" creationId="{DE485504-2E1A-DC85-410E-15EEF30098DC}"/>
          </ac:picMkLst>
        </pc:picChg>
      </pc:sldChg>
      <pc:sldChg chg="delSp modTransition modAnim">
        <pc:chgData name="Ahmed Hassan" userId="47750a22-629f-416f-a96d-609d36c2ca96" providerId="ADAL" clId="{713A9A88-C6B8-B245-B9BD-E148348DACE6}" dt="2024-03-26T10:10:40.424" v="0"/>
        <pc:sldMkLst>
          <pc:docMk/>
          <pc:sldMk cId="3727546812" sldId="1361"/>
        </pc:sldMkLst>
        <pc:picChg chg="del">
          <ac:chgData name="Ahmed Hassan" userId="47750a22-629f-416f-a96d-609d36c2ca96" providerId="ADAL" clId="{713A9A88-C6B8-B245-B9BD-E148348DACE6}" dt="2024-03-26T10:10:40.424" v="0"/>
          <ac:picMkLst>
            <pc:docMk/>
            <pc:sldMk cId="3727546812" sldId="1361"/>
            <ac:picMk id="14" creationId="{C98D1496-8B16-A932-0442-38C89FCCD7BF}"/>
          </ac:picMkLst>
        </pc:picChg>
      </pc:sldChg>
      <pc:sldChg chg="delSp modTransition modAnim">
        <pc:chgData name="Ahmed Hassan" userId="47750a22-629f-416f-a96d-609d36c2ca96" providerId="ADAL" clId="{713A9A88-C6B8-B245-B9BD-E148348DACE6}" dt="2024-03-26T10:10:40.424" v="0"/>
        <pc:sldMkLst>
          <pc:docMk/>
          <pc:sldMk cId="1158047143" sldId="2384"/>
        </pc:sldMkLst>
        <pc:picChg chg="del">
          <ac:chgData name="Ahmed Hassan" userId="47750a22-629f-416f-a96d-609d36c2ca96" providerId="ADAL" clId="{713A9A88-C6B8-B245-B9BD-E148348DACE6}" dt="2024-03-26T10:10:40.424" v="0"/>
          <ac:picMkLst>
            <pc:docMk/>
            <pc:sldMk cId="1158047143" sldId="2384"/>
            <ac:picMk id="17" creationId="{BD6BC5E4-6E8C-8001-2242-F23A68AADC49}"/>
          </ac:picMkLst>
        </pc:picChg>
      </pc:sldChg>
      <pc:sldChg chg="delSp modTransition modAnim">
        <pc:chgData name="Ahmed Hassan" userId="47750a22-629f-416f-a96d-609d36c2ca96" providerId="ADAL" clId="{713A9A88-C6B8-B245-B9BD-E148348DACE6}" dt="2024-03-26T10:10:40.424" v="0"/>
        <pc:sldMkLst>
          <pc:docMk/>
          <pc:sldMk cId="2061040176" sldId="2411"/>
        </pc:sldMkLst>
        <pc:picChg chg="del">
          <ac:chgData name="Ahmed Hassan" userId="47750a22-629f-416f-a96d-609d36c2ca96" providerId="ADAL" clId="{713A9A88-C6B8-B245-B9BD-E148348DACE6}" dt="2024-03-26T10:10:40.424" v="0"/>
          <ac:picMkLst>
            <pc:docMk/>
            <pc:sldMk cId="2061040176" sldId="2411"/>
            <ac:picMk id="77" creationId="{BDF6FA09-B927-5E1E-AC47-899E19C7A660}"/>
          </ac:picMkLst>
        </pc:picChg>
      </pc:sldChg>
      <pc:sldChg chg="delSp modTransition modAnim">
        <pc:chgData name="Ahmed Hassan" userId="47750a22-629f-416f-a96d-609d36c2ca96" providerId="ADAL" clId="{713A9A88-C6B8-B245-B9BD-E148348DACE6}" dt="2024-03-26T10:10:40.424" v="0"/>
        <pc:sldMkLst>
          <pc:docMk/>
          <pc:sldMk cId="1921941329" sldId="2412"/>
        </pc:sldMkLst>
        <pc:picChg chg="del">
          <ac:chgData name="Ahmed Hassan" userId="47750a22-629f-416f-a96d-609d36c2ca96" providerId="ADAL" clId="{713A9A88-C6B8-B245-B9BD-E148348DACE6}" dt="2024-03-26T10:10:40.424" v="0"/>
          <ac:picMkLst>
            <pc:docMk/>
            <pc:sldMk cId="1921941329" sldId="2412"/>
            <ac:picMk id="14" creationId="{EC51C75E-9B59-8649-1F11-FCDCAA39EDA1}"/>
          </ac:picMkLst>
        </pc:picChg>
      </pc:sldChg>
      <pc:sldChg chg="delSp modTransition modAnim">
        <pc:chgData name="Ahmed Hassan" userId="47750a22-629f-416f-a96d-609d36c2ca96" providerId="ADAL" clId="{713A9A88-C6B8-B245-B9BD-E148348DACE6}" dt="2024-03-26T10:10:40.424" v="0"/>
        <pc:sldMkLst>
          <pc:docMk/>
          <pc:sldMk cId="664141539" sldId="2413"/>
        </pc:sldMkLst>
        <pc:picChg chg="del">
          <ac:chgData name="Ahmed Hassan" userId="47750a22-629f-416f-a96d-609d36c2ca96" providerId="ADAL" clId="{713A9A88-C6B8-B245-B9BD-E148348DACE6}" dt="2024-03-26T10:10:40.424" v="0"/>
          <ac:picMkLst>
            <pc:docMk/>
            <pc:sldMk cId="664141539" sldId="2413"/>
            <ac:picMk id="10" creationId="{10CC1E07-04B1-6F08-AC47-ABE7DCCD9C07}"/>
          </ac:picMkLst>
        </pc:picChg>
      </pc:sldChg>
      <pc:sldChg chg="delSp modTransition modAnim">
        <pc:chgData name="Ahmed Hassan" userId="47750a22-629f-416f-a96d-609d36c2ca96" providerId="ADAL" clId="{713A9A88-C6B8-B245-B9BD-E148348DACE6}" dt="2024-03-26T10:10:40.424" v="0"/>
        <pc:sldMkLst>
          <pc:docMk/>
          <pc:sldMk cId="2354554036" sldId="2414"/>
        </pc:sldMkLst>
        <pc:picChg chg="del">
          <ac:chgData name="Ahmed Hassan" userId="47750a22-629f-416f-a96d-609d36c2ca96" providerId="ADAL" clId="{713A9A88-C6B8-B245-B9BD-E148348DACE6}" dt="2024-03-26T10:10:40.424" v="0"/>
          <ac:picMkLst>
            <pc:docMk/>
            <pc:sldMk cId="2354554036" sldId="2414"/>
            <ac:picMk id="15" creationId="{C23BB15F-3E27-5255-4FCA-877567D4DAFC}"/>
          </ac:picMkLst>
        </pc:picChg>
      </pc:sldChg>
      <pc:sldChg chg="delSp modTransition modAnim">
        <pc:chgData name="Ahmed Hassan" userId="47750a22-629f-416f-a96d-609d36c2ca96" providerId="ADAL" clId="{713A9A88-C6B8-B245-B9BD-E148348DACE6}" dt="2024-03-26T10:10:40.424" v="0"/>
        <pc:sldMkLst>
          <pc:docMk/>
          <pc:sldMk cId="2844628225" sldId="2416"/>
        </pc:sldMkLst>
        <pc:picChg chg="del">
          <ac:chgData name="Ahmed Hassan" userId="47750a22-629f-416f-a96d-609d36c2ca96" providerId="ADAL" clId="{713A9A88-C6B8-B245-B9BD-E148348DACE6}" dt="2024-03-26T10:10:40.424" v="0"/>
          <ac:picMkLst>
            <pc:docMk/>
            <pc:sldMk cId="2844628225" sldId="2416"/>
            <ac:picMk id="15" creationId="{11F7C633-A769-4365-724D-3F9FAB07E946}"/>
          </ac:picMkLst>
        </pc:picChg>
      </pc:sldChg>
      <pc:sldChg chg="delSp modTransition modAnim">
        <pc:chgData name="Ahmed Hassan" userId="47750a22-629f-416f-a96d-609d36c2ca96" providerId="ADAL" clId="{713A9A88-C6B8-B245-B9BD-E148348DACE6}" dt="2024-03-26T10:10:40.424" v="0"/>
        <pc:sldMkLst>
          <pc:docMk/>
          <pc:sldMk cId="1458161034" sldId="2434"/>
        </pc:sldMkLst>
        <pc:picChg chg="del">
          <ac:chgData name="Ahmed Hassan" userId="47750a22-629f-416f-a96d-609d36c2ca96" providerId="ADAL" clId="{713A9A88-C6B8-B245-B9BD-E148348DACE6}" dt="2024-03-26T10:10:40.424" v="0"/>
          <ac:picMkLst>
            <pc:docMk/>
            <pc:sldMk cId="1458161034" sldId="2434"/>
            <ac:picMk id="12" creationId="{14F82966-A51B-97A0-FCDA-8EE0EBEBE20D}"/>
          </ac:picMkLst>
        </pc:picChg>
      </pc:sldChg>
      <pc:sldChg chg="delSp modTransition modAnim">
        <pc:chgData name="Ahmed Hassan" userId="47750a22-629f-416f-a96d-609d36c2ca96" providerId="ADAL" clId="{713A9A88-C6B8-B245-B9BD-E148348DACE6}" dt="2024-03-26T10:10:40.424" v="0"/>
        <pc:sldMkLst>
          <pc:docMk/>
          <pc:sldMk cId="1736446983" sldId="2435"/>
        </pc:sldMkLst>
        <pc:picChg chg="del">
          <ac:chgData name="Ahmed Hassan" userId="47750a22-629f-416f-a96d-609d36c2ca96" providerId="ADAL" clId="{713A9A88-C6B8-B245-B9BD-E148348DACE6}" dt="2024-03-26T10:10:40.424" v="0"/>
          <ac:picMkLst>
            <pc:docMk/>
            <pc:sldMk cId="1736446983" sldId="2435"/>
            <ac:picMk id="11" creationId="{92BCE5C5-FB9E-1AEF-8A26-6DDADB877865}"/>
          </ac:picMkLst>
        </pc:picChg>
      </pc:sldChg>
      <pc:sldChg chg="delSp modTransition modAnim">
        <pc:chgData name="Ahmed Hassan" userId="47750a22-629f-416f-a96d-609d36c2ca96" providerId="ADAL" clId="{713A9A88-C6B8-B245-B9BD-E148348DACE6}" dt="2024-03-26T10:10:40.424" v="0"/>
        <pc:sldMkLst>
          <pc:docMk/>
          <pc:sldMk cId="484541504" sldId="2436"/>
        </pc:sldMkLst>
        <pc:picChg chg="del">
          <ac:chgData name="Ahmed Hassan" userId="47750a22-629f-416f-a96d-609d36c2ca96" providerId="ADAL" clId="{713A9A88-C6B8-B245-B9BD-E148348DACE6}" dt="2024-03-26T10:10:40.424" v="0"/>
          <ac:picMkLst>
            <pc:docMk/>
            <pc:sldMk cId="484541504" sldId="2436"/>
            <ac:picMk id="29" creationId="{C09144DA-1589-AFDC-AFA6-02DBCCC78E3F}"/>
          </ac:picMkLst>
        </pc:picChg>
      </pc:sldChg>
      <pc:sldChg chg="delSp modTransition modAnim">
        <pc:chgData name="Ahmed Hassan" userId="47750a22-629f-416f-a96d-609d36c2ca96" providerId="ADAL" clId="{713A9A88-C6B8-B245-B9BD-E148348DACE6}" dt="2024-03-26T10:10:40.424" v="0"/>
        <pc:sldMkLst>
          <pc:docMk/>
          <pc:sldMk cId="3947704249" sldId="2437"/>
        </pc:sldMkLst>
        <pc:picChg chg="del">
          <ac:chgData name="Ahmed Hassan" userId="47750a22-629f-416f-a96d-609d36c2ca96" providerId="ADAL" clId="{713A9A88-C6B8-B245-B9BD-E148348DACE6}" dt="2024-03-26T10:10:40.424" v="0"/>
          <ac:picMkLst>
            <pc:docMk/>
            <pc:sldMk cId="3947704249" sldId="2437"/>
            <ac:picMk id="22" creationId="{D96CD52C-1EA2-1EFB-6D69-8E25496BCFCA}"/>
          </ac:picMkLst>
        </pc:picChg>
      </pc:sldChg>
      <pc:sldChg chg="delSp modTransition modAnim">
        <pc:chgData name="Ahmed Hassan" userId="47750a22-629f-416f-a96d-609d36c2ca96" providerId="ADAL" clId="{713A9A88-C6B8-B245-B9BD-E148348DACE6}" dt="2024-03-26T10:10:40.424" v="0"/>
        <pc:sldMkLst>
          <pc:docMk/>
          <pc:sldMk cId="3161270751" sldId="2438"/>
        </pc:sldMkLst>
        <pc:picChg chg="del">
          <ac:chgData name="Ahmed Hassan" userId="47750a22-629f-416f-a96d-609d36c2ca96" providerId="ADAL" clId="{713A9A88-C6B8-B245-B9BD-E148348DACE6}" dt="2024-03-26T10:10:40.424" v="0"/>
          <ac:picMkLst>
            <pc:docMk/>
            <pc:sldMk cId="3161270751" sldId="2438"/>
            <ac:picMk id="27" creationId="{7655319B-EEA1-4A9D-6ED1-7433288D4464}"/>
          </ac:picMkLst>
        </pc:picChg>
      </pc:sldChg>
      <pc:sldChg chg="delSp modTransition modAnim">
        <pc:chgData name="Ahmed Hassan" userId="47750a22-629f-416f-a96d-609d36c2ca96" providerId="ADAL" clId="{713A9A88-C6B8-B245-B9BD-E148348DACE6}" dt="2024-03-26T10:10:40.424" v="0"/>
        <pc:sldMkLst>
          <pc:docMk/>
          <pc:sldMk cId="1528734485" sldId="2439"/>
        </pc:sldMkLst>
        <pc:picChg chg="del">
          <ac:chgData name="Ahmed Hassan" userId="47750a22-629f-416f-a96d-609d36c2ca96" providerId="ADAL" clId="{713A9A88-C6B8-B245-B9BD-E148348DACE6}" dt="2024-03-26T10:10:40.424" v="0"/>
          <ac:picMkLst>
            <pc:docMk/>
            <pc:sldMk cId="1528734485" sldId="2439"/>
            <ac:picMk id="15" creationId="{AEF6A7D9-F0A5-6549-5536-A6BCFAB3F2A7}"/>
          </ac:picMkLst>
        </pc:picChg>
      </pc:sldChg>
      <pc:sldChg chg="delSp modTransition modAnim">
        <pc:chgData name="Ahmed Hassan" userId="47750a22-629f-416f-a96d-609d36c2ca96" providerId="ADAL" clId="{713A9A88-C6B8-B245-B9BD-E148348DACE6}" dt="2024-03-26T10:10:40.424" v="0"/>
        <pc:sldMkLst>
          <pc:docMk/>
          <pc:sldMk cId="1295224119" sldId="2440"/>
        </pc:sldMkLst>
        <pc:picChg chg="del">
          <ac:chgData name="Ahmed Hassan" userId="47750a22-629f-416f-a96d-609d36c2ca96" providerId="ADAL" clId="{713A9A88-C6B8-B245-B9BD-E148348DACE6}" dt="2024-03-26T10:10:40.424" v="0"/>
          <ac:picMkLst>
            <pc:docMk/>
            <pc:sldMk cId="1295224119" sldId="2440"/>
            <ac:picMk id="18" creationId="{09CB9C17-E58B-390E-F86B-C7046C34CFDE}"/>
          </ac:picMkLst>
        </pc:picChg>
      </pc:sldChg>
      <pc:sldChg chg="delSp modTransition modAnim">
        <pc:chgData name="Ahmed Hassan" userId="47750a22-629f-416f-a96d-609d36c2ca96" providerId="ADAL" clId="{713A9A88-C6B8-B245-B9BD-E148348DACE6}" dt="2024-03-26T10:10:40.424" v="0"/>
        <pc:sldMkLst>
          <pc:docMk/>
          <pc:sldMk cId="808024355" sldId="2441"/>
        </pc:sldMkLst>
        <pc:picChg chg="del">
          <ac:chgData name="Ahmed Hassan" userId="47750a22-629f-416f-a96d-609d36c2ca96" providerId="ADAL" clId="{713A9A88-C6B8-B245-B9BD-E148348DACE6}" dt="2024-03-26T10:10:40.424" v="0"/>
          <ac:picMkLst>
            <pc:docMk/>
            <pc:sldMk cId="808024355" sldId="2441"/>
            <ac:picMk id="16" creationId="{8FC4E27B-A768-F977-3D0F-A5AFD6EBCB43}"/>
          </ac:picMkLst>
        </pc:picChg>
      </pc:sldChg>
      <pc:sldChg chg="delSp modTransition modAnim">
        <pc:chgData name="Ahmed Hassan" userId="47750a22-629f-416f-a96d-609d36c2ca96" providerId="ADAL" clId="{713A9A88-C6B8-B245-B9BD-E148348DACE6}" dt="2024-03-26T10:10:40.424" v="0"/>
        <pc:sldMkLst>
          <pc:docMk/>
          <pc:sldMk cId="1447850744" sldId="2442"/>
        </pc:sldMkLst>
        <pc:picChg chg="del">
          <ac:chgData name="Ahmed Hassan" userId="47750a22-629f-416f-a96d-609d36c2ca96" providerId="ADAL" clId="{713A9A88-C6B8-B245-B9BD-E148348DACE6}" dt="2024-03-26T10:10:40.424" v="0"/>
          <ac:picMkLst>
            <pc:docMk/>
            <pc:sldMk cId="1447850744" sldId="2442"/>
            <ac:picMk id="121" creationId="{FA7F0937-5D58-CEFE-969B-FFBFE2FA9DDF}"/>
          </ac:picMkLst>
        </pc:picChg>
      </pc:sldChg>
      <pc:sldChg chg="delSp modTransition modAnim">
        <pc:chgData name="Ahmed Hassan" userId="47750a22-629f-416f-a96d-609d36c2ca96" providerId="ADAL" clId="{713A9A88-C6B8-B245-B9BD-E148348DACE6}" dt="2024-03-26T10:10:40.424" v="0"/>
        <pc:sldMkLst>
          <pc:docMk/>
          <pc:sldMk cId="234645944" sldId="2443"/>
        </pc:sldMkLst>
        <pc:picChg chg="del">
          <ac:chgData name="Ahmed Hassan" userId="47750a22-629f-416f-a96d-609d36c2ca96" providerId="ADAL" clId="{713A9A88-C6B8-B245-B9BD-E148348DACE6}" dt="2024-03-26T10:10:40.424" v="0"/>
          <ac:picMkLst>
            <pc:docMk/>
            <pc:sldMk cId="234645944" sldId="2443"/>
            <ac:picMk id="14" creationId="{940D357A-C8CD-CEED-F8D2-0536A041AD2B}"/>
          </ac:picMkLst>
        </pc:picChg>
      </pc:sldChg>
      <pc:sldChg chg="delSp modTransition modAnim">
        <pc:chgData name="Ahmed Hassan" userId="47750a22-629f-416f-a96d-609d36c2ca96" providerId="ADAL" clId="{713A9A88-C6B8-B245-B9BD-E148348DACE6}" dt="2024-03-26T10:10:40.424" v="0"/>
        <pc:sldMkLst>
          <pc:docMk/>
          <pc:sldMk cId="127411280" sldId="2444"/>
        </pc:sldMkLst>
        <pc:picChg chg="del">
          <ac:chgData name="Ahmed Hassan" userId="47750a22-629f-416f-a96d-609d36c2ca96" providerId="ADAL" clId="{713A9A88-C6B8-B245-B9BD-E148348DACE6}" dt="2024-03-26T10:10:40.424" v="0"/>
          <ac:picMkLst>
            <pc:docMk/>
            <pc:sldMk cId="127411280" sldId="2444"/>
            <ac:picMk id="28" creationId="{050780BF-B760-3F58-4588-080A8E3F1885}"/>
          </ac:picMkLst>
        </pc:picChg>
      </pc:sldChg>
      <pc:sldChg chg="delSp modTransition modAnim">
        <pc:chgData name="Ahmed Hassan" userId="47750a22-629f-416f-a96d-609d36c2ca96" providerId="ADAL" clId="{713A9A88-C6B8-B245-B9BD-E148348DACE6}" dt="2024-03-26T10:10:40.424" v="0"/>
        <pc:sldMkLst>
          <pc:docMk/>
          <pc:sldMk cId="3815442469" sldId="2445"/>
        </pc:sldMkLst>
        <pc:picChg chg="del">
          <ac:chgData name="Ahmed Hassan" userId="47750a22-629f-416f-a96d-609d36c2ca96" providerId="ADAL" clId="{713A9A88-C6B8-B245-B9BD-E148348DACE6}" dt="2024-03-26T10:10:40.424" v="0"/>
          <ac:picMkLst>
            <pc:docMk/>
            <pc:sldMk cId="3815442469" sldId="2445"/>
            <ac:picMk id="22" creationId="{05C86C39-ECB7-94C2-F872-B5223413A8AD}"/>
          </ac:picMkLst>
        </pc:picChg>
      </pc:sldChg>
      <pc:sldChg chg="delSp modTransition modAnim">
        <pc:chgData name="Ahmed Hassan" userId="47750a22-629f-416f-a96d-609d36c2ca96" providerId="ADAL" clId="{713A9A88-C6B8-B245-B9BD-E148348DACE6}" dt="2024-03-26T10:10:40.424" v="0"/>
        <pc:sldMkLst>
          <pc:docMk/>
          <pc:sldMk cId="3853997843" sldId="2446"/>
        </pc:sldMkLst>
        <pc:picChg chg="del">
          <ac:chgData name="Ahmed Hassan" userId="47750a22-629f-416f-a96d-609d36c2ca96" providerId="ADAL" clId="{713A9A88-C6B8-B245-B9BD-E148348DACE6}" dt="2024-03-26T10:10:40.424" v="0"/>
          <ac:picMkLst>
            <pc:docMk/>
            <pc:sldMk cId="3853997843" sldId="2446"/>
            <ac:picMk id="26" creationId="{6AC11443-7B62-ED96-0196-5836105B2AF0}"/>
          </ac:picMkLst>
        </pc:picChg>
      </pc:sldChg>
      <pc:sldChg chg="delSp modTransition modAnim">
        <pc:chgData name="Ahmed Hassan" userId="47750a22-629f-416f-a96d-609d36c2ca96" providerId="ADAL" clId="{713A9A88-C6B8-B245-B9BD-E148348DACE6}" dt="2024-03-26T10:10:40.424" v="0"/>
        <pc:sldMkLst>
          <pc:docMk/>
          <pc:sldMk cId="2641995594" sldId="2447"/>
        </pc:sldMkLst>
        <pc:picChg chg="del">
          <ac:chgData name="Ahmed Hassan" userId="47750a22-629f-416f-a96d-609d36c2ca96" providerId="ADAL" clId="{713A9A88-C6B8-B245-B9BD-E148348DACE6}" dt="2024-03-26T10:10:40.424" v="0"/>
          <ac:picMkLst>
            <pc:docMk/>
            <pc:sldMk cId="2641995594" sldId="2447"/>
            <ac:picMk id="15" creationId="{28B5DA72-8893-8F47-6380-46E2B6EDC75B}"/>
          </ac:picMkLst>
        </pc:picChg>
      </pc:sldChg>
      <pc:sldChg chg="delSp modTransition modAnim">
        <pc:chgData name="Ahmed Hassan" userId="47750a22-629f-416f-a96d-609d36c2ca96" providerId="ADAL" clId="{713A9A88-C6B8-B245-B9BD-E148348DACE6}" dt="2024-03-26T10:10:40.424" v="0"/>
        <pc:sldMkLst>
          <pc:docMk/>
          <pc:sldMk cId="2244115987" sldId="2448"/>
        </pc:sldMkLst>
        <pc:picChg chg="del">
          <ac:chgData name="Ahmed Hassan" userId="47750a22-629f-416f-a96d-609d36c2ca96" providerId="ADAL" clId="{713A9A88-C6B8-B245-B9BD-E148348DACE6}" dt="2024-03-26T10:10:40.424" v="0"/>
          <ac:picMkLst>
            <pc:docMk/>
            <pc:sldMk cId="2244115987" sldId="2448"/>
            <ac:picMk id="15" creationId="{F4EBFB72-1D90-F5D9-DE67-9028CE590F58}"/>
          </ac:picMkLst>
        </pc:picChg>
      </pc:sldChg>
      <pc:sldChg chg="delSp modTransition modAnim">
        <pc:chgData name="Ahmed Hassan" userId="47750a22-629f-416f-a96d-609d36c2ca96" providerId="ADAL" clId="{713A9A88-C6B8-B245-B9BD-E148348DACE6}" dt="2024-03-26T10:10:40.424" v="0"/>
        <pc:sldMkLst>
          <pc:docMk/>
          <pc:sldMk cId="2436931159" sldId="2449"/>
        </pc:sldMkLst>
        <pc:picChg chg="del">
          <ac:chgData name="Ahmed Hassan" userId="47750a22-629f-416f-a96d-609d36c2ca96" providerId="ADAL" clId="{713A9A88-C6B8-B245-B9BD-E148348DACE6}" dt="2024-03-26T10:10:40.424" v="0"/>
          <ac:picMkLst>
            <pc:docMk/>
            <pc:sldMk cId="2436931159" sldId="2449"/>
            <ac:picMk id="19" creationId="{57317329-F445-0C15-357B-77EA4D88FA5F}"/>
          </ac:picMkLst>
        </pc:picChg>
      </pc:sldChg>
      <pc:sldChg chg="delSp modTransition modAnim">
        <pc:chgData name="Ahmed Hassan" userId="47750a22-629f-416f-a96d-609d36c2ca96" providerId="ADAL" clId="{713A9A88-C6B8-B245-B9BD-E148348DACE6}" dt="2024-03-26T10:10:40.424" v="0"/>
        <pc:sldMkLst>
          <pc:docMk/>
          <pc:sldMk cId="1725565719" sldId="2450"/>
        </pc:sldMkLst>
        <pc:picChg chg="del">
          <ac:chgData name="Ahmed Hassan" userId="47750a22-629f-416f-a96d-609d36c2ca96" providerId="ADAL" clId="{713A9A88-C6B8-B245-B9BD-E148348DACE6}" dt="2024-03-26T10:10:40.424" v="0"/>
          <ac:picMkLst>
            <pc:docMk/>
            <pc:sldMk cId="1725565719" sldId="2450"/>
            <ac:picMk id="19" creationId="{3FD1DADD-6F77-C22F-23D1-80F6B63E621A}"/>
          </ac:picMkLst>
        </pc:picChg>
      </pc:sldChg>
      <pc:sldChg chg="delSp modTransition modAnim">
        <pc:chgData name="Ahmed Hassan" userId="47750a22-629f-416f-a96d-609d36c2ca96" providerId="ADAL" clId="{713A9A88-C6B8-B245-B9BD-E148348DACE6}" dt="2024-03-26T10:10:40.424" v="0"/>
        <pc:sldMkLst>
          <pc:docMk/>
          <pc:sldMk cId="2990269289" sldId="2451"/>
        </pc:sldMkLst>
        <pc:picChg chg="del">
          <ac:chgData name="Ahmed Hassan" userId="47750a22-629f-416f-a96d-609d36c2ca96" providerId="ADAL" clId="{713A9A88-C6B8-B245-B9BD-E148348DACE6}" dt="2024-03-26T10:10:40.424" v="0"/>
          <ac:picMkLst>
            <pc:docMk/>
            <pc:sldMk cId="2990269289" sldId="2451"/>
            <ac:picMk id="12" creationId="{C0A442F3-E767-B724-F32A-939D1E3602D6}"/>
          </ac:picMkLst>
        </pc:picChg>
      </pc:sldChg>
      <pc:sldChg chg="delSp modTransition modAnim">
        <pc:chgData name="Ahmed Hassan" userId="47750a22-629f-416f-a96d-609d36c2ca96" providerId="ADAL" clId="{713A9A88-C6B8-B245-B9BD-E148348DACE6}" dt="2024-03-26T10:10:40.424" v="0"/>
        <pc:sldMkLst>
          <pc:docMk/>
          <pc:sldMk cId="3577513025" sldId="2452"/>
        </pc:sldMkLst>
        <pc:picChg chg="del">
          <ac:chgData name="Ahmed Hassan" userId="47750a22-629f-416f-a96d-609d36c2ca96" providerId="ADAL" clId="{713A9A88-C6B8-B245-B9BD-E148348DACE6}" dt="2024-03-26T10:10:40.424" v="0"/>
          <ac:picMkLst>
            <pc:docMk/>
            <pc:sldMk cId="3577513025" sldId="2452"/>
            <ac:picMk id="18" creationId="{4E6C6D00-D9F4-F3E1-16A5-D5B9356E5B7F}"/>
          </ac:picMkLst>
        </pc:picChg>
      </pc:sldChg>
      <pc:sldChg chg="delSp modTransition modAnim">
        <pc:chgData name="Ahmed Hassan" userId="47750a22-629f-416f-a96d-609d36c2ca96" providerId="ADAL" clId="{713A9A88-C6B8-B245-B9BD-E148348DACE6}" dt="2024-03-26T10:10:40.424" v="0"/>
        <pc:sldMkLst>
          <pc:docMk/>
          <pc:sldMk cId="3695637291" sldId="2453"/>
        </pc:sldMkLst>
        <pc:picChg chg="del">
          <ac:chgData name="Ahmed Hassan" userId="47750a22-629f-416f-a96d-609d36c2ca96" providerId="ADAL" clId="{713A9A88-C6B8-B245-B9BD-E148348DACE6}" dt="2024-03-26T10:10:40.424" v="0"/>
          <ac:picMkLst>
            <pc:docMk/>
            <pc:sldMk cId="3695637291" sldId="2453"/>
            <ac:picMk id="10" creationId="{B79D7221-16CB-996E-23B4-EF7262CF7391}"/>
          </ac:picMkLst>
        </pc:picChg>
      </pc:sldChg>
      <pc:sldChg chg="delSp modTransition modAnim">
        <pc:chgData name="Ahmed Hassan" userId="47750a22-629f-416f-a96d-609d36c2ca96" providerId="ADAL" clId="{713A9A88-C6B8-B245-B9BD-E148348DACE6}" dt="2024-03-26T10:10:40.424" v="0"/>
        <pc:sldMkLst>
          <pc:docMk/>
          <pc:sldMk cId="1665632163" sldId="2454"/>
        </pc:sldMkLst>
        <pc:picChg chg="del">
          <ac:chgData name="Ahmed Hassan" userId="47750a22-629f-416f-a96d-609d36c2ca96" providerId="ADAL" clId="{713A9A88-C6B8-B245-B9BD-E148348DACE6}" dt="2024-03-26T10:10:40.424" v="0"/>
          <ac:picMkLst>
            <pc:docMk/>
            <pc:sldMk cId="1665632163" sldId="2454"/>
            <ac:picMk id="7" creationId="{507EC430-FAD4-9F71-C251-E56D65CE4DAA}"/>
          </ac:picMkLst>
        </pc:picChg>
      </pc:sldChg>
      <pc:sldChg chg="delSp modTransition modAnim">
        <pc:chgData name="Ahmed Hassan" userId="47750a22-629f-416f-a96d-609d36c2ca96" providerId="ADAL" clId="{713A9A88-C6B8-B245-B9BD-E148348DACE6}" dt="2024-03-26T10:10:40.424" v="0"/>
        <pc:sldMkLst>
          <pc:docMk/>
          <pc:sldMk cId="2167435546" sldId="2455"/>
        </pc:sldMkLst>
        <pc:picChg chg="del">
          <ac:chgData name="Ahmed Hassan" userId="47750a22-629f-416f-a96d-609d36c2ca96" providerId="ADAL" clId="{713A9A88-C6B8-B245-B9BD-E148348DACE6}" dt="2024-03-26T10:10:40.424" v="0"/>
          <ac:picMkLst>
            <pc:docMk/>
            <pc:sldMk cId="2167435546" sldId="2455"/>
            <ac:picMk id="25" creationId="{751766BF-2D9A-2996-2AC6-1AED894370E9}"/>
          </ac:picMkLst>
        </pc:picChg>
      </pc:sldChg>
      <pc:sldChg chg="delSp modTransition modAnim">
        <pc:chgData name="Ahmed Hassan" userId="47750a22-629f-416f-a96d-609d36c2ca96" providerId="ADAL" clId="{713A9A88-C6B8-B245-B9BD-E148348DACE6}" dt="2024-03-26T10:10:40.424" v="0"/>
        <pc:sldMkLst>
          <pc:docMk/>
          <pc:sldMk cId="1900509450" sldId="2456"/>
        </pc:sldMkLst>
        <pc:picChg chg="del">
          <ac:chgData name="Ahmed Hassan" userId="47750a22-629f-416f-a96d-609d36c2ca96" providerId="ADAL" clId="{713A9A88-C6B8-B245-B9BD-E148348DACE6}" dt="2024-03-26T10:10:40.424" v="0"/>
          <ac:picMkLst>
            <pc:docMk/>
            <pc:sldMk cId="1900509450" sldId="2456"/>
            <ac:picMk id="22" creationId="{9F0E617C-5762-F6CB-25BD-A7C2A61CCC1D}"/>
          </ac:picMkLst>
        </pc:picChg>
      </pc:sldChg>
      <pc:sldChg chg="delSp modTransition modAnim">
        <pc:chgData name="Ahmed Hassan" userId="47750a22-629f-416f-a96d-609d36c2ca96" providerId="ADAL" clId="{713A9A88-C6B8-B245-B9BD-E148348DACE6}" dt="2024-03-26T10:10:40.424" v="0"/>
        <pc:sldMkLst>
          <pc:docMk/>
          <pc:sldMk cId="2365515304" sldId="2457"/>
        </pc:sldMkLst>
        <pc:picChg chg="del">
          <ac:chgData name="Ahmed Hassan" userId="47750a22-629f-416f-a96d-609d36c2ca96" providerId="ADAL" clId="{713A9A88-C6B8-B245-B9BD-E148348DACE6}" dt="2024-03-26T10:10:40.424" v="0"/>
          <ac:picMkLst>
            <pc:docMk/>
            <pc:sldMk cId="2365515304" sldId="2457"/>
            <ac:picMk id="17" creationId="{968FEB1B-BE6E-00C5-0BDE-4B58CAD6B663}"/>
          </ac:picMkLst>
        </pc:picChg>
      </pc:sldChg>
    </pc:docChg>
  </pc:docChgLst>
  <pc:docChgLst>
    <pc:chgData name="Ahmed Hassan" userId="47750a22-629f-416f-a96d-609d36c2ca96" providerId="ADAL" clId="{74F9AE95-EA90-8B4B-AE7A-81FA194A1FD9}"/>
    <pc:docChg chg="modSld">
      <pc:chgData name="Ahmed Hassan" userId="47750a22-629f-416f-a96d-609d36c2ca96" providerId="ADAL" clId="{74F9AE95-EA90-8B4B-AE7A-81FA194A1FD9}" dt="2024-03-25T06:01:22.231" v="10" actId="20577"/>
      <pc:docMkLst>
        <pc:docMk/>
      </pc:docMkLst>
      <pc:sldChg chg="modSp mod">
        <pc:chgData name="Ahmed Hassan" userId="47750a22-629f-416f-a96d-609d36c2ca96" providerId="ADAL" clId="{74F9AE95-EA90-8B4B-AE7A-81FA194A1FD9}" dt="2024-03-25T06:01:17.894" v="9" actId="20577"/>
        <pc:sldMkLst>
          <pc:docMk/>
          <pc:sldMk cId="449109684" sldId="308"/>
        </pc:sldMkLst>
        <pc:spChg chg="mod">
          <ac:chgData name="Ahmed Hassan" userId="47750a22-629f-416f-a96d-609d36c2ca96" providerId="ADAL" clId="{74F9AE95-EA90-8B4B-AE7A-81FA194A1FD9}" dt="2024-03-25T06:01:17.894" v="9" actId="20577"/>
          <ac:spMkLst>
            <pc:docMk/>
            <pc:sldMk cId="449109684" sldId="308"/>
            <ac:spMk id="10" creationId="{0861578B-D548-AFB7-3ABD-DBB1A1E6F614}"/>
          </ac:spMkLst>
        </pc:spChg>
      </pc:sldChg>
      <pc:sldChg chg="modSp mod">
        <pc:chgData name="Ahmed Hassan" userId="47750a22-629f-416f-a96d-609d36c2ca96" providerId="ADAL" clId="{74F9AE95-EA90-8B4B-AE7A-81FA194A1FD9}" dt="2024-03-25T06:00:50.026" v="2" actId="20577"/>
        <pc:sldMkLst>
          <pc:docMk/>
          <pc:sldMk cId="0" sldId="313"/>
        </pc:sldMkLst>
        <pc:spChg chg="mod">
          <ac:chgData name="Ahmed Hassan" userId="47750a22-629f-416f-a96d-609d36c2ca96" providerId="ADAL" clId="{74F9AE95-EA90-8B4B-AE7A-81FA194A1FD9}" dt="2024-03-25T06:00:50.026" v="2" actId="20577"/>
          <ac:spMkLst>
            <pc:docMk/>
            <pc:sldMk cId="0" sldId="313"/>
            <ac:spMk id="7" creationId="{17AA5339-039D-9B51-7885-2B036351EE59}"/>
          </ac:spMkLst>
        </pc:spChg>
      </pc:sldChg>
      <pc:sldChg chg="modSp mod">
        <pc:chgData name="Ahmed Hassan" userId="47750a22-629f-416f-a96d-609d36c2ca96" providerId="ADAL" clId="{74F9AE95-EA90-8B4B-AE7A-81FA194A1FD9}" dt="2024-03-25T06:00:43.738" v="1" actId="20577"/>
        <pc:sldMkLst>
          <pc:docMk/>
          <pc:sldMk cId="0" sldId="480"/>
        </pc:sldMkLst>
        <pc:spChg chg="mod">
          <ac:chgData name="Ahmed Hassan" userId="47750a22-629f-416f-a96d-609d36c2ca96" providerId="ADAL" clId="{74F9AE95-EA90-8B4B-AE7A-81FA194A1FD9}" dt="2024-03-25T06:00:43.738" v="1" actId="20577"/>
          <ac:spMkLst>
            <pc:docMk/>
            <pc:sldMk cId="0" sldId="480"/>
            <ac:spMk id="34" creationId="{00000000-0000-0000-0000-000000000000}"/>
          </ac:spMkLst>
        </pc:spChg>
      </pc:sldChg>
      <pc:sldChg chg="modSp mod">
        <pc:chgData name="Ahmed Hassan" userId="47750a22-629f-416f-a96d-609d36c2ca96" providerId="ADAL" clId="{74F9AE95-EA90-8B4B-AE7A-81FA194A1FD9}" dt="2024-03-25T06:01:22.231" v="10" actId="20577"/>
        <pc:sldMkLst>
          <pc:docMk/>
          <pc:sldMk cId="458314967" sldId="513"/>
        </pc:sldMkLst>
        <pc:spChg chg="mod">
          <ac:chgData name="Ahmed Hassan" userId="47750a22-629f-416f-a96d-609d36c2ca96" providerId="ADAL" clId="{74F9AE95-EA90-8B4B-AE7A-81FA194A1FD9}" dt="2024-03-25T06:01:22.231" v="10" actId="20577"/>
          <ac:spMkLst>
            <pc:docMk/>
            <pc:sldMk cId="458314967" sldId="513"/>
            <ac:spMk id="13" creationId="{5CDFE492-1900-8C31-756C-65011D0BC757}"/>
          </ac:spMkLst>
        </pc:spChg>
      </pc:sldChg>
      <pc:sldChg chg="modSp mod">
        <pc:chgData name="Ahmed Hassan" userId="47750a22-629f-416f-a96d-609d36c2ca96" providerId="ADAL" clId="{74F9AE95-EA90-8B4B-AE7A-81FA194A1FD9}" dt="2024-03-25T06:00:54.750" v="4" actId="20577"/>
        <pc:sldMkLst>
          <pc:docMk/>
          <pc:sldMk cId="3189542208" sldId="519"/>
        </pc:sldMkLst>
        <pc:spChg chg="mod">
          <ac:chgData name="Ahmed Hassan" userId="47750a22-629f-416f-a96d-609d36c2ca96" providerId="ADAL" clId="{74F9AE95-EA90-8B4B-AE7A-81FA194A1FD9}" dt="2024-03-25T06:00:54.750" v="4" actId="20577"/>
          <ac:spMkLst>
            <pc:docMk/>
            <pc:sldMk cId="3189542208" sldId="519"/>
            <ac:spMk id="10" creationId="{29F93628-4EA6-CC54-CB13-1F1C23BF46A7}"/>
          </ac:spMkLst>
        </pc:spChg>
      </pc:sldChg>
      <pc:sldChg chg="modSp mod">
        <pc:chgData name="Ahmed Hassan" userId="47750a22-629f-416f-a96d-609d36c2ca96" providerId="ADAL" clId="{74F9AE95-EA90-8B4B-AE7A-81FA194A1FD9}" dt="2024-03-25T06:01:02.300" v="6" actId="20577"/>
        <pc:sldMkLst>
          <pc:docMk/>
          <pc:sldMk cId="225352295" sldId="2387"/>
        </pc:sldMkLst>
        <pc:spChg chg="mod">
          <ac:chgData name="Ahmed Hassan" userId="47750a22-629f-416f-a96d-609d36c2ca96" providerId="ADAL" clId="{74F9AE95-EA90-8B4B-AE7A-81FA194A1FD9}" dt="2024-03-25T06:01:02.300" v="6" actId="20577"/>
          <ac:spMkLst>
            <pc:docMk/>
            <pc:sldMk cId="225352295" sldId="2387"/>
            <ac:spMk id="10" creationId="{29F93628-4EA6-CC54-CB13-1F1C23BF46A7}"/>
          </ac:spMkLst>
        </pc:spChg>
      </pc:sldChg>
      <pc:sldChg chg="modSp mod">
        <pc:chgData name="Ahmed Hassan" userId="47750a22-629f-416f-a96d-609d36c2ca96" providerId="ADAL" clId="{74F9AE95-EA90-8B4B-AE7A-81FA194A1FD9}" dt="2024-03-25T06:01:11.164" v="8" actId="20577"/>
        <pc:sldMkLst>
          <pc:docMk/>
          <pc:sldMk cId="2675576546" sldId="2430"/>
        </pc:sldMkLst>
        <pc:spChg chg="mod">
          <ac:chgData name="Ahmed Hassan" userId="47750a22-629f-416f-a96d-609d36c2ca96" providerId="ADAL" clId="{74F9AE95-EA90-8B4B-AE7A-81FA194A1FD9}" dt="2024-03-25T06:01:11.164" v="8" actId="20577"/>
          <ac:spMkLst>
            <pc:docMk/>
            <pc:sldMk cId="2675576546" sldId="2430"/>
            <ac:spMk id="10" creationId="{29F93628-4EA6-CC54-CB13-1F1C23BF46A7}"/>
          </ac:spMkLst>
        </pc:spChg>
      </pc:sldChg>
    </pc:docChg>
  </pc:docChgLst>
  <pc:docChgLst>
    <pc:chgData name="Ahmed Hassan" userId="47750a22-629f-416f-a96d-609d36c2ca96" providerId="ADAL" clId="{6FFA1465-99E5-AF4D-AFD4-0B57B356B353}"/>
    <pc:docChg chg="undo custSel addSld delSld modSld sldOrd modSection">
      <pc:chgData name="Ahmed Hassan" userId="47750a22-629f-416f-a96d-609d36c2ca96" providerId="ADAL" clId="{6FFA1465-99E5-AF4D-AFD4-0B57B356B353}" dt="2024-03-26T09:42:39.039" v="9190"/>
      <pc:docMkLst>
        <pc:docMk/>
      </pc:docMkLst>
      <pc:sldChg chg="addSp modSp mod">
        <pc:chgData name="Ahmed Hassan" userId="47750a22-629f-416f-a96d-609d36c2ca96" providerId="ADAL" clId="{6FFA1465-99E5-AF4D-AFD4-0B57B356B353}" dt="2024-03-25T21:49:15.012" v="382"/>
        <pc:sldMkLst>
          <pc:docMk/>
          <pc:sldMk cId="701632073" sldId="303"/>
        </pc:sldMkLst>
        <pc:spChg chg="mod">
          <ac:chgData name="Ahmed Hassan" userId="47750a22-629f-416f-a96d-609d36c2ca96" providerId="ADAL" clId="{6FFA1465-99E5-AF4D-AFD4-0B57B356B353}" dt="2024-03-25T21:48:20.162" v="379" actId="20577"/>
          <ac:spMkLst>
            <pc:docMk/>
            <pc:sldMk cId="701632073" sldId="303"/>
            <ac:spMk id="9" creationId="{25760A6C-566F-B7E3-1EEE-CB29F0CF0113}"/>
          </ac:spMkLst>
        </pc:spChg>
        <pc:spChg chg="mod">
          <ac:chgData name="Ahmed Hassan" userId="47750a22-629f-416f-a96d-609d36c2ca96" providerId="ADAL" clId="{6FFA1465-99E5-AF4D-AFD4-0B57B356B353}" dt="2024-03-25T21:48:23.695" v="380" actId="20577"/>
          <ac:spMkLst>
            <pc:docMk/>
            <pc:sldMk cId="701632073" sldId="303"/>
            <ac:spMk id="10" creationId="{844810E4-E8A9-2051-4D02-31024B944D7B}"/>
          </ac:spMkLst>
        </pc:spChg>
        <pc:picChg chg="add mod">
          <ac:chgData name="Ahmed Hassan" userId="47750a22-629f-416f-a96d-609d36c2ca96" providerId="ADAL" clId="{6FFA1465-99E5-AF4D-AFD4-0B57B356B353}" dt="2024-03-25T21:49:15.012" v="382"/>
          <ac:picMkLst>
            <pc:docMk/>
            <pc:sldMk cId="701632073" sldId="303"/>
            <ac:picMk id="17" creationId="{007D5B3F-B4F6-4F58-1C54-8CB2734ACF78}"/>
          </ac:picMkLst>
        </pc:picChg>
      </pc:sldChg>
      <pc:sldChg chg="addSp delSp modSp mod modTransition modAnim">
        <pc:chgData name="Ahmed Hassan" userId="47750a22-629f-416f-a96d-609d36c2ca96" providerId="ADAL" clId="{6FFA1465-99E5-AF4D-AFD4-0B57B356B353}" dt="2024-03-26T09:36:38.511" v="9082"/>
        <pc:sldMkLst>
          <pc:docMk/>
          <pc:sldMk cId="449109684" sldId="308"/>
        </pc:sldMkLst>
        <pc:spChg chg="add mod">
          <ac:chgData name="Ahmed Hassan" userId="47750a22-629f-416f-a96d-609d36c2ca96" providerId="ADAL" clId="{6FFA1465-99E5-AF4D-AFD4-0B57B356B353}" dt="2024-03-26T09:34:23.772" v="9079" actId="20577"/>
          <ac:spMkLst>
            <pc:docMk/>
            <pc:sldMk cId="449109684" sldId="308"/>
            <ac:spMk id="2" creationId="{D05FDC32-AE56-E237-21B8-09B056082C7F}"/>
          </ac:spMkLst>
        </pc:spChg>
        <pc:spChg chg="mod">
          <ac:chgData name="Ahmed Hassan" userId="47750a22-629f-416f-a96d-609d36c2ca96" providerId="ADAL" clId="{6FFA1465-99E5-AF4D-AFD4-0B57B356B353}" dt="2024-03-26T09:33:53.665" v="9012" actId="1035"/>
          <ac:spMkLst>
            <pc:docMk/>
            <pc:sldMk cId="449109684" sldId="308"/>
            <ac:spMk id="15" creationId="{4073F252-7D9C-F3E5-8CF3-872FC43BE684}"/>
          </ac:spMkLst>
        </pc:spChg>
        <pc:spChg chg="mod">
          <ac:chgData name="Ahmed Hassan" userId="47750a22-629f-416f-a96d-609d36c2ca96" providerId="ADAL" clId="{6FFA1465-99E5-AF4D-AFD4-0B57B356B353}" dt="2024-03-26T09:33:53.665" v="9012" actId="1035"/>
          <ac:spMkLst>
            <pc:docMk/>
            <pc:sldMk cId="449109684" sldId="308"/>
            <ac:spMk id="16" creationId="{1541B2D6-A2B6-7882-200D-4B2E566DAB5B}"/>
          </ac:spMkLst>
        </pc:spChg>
        <pc:spChg chg="mod">
          <ac:chgData name="Ahmed Hassan" userId="47750a22-629f-416f-a96d-609d36c2ca96" providerId="ADAL" clId="{6FFA1465-99E5-AF4D-AFD4-0B57B356B353}" dt="2024-03-26T09:33:53.665" v="9012" actId="1035"/>
          <ac:spMkLst>
            <pc:docMk/>
            <pc:sldMk cId="449109684" sldId="308"/>
            <ac:spMk id="18" creationId="{628ACE86-9D8E-CCAC-4C9B-EEF8000D74D8}"/>
          </ac:spMkLst>
        </pc:spChg>
        <pc:spChg chg="mod">
          <ac:chgData name="Ahmed Hassan" userId="47750a22-629f-416f-a96d-609d36c2ca96" providerId="ADAL" clId="{6FFA1465-99E5-AF4D-AFD4-0B57B356B353}" dt="2024-03-26T09:33:53.665" v="9012" actId="1035"/>
          <ac:spMkLst>
            <pc:docMk/>
            <pc:sldMk cId="449109684" sldId="308"/>
            <ac:spMk id="19" creationId="{29E527C3-87FD-5BF7-6AE7-D2A1FDF7F5E5}"/>
          </ac:spMkLst>
        </pc:spChg>
        <pc:spChg chg="mod">
          <ac:chgData name="Ahmed Hassan" userId="47750a22-629f-416f-a96d-609d36c2ca96" providerId="ADAL" clId="{6FFA1465-99E5-AF4D-AFD4-0B57B356B353}" dt="2024-03-26T09:33:53.665" v="9012" actId="1035"/>
          <ac:spMkLst>
            <pc:docMk/>
            <pc:sldMk cId="449109684" sldId="308"/>
            <ac:spMk id="20" creationId="{5444E964-A01D-2F8B-EEAF-16B5200597A5}"/>
          </ac:spMkLst>
        </pc:spChg>
        <pc:spChg chg="mod">
          <ac:chgData name="Ahmed Hassan" userId="47750a22-629f-416f-a96d-609d36c2ca96" providerId="ADAL" clId="{6FFA1465-99E5-AF4D-AFD4-0B57B356B353}" dt="2024-03-26T09:34:09.448" v="9017" actId="14100"/>
          <ac:spMkLst>
            <pc:docMk/>
            <pc:sldMk cId="449109684" sldId="308"/>
            <ac:spMk id="161" creationId="{00000000-0000-0000-0000-000000000000}"/>
          </ac:spMkLst>
        </pc:spChg>
        <pc:picChg chg="add del mod">
          <ac:chgData name="Ahmed Hassan" userId="47750a22-629f-416f-a96d-609d36c2ca96" providerId="ADAL" clId="{6FFA1465-99E5-AF4D-AFD4-0B57B356B353}" dt="2024-03-26T09:34:54.326" v="9081"/>
          <ac:picMkLst>
            <pc:docMk/>
            <pc:sldMk cId="449109684" sldId="308"/>
            <ac:picMk id="7" creationId="{F30C6844-FCFC-A876-DC00-099044CA4359}"/>
          </ac:picMkLst>
        </pc:picChg>
        <pc:picChg chg="add mod">
          <ac:chgData name="Ahmed Hassan" userId="47750a22-629f-416f-a96d-609d36c2ca96" providerId="ADAL" clId="{6FFA1465-99E5-AF4D-AFD4-0B57B356B353}" dt="2024-03-26T09:36:38.511" v="9082"/>
          <ac:picMkLst>
            <pc:docMk/>
            <pc:sldMk cId="449109684" sldId="308"/>
            <ac:picMk id="27" creationId="{5F20FCB6-7787-17D8-A33C-78333899276D}"/>
          </ac:picMkLst>
        </pc:picChg>
      </pc:sldChg>
      <pc:sldChg chg="addSp modSp mod">
        <pc:chgData name="Ahmed Hassan" userId="47750a22-629f-416f-a96d-609d36c2ca96" providerId="ADAL" clId="{6FFA1465-99E5-AF4D-AFD4-0B57B356B353}" dt="2024-03-26T09:42:39.039" v="9190"/>
        <pc:sldMkLst>
          <pc:docMk/>
          <pc:sldMk cId="0" sldId="313"/>
        </pc:sldMkLst>
        <pc:spChg chg="mod">
          <ac:chgData name="Ahmed Hassan" userId="47750a22-629f-416f-a96d-609d36c2ca96" providerId="ADAL" clId="{6FFA1465-99E5-AF4D-AFD4-0B57B356B353}" dt="2024-03-26T09:41:40.182" v="9189" actId="5793"/>
          <ac:spMkLst>
            <pc:docMk/>
            <pc:sldMk cId="0" sldId="313"/>
            <ac:spMk id="31" creationId="{00000000-0000-0000-0000-000000000000}"/>
          </ac:spMkLst>
        </pc:spChg>
        <pc:picChg chg="add mod">
          <ac:chgData name="Ahmed Hassan" userId="47750a22-629f-416f-a96d-609d36c2ca96" providerId="ADAL" clId="{6FFA1465-99E5-AF4D-AFD4-0B57B356B353}" dt="2024-03-26T09:42:39.039" v="9190"/>
          <ac:picMkLst>
            <pc:docMk/>
            <pc:sldMk cId="0" sldId="313"/>
            <ac:picMk id="11" creationId="{69F707E3-D630-61CF-1638-EA98767ACB0C}"/>
          </ac:picMkLst>
        </pc:picChg>
      </pc:sldChg>
      <pc:sldChg chg="addSp delSp modSp modTransition modAnim">
        <pc:chgData name="Ahmed Hassan" userId="47750a22-629f-416f-a96d-609d36c2ca96" providerId="ADAL" clId="{6FFA1465-99E5-AF4D-AFD4-0B57B356B353}" dt="2024-03-25T22:17:11.690" v="748"/>
        <pc:sldMkLst>
          <pc:docMk/>
          <pc:sldMk cId="0" sldId="349"/>
        </pc:sldMkLst>
        <pc:picChg chg="add del mod">
          <ac:chgData name="Ahmed Hassan" userId="47750a22-629f-416f-a96d-609d36c2ca96" providerId="ADAL" clId="{6FFA1465-99E5-AF4D-AFD4-0B57B356B353}" dt="2024-03-25T22:16:55.573" v="747"/>
          <ac:picMkLst>
            <pc:docMk/>
            <pc:sldMk cId="0" sldId="349"/>
            <ac:picMk id="5" creationId="{C09833B0-22FB-C0A3-186C-10364C3EA64E}"/>
          </ac:picMkLst>
        </pc:picChg>
        <pc:picChg chg="add mod">
          <ac:chgData name="Ahmed Hassan" userId="47750a22-629f-416f-a96d-609d36c2ca96" providerId="ADAL" clId="{6FFA1465-99E5-AF4D-AFD4-0B57B356B353}" dt="2024-03-25T22:17:11.690" v="748"/>
          <ac:picMkLst>
            <pc:docMk/>
            <pc:sldMk cId="0" sldId="349"/>
            <ac:picMk id="11" creationId="{D5F365A2-92AB-615D-57FC-AB4002893E01}"/>
          </ac:picMkLst>
        </pc:picChg>
      </pc:sldChg>
      <pc:sldChg chg="addSp modSp">
        <pc:chgData name="Ahmed Hassan" userId="47750a22-629f-416f-a96d-609d36c2ca96" providerId="ADAL" clId="{6FFA1465-99E5-AF4D-AFD4-0B57B356B353}" dt="2024-03-25T21:48:53.668" v="381"/>
        <pc:sldMkLst>
          <pc:docMk/>
          <pc:sldMk cId="0" sldId="480"/>
        </pc:sldMkLst>
        <pc:picChg chg="add mod">
          <ac:chgData name="Ahmed Hassan" userId="47750a22-629f-416f-a96d-609d36c2ca96" providerId="ADAL" clId="{6FFA1465-99E5-AF4D-AFD4-0B57B356B353}" dt="2024-03-25T21:48:53.668" v="381"/>
          <ac:picMkLst>
            <pc:docMk/>
            <pc:sldMk cId="0" sldId="480"/>
            <ac:picMk id="5" creationId="{4F4F8596-8F2A-CE22-E343-0701FB44838F}"/>
          </ac:picMkLst>
        </pc:picChg>
      </pc:sldChg>
      <pc:sldChg chg="addSp delSp modSp add mod modTransition modAnim">
        <pc:chgData name="Ahmed Hassan" userId="47750a22-629f-416f-a96d-609d36c2ca96" providerId="ADAL" clId="{6FFA1465-99E5-AF4D-AFD4-0B57B356B353}" dt="2024-03-25T21:58:59.646" v="428" actId="1036"/>
        <pc:sldMkLst>
          <pc:docMk/>
          <pc:sldMk cId="3924907890" sldId="511"/>
        </pc:sldMkLst>
        <pc:spChg chg="mod">
          <ac:chgData name="Ahmed Hassan" userId="47750a22-629f-416f-a96d-609d36c2ca96" providerId="ADAL" clId="{6FFA1465-99E5-AF4D-AFD4-0B57B356B353}" dt="2024-03-25T21:39:15.964" v="109" actId="1076"/>
          <ac:spMkLst>
            <pc:docMk/>
            <pc:sldMk cId="3924907890" sldId="511"/>
            <ac:spMk id="2" creationId="{97FE6471-48F2-2A49-97E4-ED27DB8E2760}"/>
          </ac:spMkLst>
        </pc:spChg>
        <pc:spChg chg="add mod">
          <ac:chgData name="Ahmed Hassan" userId="47750a22-629f-416f-a96d-609d36c2ca96" providerId="ADAL" clId="{6FFA1465-99E5-AF4D-AFD4-0B57B356B353}" dt="2024-03-25T21:38:50.684" v="80"/>
          <ac:spMkLst>
            <pc:docMk/>
            <pc:sldMk cId="3924907890" sldId="511"/>
            <ac:spMk id="4" creationId="{D79FE601-7C2D-7B3C-0D0B-6BB68AC334BB}"/>
          </ac:spMkLst>
        </pc:spChg>
        <pc:spChg chg="add mod">
          <ac:chgData name="Ahmed Hassan" userId="47750a22-629f-416f-a96d-609d36c2ca96" providerId="ADAL" clId="{6FFA1465-99E5-AF4D-AFD4-0B57B356B353}" dt="2024-03-25T21:38:50.684" v="80"/>
          <ac:spMkLst>
            <pc:docMk/>
            <pc:sldMk cId="3924907890" sldId="511"/>
            <ac:spMk id="5" creationId="{5BDF3813-792E-7B16-DDF0-C6F615C3C507}"/>
          </ac:spMkLst>
        </pc:spChg>
        <pc:spChg chg="add mod">
          <ac:chgData name="Ahmed Hassan" userId="47750a22-629f-416f-a96d-609d36c2ca96" providerId="ADAL" clId="{6FFA1465-99E5-AF4D-AFD4-0B57B356B353}" dt="2024-03-25T21:38:50.684" v="80"/>
          <ac:spMkLst>
            <pc:docMk/>
            <pc:sldMk cId="3924907890" sldId="511"/>
            <ac:spMk id="6" creationId="{4A4ECC3E-86D4-DF63-0F23-CFEF2094BB55}"/>
          </ac:spMkLst>
        </pc:spChg>
        <pc:spChg chg="add mod">
          <ac:chgData name="Ahmed Hassan" userId="47750a22-629f-416f-a96d-609d36c2ca96" providerId="ADAL" clId="{6FFA1465-99E5-AF4D-AFD4-0B57B356B353}" dt="2024-03-25T21:38:50.684" v="80"/>
          <ac:spMkLst>
            <pc:docMk/>
            <pc:sldMk cId="3924907890" sldId="511"/>
            <ac:spMk id="7" creationId="{00883E3D-721C-F33C-7372-D605FA996368}"/>
          </ac:spMkLst>
        </pc:spChg>
        <pc:spChg chg="add mod">
          <ac:chgData name="Ahmed Hassan" userId="47750a22-629f-416f-a96d-609d36c2ca96" providerId="ADAL" clId="{6FFA1465-99E5-AF4D-AFD4-0B57B356B353}" dt="2024-03-25T21:38:50.684" v="80"/>
          <ac:spMkLst>
            <pc:docMk/>
            <pc:sldMk cId="3924907890" sldId="511"/>
            <ac:spMk id="8" creationId="{FCC13233-DE63-8D24-89D2-1B04CB30B285}"/>
          </ac:spMkLst>
        </pc:spChg>
        <pc:spChg chg="add del mod">
          <ac:chgData name="Ahmed Hassan" userId="47750a22-629f-416f-a96d-609d36c2ca96" providerId="ADAL" clId="{6FFA1465-99E5-AF4D-AFD4-0B57B356B353}" dt="2024-03-25T21:43:29.316" v="149" actId="478"/>
          <ac:spMkLst>
            <pc:docMk/>
            <pc:sldMk cId="3924907890" sldId="511"/>
            <ac:spMk id="16" creationId="{9D3FBDAB-15B6-3A5C-A79F-A246B87A93D6}"/>
          </ac:spMkLst>
        </pc:spChg>
        <pc:spChg chg="add del mod">
          <ac:chgData name="Ahmed Hassan" userId="47750a22-629f-416f-a96d-609d36c2ca96" providerId="ADAL" clId="{6FFA1465-99E5-AF4D-AFD4-0B57B356B353}" dt="2024-03-25T21:43:29.316" v="149" actId="478"/>
          <ac:spMkLst>
            <pc:docMk/>
            <pc:sldMk cId="3924907890" sldId="511"/>
            <ac:spMk id="17" creationId="{457AA77A-7FA9-024F-D1D9-0129E0F26A86}"/>
          </ac:spMkLst>
        </pc:spChg>
        <pc:spChg chg="add del mod">
          <ac:chgData name="Ahmed Hassan" userId="47750a22-629f-416f-a96d-609d36c2ca96" providerId="ADAL" clId="{6FFA1465-99E5-AF4D-AFD4-0B57B356B353}" dt="2024-03-25T21:43:29.316" v="149" actId="478"/>
          <ac:spMkLst>
            <pc:docMk/>
            <pc:sldMk cId="3924907890" sldId="511"/>
            <ac:spMk id="18" creationId="{B9BD7E90-1616-A85E-67E1-944DB657FC04}"/>
          </ac:spMkLst>
        </pc:spChg>
        <pc:spChg chg="add del mod">
          <ac:chgData name="Ahmed Hassan" userId="47750a22-629f-416f-a96d-609d36c2ca96" providerId="ADAL" clId="{6FFA1465-99E5-AF4D-AFD4-0B57B356B353}" dt="2024-03-25T21:43:29.316" v="149" actId="478"/>
          <ac:spMkLst>
            <pc:docMk/>
            <pc:sldMk cId="3924907890" sldId="511"/>
            <ac:spMk id="20" creationId="{F81B60EF-3890-68E0-6769-714F14826256}"/>
          </ac:spMkLst>
        </pc:spChg>
        <pc:spChg chg="add del mod">
          <ac:chgData name="Ahmed Hassan" userId="47750a22-629f-416f-a96d-609d36c2ca96" providerId="ADAL" clId="{6FFA1465-99E5-AF4D-AFD4-0B57B356B353}" dt="2024-03-25T21:43:29.316" v="149" actId="478"/>
          <ac:spMkLst>
            <pc:docMk/>
            <pc:sldMk cId="3924907890" sldId="511"/>
            <ac:spMk id="21" creationId="{14F1BEE8-DF58-CD9B-83BB-8DBA732E0AD3}"/>
          </ac:spMkLst>
        </pc:spChg>
        <pc:spChg chg="mod">
          <ac:chgData name="Ahmed Hassan" userId="47750a22-629f-416f-a96d-609d36c2ca96" providerId="ADAL" clId="{6FFA1465-99E5-AF4D-AFD4-0B57B356B353}" dt="2024-03-25T21:58:49.416" v="424" actId="14100"/>
          <ac:spMkLst>
            <pc:docMk/>
            <pc:sldMk cId="3924907890" sldId="511"/>
            <ac:spMk id="23" creationId="{DA4642B1-C7B2-D93E-EB92-18EC89502C75}"/>
          </ac:spMkLst>
        </pc:spChg>
        <pc:spChg chg="mod">
          <ac:chgData name="Ahmed Hassan" userId="47750a22-629f-416f-a96d-609d36c2ca96" providerId="ADAL" clId="{6FFA1465-99E5-AF4D-AFD4-0B57B356B353}" dt="2024-03-25T21:58:59.646" v="428" actId="1036"/>
          <ac:spMkLst>
            <pc:docMk/>
            <pc:sldMk cId="3924907890" sldId="511"/>
            <ac:spMk id="24" creationId="{632B750B-0952-C7C2-6866-6FAFE69819B9}"/>
          </ac:spMkLst>
        </pc:spChg>
        <pc:spChg chg="add mod">
          <ac:chgData name="Ahmed Hassan" userId="47750a22-629f-416f-a96d-609d36c2ca96" providerId="ADAL" clId="{6FFA1465-99E5-AF4D-AFD4-0B57B356B353}" dt="2024-03-25T21:43:51.280" v="151"/>
          <ac:spMkLst>
            <pc:docMk/>
            <pc:sldMk cId="3924907890" sldId="511"/>
            <ac:spMk id="65" creationId="{08C4C848-0AE9-2EE1-156E-9941D2D445E4}"/>
          </ac:spMkLst>
        </pc:spChg>
        <pc:spChg chg="add mod">
          <ac:chgData name="Ahmed Hassan" userId="47750a22-629f-416f-a96d-609d36c2ca96" providerId="ADAL" clId="{6FFA1465-99E5-AF4D-AFD4-0B57B356B353}" dt="2024-03-25T21:43:51.280" v="151"/>
          <ac:spMkLst>
            <pc:docMk/>
            <pc:sldMk cId="3924907890" sldId="511"/>
            <ac:spMk id="66" creationId="{4CC9770C-0EA6-1D68-0CAF-EF641DF7BBF2}"/>
          </ac:spMkLst>
        </pc:spChg>
        <pc:spChg chg="add mod">
          <ac:chgData name="Ahmed Hassan" userId="47750a22-629f-416f-a96d-609d36c2ca96" providerId="ADAL" clId="{6FFA1465-99E5-AF4D-AFD4-0B57B356B353}" dt="2024-03-25T21:43:51.280" v="151"/>
          <ac:spMkLst>
            <pc:docMk/>
            <pc:sldMk cId="3924907890" sldId="511"/>
            <ac:spMk id="67" creationId="{0231560D-5F65-FDB4-9997-B4A3812F6E45}"/>
          </ac:spMkLst>
        </pc:spChg>
        <pc:spChg chg="add mod">
          <ac:chgData name="Ahmed Hassan" userId="47750a22-629f-416f-a96d-609d36c2ca96" providerId="ADAL" clId="{6FFA1465-99E5-AF4D-AFD4-0B57B356B353}" dt="2024-03-25T21:43:51.280" v="151"/>
          <ac:spMkLst>
            <pc:docMk/>
            <pc:sldMk cId="3924907890" sldId="511"/>
            <ac:spMk id="68" creationId="{2B2B4E27-3D20-D21B-66EB-4CEF0FBD2943}"/>
          </ac:spMkLst>
        </pc:spChg>
        <pc:spChg chg="add mod">
          <ac:chgData name="Ahmed Hassan" userId="47750a22-629f-416f-a96d-609d36c2ca96" providerId="ADAL" clId="{6FFA1465-99E5-AF4D-AFD4-0B57B356B353}" dt="2024-03-25T21:43:51.280" v="151"/>
          <ac:spMkLst>
            <pc:docMk/>
            <pc:sldMk cId="3924907890" sldId="511"/>
            <ac:spMk id="69" creationId="{49975FE3-807F-FFC4-45D9-B2CE253E2BD6}"/>
          </ac:spMkLst>
        </pc:spChg>
        <pc:spChg chg="add mod">
          <ac:chgData name="Ahmed Hassan" userId="47750a22-629f-416f-a96d-609d36c2ca96" providerId="ADAL" clId="{6FFA1465-99E5-AF4D-AFD4-0B57B356B353}" dt="2024-03-25T21:47:41.250" v="329" actId="207"/>
          <ac:spMkLst>
            <pc:docMk/>
            <pc:sldMk cId="3924907890" sldId="511"/>
            <ac:spMk id="78" creationId="{CEBA714D-76D5-FFBA-DE6F-8C846636E5EA}"/>
          </ac:spMkLst>
        </pc:spChg>
        <pc:spChg chg="add mod">
          <ac:chgData name="Ahmed Hassan" userId="47750a22-629f-416f-a96d-609d36c2ca96" providerId="ADAL" clId="{6FFA1465-99E5-AF4D-AFD4-0B57B356B353}" dt="2024-03-25T21:47:44.972" v="350" actId="207"/>
          <ac:spMkLst>
            <pc:docMk/>
            <pc:sldMk cId="3924907890" sldId="511"/>
            <ac:spMk id="79" creationId="{1F51CF5C-397D-3F5D-3816-D5221FF1C351}"/>
          </ac:spMkLst>
        </pc:spChg>
        <pc:spChg chg="add mod">
          <ac:chgData name="Ahmed Hassan" userId="47750a22-629f-416f-a96d-609d36c2ca96" providerId="ADAL" clId="{6FFA1465-99E5-AF4D-AFD4-0B57B356B353}" dt="2024-03-25T21:57:11.519" v="399" actId="20577"/>
          <ac:spMkLst>
            <pc:docMk/>
            <pc:sldMk cId="3924907890" sldId="511"/>
            <ac:spMk id="95" creationId="{E05581FF-0567-A7BF-99C0-C1AB1CD78583}"/>
          </ac:spMkLst>
        </pc:spChg>
        <pc:spChg chg="add mod">
          <ac:chgData name="Ahmed Hassan" userId="47750a22-629f-416f-a96d-609d36c2ca96" providerId="ADAL" clId="{6FFA1465-99E5-AF4D-AFD4-0B57B356B353}" dt="2024-03-25T21:57:59.926" v="416" actId="14100"/>
          <ac:spMkLst>
            <pc:docMk/>
            <pc:sldMk cId="3924907890" sldId="511"/>
            <ac:spMk id="96" creationId="{D9495A1F-1C47-A9BB-AEA8-1D3287145EB9}"/>
          </ac:spMkLst>
        </pc:spChg>
        <pc:spChg chg="add mod">
          <ac:chgData name="Ahmed Hassan" userId="47750a22-629f-416f-a96d-609d36c2ca96" providerId="ADAL" clId="{6FFA1465-99E5-AF4D-AFD4-0B57B356B353}" dt="2024-03-25T21:58:19.533" v="420" actId="14100"/>
          <ac:spMkLst>
            <pc:docMk/>
            <pc:sldMk cId="3924907890" sldId="511"/>
            <ac:spMk id="97" creationId="{3CADE5CF-11BD-7553-AA29-799F6C136A54}"/>
          </ac:spMkLst>
        </pc:spChg>
        <pc:spChg chg="add mod">
          <ac:chgData name="Ahmed Hassan" userId="47750a22-629f-416f-a96d-609d36c2ca96" providerId="ADAL" clId="{6FFA1465-99E5-AF4D-AFD4-0B57B356B353}" dt="2024-03-25T21:58:37.797" v="423" actId="14100"/>
          <ac:spMkLst>
            <pc:docMk/>
            <pc:sldMk cId="3924907890" sldId="511"/>
            <ac:spMk id="98" creationId="{1A4D7FB1-52F6-0D3C-2794-89497B27E308}"/>
          </ac:spMkLst>
        </pc:spChg>
        <pc:picChg chg="mod">
          <ac:chgData name="Ahmed Hassan" userId="47750a22-629f-416f-a96d-609d36c2ca96" providerId="ADAL" clId="{6FFA1465-99E5-AF4D-AFD4-0B57B356B353}" dt="2024-03-25T21:40:53.125" v="126" actId="1076"/>
          <ac:picMkLst>
            <pc:docMk/>
            <pc:sldMk cId="3924907890" sldId="511"/>
            <ac:picMk id="3" creationId="{20F20670-6558-50C5-5BA9-CECBD6857ABE}"/>
          </ac:picMkLst>
        </pc:picChg>
        <pc:picChg chg="mod">
          <ac:chgData name="Ahmed Hassan" userId="47750a22-629f-416f-a96d-609d36c2ca96" providerId="ADAL" clId="{6FFA1465-99E5-AF4D-AFD4-0B57B356B353}" dt="2024-03-25T21:39:11.172" v="108" actId="1035"/>
          <ac:picMkLst>
            <pc:docMk/>
            <pc:sldMk cId="3924907890" sldId="511"/>
            <ac:picMk id="19" creationId="{3731CD00-70E1-6DDB-AF1C-4454B6F4099C}"/>
          </ac:picMkLst>
        </pc:picChg>
        <pc:picChg chg="add mod">
          <ac:chgData name="Ahmed Hassan" userId="47750a22-629f-416f-a96d-609d36c2ca96" providerId="ADAL" clId="{6FFA1465-99E5-AF4D-AFD4-0B57B356B353}" dt="2024-03-25T21:44:01.973" v="154" actId="1076"/>
          <ac:picMkLst>
            <pc:docMk/>
            <pc:sldMk cId="3924907890" sldId="511"/>
            <ac:picMk id="77" creationId="{B5159214-0E1A-3DE1-F313-9BA1F87760FC}"/>
          </ac:picMkLst>
        </pc:picChg>
        <pc:picChg chg="add del mod">
          <ac:chgData name="Ahmed Hassan" userId="47750a22-629f-416f-a96d-609d36c2ca96" providerId="ADAL" clId="{6FFA1465-99E5-AF4D-AFD4-0B57B356B353}" dt="2024-03-25T21:50:02.526" v="384"/>
          <ac:picMkLst>
            <pc:docMk/>
            <pc:sldMk cId="3924907890" sldId="511"/>
            <ac:picMk id="86" creationId="{82FFF327-3D49-D83A-2C54-D3E1A0094306}"/>
          </ac:picMkLst>
        </pc:picChg>
        <pc:picChg chg="add mod">
          <ac:chgData name="Ahmed Hassan" userId="47750a22-629f-416f-a96d-609d36c2ca96" providerId="ADAL" clId="{6FFA1465-99E5-AF4D-AFD4-0B57B356B353}" dt="2024-03-25T21:56:46.130" v="385"/>
          <ac:picMkLst>
            <pc:docMk/>
            <pc:sldMk cId="3924907890" sldId="511"/>
            <ac:picMk id="93" creationId="{8520FAD1-DA25-FFF8-1E0F-8EC8CBA3FE44}"/>
          </ac:picMkLst>
        </pc:picChg>
        <pc:cxnChg chg="add mod">
          <ac:chgData name="Ahmed Hassan" userId="47750a22-629f-416f-a96d-609d36c2ca96" providerId="ADAL" clId="{6FFA1465-99E5-AF4D-AFD4-0B57B356B353}" dt="2024-03-25T21:38:50.684" v="80"/>
          <ac:cxnSpMkLst>
            <pc:docMk/>
            <pc:sldMk cId="3924907890" sldId="511"/>
            <ac:cxnSpMk id="9" creationId="{5DDF1FDA-9125-94D5-6BD0-7B2740879CB0}"/>
          </ac:cxnSpMkLst>
        </pc:cxnChg>
        <pc:cxnChg chg="add mod">
          <ac:chgData name="Ahmed Hassan" userId="47750a22-629f-416f-a96d-609d36c2ca96" providerId="ADAL" clId="{6FFA1465-99E5-AF4D-AFD4-0B57B356B353}" dt="2024-03-25T21:38:50.684" v="80"/>
          <ac:cxnSpMkLst>
            <pc:docMk/>
            <pc:sldMk cId="3924907890" sldId="511"/>
            <ac:cxnSpMk id="10" creationId="{B47B21BF-F51A-3C7E-D4F5-38631754FC79}"/>
          </ac:cxnSpMkLst>
        </pc:cxnChg>
        <pc:cxnChg chg="add mod">
          <ac:chgData name="Ahmed Hassan" userId="47750a22-629f-416f-a96d-609d36c2ca96" providerId="ADAL" clId="{6FFA1465-99E5-AF4D-AFD4-0B57B356B353}" dt="2024-03-25T21:38:50.684" v="80"/>
          <ac:cxnSpMkLst>
            <pc:docMk/>
            <pc:sldMk cId="3924907890" sldId="511"/>
            <ac:cxnSpMk id="11" creationId="{D5C4F2E1-B131-E400-3307-0B85EFE68DFE}"/>
          </ac:cxnSpMkLst>
        </pc:cxnChg>
        <pc:cxnChg chg="add mod">
          <ac:chgData name="Ahmed Hassan" userId="47750a22-629f-416f-a96d-609d36c2ca96" providerId="ADAL" clId="{6FFA1465-99E5-AF4D-AFD4-0B57B356B353}" dt="2024-03-25T21:38:50.684" v="80"/>
          <ac:cxnSpMkLst>
            <pc:docMk/>
            <pc:sldMk cId="3924907890" sldId="511"/>
            <ac:cxnSpMk id="12" creationId="{0096FA15-C80D-6FA8-358A-8219ECFDF608}"/>
          </ac:cxnSpMkLst>
        </pc:cxnChg>
        <pc:cxnChg chg="add mod">
          <ac:chgData name="Ahmed Hassan" userId="47750a22-629f-416f-a96d-609d36c2ca96" providerId="ADAL" clId="{6FFA1465-99E5-AF4D-AFD4-0B57B356B353}" dt="2024-03-25T21:38:50.684" v="80"/>
          <ac:cxnSpMkLst>
            <pc:docMk/>
            <pc:sldMk cId="3924907890" sldId="511"/>
            <ac:cxnSpMk id="13" creationId="{700C8C1C-3039-555A-048B-45E9D86285A4}"/>
          </ac:cxnSpMkLst>
        </pc:cxnChg>
        <pc:cxnChg chg="add mod">
          <ac:chgData name="Ahmed Hassan" userId="47750a22-629f-416f-a96d-609d36c2ca96" providerId="ADAL" clId="{6FFA1465-99E5-AF4D-AFD4-0B57B356B353}" dt="2024-03-25T21:38:50.684" v="80"/>
          <ac:cxnSpMkLst>
            <pc:docMk/>
            <pc:sldMk cId="3924907890" sldId="511"/>
            <ac:cxnSpMk id="14" creationId="{FCC9A316-BC32-6A79-9451-6ABE0A525622}"/>
          </ac:cxnSpMkLst>
        </pc:cxnChg>
        <pc:cxnChg chg="add mod">
          <ac:chgData name="Ahmed Hassan" userId="47750a22-629f-416f-a96d-609d36c2ca96" providerId="ADAL" clId="{6FFA1465-99E5-AF4D-AFD4-0B57B356B353}" dt="2024-03-25T21:38:50.684" v="80"/>
          <ac:cxnSpMkLst>
            <pc:docMk/>
            <pc:sldMk cId="3924907890" sldId="511"/>
            <ac:cxnSpMk id="15" creationId="{B73E349D-F7BA-DD7C-DE0C-3E0D2D300D15}"/>
          </ac:cxnSpMkLst>
        </pc:cxnChg>
        <pc:cxnChg chg="add del mod">
          <ac:chgData name="Ahmed Hassan" userId="47750a22-629f-416f-a96d-609d36c2ca96" providerId="ADAL" clId="{6FFA1465-99E5-AF4D-AFD4-0B57B356B353}" dt="2024-03-25T21:43:29.316" v="149" actId="478"/>
          <ac:cxnSpMkLst>
            <pc:docMk/>
            <pc:sldMk cId="3924907890" sldId="511"/>
            <ac:cxnSpMk id="22" creationId="{93334611-2AD6-E804-7F3A-563A48B234FF}"/>
          </ac:cxnSpMkLst>
        </pc:cxnChg>
        <pc:cxnChg chg="add del mod">
          <ac:chgData name="Ahmed Hassan" userId="47750a22-629f-416f-a96d-609d36c2ca96" providerId="ADAL" clId="{6FFA1465-99E5-AF4D-AFD4-0B57B356B353}" dt="2024-03-25T21:43:29.316" v="149" actId="478"/>
          <ac:cxnSpMkLst>
            <pc:docMk/>
            <pc:sldMk cId="3924907890" sldId="511"/>
            <ac:cxnSpMk id="25" creationId="{52E2B465-4B84-4600-ED6D-FC6FA3CF5862}"/>
          </ac:cxnSpMkLst>
        </pc:cxnChg>
        <pc:cxnChg chg="add del mod">
          <ac:chgData name="Ahmed Hassan" userId="47750a22-629f-416f-a96d-609d36c2ca96" providerId="ADAL" clId="{6FFA1465-99E5-AF4D-AFD4-0B57B356B353}" dt="2024-03-25T21:43:31.982" v="150" actId="478"/>
          <ac:cxnSpMkLst>
            <pc:docMk/>
            <pc:sldMk cId="3924907890" sldId="511"/>
            <ac:cxnSpMk id="26" creationId="{708FDA7B-F798-E6E0-B6BA-DC58E4927AAB}"/>
          </ac:cxnSpMkLst>
        </pc:cxnChg>
        <pc:cxnChg chg="add del mod">
          <ac:chgData name="Ahmed Hassan" userId="47750a22-629f-416f-a96d-609d36c2ca96" providerId="ADAL" clId="{6FFA1465-99E5-AF4D-AFD4-0B57B356B353}" dt="2024-03-25T21:43:29.316" v="149" actId="478"/>
          <ac:cxnSpMkLst>
            <pc:docMk/>
            <pc:sldMk cId="3924907890" sldId="511"/>
            <ac:cxnSpMk id="29" creationId="{B117A171-D715-39AF-38A7-64ED05660C6A}"/>
          </ac:cxnSpMkLst>
        </pc:cxnChg>
        <pc:cxnChg chg="add del mod">
          <ac:chgData name="Ahmed Hassan" userId="47750a22-629f-416f-a96d-609d36c2ca96" providerId="ADAL" clId="{6FFA1465-99E5-AF4D-AFD4-0B57B356B353}" dt="2024-03-25T21:43:29.316" v="149" actId="478"/>
          <ac:cxnSpMkLst>
            <pc:docMk/>
            <pc:sldMk cId="3924907890" sldId="511"/>
            <ac:cxnSpMk id="30" creationId="{68D3F4F9-5A58-DA84-B96E-AED8F8D8C503}"/>
          </ac:cxnSpMkLst>
        </pc:cxnChg>
        <pc:cxnChg chg="add del mod">
          <ac:chgData name="Ahmed Hassan" userId="47750a22-629f-416f-a96d-609d36c2ca96" providerId="ADAL" clId="{6FFA1465-99E5-AF4D-AFD4-0B57B356B353}" dt="2024-03-25T21:43:29.316" v="149" actId="478"/>
          <ac:cxnSpMkLst>
            <pc:docMk/>
            <pc:sldMk cId="3924907890" sldId="511"/>
            <ac:cxnSpMk id="31" creationId="{C684C7C9-52D1-B4F7-FEF3-7E87BEDBFEE4}"/>
          </ac:cxnSpMkLst>
        </pc:cxnChg>
        <pc:cxnChg chg="add del mod">
          <ac:chgData name="Ahmed Hassan" userId="47750a22-629f-416f-a96d-609d36c2ca96" providerId="ADAL" clId="{6FFA1465-99E5-AF4D-AFD4-0B57B356B353}" dt="2024-03-25T21:43:29.316" v="149" actId="478"/>
          <ac:cxnSpMkLst>
            <pc:docMk/>
            <pc:sldMk cId="3924907890" sldId="511"/>
            <ac:cxnSpMk id="32" creationId="{1512D7AF-DD5C-60A8-BC25-F55FA77D73A3}"/>
          </ac:cxnSpMkLst>
        </pc:cxnChg>
        <pc:cxnChg chg="add mod">
          <ac:chgData name="Ahmed Hassan" userId="47750a22-629f-416f-a96d-609d36c2ca96" providerId="ADAL" clId="{6FFA1465-99E5-AF4D-AFD4-0B57B356B353}" dt="2024-03-25T21:43:51.280" v="151"/>
          <ac:cxnSpMkLst>
            <pc:docMk/>
            <pc:sldMk cId="3924907890" sldId="511"/>
            <ac:cxnSpMk id="70" creationId="{CCAF970B-9EC8-DEFD-BD13-8188E3D1CD53}"/>
          </ac:cxnSpMkLst>
        </pc:cxnChg>
        <pc:cxnChg chg="add mod">
          <ac:chgData name="Ahmed Hassan" userId="47750a22-629f-416f-a96d-609d36c2ca96" providerId="ADAL" clId="{6FFA1465-99E5-AF4D-AFD4-0B57B356B353}" dt="2024-03-25T21:43:51.280" v="151"/>
          <ac:cxnSpMkLst>
            <pc:docMk/>
            <pc:sldMk cId="3924907890" sldId="511"/>
            <ac:cxnSpMk id="71" creationId="{5195EDA1-EFD1-DA28-33EF-0BC16D411899}"/>
          </ac:cxnSpMkLst>
        </pc:cxnChg>
        <pc:cxnChg chg="add mod">
          <ac:chgData name="Ahmed Hassan" userId="47750a22-629f-416f-a96d-609d36c2ca96" providerId="ADAL" clId="{6FFA1465-99E5-AF4D-AFD4-0B57B356B353}" dt="2024-03-25T21:43:51.280" v="151"/>
          <ac:cxnSpMkLst>
            <pc:docMk/>
            <pc:sldMk cId="3924907890" sldId="511"/>
            <ac:cxnSpMk id="72" creationId="{DBB53288-834E-BF91-7B02-C2F7015E5C63}"/>
          </ac:cxnSpMkLst>
        </pc:cxnChg>
        <pc:cxnChg chg="add mod">
          <ac:chgData name="Ahmed Hassan" userId="47750a22-629f-416f-a96d-609d36c2ca96" providerId="ADAL" clId="{6FFA1465-99E5-AF4D-AFD4-0B57B356B353}" dt="2024-03-25T21:43:51.280" v="151"/>
          <ac:cxnSpMkLst>
            <pc:docMk/>
            <pc:sldMk cId="3924907890" sldId="511"/>
            <ac:cxnSpMk id="73" creationId="{F2897011-5E77-EB7E-D257-A67F73F0195C}"/>
          </ac:cxnSpMkLst>
        </pc:cxnChg>
        <pc:cxnChg chg="add mod">
          <ac:chgData name="Ahmed Hassan" userId="47750a22-629f-416f-a96d-609d36c2ca96" providerId="ADAL" clId="{6FFA1465-99E5-AF4D-AFD4-0B57B356B353}" dt="2024-03-25T21:43:51.280" v="151"/>
          <ac:cxnSpMkLst>
            <pc:docMk/>
            <pc:sldMk cId="3924907890" sldId="511"/>
            <ac:cxnSpMk id="74" creationId="{BAB0B1C2-ABA1-2984-027B-94C6B478AEFC}"/>
          </ac:cxnSpMkLst>
        </pc:cxnChg>
        <pc:cxnChg chg="add mod">
          <ac:chgData name="Ahmed Hassan" userId="47750a22-629f-416f-a96d-609d36c2ca96" providerId="ADAL" clId="{6FFA1465-99E5-AF4D-AFD4-0B57B356B353}" dt="2024-03-25T21:43:51.280" v="151"/>
          <ac:cxnSpMkLst>
            <pc:docMk/>
            <pc:sldMk cId="3924907890" sldId="511"/>
            <ac:cxnSpMk id="75" creationId="{22E95788-5A1E-8268-2EE5-FD436EDFAABE}"/>
          </ac:cxnSpMkLst>
        </pc:cxnChg>
        <pc:cxnChg chg="add mod">
          <ac:chgData name="Ahmed Hassan" userId="47750a22-629f-416f-a96d-609d36c2ca96" providerId="ADAL" clId="{6FFA1465-99E5-AF4D-AFD4-0B57B356B353}" dt="2024-03-25T21:43:51.280" v="151"/>
          <ac:cxnSpMkLst>
            <pc:docMk/>
            <pc:sldMk cId="3924907890" sldId="511"/>
            <ac:cxnSpMk id="76" creationId="{CE66EBC5-5A42-A188-9EB6-B9012021A44A}"/>
          </ac:cxnSpMkLst>
        </pc:cxnChg>
      </pc:sldChg>
      <pc:sldChg chg="addSp modSp mod">
        <pc:chgData name="Ahmed Hassan" userId="47750a22-629f-416f-a96d-609d36c2ca96" providerId="ADAL" clId="{6FFA1465-99E5-AF4D-AFD4-0B57B356B353}" dt="2024-03-26T09:40:40.884" v="9088"/>
        <pc:sldMkLst>
          <pc:docMk/>
          <pc:sldMk cId="458314967" sldId="513"/>
        </pc:sldMkLst>
        <pc:spChg chg="mod">
          <ac:chgData name="Ahmed Hassan" userId="47750a22-629f-416f-a96d-609d36c2ca96" providerId="ADAL" clId="{6FFA1465-99E5-AF4D-AFD4-0B57B356B353}" dt="2024-03-26T09:39:40.281" v="9087" actId="20577"/>
          <ac:spMkLst>
            <pc:docMk/>
            <pc:sldMk cId="458314967" sldId="513"/>
            <ac:spMk id="6" creationId="{0AC2650A-C51A-9ACB-723B-68D89C868D01}"/>
          </ac:spMkLst>
        </pc:spChg>
        <pc:picChg chg="add mod">
          <ac:chgData name="Ahmed Hassan" userId="47750a22-629f-416f-a96d-609d36c2ca96" providerId="ADAL" clId="{6FFA1465-99E5-AF4D-AFD4-0B57B356B353}" dt="2024-03-26T09:40:40.884" v="9088"/>
          <ac:picMkLst>
            <pc:docMk/>
            <pc:sldMk cId="458314967" sldId="513"/>
            <ac:picMk id="19" creationId="{DE485504-2E1A-DC85-410E-15EEF30098DC}"/>
          </ac:picMkLst>
        </pc:picChg>
      </pc:sldChg>
      <pc:sldChg chg="addSp delSp modSp del mod">
        <pc:chgData name="Ahmed Hassan" userId="47750a22-629f-416f-a96d-609d36c2ca96" providerId="ADAL" clId="{6FFA1465-99E5-AF4D-AFD4-0B57B356B353}" dt="2024-03-25T22:02:33.779" v="435" actId="2696"/>
        <pc:sldMkLst>
          <pc:docMk/>
          <pc:sldMk cId="3189542208" sldId="519"/>
        </pc:sldMkLst>
        <pc:spChg chg="add del mod">
          <ac:chgData name="Ahmed Hassan" userId="47750a22-629f-416f-a96d-609d36c2ca96" providerId="ADAL" clId="{6FFA1465-99E5-AF4D-AFD4-0B57B356B353}" dt="2024-03-25T22:02:24.626" v="433"/>
          <ac:spMkLst>
            <pc:docMk/>
            <pc:sldMk cId="3189542208" sldId="519"/>
            <ac:spMk id="12" creationId="{366F130A-3552-E288-399F-D11573717F8C}"/>
          </ac:spMkLst>
        </pc:spChg>
        <pc:spChg chg="del mod">
          <ac:chgData name="Ahmed Hassan" userId="47750a22-629f-416f-a96d-609d36c2ca96" providerId="ADAL" clId="{6FFA1465-99E5-AF4D-AFD4-0B57B356B353}" dt="2024-03-25T21:38:04.139" v="58"/>
          <ac:spMkLst>
            <pc:docMk/>
            <pc:sldMk cId="3189542208" sldId="519"/>
            <ac:spMk id="41" creationId="{00000000-0000-0000-0000-000000000000}"/>
          </ac:spMkLst>
        </pc:spChg>
      </pc:sldChg>
      <pc:sldChg chg="del">
        <pc:chgData name="Ahmed Hassan" userId="47750a22-629f-416f-a96d-609d36c2ca96" providerId="ADAL" clId="{6FFA1465-99E5-AF4D-AFD4-0B57B356B353}" dt="2024-03-26T01:01:04.675" v="4948" actId="2696"/>
        <pc:sldMkLst>
          <pc:docMk/>
          <pc:sldMk cId="2044742260" sldId="1322"/>
        </pc:sldMkLst>
      </pc:sldChg>
      <pc:sldChg chg="add del">
        <pc:chgData name="Ahmed Hassan" userId="47750a22-629f-416f-a96d-609d36c2ca96" providerId="ADAL" clId="{6FFA1465-99E5-AF4D-AFD4-0B57B356B353}" dt="2024-03-26T09:30:45.146" v="8435" actId="2696"/>
        <pc:sldMkLst>
          <pc:docMk/>
          <pc:sldMk cId="1815359988" sldId="1327"/>
        </pc:sldMkLst>
      </pc:sldChg>
      <pc:sldChg chg="del">
        <pc:chgData name="Ahmed Hassan" userId="47750a22-629f-416f-a96d-609d36c2ca96" providerId="ADAL" clId="{6FFA1465-99E5-AF4D-AFD4-0B57B356B353}" dt="2024-03-25T21:59:14.624" v="429" actId="2696"/>
        <pc:sldMkLst>
          <pc:docMk/>
          <pc:sldMk cId="2576193633" sldId="1327"/>
        </pc:sldMkLst>
      </pc:sldChg>
      <pc:sldChg chg="addSp delSp modSp mod delAnim">
        <pc:chgData name="Ahmed Hassan" userId="47750a22-629f-416f-a96d-609d36c2ca96" providerId="ADAL" clId="{6FFA1465-99E5-AF4D-AFD4-0B57B356B353}" dt="2024-03-26T01:37:12.433" v="5015" actId="20577"/>
        <pc:sldMkLst>
          <pc:docMk/>
          <pc:sldMk cId="3727546812" sldId="1361"/>
        </pc:sldMkLst>
        <pc:spChg chg="mod">
          <ac:chgData name="Ahmed Hassan" userId="47750a22-629f-416f-a96d-609d36c2ca96" providerId="ADAL" clId="{6FFA1465-99E5-AF4D-AFD4-0B57B356B353}" dt="2024-03-25T23:47:00.908" v="2895" actId="20577"/>
          <ac:spMkLst>
            <pc:docMk/>
            <pc:sldMk cId="3727546812" sldId="1361"/>
            <ac:spMk id="2" creationId="{6C702860-7B3D-2F04-AF4C-5F7798B62FFC}"/>
          </ac:spMkLst>
        </pc:spChg>
        <pc:spChg chg="del">
          <ac:chgData name="Ahmed Hassan" userId="47750a22-629f-416f-a96d-609d36c2ca96" providerId="ADAL" clId="{6FFA1465-99E5-AF4D-AFD4-0B57B356B353}" dt="2024-03-25T23:45:50.545" v="2871" actId="478"/>
          <ac:spMkLst>
            <pc:docMk/>
            <pc:sldMk cId="3727546812" sldId="1361"/>
            <ac:spMk id="18" creationId="{C1E0C15E-7327-69C1-8C56-64A4CB35198A}"/>
          </ac:spMkLst>
        </pc:spChg>
        <pc:spChg chg="del">
          <ac:chgData name="Ahmed Hassan" userId="47750a22-629f-416f-a96d-609d36c2ca96" providerId="ADAL" clId="{6FFA1465-99E5-AF4D-AFD4-0B57B356B353}" dt="2024-03-25T23:45:50.545" v="2871" actId="478"/>
          <ac:spMkLst>
            <pc:docMk/>
            <pc:sldMk cId="3727546812" sldId="1361"/>
            <ac:spMk id="19" creationId="{C8D8D253-72D1-DFC7-9DD9-9F8815E20E69}"/>
          </ac:spMkLst>
        </pc:spChg>
        <pc:spChg chg="del">
          <ac:chgData name="Ahmed Hassan" userId="47750a22-629f-416f-a96d-609d36c2ca96" providerId="ADAL" clId="{6FFA1465-99E5-AF4D-AFD4-0B57B356B353}" dt="2024-03-25T23:45:50.545" v="2871" actId="478"/>
          <ac:spMkLst>
            <pc:docMk/>
            <pc:sldMk cId="3727546812" sldId="1361"/>
            <ac:spMk id="20" creationId="{148583CA-F93F-E255-2BA3-0093FD82C718}"/>
          </ac:spMkLst>
        </pc:spChg>
        <pc:spChg chg="del">
          <ac:chgData name="Ahmed Hassan" userId="47750a22-629f-416f-a96d-609d36c2ca96" providerId="ADAL" clId="{6FFA1465-99E5-AF4D-AFD4-0B57B356B353}" dt="2024-03-25T23:45:50.545" v="2871" actId="478"/>
          <ac:spMkLst>
            <pc:docMk/>
            <pc:sldMk cId="3727546812" sldId="1361"/>
            <ac:spMk id="21" creationId="{FFAF5132-EFC7-26C2-83E9-938A29DF03E3}"/>
          </ac:spMkLst>
        </pc:spChg>
        <pc:spChg chg="del">
          <ac:chgData name="Ahmed Hassan" userId="47750a22-629f-416f-a96d-609d36c2ca96" providerId="ADAL" clId="{6FFA1465-99E5-AF4D-AFD4-0B57B356B353}" dt="2024-03-25T23:45:50.545" v="2871" actId="478"/>
          <ac:spMkLst>
            <pc:docMk/>
            <pc:sldMk cId="3727546812" sldId="1361"/>
            <ac:spMk id="22" creationId="{82805C3A-EBE3-3BAC-6770-9368C0DF5253}"/>
          </ac:spMkLst>
        </pc:spChg>
        <pc:graphicFrameChg chg="add mod modGraphic">
          <ac:chgData name="Ahmed Hassan" userId="47750a22-629f-416f-a96d-609d36c2ca96" providerId="ADAL" clId="{6FFA1465-99E5-AF4D-AFD4-0B57B356B353}" dt="2024-03-26T01:37:12.433" v="5015" actId="20577"/>
          <ac:graphicFrameMkLst>
            <pc:docMk/>
            <pc:sldMk cId="3727546812" sldId="1361"/>
            <ac:graphicFrameMk id="8" creationId="{C95A36CF-E5C7-E4C0-5858-716EBF3A5755}"/>
          </ac:graphicFrameMkLst>
        </pc:graphicFrameChg>
        <pc:picChg chg="add mod">
          <ac:chgData name="Ahmed Hassan" userId="47750a22-629f-416f-a96d-609d36c2ca96" providerId="ADAL" clId="{6FFA1465-99E5-AF4D-AFD4-0B57B356B353}" dt="2024-03-26T01:37:05.050" v="5014"/>
          <ac:picMkLst>
            <pc:docMk/>
            <pc:sldMk cId="3727546812" sldId="1361"/>
            <ac:picMk id="14" creationId="{C98D1496-8B16-A932-0442-38C89FCCD7BF}"/>
          </ac:picMkLst>
        </pc:picChg>
      </pc:sldChg>
      <pc:sldChg chg="modSp del mod ord">
        <pc:chgData name="Ahmed Hassan" userId="47750a22-629f-416f-a96d-609d36c2ca96" providerId="ADAL" clId="{6FFA1465-99E5-AF4D-AFD4-0B57B356B353}" dt="2024-03-26T08:28:33.016" v="8044" actId="2696"/>
        <pc:sldMkLst>
          <pc:docMk/>
          <pc:sldMk cId="72645559" sldId="1362"/>
        </pc:sldMkLst>
        <pc:spChg chg="mod">
          <ac:chgData name="Ahmed Hassan" userId="47750a22-629f-416f-a96d-609d36c2ca96" providerId="ADAL" clId="{6FFA1465-99E5-AF4D-AFD4-0B57B356B353}" dt="2024-03-25T23:08:24.653" v="1553" actId="20577"/>
          <ac:spMkLst>
            <pc:docMk/>
            <pc:sldMk cId="72645559" sldId="1362"/>
            <ac:spMk id="4" creationId="{A1E4A2CA-D11F-F13C-8702-6F98F7A115AD}"/>
          </ac:spMkLst>
        </pc:spChg>
      </pc:sldChg>
      <pc:sldChg chg="del">
        <pc:chgData name="Ahmed Hassan" userId="47750a22-629f-416f-a96d-609d36c2ca96" providerId="ADAL" clId="{6FFA1465-99E5-AF4D-AFD4-0B57B356B353}" dt="2024-03-26T09:30:45.709" v="8436" actId="2696"/>
        <pc:sldMkLst>
          <pc:docMk/>
          <pc:sldMk cId="2427851425" sldId="2362"/>
        </pc:sldMkLst>
      </pc:sldChg>
      <pc:sldChg chg="del">
        <pc:chgData name="Ahmed Hassan" userId="47750a22-629f-416f-a96d-609d36c2ca96" providerId="ADAL" clId="{6FFA1465-99E5-AF4D-AFD4-0B57B356B353}" dt="2024-03-26T02:45:45.273" v="6992" actId="2696"/>
        <pc:sldMkLst>
          <pc:docMk/>
          <pc:sldMk cId="2754108140" sldId="2365"/>
        </pc:sldMkLst>
      </pc:sldChg>
      <pc:sldChg chg="del">
        <pc:chgData name="Ahmed Hassan" userId="47750a22-629f-416f-a96d-609d36c2ca96" providerId="ADAL" clId="{6FFA1465-99E5-AF4D-AFD4-0B57B356B353}" dt="2024-03-26T01:01:17.950" v="4951" actId="2696"/>
        <pc:sldMkLst>
          <pc:docMk/>
          <pc:sldMk cId="613567160" sldId="2377"/>
        </pc:sldMkLst>
      </pc:sldChg>
      <pc:sldChg chg="del">
        <pc:chgData name="Ahmed Hassan" userId="47750a22-629f-416f-a96d-609d36c2ca96" providerId="ADAL" clId="{6FFA1465-99E5-AF4D-AFD4-0B57B356B353}" dt="2024-03-26T08:29:26.515" v="8045" actId="2696"/>
        <pc:sldMkLst>
          <pc:docMk/>
          <pc:sldMk cId="3468656281" sldId="2379"/>
        </pc:sldMkLst>
      </pc:sldChg>
      <pc:sldChg chg="addSp delSp modSp mod ord modClrScheme delAnim chgLayout">
        <pc:chgData name="Ahmed Hassan" userId="47750a22-629f-416f-a96d-609d36c2ca96" providerId="ADAL" clId="{6FFA1465-99E5-AF4D-AFD4-0B57B356B353}" dt="2024-03-25T23:11:57.714" v="1749" actId="2711"/>
        <pc:sldMkLst>
          <pc:docMk/>
          <pc:sldMk cId="1158047143" sldId="2384"/>
        </pc:sldMkLst>
        <pc:spChg chg="mod ord">
          <ac:chgData name="Ahmed Hassan" userId="47750a22-629f-416f-a96d-609d36c2ca96" providerId="ADAL" clId="{6FFA1465-99E5-AF4D-AFD4-0B57B356B353}" dt="2024-03-25T23:11:57.714" v="1749" actId="2711"/>
          <ac:spMkLst>
            <pc:docMk/>
            <pc:sldMk cId="1158047143" sldId="2384"/>
            <ac:spMk id="2" creationId="{DF46D13B-2C2A-9AFB-673D-AD75F497C1C6}"/>
          </ac:spMkLst>
        </pc:spChg>
        <pc:spChg chg="mod">
          <ac:chgData name="Ahmed Hassan" userId="47750a22-629f-416f-a96d-609d36c2ca96" providerId="ADAL" clId="{6FFA1465-99E5-AF4D-AFD4-0B57B356B353}" dt="2024-03-25T22:07:59.003" v="695" actId="20577"/>
          <ac:spMkLst>
            <pc:docMk/>
            <pc:sldMk cId="1158047143" sldId="2384"/>
            <ac:spMk id="6" creationId="{4DE953D6-B24E-514D-8740-42EFBD4B050D}"/>
          </ac:spMkLst>
        </pc:spChg>
        <pc:spChg chg="add del mod ord">
          <ac:chgData name="Ahmed Hassan" userId="47750a22-629f-416f-a96d-609d36c2ca96" providerId="ADAL" clId="{6FFA1465-99E5-AF4D-AFD4-0B57B356B353}" dt="2024-03-25T22:05:13.081" v="497" actId="700"/>
          <ac:spMkLst>
            <pc:docMk/>
            <pc:sldMk cId="1158047143" sldId="2384"/>
            <ac:spMk id="8" creationId="{0E35B057-AD5F-8F1B-0CCD-0E900D3C1A75}"/>
          </ac:spMkLst>
        </pc:spChg>
        <pc:spChg chg="add mod ord">
          <ac:chgData name="Ahmed Hassan" userId="47750a22-629f-416f-a96d-609d36c2ca96" providerId="ADAL" clId="{6FFA1465-99E5-AF4D-AFD4-0B57B356B353}" dt="2024-03-25T22:06:09.726" v="618" actId="20577"/>
          <ac:spMkLst>
            <pc:docMk/>
            <pc:sldMk cId="1158047143" sldId="2384"/>
            <ac:spMk id="9" creationId="{45FB5877-D799-810F-0247-8F5BAE1C08E0}"/>
          </ac:spMkLst>
        </pc:spChg>
        <pc:spChg chg="del">
          <ac:chgData name="Ahmed Hassan" userId="47750a22-629f-416f-a96d-609d36c2ca96" providerId="ADAL" clId="{6FFA1465-99E5-AF4D-AFD4-0B57B356B353}" dt="2024-03-25T22:04:04.067" v="483" actId="478"/>
          <ac:spMkLst>
            <pc:docMk/>
            <pc:sldMk cId="1158047143" sldId="2384"/>
            <ac:spMk id="16" creationId="{1E0149AB-8D0B-6B9C-5FB1-F5F59F5EF3F8}"/>
          </ac:spMkLst>
        </pc:spChg>
        <pc:picChg chg="add mod">
          <ac:chgData name="Ahmed Hassan" userId="47750a22-629f-416f-a96d-609d36c2ca96" providerId="ADAL" clId="{6FFA1465-99E5-AF4D-AFD4-0B57B356B353}" dt="2024-03-25T22:56:51.757" v="1508"/>
          <ac:picMkLst>
            <pc:docMk/>
            <pc:sldMk cId="1158047143" sldId="2384"/>
            <ac:picMk id="17" creationId="{BD6BC5E4-6E8C-8001-2242-F23A68AADC49}"/>
          </ac:picMkLst>
        </pc:picChg>
      </pc:sldChg>
      <pc:sldChg chg="del">
        <pc:chgData name="Ahmed Hassan" userId="47750a22-629f-416f-a96d-609d36c2ca96" providerId="ADAL" clId="{6FFA1465-99E5-AF4D-AFD4-0B57B356B353}" dt="2024-03-26T02:45:46.654" v="6993" actId="2696"/>
        <pc:sldMkLst>
          <pc:docMk/>
          <pc:sldMk cId="225352295" sldId="2387"/>
        </pc:sldMkLst>
      </pc:sldChg>
      <pc:sldChg chg="addSp delSp modSp mod delAnim modAnim">
        <pc:chgData name="Ahmed Hassan" userId="47750a22-629f-416f-a96d-609d36c2ca96" providerId="ADAL" clId="{6FFA1465-99E5-AF4D-AFD4-0B57B356B353}" dt="2024-03-26T01:55:05.326" v="5026" actId="20577"/>
        <pc:sldMkLst>
          <pc:docMk/>
          <pc:sldMk cId="2061040176" sldId="2411"/>
        </pc:sldMkLst>
        <pc:spChg chg="mod">
          <ac:chgData name="Ahmed Hassan" userId="47750a22-629f-416f-a96d-609d36c2ca96" providerId="ADAL" clId="{6FFA1465-99E5-AF4D-AFD4-0B57B356B353}" dt="2024-03-25T23:22:52.196" v="2531" actId="1076"/>
          <ac:spMkLst>
            <pc:docMk/>
            <pc:sldMk cId="2061040176" sldId="2411"/>
            <ac:spMk id="2" creationId="{DF46D13B-2C2A-9AFB-673D-AD75F497C1C6}"/>
          </ac:spMkLst>
        </pc:spChg>
        <pc:spChg chg="add mod">
          <ac:chgData name="Ahmed Hassan" userId="47750a22-629f-416f-a96d-609d36c2ca96" providerId="ADAL" clId="{6FFA1465-99E5-AF4D-AFD4-0B57B356B353}" dt="2024-03-26T01:55:05.326" v="5026" actId="20577"/>
          <ac:spMkLst>
            <pc:docMk/>
            <pc:sldMk cId="2061040176" sldId="2411"/>
            <ac:spMk id="8" creationId="{904DA67E-F697-9073-EE40-079CF37546CF}"/>
          </ac:spMkLst>
        </pc:spChg>
        <pc:spChg chg="del">
          <ac:chgData name="Ahmed Hassan" userId="47750a22-629f-416f-a96d-609d36c2ca96" providerId="ADAL" clId="{6FFA1465-99E5-AF4D-AFD4-0B57B356B353}" dt="2024-03-25T23:23:10.590" v="2534" actId="478"/>
          <ac:spMkLst>
            <pc:docMk/>
            <pc:sldMk cId="2061040176" sldId="2411"/>
            <ac:spMk id="9" creationId="{2751FA07-441A-0B24-5DC9-E7BF11900D80}"/>
          </ac:spMkLst>
        </pc:spChg>
        <pc:spChg chg="del">
          <ac:chgData name="Ahmed Hassan" userId="47750a22-629f-416f-a96d-609d36c2ca96" providerId="ADAL" clId="{6FFA1465-99E5-AF4D-AFD4-0B57B356B353}" dt="2024-03-25T23:23:00.148" v="2532" actId="478"/>
          <ac:spMkLst>
            <pc:docMk/>
            <pc:sldMk cId="2061040176" sldId="2411"/>
            <ac:spMk id="10" creationId="{6A4CD2D9-6B0E-F9DD-10E6-F463F5C7FEB3}"/>
          </ac:spMkLst>
        </pc:spChg>
        <pc:spChg chg="add del mod">
          <ac:chgData name="Ahmed Hassan" userId="47750a22-629f-416f-a96d-609d36c2ca96" providerId="ADAL" clId="{6FFA1465-99E5-AF4D-AFD4-0B57B356B353}" dt="2024-03-26T00:18:57.077" v="3977" actId="478"/>
          <ac:spMkLst>
            <pc:docMk/>
            <pc:sldMk cId="2061040176" sldId="2411"/>
            <ac:spMk id="11" creationId="{E174CE5F-0100-4381-3827-A74572507D44}"/>
          </ac:spMkLst>
        </pc:spChg>
        <pc:spChg chg="add del mod">
          <ac:chgData name="Ahmed Hassan" userId="47750a22-629f-416f-a96d-609d36c2ca96" providerId="ADAL" clId="{6FFA1465-99E5-AF4D-AFD4-0B57B356B353}" dt="2024-03-26T00:18:57.077" v="3977" actId="478"/>
          <ac:spMkLst>
            <pc:docMk/>
            <pc:sldMk cId="2061040176" sldId="2411"/>
            <ac:spMk id="12" creationId="{241D6BD9-962D-1608-CBF9-2DBE2C640A1C}"/>
          </ac:spMkLst>
        </pc:spChg>
        <pc:spChg chg="add del mod">
          <ac:chgData name="Ahmed Hassan" userId="47750a22-629f-416f-a96d-609d36c2ca96" providerId="ADAL" clId="{6FFA1465-99E5-AF4D-AFD4-0B57B356B353}" dt="2024-03-26T00:18:57.077" v="3977" actId="478"/>
          <ac:spMkLst>
            <pc:docMk/>
            <pc:sldMk cId="2061040176" sldId="2411"/>
            <ac:spMk id="13" creationId="{E187CE6C-A491-6E91-93B9-2C8249A3709E}"/>
          </ac:spMkLst>
        </pc:spChg>
        <pc:spChg chg="add del mod">
          <ac:chgData name="Ahmed Hassan" userId="47750a22-629f-416f-a96d-609d36c2ca96" providerId="ADAL" clId="{6FFA1465-99E5-AF4D-AFD4-0B57B356B353}" dt="2024-03-26T00:18:57.077" v="3977" actId="478"/>
          <ac:spMkLst>
            <pc:docMk/>
            <pc:sldMk cId="2061040176" sldId="2411"/>
            <ac:spMk id="14" creationId="{FAC1FA71-5B8F-FA1D-5DF7-E0810016D8B5}"/>
          </ac:spMkLst>
        </pc:spChg>
        <pc:spChg chg="add del mod">
          <ac:chgData name="Ahmed Hassan" userId="47750a22-629f-416f-a96d-609d36c2ca96" providerId="ADAL" clId="{6FFA1465-99E5-AF4D-AFD4-0B57B356B353}" dt="2024-03-26T00:18:57.077" v="3977" actId="478"/>
          <ac:spMkLst>
            <pc:docMk/>
            <pc:sldMk cId="2061040176" sldId="2411"/>
            <ac:spMk id="15" creationId="{1385FC83-324B-6877-CE38-99FD3A55CAC9}"/>
          </ac:spMkLst>
        </pc:spChg>
        <pc:spChg chg="add del mod">
          <ac:chgData name="Ahmed Hassan" userId="47750a22-629f-416f-a96d-609d36c2ca96" providerId="ADAL" clId="{6FFA1465-99E5-AF4D-AFD4-0B57B356B353}" dt="2024-03-26T00:18:57.077" v="3977" actId="478"/>
          <ac:spMkLst>
            <pc:docMk/>
            <pc:sldMk cId="2061040176" sldId="2411"/>
            <ac:spMk id="16" creationId="{742CC9C9-C8AD-7D4D-593E-4AFD9D645B1B}"/>
          </ac:spMkLst>
        </pc:spChg>
        <pc:spChg chg="add del mod">
          <ac:chgData name="Ahmed Hassan" userId="47750a22-629f-416f-a96d-609d36c2ca96" providerId="ADAL" clId="{6FFA1465-99E5-AF4D-AFD4-0B57B356B353}" dt="2024-03-26T00:18:57.077" v="3977" actId="478"/>
          <ac:spMkLst>
            <pc:docMk/>
            <pc:sldMk cId="2061040176" sldId="2411"/>
            <ac:spMk id="17" creationId="{5F7DD3D7-CBC1-8080-7823-71544F7147D8}"/>
          </ac:spMkLst>
        </pc:spChg>
        <pc:spChg chg="add del mod">
          <ac:chgData name="Ahmed Hassan" userId="47750a22-629f-416f-a96d-609d36c2ca96" providerId="ADAL" clId="{6FFA1465-99E5-AF4D-AFD4-0B57B356B353}" dt="2024-03-26T00:18:57.077" v="3977" actId="478"/>
          <ac:spMkLst>
            <pc:docMk/>
            <pc:sldMk cId="2061040176" sldId="2411"/>
            <ac:spMk id="18" creationId="{02A8BCFB-E9E1-D2FC-72C6-659E63EA475F}"/>
          </ac:spMkLst>
        </pc:spChg>
        <pc:spChg chg="add del mod">
          <ac:chgData name="Ahmed Hassan" userId="47750a22-629f-416f-a96d-609d36c2ca96" providerId="ADAL" clId="{6FFA1465-99E5-AF4D-AFD4-0B57B356B353}" dt="2024-03-26T00:18:57.077" v="3977" actId="478"/>
          <ac:spMkLst>
            <pc:docMk/>
            <pc:sldMk cId="2061040176" sldId="2411"/>
            <ac:spMk id="19" creationId="{09290908-5D2C-BAFC-C361-9C66E70E13AD}"/>
          </ac:spMkLst>
        </pc:spChg>
        <pc:spChg chg="add del mod">
          <ac:chgData name="Ahmed Hassan" userId="47750a22-629f-416f-a96d-609d36c2ca96" providerId="ADAL" clId="{6FFA1465-99E5-AF4D-AFD4-0B57B356B353}" dt="2024-03-26T00:18:57.077" v="3977" actId="478"/>
          <ac:spMkLst>
            <pc:docMk/>
            <pc:sldMk cId="2061040176" sldId="2411"/>
            <ac:spMk id="20" creationId="{7AA8062F-8BE8-856F-814F-B448118E53D3}"/>
          </ac:spMkLst>
        </pc:spChg>
        <pc:spChg chg="add del mod">
          <ac:chgData name="Ahmed Hassan" userId="47750a22-629f-416f-a96d-609d36c2ca96" providerId="ADAL" clId="{6FFA1465-99E5-AF4D-AFD4-0B57B356B353}" dt="2024-03-26T00:18:57.077" v="3977" actId="478"/>
          <ac:spMkLst>
            <pc:docMk/>
            <pc:sldMk cId="2061040176" sldId="2411"/>
            <ac:spMk id="21" creationId="{4B27EBEC-C4A1-0E8C-C206-A7CB960EB594}"/>
          </ac:spMkLst>
        </pc:spChg>
        <pc:spChg chg="add del mod">
          <ac:chgData name="Ahmed Hassan" userId="47750a22-629f-416f-a96d-609d36c2ca96" providerId="ADAL" clId="{6FFA1465-99E5-AF4D-AFD4-0B57B356B353}" dt="2024-03-26T00:18:57.077" v="3977" actId="478"/>
          <ac:spMkLst>
            <pc:docMk/>
            <pc:sldMk cId="2061040176" sldId="2411"/>
            <ac:spMk id="22" creationId="{26E01AD9-4E43-55A1-AAE5-F9579B4265B0}"/>
          </ac:spMkLst>
        </pc:spChg>
        <pc:spChg chg="add del mod">
          <ac:chgData name="Ahmed Hassan" userId="47750a22-629f-416f-a96d-609d36c2ca96" providerId="ADAL" clId="{6FFA1465-99E5-AF4D-AFD4-0B57B356B353}" dt="2024-03-26T00:18:57.077" v="3977" actId="478"/>
          <ac:spMkLst>
            <pc:docMk/>
            <pc:sldMk cId="2061040176" sldId="2411"/>
            <ac:spMk id="23" creationId="{197FD2C0-FA32-CE8C-66B6-7A1240AFA239}"/>
          </ac:spMkLst>
        </pc:spChg>
        <pc:spChg chg="add del mod">
          <ac:chgData name="Ahmed Hassan" userId="47750a22-629f-416f-a96d-609d36c2ca96" providerId="ADAL" clId="{6FFA1465-99E5-AF4D-AFD4-0B57B356B353}" dt="2024-03-26T00:18:57.077" v="3977" actId="478"/>
          <ac:spMkLst>
            <pc:docMk/>
            <pc:sldMk cId="2061040176" sldId="2411"/>
            <ac:spMk id="24" creationId="{022D1630-5907-F66B-AE40-FD16E91A8C93}"/>
          </ac:spMkLst>
        </pc:spChg>
        <pc:spChg chg="add del mod">
          <ac:chgData name="Ahmed Hassan" userId="47750a22-629f-416f-a96d-609d36c2ca96" providerId="ADAL" clId="{6FFA1465-99E5-AF4D-AFD4-0B57B356B353}" dt="2024-03-26T00:18:57.077" v="3977" actId="478"/>
          <ac:spMkLst>
            <pc:docMk/>
            <pc:sldMk cId="2061040176" sldId="2411"/>
            <ac:spMk id="25" creationId="{584150B2-B8E3-0C45-29F8-F7DF984CC38A}"/>
          </ac:spMkLst>
        </pc:spChg>
        <pc:spChg chg="add del mod">
          <ac:chgData name="Ahmed Hassan" userId="47750a22-629f-416f-a96d-609d36c2ca96" providerId="ADAL" clId="{6FFA1465-99E5-AF4D-AFD4-0B57B356B353}" dt="2024-03-26T00:18:57.077" v="3977" actId="478"/>
          <ac:spMkLst>
            <pc:docMk/>
            <pc:sldMk cId="2061040176" sldId="2411"/>
            <ac:spMk id="26" creationId="{BDAA7539-87A9-8563-AF9A-62EF71015593}"/>
          </ac:spMkLst>
        </pc:spChg>
        <pc:spChg chg="add del mod">
          <ac:chgData name="Ahmed Hassan" userId="47750a22-629f-416f-a96d-609d36c2ca96" providerId="ADAL" clId="{6FFA1465-99E5-AF4D-AFD4-0B57B356B353}" dt="2024-03-26T00:18:57.077" v="3977" actId="478"/>
          <ac:spMkLst>
            <pc:docMk/>
            <pc:sldMk cId="2061040176" sldId="2411"/>
            <ac:spMk id="27" creationId="{C5468E7D-CFD4-FD6B-1384-311E70D1B8E2}"/>
          </ac:spMkLst>
        </pc:spChg>
        <pc:spChg chg="add del mod">
          <ac:chgData name="Ahmed Hassan" userId="47750a22-629f-416f-a96d-609d36c2ca96" providerId="ADAL" clId="{6FFA1465-99E5-AF4D-AFD4-0B57B356B353}" dt="2024-03-26T00:18:57.077" v="3977" actId="478"/>
          <ac:spMkLst>
            <pc:docMk/>
            <pc:sldMk cId="2061040176" sldId="2411"/>
            <ac:spMk id="28" creationId="{CEAC5382-5D7C-E1A2-1C41-F9F73BAB069D}"/>
          </ac:spMkLst>
        </pc:spChg>
        <pc:spChg chg="add del mod">
          <ac:chgData name="Ahmed Hassan" userId="47750a22-629f-416f-a96d-609d36c2ca96" providerId="ADAL" clId="{6FFA1465-99E5-AF4D-AFD4-0B57B356B353}" dt="2024-03-26T00:18:57.077" v="3977" actId="478"/>
          <ac:spMkLst>
            <pc:docMk/>
            <pc:sldMk cId="2061040176" sldId="2411"/>
            <ac:spMk id="29" creationId="{4FFCBB0F-3BB1-D178-5102-9C963371A9C3}"/>
          </ac:spMkLst>
        </pc:spChg>
        <pc:spChg chg="add del mod">
          <ac:chgData name="Ahmed Hassan" userId="47750a22-629f-416f-a96d-609d36c2ca96" providerId="ADAL" clId="{6FFA1465-99E5-AF4D-AFD4-0B57B356B353}" dt="2024-03-26T00:18:57.077" v="3977" actId="478"/>
          <ac:spMkLst>
            <pc:docMk/>
            <pc:sldMk cId="2061040176" sldId="2411"/>
            <ac:spMk id="30" creationId="{B510C176-5791-8878-51A3-109F6335E5C9}"/>
          </ac:spMkLst>
        </pc:spChg>
        <pc:spChg chg="add del mod">
          <ac:chgData name="Ahmed Hassan" userId="47750a22-629f-416f-a96d-609d36c2ca96" providerId="ADAL" clId="{6FFA1465-99E5-AF4D-AFD4-0B57B356B353}" dt="2024-03-26T00:18:57.077" v="3977" actId="478"/>
          <ac:spMkLst>
            <pc:docMk/>
            <pc:sldMk cId="2061040176" sldId="2411"/>
            <ac:spMk id="31" creationId="{594C1F86-1094-851C-7306-62D3225A80CB}"/>
          </ac:spMkLst>
        </pc:spChg>
        <pc:spChg chg="mod">
          <ac:chgData name="Ahmed Hassan" userId="47750a22-629f-416f-a96d-609d36c2ca96" providerId="ADAL" clId="{6FFA1465-99E5-AF4D-AFD4-0B57B356B353}" dt="2024-03-26T00:19:14.454" v="3978"/>
          <ac:spMkLst>
            <pc:docMk/>
            <pc:sldMk cId="2061040176" sldId="2411"/>
            <ac:spMk id="33" creationId="{9430BEC7-3CA1-5CB0-AEC2-7E98E2F4AE35}"/>
          </ac:spMkLst>
        </pc:spChg>
        <pc:spChg chg="mod">
          <ac:chgData name="Ahmed Hassan" userId="47750a22-629f-416f-a96d-609d36c2ca96" providerId="ADAL" clId="{6FFA1465-99E5-AF4D-AFD4-0B57B356B353}" dt="2024-03-26T00:19:14.454" v="3978"/>
          <ac:spMkLst>
            <pc:docMk/>
            <pc:sldMk cId="2061040176" sldId="2411"/>
            <ac:spMk id="34" creationId="{6FAEC85D-0AF9-DF93-C26A-E8BF9A09840A}"/>
          </ac:spMkLst>
        </pc:spChg>
        <pc:spChg chg="mod">
          <ac:chgData name="Ahmed Hassan" userId="47750a22-629f-416f-a96d-609d36c2ca96" providerId="ADAL" clId="{6FFA1465-99E5-AF4D-AFD4-0B57B356B353}" dt="2024-03-26T00:19:14.454" v="3978"/>
          <ac:spMkLst>
            <pc:docMk/>
            <pc:sldMk cId="2061040176" sldId="2411"/>
            <ac:spMk id="35" creationId="{293A65A1-4B8F-E285-7B00-17EC808A9584}"/>
          </ac:spMkLst>
        </pc:spChg>
        <pc:spChg chg="mod">
          <ac:chgData name="Ahmed Hassan" userId="47750a22-629f-416f-a96d-609d36c2ca96" providerId="ADAL" clId="{6FFA1465-99E5-AF4D-AFD4-0B57B356B353}" dt="2024-03-26T00:19:14.454" v="3978"/>
          <ac:spMkLst>
            <pc:docMk/>
            <pc:sldMk cId="2061040176" sldId="2411"/>
            <ac:spMk id="36" creationId="{6FF740BE-47EC-6A89-C464-D9043621586B}"/>
          </ac:spMkLst>
        </pc:spChg>
        <pc:spChg chg="mod">
          <ac:chgData name="Ahmed Hassan" userId="47750a22-629f-416f-a96d-609d36c2ca96" providerId="ADAL" clId="{6FFA1465-99E5-AF4D-AFD4-0B57B356B353}" dt="2024-03-26T00:19:14.454" v="3978"/>
          <ac:spMkLst>
            <pc:docMk/>
            <pc:sldMk cId="2061040176" sldId="2411"/>
            <ac:spMk id="37" creationId="{F3E1642E-2E3D-054E-223F-81EEADA3ED2B}"/>
          </ac:spMkLst>
        </pc:spChg>
        <pc:spChg chg="mod">
          <ac:chgData name="Ahmed Hassan" userId="47750a22-629f-416f-a96d-609d36c2ca96" providerId="ADAL" clId="{6FFA1465-99E5-AF4D-AFD4-0B57B356B353}" dt="2024-03-26T00:19:14.454" v="3978"/>
          <ac:spMkLst>
            <pc:docMk/>
            <pc:sldMk cId="2061040176" sldId="2411"/>
            <ac:spMk id="38" creationId="{F8F3DAFB-FC1F-A437-962A-08C32E65073E}"/>
          </ac:spMkLst>
        </pc:spChg>
        <pc:spChg chg="add mod">
          <ac:chgData name="Ahmed Hassan" userId="47750a22-629f-416f-a96d-609d36c2ca96" providerId="ADAL" clId="{6FFA1465-99E5-AF4D-AFD4-0B57B356B353}" dt="2024-03-26T00:19:22.583" v="3979" actId="1076"/>
          <ac:spMkLst>
            <pc:docMk/>
            <pc:sldMk cId="2061040176" sldId="2411"/>
            <ac:spMk id="39" creationId="{E6BCA3C1-45FE-3177-8D99-AA29F0B02208}"/>
          </ac:spMkLst>
        </pc:spChg>
        <pc:spChg chg="mod">
          <ac:chgData name="Ahmed Hassan" userId="47750a22-629f-416f-a96d-609d36c2ca96" providerId="ADAL" clId="{6FFA1465-99E5-AF4D-AFD4-0B57B356B353}" dt="2024-03-26T00:19:14.454" v="3978"/>
          <ac:spMkLst>
            <pc:docMk/>
            <pc:sldMk cId="2061040176" sldId="2411"/>
            <ac:spMk id="41" creationId="{22BAB10C-4E93-1A2B-607D-C488F117D2AC}"/>
          </ac:spMkLst>
        </pc:spChg>
        <pc:spChg chg="mod">
          <ac:chgData name="Ahmed Hassan" userId="47750a22-629f-416f-a96d-609d36c2ca96" providerId="ADAL" clId="{6FFA1465-99E5-AF4D-AFD4-0B57B356B353}" dt="2024-03-26T00:19:14.454" v="3978"/>
          <ac:spMkLst>
            <pc:docMk/>
            <pc:sldMk cId="2061040176" sldId="2411"/>
            <ac:spMk id="42" creationId="{530407A9-7A0E-3C81-B6C4-F23672B97A0F}"/>
          </ac:spMkLst>
        </pc:spChg>
        <pc:spChg chg="mod">
          <ac:chgData name="Ahmed Hassan" userId="47750a22-629f-416f-a96d-609d36c2ca96" providerId="ADAL" clId="{6FFA1465-99E5-AF4D-AFD4-0B57B356B353}" dt="2024-03-26T00:19:14.454" v="3978"/>
          <ac:spMkLst>
            <pc:docMk/>
            <pc:sldMk cId="2061040176" sldId="2411"/>
            <ac:spMk id="43" creationId="{08F91C28-E60C-D961-D324-F958CD1068B1}"/>
          </ac:spMkLst>
        </pc:spChg>
        <pc:spChg chg="mod">
          <ac:chgData name="Ahmed Hassan" userId="47750a22-629f-416f-a96d-609d36c2ca96" providerId="ADAL" clId="{6FFA1465-99E5-AF4D-AFD4-0B57B356B353}" dt="2024-03-26T00:19:14.454" v="3978"/>
          <ac:spMkLst>
            <pc:docMk/>
            <pc:sldMk cId="2061040176" sldId="2411"/>
            <ac:spMk id="44" creationId="{51351AD3-A0EE-372E-46F8-E955032E13A7}"/>
          </ac:spMkLst>
        </pc:spChg>
        <pc:spChg chg="mod">
          <ac:chgData name="Ahmed Hassan" userId="47750a22-629f-416f-a96d-609d36c2ca96" providerId="ADAL" clId="{6FFA1465-99E5-AF4D-AFD4-0B57B356B353}" dt="2024-03-26T00:19:14.454" v="3978"/>
          <ac:spMkLst>
            <pc:docMk/>
            <pc:sldMk cId="2061040176" sldId="2411"/>
            <ac:spMk id="45" creationId="{562A4548-A9BF-7E4C-DFC8-F86B10F387D7}"/>
          </ac:spMkLst>
        </pc:spChg>
        <pc:spChg chg="mod">
          <ac:chgData name="Ahmed Hassan" userId="47750a22-629f-416f-a96d-609d36c2ca96" providerId="ADAL" clId="{6FFA1465-99E5-AF4D-AFD4-0B57B356B353}" dt="2024-03-26T00:19:14.454" v="3978"/>
          <ac:spMkLst>
            <pc:docMk/>
            <pc:sldMk cId="2061040176" sldId="2411"/>
            <ac:spMk id="46" creationId="{6FBD3CE8-111C-5CDE-9ED0-D421A81C37A9}"/>
          </ac:spMkLst>
        </pc:spChg>
        <pc:spChg chg="mod">
          <ac:chgData name="Ahmed Hassan" userId="47750a22-629f-416f-a96d-609d36c2ca96" providerId="ADAL" clId="{6FFA1465-99E5-AF4D-AFD4-0B57B356B353}" dt="2024-03-26T00:19:14.454" v="3978"/>
          <ac:spMkLst>
            <pc:docMk/>
            <pc:sldMk cId="2061040176" sldId="2411"/>
            <ac:spMk id="47" creationId="{1F3DAADF-1DD9-AC22-5112-31316271EBEA}"/>
          </ac:spMkLst>
        </pc:spChg>
        <pc:spChg chg="mod">
          <ac:chgData name="Ahmed Hassan" userId="47750a22-629f-416f-a96d-609d36c2ca96" providerId="ADAL" clId="{6FFA1465-99E5-AF4D-AFD4-0B57B356B353}" dt="2024-03-26T00:19:14.454" v="3978"/>
          <ac:spMkLst>
            <pc:docMk/>
            <pc:sldMk cId="2061040176" sldId="2411"/>
            <ac:spMk id="48" creationId="{4746343E-F998-BD56-3DB7-9D63BAED61E2}"/>
          </ac:spMkLst>
        </pc:spChg>
        <pc:spChg chg="mod">
          <ac:chgData name="Ahmed Hassan" userId="47750a22-629f-416f-a96d-609d36c2ca96" providerId="ADAL" clId="{6FFA1465-99E5-AF4D-AFD4-0B57B356B353}" dt="2024-03-26T00:19:14.454" v="3978"/>
          <ac:spMkLst>
            <pc:docMk/>
            <pc:sldMk cId="2061040176" sldId="2411"/>
            <ac:spMk id="49" creationId="{923BB8FE-EE4C-F8FC-E49C-8B4B4272833C}"/>
          </ac:spMkLst>
        </pc:spChg>
        <pc:spChg chg="mod">
          <ac:chgData name="Ahmed Hassan" userId="47750a22-629f-416f-a96d-609d36c2ca96" providerId="ADAL" clId="{6FFA1465-99E5-AF4D-AFD4-0B57B356B353}" dt="2024-03-26T00:19:14.454" v="3978"/>
          <ac:spMkLst>
            <pc:docMk/>
            <pc:sldMk cId="2061040176" sldId="2411"/>
            <ac:spMk id="50" creationId="{CB1A0D40-E937-22CC-9DCA-D60565D23605}"/>
          </ac:spMkLst>
        </pc:spChg>
        <pc:spChg chg="mod">
          <ac:chgData name="Ahmed Hassan" userId="47750a22-629f-416f-a96d-609d36c2ca96" providerId="ADAL" clId="{6FFA1465-99E5-AF4D-AFD4-0B57B356B353}" dt="2024-03-26T00:19:14.454" v="3978"/>
          <ac:spMkLst>
            <pc:docMk/>
            <pc:sldMk cId="2061040176" sldId="2411"/>
            <ac:spMk id="51" creationId="{9A0289A9-0977-8A36-9A5C-3AC7F2A51740}"/>
          </ac:spMkLst>
        </pc:spChg>
        <pc:spChg chg="mod">
          <ac:chgData name="Ahmed Hassan" userId="47750a22-629f-416f-a96d-609d36c2ca96" providerId="ADAL" clId="{6FFA1465-99E5-AF4D-AFD4-0B57B356B353}" dt="2024-03-26T00:19:14.454" v="3978"/>
          <ac:spMkLst>
            <pc:docMk/>
            <pc:sldMk cId="2061040176" sldId="2411"/>
            <ac:spMk id="52" creationId="{9C71D1E7-0180-31C8-AA14-550B55697286}"/>
          </ac:spMkLst>
        </pc:spChg>
        <pc:spChg chg="mod">
          <ac:chgData name="Ahmed Hassan" userId="47750a22-629f-416f-a96d-609d36c2ca96" providerId="ADAL" clId="{6FFA1465-99E5-AF4D-AFD4-0B57B356B353}" dt="2024-03-26T00:19:14.454" v="3978"/>
          <ac:spMkLst>
            <pc:docMk/>
            <pc:sldMk cId="2061040176" sldId="2411"/>
            <ac:spMk id="53" creationId="{144D7C5C-920B-E708-F886-BFAFB54671ED}"/>
          </ac:spMkLst>
        </pc:spChg>
        <pc:spChg chg="mod">
          <ac:chgData name="Ahmed Hassan" userId="47750a22-629f-416f-a96d-609d36c2ca96" providerId="ADAL" clId="{6FFA1465-99E5-AF4D-AFD4-0B57B356B353}" dt="2024-03-26T00:19:14.454" v="3978"/>
          <ac:spMkLst>
            <pc:docMk/>
            <pc:sldMk cId="2061040176" sldId="2411"/>
            <ac:spMk id="54" creationId="{A52CCDEE-C4E8-AD64-B391-A25F5174490B}"/>
          </ac:spMkLst>
        </pc:spChg>
        <pc:spChg chg="mod">
          <ac:chgData name="Ahmed Hassan" userId="47750a22-629f-416f-a96d-609d36c2ca96" providerId="ADAL" clId="{6FFA1465-99E5-AF4D-AFD4-0B57B356B353}" dt="2024-03-26T00:19:14.454" v="3978"/>
          <ac:spMkLst>
            <pc:docMk/>
            <pc:sldMk cId="2061040176" sldId="2411"/>
            <ac:spMk id="55" creationId="{7FEE756B-AEF0-2826-71FC-1AD4C4B71519}"/>
          </ac:spMkLst>
        </pc:spChg>
        <pc:spChg chg="mod">
          <ac:chgData name="Ahmed Hassan" userId="47750a22-629f-416f-a96d-609d36c2ca96" providerId="ADAL" clId="{6FFA1465-99E5-AF4D-AFD4-0B57B356B353}" dt="2024-03-26T00:19:14.454" v="3978"/>
          <ac:spMkLst>
            <pc:docMk/>
            <pc:sldMk cId="2061040176" sldId="2411"/>
            <ac:spMk id="56" creationId="{7B3A4C07-EC98-24E3-C0B3-54A86E38C875}"/>
          </ac:spMkLst>
        </pc:spChg>
        <pc:spChg chg="mod">
          <ac:chgData name="Ahmed Hassan" userId="47750a22-629f-416f-a96d-609d36c2ca96" providerId="ADAL" clId="{6FFA1465-99E5-AF4D-AFD4-0B57B356B353}" dt="2024-03-26T00:19:14.454" v="3978"/>
          <ac:spMkLst>
            <pc:docMk/>
            <pc:sldMk cId="2061040176" sldId="2411"/>
            <ac:spMk id="57" creationId="{E9B5E48C-4418-63D8-F908-68437E1B7F6F}"/>
          </ac:spMkLst>
        </pc:spChg>
        <pc:spChg chg="mod">
          <ac:chgData name="Ahmed Hassan" userId="47750a22-629f-416f-a96d-609d36c2ca96" providerId="ADAL" clId="{6FFA1465-99E5-AF4D-AFD4-0B57B356B353}" dt="2024-03-26T00:19:14.454" v="3978"/>
          <ac:spMkLst>
            <pc:docMk/>
            <pc:sldMk cId="2061040176" sldId="2411"/>
            <ac:spMk id="58" creationId="{2583D1EB-154E-09FB-39C8-361D08C21C02}"/>
          </ac:spMkLst>
        </pc:spChg>
        <pc:spChg chg="mod">
          <ac:chgData name="Ahmed Hassan" userId="47750a22-629f-416f-a96d-609d36c2ca96" providerId="ADAL" clId="{6FFA1465-99E5-AF4D-AFD4-0B57B356B353}" dt="2024-03-26T00:19:14.454" v="3978"/>
          <ac:spMkLst>
            <pc:docMk/>
            <pc:sldMk cId="2061040176" sldId="2411"/>
            <ac:spMk id="59" creationId="{E63ED131-A366-AFD7-8FCC-4790BE32805B}"/>
          </ac:spMkLst>
        </pc:spChg>
        <pc:spChg chg="mod">
          <ac:chgData name="Ahmed Hassan" userId="47750a22-629f-416f-a96d-609d36c2ca96" providerId="ADAL" clId="{6FFA1465-99E5-AF4D-AFD4-0B57B356B353}" dt="2024-03-26T00:19:14.454" v="3978"/>
          <ac:spMkLst>
            <pc:docMk/>
            <pc:sldMk cId="2061040176" sldId="2411"/>
            <ac:spMk id="60" creationId="{69EBB84A-B4D8-044A-F1CC-347E4E0E5564}"/>
          </ac:spMkLst>
        </pc:spChg>
        <pc:spChg chg="mod">
          <ac:chgData name="Ahmed Hassan" userId="47750a22-629f-416f-a96d-609d36c2ca96" providerId="ADAL" clId="{6FFA1465-99E5-AF4D-AFD4-0B57B356B353}" dt="2024-03-26T00:19:14.454" v="3978"/>
          <ac:spMkLst>
            <pc:docMk/>
            <pc:sldMk cId="2061040176" sldId="2411"/>
            <ac:spMk id="61" creationId="{A50A0294-0803-165F-85D8-482593ED7C69}"/>
          </ac:spMkLst>
        </pc:spChg>
        <pc:spChg chg="mod">
          <ac:chgData name="Ahmed Hassan" userId="47750a22-629f-416f-a96d-609d36c2ca96" providerId="ADAL" clId="{6FFA1465-99E5-AF4D-AFD4-0B57B356B353}" dt="2024-03-26T00:19:14.454" v="3978"/>
          <ac:spMkLst>
            <pc:docMk/>
            <pc:sldMk cId="2061040176" sldId="2411"/>
            <ac:spMk id="62" creationId="{AD4E2DBA-F138-F95B-B2BC-F2C5DC53C4CA}"/>
          </ac:spMkLst>
        </pc:spChg>
        <pc:spChg chg="mod">
          <ac:chgData name="Ahmed Hassan" userId="47750a22-629f-416f-a96d-609d36c2ca96" providerId="ADAL" clId="{6FFA1465-99E5-AF4D-AFD4-0B57B356B353}" dt="2024-03-26T00:19:14.454" v="3978"/>
          <ac:spMkLst>
            <pc:docMk/>
            <pc:sldMk cId="2061040176" sldId="2411"/>
            <ac:spMk id="63" creationId="{7D183D13-8FA8-37EB-5616-C0071FE88CCE}"/>
          </ac:spMkLst>
        </pc:spChg>
        <pc:spChg chg="mod">
          <ac:chgData name="Ahmed Hassan" userId="47750a22-629f-416f-a96d-609d36c2ca96" providerId="ADAL" clId="{6FFA1465-99E5-AF4D-AFD4-0B57B356B353}" dt="2024-03-26T00:19:14.454" v="3978"/>
          <ac:spMkLst>
            <pc:docMk/>
            <pc:sldMk cId="2061040176" sldId="2411"/>
            <ac:spMk id="64" creationId="{E76F38CF-99B2-4258-4046-87365D1D200D}"/>
          </ac:spMkLst>
        </pc:spChg>
        <pc:spChg chg="add mod">
          <ac:chgData name="Ahmed Hassan" userId="47750a22-629f-416f-a96d-609d36c2ca96" providerId="ADAL" clId="{6FFA1465-99E5-AF4D-AFD4-0B57B356B353}" dt="2024-03-26T00:19:22.583" v="3979" actId="1076"/>
          <ac:spMkLst>
            <pc:docMk/>
            <pc:sldMk cId="2061040176" sldId="2411"/>
            <ac:spMk id="65" creationId="{F6D4EFB5-1E0D-A45B-0F96-D998B4D79C81}"/>
          </ac:spMkLst>
        </pc:spChg>
        <pc:spChg chg="add mod">
          <ac:chgData name="Ahmed Hassan" userId="47750a22-629f-416f-a96d-609d36c2ca96" providerId="ADAL" clId="{6FFA1465-99E5-AF4D-AFD4-0B57B356B353}" dt="2024-03-26T00:19:22.583" v="3979" actId="1076"/>
          <ac:spMkLst>
            <pc:docMk/>
            <pc:sldMk cId="2061040176" sldId="2411"/>
            <ac:spMk id="66" creationId="{5E6F74AA-5782-3E13-EF74-213EFBD8C27D}"/>
          </ac:spMkLst>
        </pc:spChg>
        <pc:spChg chg="add mod">
          <ac:chgData name="Ahmed Hassan" userId="47750a22-629f-416f-a96d-609d36c2ca96" providerId="ADAL" clId="{6FFA1465-99E5-AF4D-AFD4-0B57B356B353}" dt="2024-03-26T00:19:22.583" v="3979" actId="1076"/>
          <ac:spMkLst>
            <pc:docMk/>
            <pc:sldMk cId="2061040176" sldId="2411"/>
            <ac:spMk id="67" creationId="{C10BA201-29DB-9059-8AA8-12A8C523CF28}"/>
          </ac:spMkLst>
        </pc:spChg>
        <pc:spChg chg="add mod">
          <ac:chgData name="Ahmed Hassan" userId="47750a22-629f-416f-a96d-609d36c2ca96" providerId="ADAL" clId="{6FFA1465-99E5-AF4D-AFD4-0B57B356B353}" dt="2024-03-26T00:19:22.583" v="3979" actId="1076"/>
          <ac:spMkLst>
            <pc:docMk/>
            <pc:sldMk cId="2061040176" sldId="2411"/>
            <ac:spMk id="68" creationId="{B8C62B3E-0AB0-FEE3-FF41-6F9BFF3BEA42}"/>
          </ac:spMkLst>
        </pc:spChg>
        <pc:spChg chg="add mod">
          <ac:chgData name="Ahmed Hassan" userId="47750a22-629f-416f-a96d-609d36c2ca96" providerId="ADAL" clId="{6FFA1465-99E5-AF4D-AFD4-0B57B356B353}" dt="2024-03-26T00:21:53.919" v="4179" actId="20577"/>
          <ac:spMkLst>
            <pc:docMk/>
            <pc:sldMk cId="2061040176" sldId="2411"/>
            <ac:spMk id="69" creationId="{EE365348-F54C-B66A-DB51-A2499077590C}"/>
          </ac:spMkLst>
        </pc:spChg>
        <pc:spChg chg="add mod">
          <ac:chgData name="Ahmed Hassan" userId="47750a22-629f-416f-a96d-609d36c2ca96" providerId="ADAL" clId="{6FFA1465-99E5-AF4D-AFD4-0B57B356B353}" dt="2024-03-26T00:19:22.583" v="3979" actId="1076"/>
          <ac:spMkLst>
            <pc:docMk/>
            <pc:sldMk cId="2061040176" sldId="2411"/>
            <ac:spMk id="70" creationId="{E95E64EF-AA65-B18E-D7AE-8639392849B3}"/>
          </ac:spMkLst>
        </pc:spChg>
        <pc:spChg chg="add mod">
          <ac:chgData name="Ahmed Hassan" userId="47750a22-629f-416f-a96d-609d36c2ca96" providerId="ADAL" clId="{6FFA1465-99E5-AF4D-AFD4-0B57B356B353}" dt="2024-03-26T00:19:22.583" v="3979" actId="1076"/>
          <ac:spMkLst>
            <pc:docMk/>
            <pc:sldMk cId="2061040176" sldId="2411"/>
            <ac:spMk id="71" creationId="{7546A45D-4DD1-C0FC-7117-25150A8009DF}"/>
          </ac:spMkLst>
        </pc:spChg>
        <pc:grpChg chg="add mod">
          <ac:chgData name="Ahmed Hassan" userId="47750a22-629f-416f-a96d-609d36c2ca96" providerId="ADAL" clId="{6FFA1465-99E5-AF4D-AFD4-0B57B356B353}" dt="2024-03-26T00:19:22.583" v="3979" actId="1076"/>
          <ac:grpSpMkLst>
            <pc:docMk/>
            <pc:sldMk cId="2061040176" sldId="2411"/>
            <ac:grpSpMk id="32" creationId="{21A2549D-4855-08BB-0684-ED86D7289E22}"/>
          </ac:grpSpMkLst>
        </pc:grpChg>
        <pc:grpChg chg="add mod">
          <ac:chgData name="Ahmed Hassan" userId="47750a22-629f-416f-a96d-609d36c2ca96" providerId="ADAL" clId="{6FFA1465-99E5-AF4D-AFD4-0B57B356B353}" dt="2024-03-26T00:19:22.583" v="3979" actId="1076"/>
          <ac:grpSpMkLst>
            <pc:docMk/>
            <pc:sldMk cId="2061040176" sldId="2411"/>
            <ac:grpSpMk id="40" creationId="{E564E632-C462-FEDB-2034-254465BD2385}"/>
          </ac:grpSpMkLst>
        </pc:grpChg>
        <pc:graphicFrameChg chg="del">
          <ac:chgData name="Ahmed Hassan" userId="47750a22-629f-416f-a96d-609d36c2ca96" providerId="ADAL" clId="{6FFA1465-99E5-AF4D-AFD4-0B57B356B353}" dt="2024-03-25T23:23:07.755" v="2533" actId="478"/>
          <ac:graphicFrameMkLst>
            <pc:docMk/>
            <pc:sldMk cId="2061040176" sldId="2411"/>
            <ac:graphicFrameMk id="6" creationId="{1BBD05D0-0069-B082-63E9-E29C72EFD91C}"/>
          </ac:graphicFrameMkLst>
        </pc:graphicFrameChg>
        <pc:picChg chg="add mod">
          <ac:chgData name="Ahmed Hassan" userId="47750a22-629f-416f-a96d-609d36c2ca96" providerId="ADAL" clId="{6FFA1465-99E5-AF4D-AFD4-0B57B356B353}" dt="2024-03-26T01:54:50.995" v="5022"/>
          <ac:picMkLst>
            <pc:docMk/>
            <pc:sldMk cId="2061040176" sldId="2411"/>
            <ac:picMk id="77" creationId="{BDF6FA09-B927-5E1E-AC47-899E19C7A660}"/>
          </ac:picMkLst>
        </pc:picChg>
      </pc:sldChg>
      <pc:sldChg chg="addSp delSp modSp mod ord delAnim">
        <pc:chgData name="Ahmed Hassan" userId="47750a22-629f-416f-a96d-609d36c2ca96" providerId="ADAL" clId="{6FFA1465-99E5-AF4D-AFD4-0B57B356B353}" dt="2024-03-25T23:11:49.562" v="1746" actId="2711"/>
        <pc:sldMkLst>
          <pc:docMk/>
          <pc:sldMk cId="1921941329" sldId="2412"/>
        </pc:sldMkLst>
        <pc:spChg chg="mod">
          <ac:chgData name="Ahmed Hassan" userId="47750a22-629f-416f-a96d-609d36c2ca96" providerId="ADAL" clId="{6FFA1465-99E5-AF4D-AFD4-0B57B356B353}" dt="2024-03-25T23:11:49.562" v="1746" actId="2711"/>
          <ac:spMkLst>
            <pc:docMk/>
            <pc:sldMk cId="1921941329" sldId="2412"/>
            <ac:spMk id="2" creationId="{DF46D13B-2C2A-9AFB-673D-AD75F497C1C6}"/>
          </ac:spMkLst>
        </pc:spChg>
        <pc:spChg chg="del">
          <ac:chgData name="Ahmed Hassan" userId="47750a22-629f-416f-a96d-609d36c2ca96" providerId="ADAL" clId="{6FFA1465-99E5-AF4D-AFD4-0B57B356B353}" dt="2024-03-25T22:08:49.444" v="729" actId="478"/>
          <ac:spMkLst>
            <pc:docMk/>
            <pc:sldMk cId="1921941329" sldId="2412"/>
            <ac:spMk id="20" creationId="{8267E5AC-1B68-B7E0-9382-37FAEFEA767F}"/>
          </ac:spMkLst>
        </pc:spChg>
        <pc:spChg chg="del">
          <ac:chgData name="Ahmed Hassan" userId="47750a22-629f-416f-a96d-609d36c2ca96" providerId="ADAL" clId="{6FFA1465-99E5-AF4D-AFD4-0B57B356B353}" dt="2024-03-25T22:08:49.444" v="729" actId="478"/>
          <ac:spMkLst>
            <pc:docMk/>
            <pc:sldMk cId="1921941329" sldId="2412"/>
            <ac:spMk id="21" creationId="{6FF1D257-57F1-A5AF-6EBF-504E1F90C924}"/>
          </ac:spMkLst>
        </pc:spChg>
        <pc:spChg chg="del">
          <ac:chgData name="Ahmed Hassan" userId="47750a22-629f-416f-a96d-609d36c2ca96" providerId="ADAL" clId="{6FFA1465-99E5-AF4D-AFD4-0B57B356B353}" dt="2024-03-25T22:08:49.444" v="729" actId="478"/>
          <ac:spMkLst>
            <pc:docMk/>
            <pc:sldMk cId="1921941329" sldId="2412"/>
            <ac:spMk id="22" creationId="{A3378240-37E6-8968-B175-9FB4C5695783}"/>
          </ac:spMkLst>
        </pc:spChg>
        <pc:spChg chg="del">
          <ac:chgData name="Ahmed Hassan" userId="47750a22-629f-416f-a96d-609d36c2ca96" providerId="ADAL" clId="{6FFA1465-99E5-AF4D-AFD4-0B57B356B353}" dt="2024-03-25T22:08:49.444" v="729" actId="478"/>
          <ac:spMkLst>
            <pc:docMk/>
            <pc:sldMk cId="1921941329" sldId="2412"/>
            <ac:spMk id="23" creationId="{C15FD74E-3751-0F42-2C99-B5F9F30A0797}"/>
          </ac:spMkLst>
        </pc:spChg>
        <pc:spChg chg="del">
          <ac:chgData name="Ahmed Hassan" userId="47750a22-629f-416f-a96d-609d36c2ca96" providerId="ADAL" clId="{6FFA1465-99E5-AF4D-AFD4-0B57B356B353}" dt="2024-03-25T22:08:49.444" v="729" actId="478"/>
          <ac:spMkLst>
            <pc:docMk/>
            <pc:sldMk cId="1921941329" sldId="2412"/>
            <ac:spMk id="24" creationId="{C631DFBF-AB5E-A0A9-BE1F-187432E87508}"/>
          </ac:spMkLst>
        </pc:spChg>
        <pc:spChg chg="del">
          <ac:chgData name="Ahmed Hassan" userId="47750a22-629f-416f-a96d-609d36c2ca96" providerId="ADAL" clId="{6FFA1465-99E5-AF4D-AFD4-0B57B356B353}" dt="2024-03-25T22:08:49.444" v="729" actId="478"/>
          <ac:spMkLst>
            <pc:docMk/>
            <pc:sldMk cId="1921941329" sldId="2412"/>
            <ac:spMk id="25" creationId="{8089AE94-E84E-8B1E-DCDF-ACA7AF86235A}"/>
          </ac:spMkLst>
        </pc:spChg>
        <pc:spChg chg="del">
          <ac:chgData name="Ahmed Hassan" userId="47750a22-629f-416f-a96d-609d36c2ca96" providerId="ADAL" clId="{6FFA1465-99E5-AF4D-AFD4-0B57B356B353}" dt="2024-03-25T22:08:49.444" v="729" actId="478"/>
          <ac:spMkLst>
            <pc:docMk/>
            <pc:sldMk cId="1921941329" sldId="2412"/>
            <ac:spMk id="26" creationId="{4CA28C68-0610-21E4-0D8A-143DBB09094D}"/>
          </ac:spMkLst>
        </pc:spChg>
        <pc:spChg chg="del">
          <ac:chgData name="Ahmed Hassan" userId="47750a22-629f-416f-a96d-609d36c2ca96" providerId="ADAL" clId="{6FFA1465-99E5-AF4D-AFD4-0B57B356B353}" dt="2024-03-25T22:08:49.444" v="729" actId="478"/>
          <ac:spMkLst>
            <pc:docMk/>
            <pc:sldMk cId="1921941329" sldId="2412"/>
            <ac:spMk id="27" creationId="{30F4C892-80C3-B5E1-82AB-C7A76CF04979}"/>
          </ac:spMkLst>
        </pc:spChg>
        <pc:graphicFrameChg chg="add mod modGraphic">
          <ac:chgData name="Ahmed Hassan" userId="47750a22-629f-416f-a96d-609d36c2ca96" providerId="ADAL" clId="{6FFA1465-99E5-AF4D-AFD4-0B57B356B353}" dt="2024-03-25T23:07:07.434" v="1552" actId="20577"/>
          <ac:graphicFrameMkLst>
            <pc:docMk/>
            <pc:sldMk cId="1921941329" sldId="2412"/>
            <ac:graphicFrameMk id="7" creationId="{898C3185-0A20-6367-3418-B079A4D3D108}"/>
          </ac:graphicFrameMkLst>
        </pc:graphicFrameChg>
        <pc:picChg chg="add mod">
          <ac:chgData name="Ahmed Hassan" userId="47750a22-629f-416f-a96d-609d36c2ca96" providerId="ADAL" clId="{6FFA1465-99E5-AF4D-AFD4-0B57B356B353}" dt="2024-03-25T23:02:27.235" v="1509"/>
          <ac:picMkLst>
            <pc:docMk/>
            <pc:sldMk cId="1921941329" sldId="2412"/>
            <ac:picMk id="14" creationId="{EC51C75E-9B59-8649-1F11-FCDCAA39EDA1}"/>
          </ac:picMkLst>
        </pc:picChg>
      </pc:sldChg>
      <pc:sldChg chg="addSp modSp mod">
        <pc:chgData name="Ahmed Hassan" userId="47750a22-629f-416f-a96d-609d36c2ca96" providerId="ADAL" clId="{6FFA1465-99E5-AF4D-AFD4-0B57B356B353}" dt="2024-03-26T08:56:14.257" v="8400"/>
        <pc:sldMkLst>
          <pc:docMk/>
          <pc:sldMk cId="664141539" sldId="2413"/>
        </pc:sldMkLst>
        <pc:spChg chg="mod">
          <ac:chgData name="Ahmed Hassan" userId="47750a22-629f-416f-a96d-609d36c2ca96" providerId="ADAL" clId="{6FFA1465-99E5-AF4D-AFD4-0B57B356B353}" dt="2024-03-26T02:01:31.977" v="5050" actId="20577"/>
          <ac:spMkLst>
            <pc:docMk/>
            <pc:sldMk cId="664141539" sldId="2413"/>
            <ac:spMk id="2" creationId="{DF46D13B-2C2A-9AFB-673D-AD75F497C1C6}"/>
          </ac:spMkLst>
        </pc:spChg>
        <pc:spChg chg="mod">
          <ac:chgData name="Ahmed Hassan" userId="47750a22-629f-416f-a96d-609d36c2ca96" providerId="ADAL" clId="{6FFA1465-99E5-AF4D-AFD4-0B57B356B353}" dt="2024-03-26T02:04:07.533" v="5511" actId="20577"/>
          <ac:spMkLst>
            <pc:docMk/>
            <pc:sldMk cId="664141539" sldId="2413"/>
            <ac:spMk id="3" creationId="{708C02D1-03B3-377C-565F-C1B9AC6FF069}"/>
          </ac:spMkLst>
        </pc:spChg>
        <pc:picChg chg="add mod">
          <ac:chgData name="Ahmed Hassan" userId="47750a22-629f-416f-a96d-609d36c2ca96" providerId="ADAL" clId="{6FFA1465-99E5-AF4D-AFD4-0B57B356B353}" dt="2024-03-26T08:56:14.257" v="8400"/>
          <ac:picMkLst>
            <pc:docMk/>
            <pc:sldMk cId="664141539" sldId="2413"/>
            <ac:picMk id="10" creationId="{10CC1E07-04B1-6F08-AC47-ABE7DCCD9C07}"/>
          </ac:picMkLst>
        </pc:picChg>
      </pc:sldChg>
      <pc:sldChg chg="addSp modSp mod">
        <pc:chgData name="Ahmed Hassan" userId="47750a22-629f-416f-a96d-609d36c2ca96" providerId="ADAL" clId="{6FFA1465-99E5-AF4D-AFD4-0B57B356B353}" dt="2024-03-26T01:59:36.440" v="5028"/>
        <pc:sldMkLst>
          <pc:docMk/>
          <pc:sldMk cId="2354554036" sldId="2414"/>
        </pc:sldMkLst>
        <pc:spChg chg="mod">
          <ac:chgData name="Ahmed Hassan" userId="47750a22-629f-416f-a96d-609d36c2ca96" providerId="ADAL" clId="{6FFA1465-99E5-AF4D-AFD4-0B57B356B353}" dt="2024-03-25T23:24:45.662" v="2599" actId="20577"/>
          <ac:spMkLst>
            <pc:docMk/>
            <pc:sldMk cId="2354554036" sldId="2414"/>
            <ac:spMk id="41" creationId="{00000000-0000-0000-0000-000000000000}"/>
          </ac:spMkLst>
        </pc:spChg>
        <pc:picChg chg="add mod">
          <ac:chgData name="Ahmed Hassan" userId="47750a22-629f-416f-a96d-609d36c2ca96" providerId="ADAL" clId="{6FFA1465-99E5-AF4D-AFD4-0B57B356B353}" dt="2024-03-26T01:59:36.440" v="5028"/>
          <ac:picMkLst>
            <pc:docMk/>
            <pc:sldMk cId="2354554036" sldId="2414"/>
            <ac:picMk id="15" creationId="{C23BB15F-3E27-5255-4FCA-877567D4DAFC}"/>
          </ac:picMkLst>
        </pc:picChg>
      </pc:sldChg>
      <pc:sldChg chg="del">
        <pc:chgData name="Ahmed Hassan" userId="47750a22-629f-416f-a96d-609d36c2ca96" providerId="ADAL" clId="{6FFA1465-99E5-AF4D-AFD4-0B57B356B353}" dt="2024-03-26T02:45:41.808" v="6990" actId="2696"/>
        <pc:sldMkLst>
          <pc:docMk/>
          <pc:sldMk cId="3172643967" sldId="2415"/>
        </pc:sldMkLst>
      </pc:sldChg>
      <pc:sldChg chg="addSp delSp modSp mod ord">
        <pc:chgData name="Ahmed Hassan" userId="47750a22-629f-416f-a96d-609d36c2ca96" providerId="ADAL" clId="{6FFA1465-99E5-AF4D-AFD4-0B57B356B353}" dt="2024-03-26T09:21:30.106" v="8432"/>
        <pc:sldMkLst>
          <pc:docMk/>
          <pc:sldMk cId="2844628225" sldId="2416"/>
        </pc:sldMkLst>
        <pc:spChg chg="mod">
          <ac:chgData name="Ahmed Hassan" userId="47750a22-629f-416f-a96d-609d36c2ca96" providerId="ADAL" clId="{6FFA1465-99E5-AF4D-AFD4-0B57B356B353}" dt="2024-03-26T02:46:18.326" v="7002" actId="1076"/>
          <ac:spMkLst>
            <pc:docMk/>
            <pc:sldMk cId="2844628225" sldId="2416"/>
            <ac:spMk id="2" creationId="{DF46D13B-2C2A-9AFB-673D-AD75F497C1C6}"/>
          </ac:spMkLst>
        </pc:spChg>
        <pc:spChg chg="mod">
          <ac:chgData name="Ahmed Hassan" userId="47750a22-629f-416f-a96d-609d36c2ca96" providerId="ADAL" clId="{6FFA1465-99E5-AF4D-AFD4-0B57B356B353}" dt="2024-03-26T02:49:22.173" v="7026" actId="20577"/>
          <ac:spMkLst>
            <pc:docMk/>
            <pc:sldMk cId="2844628225" sldId="2416"/>
            <ac:spMk id="3" creationId="{708C02D1-03B3-377C-565F-C1B9AC6FF069}"/>
          </ac:spMkLst>
        </pc:spChg>
        <pc:spChg chg="del">
          <ac:chgData name="Ahmed Hassan" userId="47750a22-629f-416f-a96d-609d36c2ca96" providerId="ADAL" clId="{6FFA1465-99E5-AF4D-AFD4-0B57B356B353}" dt="2024-03-26T02:43:03.925" v="6914" actId="478"/>
          <ac:spMkLst>
            <pc:docMk/>
            <pc:sldMk cId="2844628225" sldId="2416"/>
            <ac:spMk id="14" creationId="{8D115D0B-B48F-14D0-3266-C0FCBA4DAB41}"/>
          </ac:spMkLst>
        </pc:spChg>
        <pc:picChg chg="add mod">
          <ac:chgData name="Ahmed Hassan" userId="47750a22-629f-416f-a96d-609d36c2ca96" providerId="ADAL" clId="{6FFA1465-99E5-AF4D-AFD4-0B57B356B353}" dt="2024-03-26T02:49:11.881" v="7021" actId="1076"/>
          <ac:picMkLst>
            <pc:docMk/>
            <pc:sldMk cId="2844628225" sldId="2416"/>
            <ac:picMk id="6" creationId="{03468AF5-8398-CC5C-E61D-9DE272EAE560}"/>
          </ac:picMkLst>
        </pc:picChg>
        <pc:picChg chg="add mod">
          <ac:chgData name="Ahmed Hassan" userId="47750a22-629f-416f-a96d-609d36c2ca96" providerId="ADAL" clId="{6FFA1465-99E5-AF4D-AFD4-0B57B356B353}" dt="2024-03-26T02:46:37.244" v="7006"/>
          <ac:picMkLst>
            <pc:docMk/>
            <pc:sldMk cId="2844628225" sldId="2416"/>
            <ac:picMk id="7" creationId="{7C021623-F09A-AAC0-9EC0-4167FF666B8A}"/>
          </ac:picMkLst>
        </pc:picChg>
        <pc:picChg chg="add mod">
          <ac:chgData name="Ahmed Hassan" userId="47750a22-629f-416f-a96d-609d36c2ca96" providerId="ADAL" clId="{6FFA1465-99E5-AF4D-AFD4-0B57B356B353}" dt="2024-03-26T09:21:30.106" v="8432"/>
          <ac:picMkLst>
            <pc:docMk/>
            <pc:sldMk cId="2844628225" sldId="2416"/>
            <ac:picMk id="15" creationId="{11F7C633-A769-4365-724D-3F9FAB07E946}"/>
          </ac:picMkLst>
        </pc:picChg>
      </pc:sldChg>
      <pc:sldChg chg="del">
        <pc:chgData name="Ahmed Hassan" userId="47750a22-629f-416f-a96d-609d36c2ca96" providerId="ADAL" clId="{6FFA1465-99E5-AF4D-AFD4-0B57B356B353}" dt="2024-03-26T01:01:15.322" v="4950" actId="2696"/>
        <pc:sldMkLst>
          <pc:docMk/>
          <pc:sldMk cId="682944820" sldId="2417"/>
        </pc:sldMkLst>
      </pc:sldChg>
      <pc:sldChg chg="del">
        <pc:chgData name="Ahmed Hassan" userId="47750a22-629f-416f-a96d-609d36c2ca96" providerId="ADAL" clId="{6FFA1465-99E5-AF4D-AFD4-0B57B356B353}" dt="2024-03-26T02:45:50.916" v="6996" actId="2696"/>
        <pc:sldMkLst>
          <pc:docMk/>
          <pc:sldMk cId="2016259365" sldId="2418"/>
        </pc:sldMkLst>
      </pc:sldChg>
      <pc:sldChg chg="del">
        <pc:chgData name="Ahmed Hassan" userId="47750a22-629f-416f-a96d-609d36c2ca96" providerId="ADAL" clId="{6FFA1465-99E5-AF4D-AFD4-0B57B356B353}" dt="2024-03-26T02:45:51.954" v="6997" actId="2696"/>
        <pc:sldMkLst>
          <pc:docMk/>
          <pc:sldMk cId="1160312699" sldId="2419"/>
        </pc:sldMkLst>
      </pc:sldChg>
      <pc:sldChg chg="del">
        <pc:chgData name="Ahmed Hassan" userId="47750a22-629f-416f-a96d-609d36c2ca96" providerId="ADAL" clId="{6FFA1465-99E5-AF4D-AFD4-0B57B356B353}" dt="2024-03-26T02:45:49.478" v="6995" actId="2696"/>
        <pc:sldMkLst>
          <pc:docMk/>
          <pc:sldMk cId="2794261263" sldId="2420"/>
        </pc:sldMkLst>
      </pc:sldChg>
      <pc:sldChg chg="del">
        <pc:chgData name="Ahmed Hassan" userId="47750a22-629f-416f-a96d-609d36c2ca96" providerId="ADAL" clId="{6FFA1465-99E5-AF4D-AFD4-0B57B356B353}" dt="2024-03-26T02:45:52.662" v="6998" actId="2696"/>
        <pc:sldMkLst>
          <pc:docMk/>
          <pc:sldMk cId="3295977460" sldId="2421"/>
        </pc:sldMkLst>
      </pc:sldChg>
      <pc:sldChg chg="del">
        <pc:chgData name="Ahmed Hassan" userId="47750a22-629f-416f-a96d-609d36c2ca96" providerId="ADAL" clId="{6FFA1465-99E5-AF4D-AFD4-0B57B356B353}" dt="2024-03-26T01:01:02.092" v="4947" actId="2696"/>
        <pc:sldMkLst>
          <pc:docMk/>
          <pc:sldMk cId="1979230291" sldId="2422"/>
        </pc:sldMkLst>
      </pc:sldChg>
      <pc:sldChg chg="del">
        <pc:chgData name="Ahmed Hassan" userId="47750a22-629f-416f-a96d-609d36c2ca96" providerId="ADAL" clId="{6FFA1465-99E5-AF4D-AFD4-0B57B356B353}" dt="2024-03-26T01:00:57.040" v="4944" actId="2696"/>
        <pc:sldMkLst>
          <pc:docMk/>
          <pc:sldMk cId="779542136" sldId="2423"/>
        </pc:sldMkLst>
      </pc:sldChg>
      <pc:sldChg chg="del">
        <pc:chgData name="Ahmed Hassan" userId="47750a22-629f-416f-a96d-609d36c2ca96" providerId="ADAL" clId="{6FFA1465-99E5-AF4D-AFD4-0B57B356B353}" dt="2024-03-26T01:00:57.800" v="4945" actId="2696"/>
        <pc:sldMkLst>
          <pc:docMk/>
          <pc:sldMk cId="2989664735" sldId="2424"/>
        </pc:sldMkLst>
      </pc:sldChg>
      <pc:sldChg chg="del">
        <pc:chgData name="Ahmed Hassan" userId="47750a22-629f-416f-a96d-609d36c2ca96" providerId="ADAL" clId="{6FFA1465-99E5-AF4D-AFD4-0B57B356B353}" dt="2024-03-26T01:00:58.583" v="4946" actId="2696"/>
        <pc:sldMkLst>
          <pc:docMk/>
          <pc:sldMk cId="2763084861" sldId="2425"/>
        </pc:sldMkLst>
      </pc:sldChg>
      <pc:sldChg chg="del">
        <pc:chgData name="Ahmed Hassan" userId="47750a22-629f-416f-a96d-609d36c2ca96" providerId="ADAL" clId="{6FFA1465-99E5-AF4D-AFD4-0B57B356B353}" dt="2024-03-26T02:45:47.969" v="6994" actId="2696"/>
        <pc:sldMkLst>
          <pc:docMk/>
          <pc:sldMk cId="1228998137" sldId="2426"/>
        </pc:sldMkLst>
      </pc:sldChg>
      <pc:sldChg chg="del">
        <pc:chgData name="Ahmed Hassan" userId="47750a22-629f-416f-a96d-609d36c2ca96" providerId="ADAL" clId="{6FFA1465-99E5-AF4D-AFD4-0B57B356B353}" dt="2024-03-26T01:01:10.377" v="4949" actId="2696"/>
        <pc:sldMkLst>
          <pc:docMk/>
          <pc:sldMk cId="3614526086" sldId="2427"/>
        </pc:sldMkLst>
      </pc:sldChg>
      <pc:sldChg chg="del">
        <pc:chgData name="Ahmed Hassan" userId="47750a22-629f-416f-a96d-609d36c2ca96" providerId="ADAL" clId="{6FFA1465-99E5-AF4D-AFD4-0B57B356B353}" dt="2024-03-26T02:45:43.802" v="6991" actId="2696"/>
        <pc:sldMkLst>
          <pc:docMk/>
          <pc:sldMk cId="4014655935" sldId="2428"/>
        </pc:sldMkLst>
      </pc:sldChg>
      <pc:sldChg chg="del">
        <pc:chgData name="Ahmed Hassan" userId="47750a22-629f-416f-a96d-609d36c2ca96" providerId="ADAL" clId="{6FFA1465-99E5-AF4D-AFD4-0B57B356B353}" dt="2024-03-25T23:25:18.303" v="2600" actId="2696"/>
        <pc:sldMkLst>
          <pc:docMk/>
          <pc:sldMk cId="3113245048" sldId="2429"/>
        </pc:sldMkLst>
      </pc:sldChg>
      <pc:sldChg chg="del">
        <pc:chgData name="Ahmed Hassan" userId="47750a22-629f-416f-a96d-609d36c2ca96" providerId="ADAL" clId="{6FFA1465-99E5-AF4D-AFD4-0B57B356B353}" dt="2024-03-26T08:29:28.612" v="8046" actId="2696"/>
        <pc:sldMkLst>
          <pc:docMk/>
          <pc:sldMk cId="2675576546" sldId="2430"/>
        </pc:sldMkLst>
      </pc:sldChg>
      <pc:sldChg chg="del">
        <pc:chgData name="Ahmed Hassan" userId="47750a22-629f-416f-a96d-609d36c2ca96" providerId="ADAL" clId="{6FFA1465-99E5-AF4D-AFD4-0B57B356B353}" dt="2024-03-26T03:01:40.540" v="7765" actId="2696"/>
        <pc:sldMkLst>
          <pc:docMk/>
          <pc:sldMk cId="38964272" sldId="2431"/>
        </pc:sldMkLst>
      </pc:sldChg>
      <pc:sldChg chg="del">
        <pc:chgData name="Ahmed Hassan" userId="47750a22-629f-416f-a96d-609d36c2ca96" providerId="ADAL" clId="{6FFA1465-99E5-AF4D-AFD4-0B57B356B353}" dt="2024-03-26T09:30:46.794" v="8437" actId="2696"/>
        <pc:sldMkLst>
          <pc:docMk/>
          <pc:sldMk cId="584413125" sldId="2432"/>
        </pc:sldMkLst>
      </pc:sldChg>
      <pc:sldChg chg="del">
        <pc:chgData name="Ahmed Hassan" userId="47750a22-629f-416f-a96d-609d36c2ca96" providerId="ADAL" clId="{6FFA1465-99E5-AF4D-AFD4-0B57B356B353}" dt="2024-03-26T03:01:42.863" v="7766" actId="2696"/>
        <pc:sldMkLst>
          <pc:docMk/>
          <pc:sldMk cId="3540221936" sldId="2433"/>
        </pc:sldMkLst>
      </pc:sldChg>
      <pc:sldChg chg="addSp modSp add mod">
        <pc:chgData name="Ahmed Hassan" userId="47750a22-629f-416f-a96d-609d36c2ca96" providerId="ADAL" clId="{6FFA1465-99E5-AF4D-AFD4-0B57B356B353}" dt="2024-03-26T00:41:14.655" v="4940" actId="20577"/>
        <pc:sldMkLst>
          <pc:docMk/>
          <pc:sldMk cId="1458161034" sldId="2434"/>
        </pc:sldMkLst>
        <pc:spChg chg="mod">
          <ac:chgData name="Ahmed Hassan" userId="47750a22-629f-416f-a96d-609d36c2ca96" providerId="ADAL" clId="{6FFA1465-99E5-AF4D-AFD4-0B57B356B353}" dt="2024-03-26T00:41:14.655" v="4940" actId="20577"/>
          <ac:spMkLst>
            <pc:docMk/>
            <pc:sldMk cId="1458161034" sldId="2434"/>
            <ac:spMk id="10" creationId="{29F93628-4EA6-CC54-CB13-1F1C23BF46A7}"/>
          </ac:spMkLst>
        </pc:spChg>
        <pc:spChg chg="mod">
          <ac:chgData name="Ahmed Hassan" userId="47750a22-629f-416f-a96d-609d36c2ca96" providerId="ADAL" clId="{6FFA1465-99E5-AF4D-AFD4-0B57B356B353}" dt="2024-03-25T22:02:50.009" v="467" actId="20577"/>
          <ac:spMkLst>
            <pc:docMk/>
            <pc:sldMk cId="1458161034" sldId="2434"/>
            <ac:spMk id="41" creationId="{00000000-0000-0000-0000-000000000000}"/>
          </ac:spMkLst>
        </pc:spChg>
        <pc:picChg chg="add mod">
          <ac:chgData name="Ahmed Hassan" userId="47750a22-629f-416f-a96d-609d36c2ca96" providerId="ADAL" clId="{6FFA1465-99E5-AF4D-AFD4-0B57B356B353}" dt="2024-03-25T22:54:05.516" v="1507"/>
          <ac:picMkLst>
            <pc:docMk/>
            <pc:sldMk cId="1458161034" sldId="2434"/>
            <ac:picMk id="12" creationId="{14F82966-A51B-97A0-FCDA-8EE0EBEBE20D}"/>
          </ac:picMkLst>
        </pc:picChg>
      </pc:sldChg>
      <pc:sldChg chg="addSp modSp add mod">
        <pc:chgData name="Ahmed Hassan" userId="47750a22-629f-416f-a96d-609d36c2ca96" providerId="ADAL" clId="{6FFA1465-99E5-AF4D-AFD4-0B57B356B353}" dt="2024-03-25T23:11:42.418" v="1745" actId="2711"/>
        <pc:sldMkLst>
          <pc:docMk/>
          <pc:sldMk cId="1736446983" sldId="2435"/>
        </pc:sldMkLst>
        <pc:spChg chg="mod">
          <ac:chgData name="Ahmed Hassan" userId="47750a22-629f-416f-a96d-609d36c2ca96" providerId="ADAL" clId="{6FFA1465-99E5-AF4D-AFD4-0B57B356B353}" dt="2024-03-25T23:11:42.418" v="1745" actId="2711"/>
          <ac:spMkLst>
            <pc:docMk/>
            <pc:sldMk cId="1736446983" sldId="2435"/>
            <ac:spMk id="2" creationId="{DF46D13B-2C2A-9AFB-673D-AD75F497C1C6}"/>
          </ac:spMkLst>
        </pc:spChg>
        <pc:graphicFrameChg chg="mod">
          <ac:chgData name="Ahmed Hassan" userId="47750a22-629f-416f-a96d-609d36c2ca96" providerId="ADAL" clId="{6FFA1465-99E5-AF4D-AFD4-0B57B356B353}" dt="2024-03-25T23:05:19.466" v="1511" actId="255"/>
          <ac:graphicFrameMkLst>
            <pc:docMk/>
            <pc:sldMk cId="1736446983" sldId="2435"/>
            <ac:graphicFrameMk id="7" creationId="{898C3185-0A20-6367-3418-B079A4D3D108}"/>
          </ac:graphicFrameMkLst>
        </pc:graphicFrameChg>
        <pc:picChg chg="add mod">
          <ac:chgData name="Ahmed Hassan" userId="47750a22-629f-416f-a96d-609d36c2ca96" providerId="ADAL" clId="{6FFA1465-99E5-AF4D-AFD4-0B57B356B353}" dt="2024-03-25T23:05:05.768" v="1510"/>
          <ac:picMkLst>
            <pc:docMk/>
            <pc:sldMk cId="1736446983" sldId="2435"/>
            <ac:picMk id="11" creationId="{92BCE5C5-FB9E-1AEF-8A26-6DDADB877865}"/>
          </ac:picMkLst>
        </pc:picChg>
      </pc:sldChg>
      <pc:sldChg chg="addSp delSp modSp add mod">
        <pc:chgData name="Ahmed Hassan" userId="47750a22-629f-416f-a96d-609d36c2ca96" providerId="ADAL" clId="{6FFA1465-99E5-AF4D-AFD4-0B57B356B353}" dt="2024-03-26T01:28:41.102" v="5011"/>
        <pc:sldMkLst>
          <pc:docMk/>
          <pc:sldMk cId="484541504" sldId="2436"/>
        </pc:sldMkLst>
        <pc:spChg chg="mod">
          <ac:chgData name="Ahmed Hassan" userId="47750a22-629f-416f-a96d-609d36c2ca96" providerId="ADAL" clId="{6FFA1465-99E5-AF4D-AFD4-0B57B356B353}" dt="2024-03-25T23:14:55.723" v="1978" actId="255"/>
          <ac:spMkLst>
            <pc:docMk/>
            <pc:sldMk cId="484541504" sldId="2436"/>
            <ac:spMk id="2" creationId="{6C702860-7B3D-2F04-AF4C-5F7798B62FFC}"/>
          </ac:spMkLst>
        </pc:spChg>
        <pc:spChg chg="add del mod">
          <ac:chgData name="Ahmed Hassan" userId="47750a22-629f-416f-a96d-609d36c2ca96" providerId="ADAL" clId="{6FFA1465-99E5-AF4D-AFD4-0B57B356B353}" dt="2024-03-25T23:37:37.115" v="2692" actId="478"/>
          <ac:spMkLst>
            <pc:docMk/>
            <pc:sldMk cId="484541504" sldId="2436"/>
            <ac:spMk id="3" creationId="{24078299-5399-9695-B11D-01EABE6FCB5D}"/>
          </ac:spMkLst>
        </pc:spChg>
        <pc:spChg chg="mod">
          <ac:chgData name="Ahmed Hassan" userId="47750a22-629f-416f-a96d-609d36c2ca96" providerId="ADAL" clId="{6FFA1465-99E5-AF4D-AFD4-0B57B356B353}" dt="2024-03-25T23:09:11.086" v="1623" actId="20577"/>
          <ac:spMkLst>
            <pc:docMk/>
            <pc:sldMk cId="484541504" sldId="2436"/>
            <ac:spMk id="4" creationId="{A1E4A2CA-D11F-F13C-8702-6F98F7A115AD}"/>
          </ac:spMkLst>
        </pc:spChg>
        <pc:spChg chg="mod">
          <ac:chgData name="Ahmed Hassan" userId="47750a22-629f-416f-a96d-609d36c2ca96" providerId="ADAL" clId="{6FFA1465-99E5-AF4D-AFD4-0B57B356B353}" dt="2024-03-25T23:09:25.721" v="1647" actId="20577"/>
          <ac:spMkLst>
            <pc:docMk/>
            <pc:sldMk cId="484541504" sldId="2436"/>
            <ac:spMk id="7" creationId="{AAF90A41-84E2-DEC4-5E62-2EFDA7137C9F}"/>
          </ac:spMkLst>
        </pc:spChg>
        <pc:spChg chg="add del mod">
          <ac:chgData name="Ahmed Hassan" userId="47750a22-629f-416f-a96d-609d36c2ca96" providerId="ADAL" clId="{6FFA1465-99E5-AF4D-AFD4-0B57B356B353}" dt="2024-03-25T23:37:37.115" v="2692" actId="478"/>
          <ac:spMkLst>
            <pc:docMk/>
            <pc:sldMk cId="484541504" sldId="2436"/>
            <ac:spMk id="8" creationId="{F4E0D701-3B10-707C-0EE4-BB9747EF1840}"/>
          </ac:spMkLst>
        </pc:spChg>
        <pc:spChg chg="mod">
          <ac:chgData name="Ahmed Hassan" userId="47750a22-629f-416f-a96d-609d36c2ca96" providerId="ADAL" clId="{6FFA1465-99E5-AF4D-AFD4-0B57B356B353}" dt="2024-03-25T23:09:15.032" v="1625" actId="20577"/>
          <ac:spMkLst>
            <pc:docMk/>
            <pc:sldMk cId="484541504" sldId="2436"/>
            <ac:spMk id="9" creationId="{A24754EB-A0A6-A893-97CC-E226863446A8}"/>
          </ac:spMkLst>
        </pc:spChg>
        <pc:spChg chg="del">
          <ac:chgData name="Ahmed Hassan" userId="47750a22-629f-416f-a96d-609d36c2ca96" providerId="ADAL" clId="{6FFA1465-99E5-AF4D-AFD4-0B57B356B353}" dt="2024-03-25T23:09:32.261" v="1648" actId="478"/>
          <ac:spMkLst>
            <pc:docMk/>
            <pc:sldMk cId="484541504" sldId="2436"/>
            <ac:spMk id="10" creationId="{4652C379-30F6-C758-42C4-472FA6509FC9}"/>
          </ac:spMkLst>
        </pc:spChg>
        <pc:spChg chg="del">
          <ac:chgData name="Ahmed Hassan" userId="47750a22-629f-416f-a96d-609d36c2ca96" providerId="ADAL" clId="{6FFA1465-99E5-AF4D-AFD4-0B57B356B353}" dt="2024-03-25T23:09:32.261" v="1648" actId="478"/>
          <ac:spMkLst>
            <pc:docMk/>
            <pc:sldMk cId="484541504" sldId="2436"/>
            <ac:spMk id="11" creationId="{F4DA2599-8682-0DD9-3042-0AB4B88CECF3}"/>
          </ac:spMkLst>
        </pc:spChg>
        <pc:spChg chg="add del mod">
          <ac:chgData name="Ahmed Hassan" userId="47750a22-629f-416f-a96d-609d36c2ca96" providerId="ADAL" clId="{6FFA1465-99E5-AF4D-AFD4-0B57B356B353}" dt="2024-03-25T23:37:37.115" v="2692" actId="478"/>
          <ac:spMkLst>
            <pc:docMk/>
            <pc:sldMk cId="484541504" sldId="2436"/>
            <ac:spMk id="12" creationId="{3EE614E4-BBFF-647F-6B27-849810DFEDAF}"/>
          </ac:spMkLst>
        </pc:spChg>
        <pc:spChg chg="add mod">
          <ac:chgData name="Ahmed Hassan" userId="47750a22-629f-416f-a96d-609d36c2ca96" providerId="ADAL" clId="{6FFA1465-99E5-AF4D-AFD4-0B57B356B353}" dt="2024-03-25T23:39:24.649" v="2870" actId="1076"/>
          <ac:spMkLst>
            <pc:docMk/>
            <pc:sldMk cId="484541504" sldId="2436"/>
            <ac:spMk id="16" creationId="{1573441D-2568-F9DA-BA03-E449B885416D}"/>
          </ac:spMkLst>
        </pc:spChg>
        <pc:picChg chg="add mod">
          <ac:chgData name="Ahmed Hassan" userId="47750a22-629f-416f-a96d-609d36c2ca96" providerId="ADAL" clId="{6FFA1465-99E5-AF4D-AFD4-0B57B356B353}" dt="2024-03-26T01:28:41.102" v="5011"/>
          <ac:picMkLst>
            <pc:docMk/>
            <pc:sldMk cId="484541504" sldId="2436"/>
            <ac:picMk id="29" creationId="{C09144DA-1589-AFDC-AFA6-02DBCCC78E3F}"/>
          </ac:picMkLst>
        </pc:picChg>
        <pc:cxnChg chg="del mod">
          <ac:chgData name="Ahmed Hassan" userId="47750a22-629f-416f-a96d-609d36c2ca96" providerId="ADAL" clId="{6FFA1465-99E5-AF4D-AFD4-0B57B356B353}" dt="2024-03-25T23:09:36.120" v="1649" actId="478"/>
          <ac:cxnSpMkLst>
            <pc:docMk/>
            <pc:sldMk cId="484541504" sldId="2436"/>
            <ac:cxnSpMk id="13" creationId="{A2DD02F3-AAD2-1CA7-157B-DE8D54C98339}"/>
          </ac:cxnSpMkLst>
        </pc:cxnChg>
        <pc:cxnChg chg="add del mod">
          <ac:chgData name="Ahmed Hassan" userId="47750a22-629f-416f-a96d-609d36c2ca96" providerId="ADAL" clId="{6FFA1465-99E5-AF4D-AFD4-0B57B356B353}" dt="2024-03-25T23:37:37.115" v="2692" actId="478"/>
          <ac:cxnSpMkLst>
            <pc:docMk/>
            <pc:sldMk cId="484541504" sldId="2436"/>
            <ac:cxnSpMk id="14" creationId="{7E54C88B-0815-5958-04FF-D2F6452EB6C9}"/>
          </ac:cxnSpMkLst>
        </pc:cxnChg>
        <pc:cxnChg chg="add del mod">
          <ac:chgData name="Ahmed Hassan" userId="47750a22-629f-416f-a96d-609d36c2ca96" providerId="ADAL" clId="{6FFA1465-99E5-AF4D-AFD4-0B57B356B353}" dt="2024-03-25T23:37:37.115" v="2692" actId="478"/>
          <ac:cxnSpMkLst>
            <pc:docMk/>
            <pc:sldMk cId="484541504" sldId="2436"/>
            <ac:cxnSpMk id="15" creationId="{BB221806-C396-230D-EEE5-ECA90A521381}"/>
          </ac:cxnSpMkLst>
        </pc:cxnChg>
        <pc:cxnChg chg="del mod">
          <ac:chgData name="Ahmed Hassan" userId="47750a22-629f-416f-a96d-609d36c2ca96" providerId="ADAL" clId="{6FFA1465-99E5-AF4D-AFD4-0B57B356B353}" dt="2024-03-25T23:09:36.120" v="1649" actId="478"/>
          <ac:cxnSpMkLst>
            <pc:docMk/>
            <pc:sldMk cId="484541504" sldId="2436"/>
            <ac:cxnSpMk id="18" creationId="{09DE4FAA-25FF-0CF4-9D82-606AE81EB821}"/>
          </ac:cxnSpMkLst>
        </pc:cxnChg>
        <pc:cxnChg chg="del mod">
          <ac:chgData name="Ahmed Hassan" userId="47750a22-629f-416f-a96d-609d36c2ca96" providerId="ADAL" clId="{6FFA1465-99E5-AF4D-AFD4-0B57B356B353}" dt="2024-03-25T23:09:36.120" v="1649" actId="478"/>
          <ac:cxnSpMkLst>
            <pc:docMk/>
            <pc:sldMk cId="484541504" sldId="2436"/>
            <ac:cxnSpMk id="20" creationId="{AD903B7F-A936-5789-C1BE-3A31DAEB9DED}"/>
          </ac:cxnSpMkLst>
        </pc:cxnChg>
        <pc:cxnChg chg="del mod">
          <ac:chgData name="Ahmed Hassan" userId="47750a22-629f-416f-a96d-609d36c2ca96" providerId="ADAL" clId="{6FFA1465-99E5-AF4D-AFD4-0B57B356B353}" dt="2024-03-25T23:09:32.261" v="1648" actId="478"/>
          <ac:cxnSpMkLst>
            <pc:docMk/>
            <pc:sldMk cId="484541504" sldId="2436"/>
            <ac:cxnSpMk id="23" creationId="{3B267811-3C65-1E35-9DF5-1B656DF5AF20}"/>
          </ac:cxnSpMkLst>
        </pc:cxnChg>
        <pc:cxnChg chg="mod">
          <ac:chgData name="Ahmed Hassan" userId="47750a22-629f-416f-a96d-609d36c2ca96" providerId="ADAL" clId="{6FFA1465-99E5-AF4D-AFD4-0B57B356B353}" dt="2024-03-25T23:08:45.877" v="1586" actId="1076"/>
          <ac:cxnSpMkLst>
            <pc:docMk/>
            <pc:sldMk cId="484541504" sldId="2436"/>
            <ac:cxnSpMk id="28" creationId="{2D07495B-DCFF-3DCA-F23D-499A8B86B488}"/>
          </ac:cxnSpMkLst>
        </pc:cxnChg>
        <pc:cxnChg chg="del">
          <ac:chgData name="Ahmed Hassan" userId="47750a22-629f-416f-a96d-609d36c2ca96" providerId="ADAL" clId="{6FFA1465-99E5-AF4D-AFD4-0B57B356B353}" dt="2024-03-25T23:08:43.602" v="1585" actId="478"/>
          <ac:cxnSpMkLst>
            <pc:docMk/>
            <pc:sldMk cId="484541504" sldId="2436"/>
            <ac:cxnSpMk id="32" creationId="{1585273F-DE54-A8B7-9E1D-CDF0BC32401C}"/>
          </ac:cxnSpMkLst>
        </pc:cxnChg>
      </pc:sldChg>
      <pc:sldChg chg="addSp delSp modSp add mod">
        <pc:chgData name="Ahmed Hassan" userId="47750a22-629f-416f-a96d-609d36c2ca96" providerId="ADAL" clId="{6FFA1465-99E5-AF4D-AFD4-0B57B356B353}" dt="2024-03-26T00:46:57.538" v="4943"/>
        <pc:sldMkLst>
          <pc:docMk/>
          <pc:sldMk cId="3947704249" sldId="2437"/>
        </pc:sldMkLst>
        <pc:spChg chg="mod">
          <ac:chgData name="Ahmed Hassan" userId="47750a22-629f-416f-a96d-609d36c2ca96" providerId="ADAL" clId="{6FFA1465-99E5-AF4D-AFD4-0B57B356B353}" dt="2024-03-25T23:37:03.252" v="2691" actId="1076"/>
          <ac:spMkLst>
            <pc:docMk/>
            <pc:sldMk cId="3947704249" sldId="2437"/>
            <ac:spMk id="2" creationId="{6C702860-7B3D-2F04-AF4C-5F7798B62FFC}"/>
          </ac:spMkLst>
        </pc:spChg>
        <pc:spChg chg="del">
          <ac:chgData name="Ahmed Hassan" userId="47750a22-629f-416f-a96d-609d36c2ca96" providerId="ADAL" clId="{6FFA1465-99E5-AF4D-AFD4-0B57B356B353}" dt="2024-03-25T23:11:31.611" v="1744" actId="478"/>
          <ac:spMkLst>
            <pc:docMk/>
            <pc:sldMk cId="3947704249" sldId="2437"/>
            <ac:spMk id="3" creationId="{24078299-5399-9695-B11D-01EABE6FCB5D}"/>
          </ac:spMkLst>
        </pc:spChg>
        <pc:spChg chg="del">
          <ac:chgData name="Ahmed Hassan" userId="47750a22-629f-416f-a96d-609d36c2ca96" providerId="ADAL" clId="{6FFA1465-99E5-AF4D-AFD4-0B57B356B353}" dt="2024-03-25T23:11:31.611" v="1744" actId="478"/>
          <ac:spMkLst>
            <pc:docMk/>
            <pc:sldMk cId="3947704249" sldId="2437"/>
            <ac:spMk id="4" creationId="{A1E4A2CA-D11F-F13C-8702-6F98F7A115AD}"/>
          </ac:spMkLst>
        </pc:spChg>
        <pc:spChg chg="del">
          <ac:chgData name="Ahmed Hassan" userId="47750a22-629f-416f-a96d-609d36c2ca96" providerId="ADAL" clId="{6FFA1465-99E5-AF4D-AFD4-0B57B356B353}" dt="2024-03-25T23:11:31.611" v="1744" actId="478"/>
          <ac:spMkLst>
            <pc:docMk/>
            <pc:sldMk cId="3947704249" sldId="2437"/>
            <ac:spMk id="7" creationId="{AAF90A41-84E2-DEC4-5E62-2EFDA7137C9F}"/>
          </ac:spMkLst>
        </pc:spChg>
        <pc:spChg chg="del">
          <ac:chgData name="Ahmed Hassan" userId="47750a22-629f-416f-a96d-609d36c2ca96" providerId="ADAL" clId="{6FFA1465-99E5-AF4D-AFD4-0B57B356B353}" dt="2024-03-25T23:11:31.611" v="1744" actId="478"/>
          <ac:spMkLst>
            <pc:docMk/>
            <pc:sldMk cId="3947704249" sldId="2437"/>
            <ac:spMk id="8" creationId="{F4E0D701-3B10-707C-0EE4-BB9747EF1840}"/>
          </ac:spMkLst>
        </pc:spChg>
        <pc:spChg chg="del">
          <ac:chgData name="Ahmed Hassan" userId="47750a22-629f-416f-a96d-609d36c2ca96" providerId="ADAL" clId="{6FFA1465-99E5-AF4D-AFD4-0B57B356B353}" dt="2024-03-25T23:11:31.611" v="1744" actId="478"/>
          <ac:spMkLst>
            <pc:docMk/>
            <pc:sldMk cId="3947704249" sldId="2437"/>
            <ac:spMk id="9" creationId="{A24754EB-A0A6-A893-97CC-E226863446A8}"/>
          </ac:spMkLst>
        </pc:spChg>
        <pc:spChg chg="del">
          <ac:chgData name="Ahmed Hassan" userId="47750a22-629f-416f-a96d-609d36c2ca96" providerId="ADAL" clId="{6FFA1465-99E5-AF4D-AFD4-0B57B356B353}" dt="2024-03-25T23:11:31.611" v="1744" actId="478"/>
          <ac:spMkLst>
            <pc:docMk/>
            <pc:sldMk cId="3947704249" sldId="2437"/>
            <ac:spMk id="12" creationId="{3EE614E4-BBFF-647F-6B27-849810DFEDAF}"/>
          </ac:spMkLst>
        </pc:spChg>
        <pc:spChg chg="add mod">
          <ac:chgData name="Ahmed Hassan" userId="47750a22-629f-416f-a96d-609d36c2ca96" providerId="ADAL" clId="{6FFA1465-99E5-AF4D-AFD4-0B57B356B353}" dt="2024-03-26T00:34:05.649" v="4799"/>
          <ac:spMkLst>
            <pc:docMk/>
            <pc:sldMk cId="3947704249" sldId="2437"/>
            <ac:spMk id="16" creationId="{9D66E37B-EB7D-BBB6-4A2B-07635224EC4C}"/>
          </ac:spMkLst>
        </pc:spChg>
        <pc:graphicFrameChg chg="add mod modGraphic">
          <ac:chgData name="Ahmed Hassan" userId="47750a22-629f-416f-a96d-609d36c2ca96" providerId="ADAL" clId="{6FFA1465-99E5-AF4D-AFD4-0B57B356B353}" dt="2024-03-25T23:14:44.967" v="1977"/>
          <ac:graphicFrameMkLst>
            <pc:docMk/>
            <pc:sldMk cId="3947704249" sldId="2437"/>
            <ac:graphicFrameMk id="10" creationId="{E34190B9-6FEE-E4A6-E85B-09C898F0680E}"/>
          </ac:graphicFrameMkLst>
        </pc:graphicFrameChg>
        <pc:picChg chg="add mod">
          <ac:chgData name="Ahmed Hassan" userId="47750a22-629f-416f-a96d-609d36c2ca96" providerId="ADAL" clId="{6FFA1465-99E5-AF4D-AFD4-0B57B356B353}" dt="2024-03-26T00:34:05.649" v="4799"/>
          <ac:picMkLst>
            <pc:docMk/>
            <pc:sldMk cId="3947704249" sldId="2437"/>
            <ac:picMk id="13" creationId="{1F4F9043-F12D-EEDA-8F18-CF7C2601DBB6}"/>
          </ac:picMkLst>
        </pc:picChg>
        <pc:picChg chg="add mod">
          <ac:chgData name="Ahmed Hassan" userId="47750a22-629f-416f-a96d-609d36c2ca96" providerId="ADAL" clId="{6FFA1465-99E5-AF4D-AFD4-0B57B356B353}" dt="2024-03-26T00:46:57.538" v="4943"/>
          <ac:picMkLst>
            <pc:docMk/>
            <pc:sldMk cId="3947704249" sldId="2437"/>
            <ac:picMk id="22" creationId="{D96CD52C-1EA2-1EFB-6D69-8E25496BCFCA}"/>
          </ac:picMkLst>
        </pc:picChg>
        <pc:cxnChg chg="del">
          <ac:chgData name="Ahmed Hassan" userId="47750a22-629f-416f-a96d-609d36c2ca96" providerId="ADAL" clId="{6FFA1465-99E5-AF4D-AFD4-0B57B356B353}" dt="2024-03-25T23:11:31.611" v="1744" actId="478"/>
          <ac:cxnSpMkLst>
            <pc:docMk/>
            <pc:sldMk cId="3947704249" sldId="2437"/>
            <ac:cxnSpMk id="14" creationId="{7E54C88B-0815-5958-04FF-D2F6452EB6C9}"/>
          </ac:cxnSpMkLst>
        </pc:cxnChg>
        <pc:cxnChg chg="del mod">
          <ac:chgData name="Ahmed Hassan" userId="47750a22-629f-416f-a96d-609d36c2ca96" providerId="ADAL" clId="{6FFA1465-99E5-AF4D-AFD4-0B57B356B353}" dt="2024-03-25T23:11:31.611" v="1744" actId="478"/>
          <ac:cxnSpMkLst>
            <pc:docMk/>
            <pc:sldMk cId="3947704249" sldId="2437"/>
            <ac:cxnSpMk id="15" creationId="{BB221806-C396-230D-EEE5-ECA90A521381}"/>
          </ac:cxnSpMkLst>
        </pc:cxnChg>
        <pc:cxnChg chg="del">
          <ac:chgData name="Ahmed Hassan" userId="47750a22-629f-416f-a96d-609d36c2ca96" providerId="ADAL" clId="{6FFA1465-99E5-AF4D-AFD4-0B57B356B353}" dt="2024-03-25T23:11:31.611" v="1744" actId="478"/>
          <ac:cxnSpMkLst>
            <pc:docMk/>
            <pc:sldMk cId="3947704249" sldId="2437"/>
            <ac:cxnSpMk id="28" creationId="{2D07495B-DCFF-3DCA-F23D-499A8B86B488}"/>
          </ac:cxnSpMkLst>
        </pc:cxnChg>
        <pc:cxnChg chg="del mod">
          <ac:chgData name="Ahmed Hassan" userId="47750a22-629f-416f-a96d-609d36c2ca96" providerId="ADAL" clId="{6FFA1465-99E5-AF4D-AFD4-0B57B356B353}" dt="2024-03-25T23:11:31.611" v="1744" actId="478"/>
          <ac:cxnSpMkLst>
            <pc:docMk/>
            <pc:sldMk cId="3947704249" sldId="2437"/>
            <ac:cxnSpMk id="30" creationId="{E7B854CE-2281-C738-3072-50499B97FBA4}"/>
          </ac:cxnSpMkLst>
        </pc:cxnChg>
      </pc:sldChg>
      <pc:sldChg chg="addSp delSp modSp add mod">
        <pc:chgData name="Ahmed Hassan" userId="47750a22-629f-416f-a96d-609d36c2ca96" providerId="ADAL" clId="{6FFA1465-99E5-AF4D-AFD4-0B57B356B353}" dt="2024-03-26T01:33:59.525" v="5013"/>
        <pc:sldMkLst>
          <pc:docMk/>
          <pc:sldMk cId="3161270751" sldId="2438"/>
        </pc:sldMkLst>
        <pc:spChg chg="mod">
          <ac:chgData name="Ahmed Hassan" userId="47750a22-629f-416f-a96d-609d36c2ca96" providerId="ADAL" clId="{6FFA1465-99E5-AF4D-AFD4-0B57B356B353}" dt="2024-03-25T23:15:46.949" v="1993" actId="20577"/>
          <ac:spMkLst>
            <pc:docMk/>
            <pc:sldMk cId="3161270751" sldId="2438"/>
            <ac:spMk id="2" creationId="{6C702860-7B3D-2F04-AF4C-5F7798B62FFC}"/>
          </ac:spMkLst>
        </pc:spChg>
        <pc:spChg chg="mod">
          <ac:chgData name="Ahmed Hassan" userId="47750a22-629f-416f-a96d-609d36c2ca96" providerId="ADAL" clId="{6FFA1465-99E5-AF4D-AFD4-0B57B356B353}" dt="2024-03-25T23:17:24.227" v="2125" actId="1076"/>
          <ac:spMkLst>
            <pc:docMk/>
            <pc:sldMk cId="3161270751" sldId="2438"/>
            <ac:spMk id="3" creationId="{24078299-5399-9695-B11D-01EABE6FCB5D}"/>
          </ac:spMkLst>
        </pc:spChg>
        <pc:spChg chg="mod">
          <ac:chgData name="Ahmed Hassan" userId="47750a22-629f-416f-a96d-609d36c2ca96" providerId="ADAL" clId="{6FFA1465-99E5-AF4D-AFD4-0B57B356B353}" dt="2024-03-25T23:22:02.664" v="2503" actId="207"/>
          <ac:spMkLst>
            <pc:docMk/>
            <pc:sldMk cId="3161270751" sldId="2438"/>
            <ac:spMk id="4" creationId="{A1E4A2CA-D11F-F13C-8702-6F98F7A115AD}"/>
          </ac:spMkLst>
        </pc:spChg>
        <pc:spChg chg="del mod">
          <ac:chgData name="Ahmed Hassan" userId="47750a22-629f-416f-a96d-609d36c2ca96" providerId="ADAL" clId="{6FFA1465-99E5-AF4D-AFD4-0B57B356B353}" dt="2024-03-25T23:18:26.116" v="2236" actId="478"/>
          <ac:spMkLst>
            <pc:docMk/>
            <pc:sldMk cId="3161270751" sldId="2438"/>
            <ac:spMk id="7" creationId="{AAF90A41-84E2-DEC4-5E62-2EFDA7137C9F}"/>
          </ac:spMkLst>
        </pc:spChg>
        <pc:spChg chg="mod">
          <ac:chgData name="Ahmed Hassan" userId="47750a22-629f-416f-a96d-609d36c2ca96" providerId="ADAL" clId="{6FFA1465-99E5-AF4D-AFD4-0B57B356B353}" dt="2024-03-25T23:17:24.227" v="2125" actId="1076"/>
          <ac:spMkLst>
            <pc:docMk/>
            <pc:sldMk cId="3161270751" sldId="2438"/>
            <ac:spMk id="8" creationId="{F4E0D701-3B10-707C-0EE4-BB9747EF1840}"/>
          </ac:spMkLst>
        </pc:spChg>
        <pc:spChg chg="mod">
          <ac:chgData name="Ahmed Hassan" userId="47750a22-629f-416f-a96d-609d36c2ca96" providerId="ADAL" clId="{6FFA1465-99E5-AF4D-AFD4-0B57B356B353}" dt="2024-03-25T23:20:33.827" v="2328" actId="1076"/>
          <ac:spMkLst>
            <pc:docMk/>
            <pc:sldMk cId="3161270751" sldId="2438"/>
            <ac:spMk id="9" creationId="{A24754EB-A0A6-A893-97CC-E226863446A8}"/>
          </ac:spMkLst>
        </pc:spChg>
        <pc:spChg chg="del">
          <ac:chgData name="Ahmed Hassan" userId="47750a22-629f-416f-a96d-609d36c2ca96" providerId="ADAL" clId="{6FFA1465-99E5-AF4D-AFD4-0B57B356B353}" dt="2024-03-25T23:16:17.102" v="2049" actId="478"/>
          <ac:spMkLst>
            <pc:docMk/>
            <pc:sldMk cId="3161270751" sldId="2438"/>
            <ac:spMk id="12" creationId="{3EE614E4-BBFF-647F-6B27-849810DFEDAF}"/>
          </ac:spMkLst>
        </pc:spChg>
        <pc:spChg chg="add mod">
          <ac:chgData name="Ahmed Hassan" userId="47750a22-629f-416f-a96d-609d36c2ca96" providerId="ADAL" clId="{6FFA1465-99E5-AF4D-AFD4-0B57B356B353}" dt="2024-03-25T23:22:02.664" v="2503" actId="207"/>
          <ac:spMkLst>
            <pc:docMk/>
            <pc:sldMk cId="3161270751" sldId="2438"/>
            <ac:spMk id="16" creationId="{8C241E7B-F61A-18E7-1381-29E95D1EFCCC}"/>
          </ac:spMkLst>
        </pc:spChg>
        <pc:spChg chg="add mod">
          <ac:chgData name="Ahmed Hassan" userId="47750a22-629f-416f-a96d-609d36c2ca96" providerId="ADAL" clId="{6FFA1465-99E5-AF4D-AFD4-0B57B356B353}" dt="2024-03-25T23:22:02.664" v="2503" actId="207"/>
          <ac:spMkLst>
            <pc:docMk/>
            <pc:sldMk cId="3161270751" sldId="2438"/>
            <ac:spMk id="17" creationId="{E2DEFA3F-A7E7-285B-F980-8A5BDC94C85E}"/>
          </ac:spMkLst>
        </pc:spChg>
        <pc:spChg chg="add mod">
          <ac:chgData name="Ahmed Hassan" userId="47750a22-629f-416f-a96d-609d36c2ca96" providerId="ADAL" clId="{6FFA1465-99E5-AF4D-AFD4-0B57B356B353}" dt="2024-03-25T23:22:02.664" v="2503" actId="207"/>
          <ac:spMkLst>
            <pc:docMk/>
            <pc:sldMk cId="3161270751" sldId="2438"/>
            <ac:spMk id="18" creationId="{2DCE0957-DE8C-AD68-6BB2-7EFBBB09BE78}"/>
          </ac:spMkLst>
        </pc:spChg>
        <pc:spChg chg="add mod">
          <ac:chgData name="Ahmed Hassan" userId="47750a22-629f-416f-a96d-609d36c2ca96" providerId="ADAL" clId="{6FFA1465-99E5-AF4D-AFD4-0B57B356B353}" dt="2024-03-25T23:20:06.654" v="2323" actId="20577"/>
          <ac:spMkLst>
            <pc:docMk/>
            <pc:sldMk cId="3161270751" sldId="2438"/>
            <ac:spMk id="19" creationId="{E6AAA9AB-70E5-3ED5-D3AD-ADB4FDECACCE}"/>
          </ac:spMkLst>
        </pc:spChg>
        <pc:spChg chg="add mod">
          <ac:chgData name="Ahmed Hassan" userId="47750a22-629f-416f-a96d-609d36c2ca96" providerId="ADAL" clId="{6FFA1465-99E5-AF4D-AFD4-0B57B356B353}" dt="2024-03-25T23:21:43.443" v="2500" actId="167"/>
          <ac:spMkLst>
            <pc:docMk/>
            <pc:sldMk cId="3161270751" sldId="2438"/>
            <ac:spMk id="20" creationId="{67093120-3C78-0DFC-EE3D-2DFA7ADB2027}"/>
          </ac:spMkLst>
        </pc:spChg>
        <pc:picChg chg="add mod">
          <ac:chgData name="Ahmed Hassan" userId="47750a22-629f-416f-a96d-609d36c2ca96" providerId="ADAL" clId="{6FFA1465-99E5-AF4D-AFD4-0B57B356B353}" dt="2024-03-26T01:33:59.525" v="5013"/>
          <ac:picMkLst>
            <pc:docMk/>
            <pc:sldMk cId="3161270751" sldId="2438"/>
            <ac:picMk id="27" creationId="{7655319B-EEA1-4A9D-6ED1-7433288D4464}"/>
          </ac:picMkLst>
        </pc:picChg>
        <pc:cxnChg chg="add del mod">
          <ac:chgData name="Ahmed Hassan" userId="47750a22-629f-416f-a96d-609d36c2ca96" providerId="ADAL" clId="{6FFA1465-99E5-AF4D-AFD4-0B57B356B353}" dt="2024-03-25T23:17:24.227" v="2125" actId="1076"/>
          <ac:cxnSpMkLst>
            <pc:docMk/>
            <pc:sldMk cId="3161270751" sldId="2438"/>
            <ac:cxnSpMk id="14" creationId="{7E54C88B-0815-5958-04FF-D2F6452EB6C9}"/>
          </ac:cxnSpMkLst>
        </pc:cxnChg>
        <pc:cxnChg chg="del mod">
          <ac:chgData name="Ahmed Hassan" userId="47750a22-629f-416f-a96d-609d36c2ca96" providerId="ADAL" clId="{6FFA1465-99E5-AF4D-AFD4-0B57B356B353}" dt="2024-03-25T23:16:20.851" v="2050" actId="478"/>
          <ac:cxnSpMkLst>
            <pc:docMk/>
            <pc:sldMk cId="3161270751" sldId="2438"/>
            <ac:cxnSpMk id="15" creationId="{BB221806-C396-230D-EEE5-ECA90A521381}"/>
          </ac:cxnSpMkLst>
        </pc:cxnChg>
        <pc:cxnChg chg="del">
          <ac:chgData name="Ahmed Hassan" userId="47750a22-629f-416f-a96d-609d36c2ca96" providerId="ADAL" clId="{6FFA1465-99E5-AF4D-AFD4-0B57B356B353}" dt="2024-03-25T23:17:53.347" v="2194" actId="478"/>
          <ac:cxnSpMkLst>
            <pc:docMk/>
            <pc:sldMk cId="3161270751" sldId="2438"/>
            <ac:cxnSpMk id="28" creationId="{2D07495B-DCFF-3DCA-F23D-499A8B86B488}"/>
          </ac:cxnSpMkLst>
        </pc:cxnChg>
        <pc:cxnChg chg="del mod">
          <ac:chgData name="Ahmed Hassan" userId="47750a22-629f-416f-a96d-609d36c2ca96" providerId="ADAL" clId="{6FFA1465-99E5-AF4D-AFD4-0B57B356B353}" dt="2024-03-25T23:18:27.359" v="2237" actId="478"/>
          <ac:cxnSpMkLst>
            <pc:docMk/>
            <pc:sldMk cId="3161270751" sldId="2438"/>
            <ac:cxnSpMk id="30" creationId="{E7B854CE-2281-C738-3072-50499B97FBA4}"/>
          </ac:cxnSpMkLst>
        </pc:cxnChg>
      </pc:sldChg>
      <pc:sldChg chg="addSp delSp modSp add mod ord">
        <pc:chgData name="Ahmed Hassan" userId="47750a22-629f-416f-a96d-609d36c2ca96" providerId="ADAL" clId="{6FFA1465-99E5-AF4D-AFD4-0B57B356B353}" dt="2024-03-26T01:43:47.813" v="5016"/>
        <pc:sldMkLst>
          <pc:docMk/>
          <pc:sldMk cId="1528734485" sldId="2439"/>
        </pc:sldMkLst>
        <pc:spChg chg="mod">
          <ac:chgData name="Ahmed Hassan" userId="47750a22-629f-416f-a96d-609d36c2ca96" providerId="ADAL" clId="{6FFA1465-99E5-AF4D-AFD4-0B57B356B353}" dt="2024-03-25T23:23:19.857" v="2553" actId="20577"/>
          <ac:spMkLst>
            <pc:docMk/>
            <pc:sldMk cId="1528734485" sldId="2439"/>
            <ac:spMk id="2" creationId="{DF46D13B-2C2A-9AFB-673D-AD75F497C1C6}"/>
          </ac:spMkLst>
        </pc:spChg>
        <pc:spChg chg="add del mod">
          <ac:chgData name="Ahmed Hassan" userId="47750a22-629f-416f-a96d-609d36c2ca96" providerId="ADAL" clId="{6FFA1465-99E5-AF4D-AFD4-0B57B356B353}" dt="2024-03-26T00:05:11.821" v="3353"/>
          <ac:spMkLst>
            <pc:docMk/>
            <pc:sldMk cId="1528734485" sldId="2439"/>
            <ac:spMk id="6" creationId="{E1298DAC-3993-A247-4C17-BC5C30ECAF43}"/>
          </ac:spMkLst>
        </pc:spChg>
        <pc:spChg chg="add mod">
          <ac:chgData name="Ahmed Hassan" userId="47750a22-629f-416f-a96d-609d36c2ca96" providerId="ADAL" clId="{6FFA1465-99E5-AF4D-AFD4-0B57B356B353}" dt="2024-03-26T00:05:07.260" v="3351" actId="14100"/>
          <ac:spMkLst>
            <pc:docMk/>
            <pc:sldMk cId="1528734485" sldId="2439"/>
            <ac:spMk id="9" creationId="{FC14C8AD-6A57-24A8-1443-15A71CC43ECE}"/>
          </ac:spMkLst>
        </pc:spChg>
        <pc:graphicFrameChg chg="add mod">
          <ac:chgData name="Ahmed Hassan" userId="47750a22-629f-416f-a96d-609d36c2ca96" providerId="ADAL" clId="{6FFA1465-99E5-AF4D-AFD4-0B57B356B353}" dt="2024-03-25T23:58:21.107" v="3137"/>
          <ac:graphicFrameMkLst>
            <pc:docMk/>
            <pc:sldMk cId="1528734485" sldId="2439"/>
            <ac:graphicFrameMk id="7" creationId="{B125AA97-797A-CDB2-EFB3-454890A5CD45}"/>
          </ac:graphicFrameMkLst>
        </pc:graphicFrameChg>
        <pc:graphicFrameChg chg="add mod">
          <ac:chgData name="Ahmed Hassan" userId="47750a22-629f-416f-a96d-609d36c2ca96" providerId="ADAL" clId="{6FFA1465-99E5-AF4D-AFD4-0B57B356B353}" dt="2024-03-25T23:59:47.727" v="3162"/>
          <ac:graphicFrameMkLst>
            <pc:docMk/>
            <pc:sldMk cId="1528734485" sldId="2439"/>
            <ac:graphicFrameMk id="8" creationId="{B3B62F44-3808-ACE2-F3AF-0EDDBDCC5D75}"/>
          </ac:graphicFrameMkLst>
        </pc:graphicFrameChg>
        <pc:picChg chg="add mod">
          <ac:chgData name="Ahmed Hassan" userId="47750a22-629f-416f-a96d-609d36c2ca96" providerId="ADAL" clId="{6FFA1465-99E5-AF4D-AFD4-0B57B356B353}" dt="2024-03-26T01:43:47.813" v="5016"/>
          <ac:picMkLst>
            <pc:docMk/>
            <pc:sldMk cId="1528734485" sldId="2439"/>
            <ac:picMk id="15" creationId="{AEF6A7D9-F0A5-6549-5536-A6BCFAB3F2A7}"/>
          </ac:picMkLst>
        </pc:picChg>
      </pc:sldChg>
      <pc:sldChg chg="addSp delSp modSp add mod ord">
        <pc:chgData name="Ahmed Hassan" userId="47750a22-629f-416f-a96d-609d36c2ca96" providerId="ADAL" clId="{6FFA1465-99E5-AF4D-AFD4-0B57B356B353}" dt="2024-03-26T01:51:11.897" v="5021"/>
        <pc:sldMkLst>
          <pc:docMk/>
          <pc:sldMk cId="1295224119" sldId="2440"/>
        </pc:sldMkLst>
        <pc:spChg chg="mod">
          <ac:chgData name="Ahmed Hassan" userId="47750a22-629f-416f-a96d-609d36c2ca96" providerId="ADAL" clId="{6FFA1465-99E5-AF4D-AFD4-0B57B356B353}" dt="2024-03-25T23:23:30.563" v="2569" actId="20577"/>
          <ac:spMkLst>
            <pc:docMk/>
            <pc:sldMk cId="1295224119" sldId="2440"/>
            <ac:spMk id="2" creationId="{DF46D13B-2C2A-9AFB-673D-AD75F497C1C6}"/>
          </ac:spMkLst>
        </pc:spChg>
        <pc:spChg chg="add mod">
          <ac:chgData name="Ahmed Hassan" userId="47750a22-629f-416f-a96d-609d36c2ca96" providerId="ADAL" clId="{6FFA1465-99E5-AF4D-AFD4-0B57B356B353}" dt="2024-03-26T00:13:00.999" v="3629" actId="14100"/>
          <ac:spMkLst>
            <pc:docMk/>
            <pc:sldMk cId="1295224119" sldId="2440"/>
            <ac:spMk id="6" creationId="{71F28ADD-DF55-7BFB-3CCB-4BC330E00635}"/>
          </ac:spMkLst>
        </pc:spChg>
        <pc:spChg chg="add del">
          <ac:chgData name="Ahmed Hassan" userId="47750a22-629f-416f-a96d-609d36c2ca96" providerId="ADAL" clId="{6FFA1465-99E5-AF4D-AFD4-0B57B356B353}" dt="2024-03-26T00:12:19.867" v="3613" actId="22"/>
          <ac:spMkLst>
            <pc:docMk/>
            <pc:sldMk cId="1295224119" sldId="2440"/>
            <ac:spMk id="9" creationId="{7C2F36D3-9145-97C8-FA3F-D01BA1EDD513}"/>
          </ac:spMkLst>
        </pc:spChg>
        <pc:spChg chg="add del">
          <ac:chgData name="Ahmed Hassan" userId="47750a22-629f-416f-a96d-609d36c2ca96" providerId="ADAL" clId="{6FFA1465-99E5-AF4D-AFD4-0B57B356B353}" dt="2024-03-26T00:12:58.894" v="3626" actId="22"/>
          <ac:spMkLst>
            <pc:docMk/>
            <pc:sldMk cId="1295224119" sldId="2440"/>
            <ac:spMk id="11" creationId="{CFA38B95-2B45-88A0-3F78-37D911CF135E}"/>
          </ac:spMkLst>
        </pc:spChg>
        <pc:graphicFrameChg chg="add del mod modGraphic">
          <ac:chgData name="Ahmed Hassan" userId="47750a22-629f-416f-a96d-609d36c2ca96" providerId="ADAL" clId="{6FFA1465-99E5-AF4D-AFD4-0B57B356B353}" dt="2024-03-26T00:12:57.437" v="3624" actId="2711"/>
          <ac:graphicFrameMkLst>
            <pc:docMk/>
            <pc:sldMk cId="1295224119" sldId="2440"/>
            <ac:graphicFrameMk id="12" creationId="{E6C40B51-F846-0EEA-F877-84F816E575ED}"/>
          </ac:graphicFrameMkLst>
        </pc:graphicFrameChg>
        <pc:picChg chg="add mod">
          <ac:chgData name="Ahmed Hassan" userId="47750a22-629f-416f-a96d-609d36c2ca96" providerId="ADAL" clId="{6FFA1465-99E5-AF4D-AFD4-0B57B356B353}" dt="2024-03-26T00:13:01.742" v="3630" actId="1076"/>
          <ac:picMkLst>
            <pc:docMk/>
            <pc:sldMk cId="1295224119" sldId="2440"/>
            <ac:picMk id="7" creationId="{2027C320-55F5-1CF8-B1CF-810BD2A4B761}"/>
          </ac:picMkLst>
        </pc:picChg>
        <pc:picChg chg="add mod">
          <ac:chgData name="Ahmed Hassan" userId="47750a22-629f-416f-a96d-609d36c2ca96" providerId="ADAL" clId="{6FFA1465-99E5-AF4D-AFD4-0B57B356B353}" dt="2024-03-26T01:51:11.897" v="5021"/>
          <ac:picMkLst>
            <pc:docMk/>
            <pc:sldMk cId="1295224119" sldId="2440"/>
            <ac:picMk id="18" creationId="{09CB9C17-E58B-390E-F86B-C7046C34CFDE}"/>
          </ac:picMkLst>
        </pc:picChg>
      </pc:sldChg>
      <pc:sldChg chg="addSp delSp modSp add mod">
        <pc:chgData name="Ahmed Hassan" userId="47750a22-629f-416f-a96d-609d36c2ca96" providerId="ADAL" clId="{6FFA1465-99E5-AF4D-AFD4-0B57B356B353}" dt="2024-03-26T01:46:37.198" v="5020" actId="20577"/>
        <pc:sldMkLst>
          <pc:docMk/>
          <pc:sldMk cId="808024355" sldId="2441"/>
        </pc:sldMkLst>
        <pc:spChg chg="mod">
          <ac:chgData name="Ahmed Hassan" userId="47750a22-629f-416f-a96d-609d36c2ca96" providerId="ADAL" clId="{6FFA1465-99E5-AF4D-AFD4-0B57B356B353}" dt="2024-03-26T00:06:07.550" v="3358" actId="20577"/>
          <ac:spMkLst>
            <pc:docMk/>
            <pc:sldMk cId="808024355" sldId="2441"/>
            <ac:spMk id="2" creationId="{DF46D13B-2C2A-9AFB-673D-AD75F497C1C6}"/>
          </ac:spMkLst>
        </pc:spChg>
        <pc:spChg chg="add mod">
          <ac:chgData name="Ahmed Hassan" userId="47750a22-629f-416f-a96d-609d36c2ca96" providerId="ADAL" clId="{6FFA1465-99E5-AF4D-AFD4-0B57B356B353}" dt="2024-03-26T00:09:37.221" v="3562" actId="120"/>
          <ac:spMkLst>
            <pc:docMk/>
            <pc:sldMk cId="808024355" sldId="2441"/>
            <ac:spMk id="3" creationId="{3C8BAA94-F235-FF0D-D92D-4E9B2E2A1E6B}"/>
          </ac:spMkLst>
        </pc:spChg>
        <pc:spChg chg="mod">
          <ac:chgData name="Ahmed Hassan" userId="47750a22-629f-416f-a96d-609d36c2ca96" providerId="ADAL" clId="{6FFA1465-99E5-AF4D-AFD4-0B57B356B353}" dt="2024-03-26T00:07:19.664" v="3497" actId="20577"/>
          <ac:spMkLst>
            <pc:docMk/>
            <pc:sldMk cId="808024355" sldId="2441"/>
            <ac:spMk id="6" creationId="{71F28ADD-DF55-7BFB-3CCB-4BC330E00635}"/>
          </ac:spMkLst>
        </pc:spChg>
        <pc:spChg chg="add mod">
          <ac:chgData name="Ahmed Hassan" userId="47750a22-629f-416f-a96d-609d36c2ca96" providerId="ADAL" clId="{6FFA1465-99E5-AF4D-AFD4-0B57B356B353}" dt="2024-03-26T00:09:37.221" v="3562" actId="120"/>
          <ac:spMkLst>
            <pc:docMk/>
            <pc:sldMk cId="808024355" sldId="2441"/>
            <ac:spMk id="8" creationId="{3A520139-F4A6-91C6-9BA8-62FE4E18A039}"/>
          </ac:spMkLst>
        </pc:spChg>
        <pc:spChg chg="add mod">
          <ac:chgData name="Ahmed Hassan" userId="47750a22-629f-416f-a96d-609d36c2ca96" providerId="ADAL" clId="{6FFA1465-99E5-AF4D-AFD4-0B57B356B353}" dt="2024-03-26T00:09:37.221" v="3562" actId="120"/>
          <ac:spMkLst>
            <pc:docMk/>
            <pc:sldMk cId="808024355" sldId="2441"/>
            <ac:spMk id="9" creationId="{78FE7D4E-701D-8CAC-1644-DBC39730B95B}"/>
          </ac:spMkLst>
        </pc:spChg>
        <pc:spChg chg="add mod">
          <ac:chgData name="Ahmed Hassan" userId="47750a22-629f-416f-a96d-609d36c2ca96" providerId="ADAL" clId="{6FFA1465-99E5-AF4D-AFD4-0B57B356B353}" dt="2024-03-26T01:46:37.198" v="5020" actId="20577"/>
          <ac:spMkLst>
            <pc:docMk/>
            <pc:sldMk cId="808024355" sldId="2441"/>
            <ac:spMk id="10" creationId="{AB3435BD-AF2C-C9A8-BB19-240BF0C09FA0}"/>
          </ac:spMkLst>
        </pc:spChg>
        <pc:picChg chg="del">
          <ac:chgData name="Ahmed Hassan" userId="47750a22-629f-416f-a96d-609d36c2ca96" providerId="ADAL" clId="{6FFA1465-99E5-AF4D-AFD4-0B57B356B353}" dt="2024-03-26T00:07:08.909" v="3494" actId="478"/>
          <ac:picMkLst>
            <pc:docMk/>
            <pc:sldMk cId="808024355" sldId="2441"/>
            <ac:picMk id="7" creationId="{2027C320-55F5-1CF8-B1CF-810BD2A4B761}"/>
          </ac:picMkLst>
        </pc:picChg>
        <pc:picChg chg="add mod">
          <ac:chgData name="Ahmed Hassan" userId="47750a22-629f-416f-a96d-609d36c2ca96" providerId="ADAL" clId="{6FFA1465-99E5-AF4D-AFD4-0B57B356B353}" dt="2024-03-26T01:46:26.820" v="5017"/>
          <ac:picMkLst>
            <pc:docMk/>
            <pc:sldMk cId="808024355" sldId="2441"/>
            <ac:picMk id="16" creationId="{8FC4E27B-A768-F977-3D0F-A5AFD6EBCB43}"/>
          </ac:picMkLst>
        </pc:picChg>
      </pc:sldChg>
      <pc:sldChg chg="addSp delSp modSp add mod modAnim">
        <pc:chgData name="Ahmed Hassan" userId="47750a22-629f-416f-a96d-609d36c2ca96" providerId="ADAL" clId="{6FFA1465-99E5-AF4D-AFD4-0B57B356B353}" dt="2024-03-26T01:58:44.684" v="5027"/>
        <pc:sldMkLst>
          <pc:docMk/>
          <pc:sldMk cId="1447850744" sldId="2442"/>
        </pc:sldMkLst>
        <pc:spChg chg="mod">
          <ac:chgData name="Ahmed Hassan" userId="47750a22-629f-416f-a96d-609d36c2ca96" providerId="ADAL" clId="{6FFA1465-99E5-AF4D-AFD4-0B57B356B353}" dt="2024-03-26T00:26:32.531" v="4373" actId="1076"/>
          <ac:spMkLst>
            <pc:docMk/>
            <pc:sldMk cId="1447850744" sldId="2442"/>
            <ac:spMk id="2" creationId="{DF46D13B-2C2A-9AFB-673D-AD75F497C1C6}"/>
          </ac:spMkLst>
        </pc:spChg>
        <pc:spChg chg="mod">
          <ac:chgData name="Ahmed Hassan" userId="47750a22-629f-416f-a96d-609d36c2ca96" providerId="ADAL" clId="{6FFA1465-99E5-AF4D-AFD4-0B57B356B353}" dt="2024-03-26T00:23:10.137" v="4199"/>
          <ac:spMkLst>
            <pc:docMk/>
            <pc:sldMk cId="1447850744" sldId="2442"/>
            <ac:spMk id="6" creationId="{97DD5A00-4BFF-B1DE-CFED-8D25BB27E432}"/>
          </ac:spMkLst>
        </pc:spChg>
        <pc:spChg chg="mod">
          <ac:chgData name="Ahmed Hassan" userId="47750a22-629f-416f-a96d-609d36c2ca96" providerId="ADAL" clId="{6FFA1465-99E5-AF4D-AFD4-0B57B356B353}" dt="2024-03-26T00:23:10.137" v="4199"/>
          <ac:spMkLst>
            <pc:docMk/>
            <pc:sldMk cId="1447850744" sldId="2442"/>
            <ac:spMk id="7" creationId="{F2B9CA4D-1CAB-997E-F4A2-F28663DA4680}"/>
          </ac:spMkLst>
        </pc:spChg>
        <pc:spChg chg="del">
          <ac:chgData name="Ahmed Hassan" userId="47750a22-629f-416f-a96d-609d36c2ca96" providerId="ADAL" clId="{6FFA1465-99E5-AF4D-AFD4-0B57B356B353}" dt="2024-03-26T00:22:43.448" v="4196" actId="478"/>
          <ac:spMkLst>
            <pc:docMk/>
            <pc:sldMk cId="1447850744" sldId="2442"/>
            <ac:spMk id="8" creationId="{904DA67E-F697-9073-EE40-079CF37546CF}"/>
          </ac:spMkLst>
        </pc:spChg>
        <pc:spChg chg="mod">
          <ac:chgData name="Ahmed Hassan" userId="47750a22-629f-416f-a96d-609d36c2ca96" providerId="ADAL" clId="{6FFA1465-99E5-AF4D-AFD4-0B57B356B353}" dt="2024-03-26T00:23:10.137" v="4199"/>
          <ac:spMkLst>
            <pc:docMk/>
            <pc:sldMk cId="1447850744" sldId="2442"/>
            <ac:spMk id="10" creationId="{592F6BBA-3FB9-5357-18E4-49C48EFD7653}"/>
          </ac:spMkLst>
        </pc:spChg>
        <pc:spChg chg="mod">
          <ac:chgData name="Ahmed Hassan" userId="47750a22-629f-416f-a96d-609d36c2ca96" providerId="ADAL" clId="{6FFA1465-99E5-AF4D-AFD4-0B57B356B353}" dt="2024-03-26T00:23:10.137" v="4199"/>
          <ac:spMkLst>
            <pc:docMk/>
            <pc:sldMk cId="1447850744" sldId="2442"/>
            <ac:spMk id="11" creationId="{8F6D7ABF-B74E-DF1D-293E-AEF8A4609A21}"/>
          </ac:spMkLst>
        </pc:spChg>
        <pc:spChg chg="mod">
          <ac:chgData name="Ahmed Hassan" userId="47750a22-629f-416f-a96d-609d36c2ca96" providerId="ADAL" clId="{6FFA1465-99E5-AF4D-AFD4-0B57B356B353}" dt="2024-03-26T00:23:10.137" v="4199"/>
          <ac:spMkLst>
            <pc:docMk/>
            <pc:sldMk cId="1447850744" sldId="2442"/>
            <ac:spMk id="13" creationId="{8121A2D0-A27B-DBD6-CF3B-08EA8D1DBA6C}"/>
          </ac:spMkLst>
        </pc:spChg>
        <pc:spChg chg="mod">
          <ac:chgData name="Ahmed Hassan" userId="47750a22-629f-416f-a96d-609d36c2ca96" providerId="ADAL" clId="{6FFA1465-99E5-AF4D-AFD4-0B57B356B353}" dt="2024-03-26T00:23:10.137" v="4199"/>
          <ac:spMkLst>
            <pc:docMk/>
            <pc:sldMk cId="1447850744" sldId="2442"/>
            <ac:spMk id="14" creationId="{C8CCCBA7-7C60-58C0-51AA-EE6B84F31634}"/>
          </ac:spMkLst>
        </pc:spChg>
        <pc:spChg chg="mod">
          <ac:chgData name="Ahmed Hassan" userId="47750a22-629f-416f-a96d-609d36c2ca96" providerId="ADAL" clId="{6FFA1465-99E5-AF4D-AFD4-0B57B356B353}" dt="2024-03-26T00:23:10.137" v="4199"/>
          <ac:spMkLst>
            <pc:docMk/>
            <pc:sldMk cId="1447850744" sldId="2442"/>
            <ac:spMk id="16" creationId="{2DE4C8BE-E03B-F5C5-FCDE-94EFFA6FEA93}"/>
          </ac:spMkLst>
        </pc:spChg>
        <pc:spChg chg="mod">
          <ac:chgData name="Ahmed Hassan" userId="47750a22-629f-416f-a96d-609d36c2ca96" providerId="ADAL" clId="{6FFA1465-99E5-AF4D-AFD4-0B57B356B353}" dt="2024-03-26T00:23:10.137" v="4199"/>
          <ac:spMkLst>
            <pc:docMk/>
            <pc:sldMk cId="1447850744" sldId="2442"/>
            <ac:spMk id="17" creationId="{4CFF8B23-D79D-193C-DEAC-F80790070C1A}"/>
          </ac:spMkLst>
        </pc:spChg>
        <pc:spChg chg="mod">
          <ac:chgData name="Ahmed Hassan" userId="47750a22-629f-416f-a96d-609d36c2ca96" providerId="ADAL" clId="{6FFA1465-99E5-AF4D-AFD4-0B57B356B353}" dt="2024-03-26T00:23:10.137" v="4199"/>
          <ac:spMkLst>
            <pc:docMk/>
            <pc:sldMk cId="1447850744" sldId="2442"/>
            <ac:spMk id="19" creationId="{0AB7F602-8413-1C99-F380-FBF433AD1ADC}"/>
          </ac:spMkLst>
        </pc:spChg>
        <pc:spChg chg="mod">
          <ac:chgData name="Ahmed Hassan" userId="47750a22-629f-416f-a96d-609d36c2ca96" providerId="ADAL" clId="{6FFA1465-99E5-AF4D-AFD4-0B57B356B353}" dt="2024-03-26T00:23:10.137" v="4199"/>
          <ac:spMkLst>
            <pc:docMk/>
            <pc:sldMk cId="1447850744" sldId="2442"/>
            <ac:spMk id="20" creationId="{5B1B85DD-4FAE-FB64-EF4E-CD4413C9FAD2}"/>
          </ac:spMkLst>
        </pc:spChg>
        <pc:spChg chg="mod">
          <ac:chgData name="Ahmed Hassan" userId="47750a22-629f-416f-a96d-609d36c2ca96" providerId="ADAL" clId="{6FFA1465-99E5-AF4D-AFD4-0B57B356B353}" dt="2024-03-26T00:23:10.137" v="4199"/>
          <ac:spMkLst>
            <pc:docMk/>
            <pc:sldMk cId="1447850744" sldId="2442"/>
            <ac:spMk id="22" creationId="{ED67E881-A34B-C446-449F-028F82253E03}"/>
          </ac:spMkLst>
        </pc:spChg>
        <pc:spChg chg="mod">
          <ac:chgData name="Ahmed Hassan" userId="47750a22-629f-416f-a96d-609d36c2ca96" providerId="ADAL" clId="{6FFA1465-99E5-AF4D-AFD4-0B57B356B353}" dt="2024-03-26T00:23:10.137" v="4199"/>
          <ac:spMkLst>
            <pc:docMk/>
            <pc:sldMk cId="1447850744" sldId="2442"/>
            <ac:spMk id="23" creationId="{DC89C72B-3E0D-968B-314C-641E6EE71170}"/>
          </ac:spMkLst>
        </pc:spChg>
        <pc:spChg chg="mod">
          <ac:chgData name="Ahmed Hassan" userId="47750a22-629f-416f-a96d-609d36c2ca96" providerId="ADAL" clId="{6FFA1465-99E5-AF4D-AFD4-0B57B356B353}" dt="2024-03-26T00:23:10.137" v="4199"/>
          <ac:spMkLst>
            <pc:docMk/>
            <pc:sldMk cId="1447850744" sldId="2442"/>
            <ac:spMk id="25" creationId="{B5B86C70-01C1-D8D7-DC94-0CAB3E95EAD0}"/>
          </ac:spMkLst>
        </pc:spChg>
        <pc:spChg chg="mod">
          <ac:chgData name="Ahmed Hassan" userId="47750a22-629f-416f-a96d-609d36c2ca96" providerId="ADAL" clId="{6FFA1465-99E5-AF4D-AFD4-0B57B356B353}" dt="2024-03-26T00:23:10.137" v="4199"/>
          <ac:spMkLst>
            <pc:docMk/>
            <pc:sldMk cId="1447850744" sldId="2442"/>
            <ac:spMk id="26" creationId="{057D9100-4E26-C2F6-6401-4A36E5BD8389}"/>
          </ac:spMkLst>
        </pc:spChg>
        <pc:spChg chg="mod">
          <ac:chgData name="Ahmed Hassan" userId="47750a22-629f-416f-a96d-609d36c2ca96" providerId="ADAL" clId="{6FFA1465-99E5-AF4D-AFD4-0B57B356B353}" dt="2024-03-26T00:23:10.137" v="4199"/>
          <ac:spMkLst>
            <pc:docMk/>
            <pc:sldMk cId="1447850744" sldId="2442"/>
            <ac:spMk id="28" creationId="{AFA5B30A-538E-1485-DC60-BCAB8143A87F}"/>
          </ac:spMkLst>
        </pc:spChg>
        <pc:spChg chg="mod">
          <ac:chgData name="Ahmed Hassan" userId="47750a22-629f-416f-a96d-609d36c2ca96" providerId="ADAL" clId="{6FFA1465-99E5-AF4D-AFD4-0B57B356B353}" dt="2024-03-26T00:23:10.137" v="4199"/>
          <ac:spMkLst>
            <pc:docMk/>
            <pc:sldMk cId="1447850744" sldId="2442"/>
            <ac:spMk id="29" creationId="{2DEB68DE-98CA-2BB5-EC87-D417778BF2A1}"/>
          </ac:spMkLst>
        </pc:spChg>
        <pc:spChg chg="mod">
          <ac:chgData name="Ahmed Hassan" userId="47750a22-629f-416f-a96d-609d36c2ca96" providerId="ADAL" clId="{6FFA1465-99E5-AF4D-AFD4-0B57B356B353}" dt="2024-03-26T00:23:10.137" v="4199"/>
          <ac:spMkLst>
            <pc:docMk/>
            <pc:sldMk cId="1447850744" sldId="2442"/>
            <ac:spMk id="31" creationId="{C4BBCE1F-767A-DFDD-C2CA-58F770A0F360}"/>
          </ac:spMkLst>
        </pc:spChg>
        <pc:spChg chg="del">
          <ac:chgData name="Ahmed Hassan" userId="47750a22-629f-416f-a96d-609d36c2ca96" providerId="ADAL" clId="{6FFA1465-99E5-AF4D-AFD4-0B57B356B353}" dt="2024-03-26T00:22:47.589" v="4197" actId="478"/>
          <ac:spMkLst>
            <pc:docMk/>
            <pc:sldMk cId="1447850744" sldId="2442"/>
            <ac:spMk id="39" creationId="{E6BCA3C1-45FE-3177-8D99-AA29F0B02208}"/>
          </ac:spMkLst>
        </pc:spChg>
        <pc:spChg chg="del">
          <ac:chgData name="Ahmed Hassan" userId="47750a22-629f-416f-a96d-609d36c2ca96" providerId="ADAL" clId="{6FFA1465-99E5-AF4D-AFD4-0B57B356B353}" dt="2024-03-26T00:22:50.437" v="4198" actId="478"/>
          <ac:spMkLst>
            <pc:docMk/>
            <pc:sldMk cId="1447850744" sldId="2442"/>
            <ac:spMk id="65" creationId="{F6D4EFB5-1E0D-A45B-0F96-D998B4D79C81}"/>
          </ac:spMkLst>
        </pc:spChg>
        <pc:spChg chg="del">
          <ac:chgData name="Ahmed Hassan" userId="47750a22-629f-416f-a96d-609d36c2ca96" providerId="ADAL" clId="{6FFA1465-99E5-AF4D-AFD4-0B57B356B353}" dt="2024-03-26T00:22:47.589" v="4197" actId="478"/>
          <ac:spMkLst>
            <pc:docMk/>
            <pc:sldMk cId="1447850744" sldId="2442"/>
            <ac:spMk id="66" creationId="{5E6F74AA-5782-3E13-EF74-213EFBD8C27D}"/>
          </ac:spMkLst>
        </pc:spChg>
        <pc:spChg chg="del">
          <ac:chgData name="Ahmed Hassan" userId="47750a22-629f-416f-a96d-609d36c2ca96" providerId="ADAL" clId="{6FFA1465-99E5-AF4D-AFD4-0B57B356B353}" dt="2024-03-26T00:22:47.589" v="4197" actId="478"/>
          <ac:spMkLst>
            <pc:docMk/>
            <pc:sldMk cId="1447850744" sldId="2442"/>
            <ac:spMk id="67" creationId="{C10BA201-29DB-9059-8AA8-12A8C523CF28}"/>
          </ac:spMkLst>
        </pc:spChg>
        <pc:spChg chg="del">
          <ac:chgData name="Ahmed Hassan" userId="47750a22-629f-416f-a96d-609d36c2ca96" providerId="ADAL" clId="{6FFA1465-99E5-AF4D-AFD4-0B57B356B353}" dt="2024-03-26T00:22:47.589" v="4197" actId="478"/>
          <ac:spMkLst>
            <pc:docMk/>
            <pc:sldMk cId="1447850744" sldId="2442"/>
            <ac:spMk id="68" creationId="{B8C62B3E-0AB0-FEE3-FF41-6F9BFF3BEA42}"/>
          </ac:spMkLst>
        </pc:spChg>
        <pc:spChg chg="del">
          <ac:chgData name="Ahmed Hassan" userId="47750a22-629f-416f-a96d-609d36c2ca96" providerId="ADAL" clId="{6FFA1465-99E5-AF4D-AFD4-0B57B356B353}" dt="2024-03-26T00:22:47.589" v="4197" actId="478"/>
          <ac:spMkLst>
            <pc:docMk/>
            <pc:sldMk cId="1447850744" sldId="2442"/>
            <ac:spMk id="69" creationId="{EE365348-F54C-B66A-DB51-A2499077590C}"/>
          </ac:spMkLst>
        </pc:spChg>
        <pc:spChg chg="del">
          <ac:chgData name="Ahmed Hassan" userId="47750a22-629f-416f-a96d-609d36c2ca96" providerId="ADAL" clId="{6FFA1465-99E5-AF4D-AFD4-0B57B356B353}" dt="2024-03-26T00:22:47.589" v="4197" actId="478"/>
          <ac:spMkLst>
            <pc:docMk/>
            <pc:sldMk cId="1447850744" sldId="2442"/>
            <ac:spMk id="70" creationId="{E95E64EF-AA65-B18E-D7AE-8639392849B3}"/>
          </ac:spMkLst>
        </pc:spChg>
        <pc:spChg chg="del">
          <ac:chgData name="Ahmed Hassan" userId="47750a22-629f-416f-a96d-609d36c2ca96" providerId="ADAL" clId="{6FFA1465-99E5-AF4D-AFD4-0B57B356B353}" dt="2024-03-26T00:22:50.437" v="4198" actId="478"/>
          <ac:spMkLst>
            <pc:docMk/>
            <pc:sldMk cId="1447850744" sldId="2442"/>
            <ac:spMk id="71" creationId="{7546A45D-4DD1-C0FC-7117-25150A8009DF}"/>
          </ac:spMkLst>
        </pc:spChg>
        <pc:spChg chg="mod">
          <ac:chgData name="Ahmed Hassan" userId="47750a22-629f-416f-a96d-609d36c2ca96" providerId="ADAL" clId="{6FFA1465-99E5-AF4D-AFD4-0B57B356B353}" dt="2024-03-26T00:23:10.137" v="4199"/>
          <ac:spMkLst>
            <pc:docMk/>
            <pc:sldMk cId="1447850744" sldId="2442"/>
            <ac:spMk id="72" creationId="{238AA469-09EC-A550-36D8-2AF7E613AE5B}"/>
          </ac:spMkLst>
        </pc:spChg>
        <pc:spChg chg="mod">
          <ac:chgData name="Ahmed Hassan" userId="47750a22-629f-416f-a96d-609d36c2ca96" providerId="ADAL" clId="{6FFA1465-99E5-AF4D-AFD4-0B57B356B353}" dt="2024-03-26T00:23:10.137" v="4199"/>
          <ac:spMkLst>
            <pc:docMk/>
            <pc:sldMk cId="1447850744" sldId="2442"/>
            <ac:spMk id="74" creationId="{0DC5CD9E-2747-2DED-E1AD-91B16BCD7CBA}"/>
          </ac:spMkLst>
        </pc:spChg>
        <pc:spChg chg="mod">
          <ac:chgData name="Ahmed Hassan" userId="47750a22-629f-416f-a96d-609d36c2ca96" providerId="ADAL" clId="{6FFA1465-99E5-AF4D-AFD4-0B57B356B353}" dt="2024-03-26T00:23:10.137" v="4199"/>
          <ac:spMkLst>
            <pc:docMk/>
            <pc:sldMk cId="1447850744" sldId="2442"/>
            <ac:spMk id="75" creationId="{92584FF2-3CEB-5D8F-7AAC-F3741327A1D7}"/>
          </ac:spMkLst>
        </pc:spChg>
        <pc:spChg chg="mod">
          <ac:chgData name="Ahmed Hassan" userId="47750a22-629f-416f-a96d-609d36c2ca96" providerId="ADAL" clId="{6FFA1465-99E5-AF4D-AFD4-0B57B356B353}" dt="2024-03-26T00:23:10.137" v="4199"/>
          <ac:spMkLst>
            <pc:docMk/>
            <pc:sldMk cId="1447850744" sldId="2442"/>
            <ac:spMk id="77" creationId="{CCEF58E7-C3FF-CE17-7377-CA22E6344690}"/>
          </ac:spMkLst>
        </pc:spChg>
        <pc:spChg chg="mod">
          <ac:chgData name="Ahmed Hassan" userId="47750a22-629f-416f-a96d-609d36c2ca96" providerId="ADAL" clId="{6FFA1465-99E5-AF4D-AFD4-0B57B356B353}" dt="2024-03-26T00:23:10.137" v="4199"/>
          <ac:spMkLst>
            <pc:docMk/>
            <pc:sldMk cId="1447850744" sldId="2442"/>
            <ac:spMk id="78" creationId="{243DBAB3-34DA-809F-1A88-373C059C76EF}"/>
          </ac:spMkLst>
        </pc:spChg>
        <pc:spChg chg="mod">
          <ac:chgData name="Ahmed Hassan" userId="47750a22-629f-416f-a96d-609d36c2ca96" providerId="ADAL" clId="{6FFA1465-99E5-AF4D-AFD4-0B57B356B353}" dt="2024-03-26T00:23:10.137" v="4199"/>
          <ac:spMkLst>
            <pc:docMk/>
            <pc:sldMk cId="1447850744" sldId="2442"/>
            <ac:spMk id="80" creationId="{73CA8A4E-8432-9801-F8B4-3C7F53821035}"/>
          </ac:spMkLst>
        </pc:spChg>
        <pc:spChg chg="mod">
          <ac:chgData name="Ahmed Hassan" userId="47750a22-629f-416f-a96d-609d36c2ca96" providerId="ADAL" clId="{6FFA1465-99E5-AF4D-AFD4-0B57B356B353}" dt="2024-03-26T00:23:10.137" v="4199"/>
          <ac:spMkLst>
            <pc:docMk/>
            <pc:sldMk cId="1447850744" sldId="2442"/>
            <ac:spMk id="81" creationId="{21E32928-8D8B-9D01-C742-A41E8E43D649}"/>
          </ac:spMkLst>
        </pc:spChg>
        <pc:spChg chg="add mod">
          <ac:chgData name="Ahmed Hassan" userId="47750a22-629f-416f-a96d-609d36c2ca96" providerId="ADAL" clId="{6FFA1465-99E5-AF4D-AFD4-0B57B356B353}" dt="2024-03-26T00:23:10.137" v="4199"/>
          <ac:spMkLst>
            <pc:docMk/>
            <pc:sldMk cId="1447850744" sldId="2442"/>
            <ac:spMk id="82" creationId="{F52F8CF4-17C8-AC5C-DE69-88BEA0E4C8DE}"/>
          </ac:spMkLst>
        </pc:spChg>
        <pc:spChg chg="add mod">
          <ac:chgData name="Ahmed Hassan" userId="47750a22-629f-416f-a96d-609d36c2ca96" providerId="ADAL" clId="{6FFA1465-99E5-AF4D-AFD4-0B57B356B353}" dt="2024-03-26T00:23:10.137" v="4199"/>
          <ac:spMkLst>
            <pc:docMk/>
            <pc:sldMk cId="1447850744" sldId="2442"/>
            <ac:spMk id="83" creationId="{75CE716F-FEE2-AFBB-21B5-7D09E4FC7112}"/>
          </ac:spMkLst>
        </pc:spChg>
        <pc:spChg chg="add mod">
          <ac:chgData name="Ahmed Hassan" userId="47750a22-629f-416f-a96d-609d36c2ca96" providerId="ADAL" clId="{6FFA1465-99E5-AF4D-AFD4-0B57B356B353}" dt="2024-03-26T00:23:10.137" v="4199"/>
          <ac:spMkLst>
            <pc:docMk/>
            <pc:sldMk cId="1447850744" sldId="2442"/>
            <ac:spMk id="84" creationId="{92B97D35-37CD-1B73-E4A6-8B055652425F}"/>
          </ac:spMkLst>
        </pc:spChg>
        <pc:spChg chg="add mod">
          <ac:chgData name="Ahmed Hassan" userId="47750a22-629f-416f-a96d-609d36c2ca96" providerId="ADAL" clId="{6FFA1465-99E5-AF4D-AFD4-0B57B356B353}" dt="2024-03-26T00:23:10.137" v="4199"/>
          <ac:spMkLst>
            <pc:docMk/>
            <pc:sldMk cId="1447850744" sldId="2442"/>
            <ac:spMk id="85" creationId="{F3B72831-32E8-00B4-AD16-A6A675CC2FCB}"/>
          </ac:spMkLst>
        </pc:spChg>
        <pc:spChg chg="add mod">
          <ac:chgData name="Ahmed Hassan" userId="47750a22-629f-416f-a96d-609d36c2ca96" providerId="ADAL" clId="{6FFA1465-99E5-AF4D-AFD4-0B57B356B353}" dt="2024-03-26T00:23:10.137" v="4199"/>
          <ac:spMkLst>
            <pc:docMk/>
            <pc:sldMk cId="1447850744" sldId="2442"/>
            <ac:spMk id="86" creationId="{5A392CDF-1608-7491-2619-51B732E97C7E}"/>
          </ac:spMkLst>
        </pc:spChg>
        <pc:spChg chg="mod">
          <ac:chgData name="Ahmed Hassan" userId="47750a22-629f-416f-a96d-609d36c2ca96" providerId="ADAL" clId="{6FFA1465-99E5-AF4D-AFD4-0B57B356B353}" dt="2024-03-26T00:23:10.137" v="4199"/>
          <ac:spMkLst>
            <pc:docMk/>
            <pc:sldMk cId="1447850744" sldId="2442"/>
            <ac:spMk id="88" creationId="{63DA857F-F32E-3DB7-AD23-1600A9187CE4}"/>
          </ac:spMkLst>
        </pc:spChg>
        <pc:spChg chg="mod">
          <ac:chgData name="Ahmed Hassan" userId="47750a22-629f-416f-a96d-609d36c2ca96" providerId="ADAL" clId="{6FFA1465-99E5-AF4D-AFD4-0B57B356B353}" dt="2024-03-26T00:23:10.137" v="4199"/>
          <ac:spMkLst>
            <pc:docMk/>
            <pc:sldMk cId="1447850744" sldId="2442"/>
            <ac:spMk id="89" creationId="{ECA19D58-B3DF-33B9-0857-56829DD5F7DE}"/>
          </ac:spMkLst>
        </pc:spChg>
        <pc:spChg chg="mod">
          <ac:chgData name="Ahmed Hassan" userId="47750a22-629f-416f-a96d-609d36c2ca96" providerId="ADAL" clId="{6FFA1465-99E5-AF4D-AFD4-0B57B356B353}" dt="2024-03-26T00:23:10.137" v="4199"/>
          <ac:spMkLst>
            <pc:docMk/>
            <pc:sldMk cId="1447850744" sldId="2442"/>
            <ac:spMk id="90" creationId="{23534236-992C-E654-67FB-25D4190E8EDA}"/>
          </ac:spMkLst>
        </pc:spChg>
        <pc:spChg chg="mod">
          <ac:chgData name="Ahmed Hassan" userId="47750a22-629f-416f-a96d-609d36c2ca96" providerId="ADAL" clId="{6FFA1465-99E5-AF4D-AFD4-0B57B356B353}" dt="2024-03-26T00:23:10.137" v="4199"/>
          <ac:spMkLst>
            <pc:docMk/>
            <pc:sldMk cId="1447850744" sldId="2442"/>
            <ac:spMk id="91" creationId="{C0E3AA24-2218-BAA1-7D26-27D7BF7A1F85}"/>
          </ac:spMkLst>
        </pc:spChg>
        <pc:spChg chg="mod">
          <ac:chgData name="Ahmed Hassan" userId="47750a22-629f-416f-a96d-609d36c2ca96" providerId="ADAL" clId="{6FFA1465-99E5-AF4D-AFD4-0B57B356B353}" dt="2024-03-26T00:23:10.137" v="4199"/>
          <ac:spMkLst>
            <pc:docMk/>
            <pc:sldMk cId="1447850744" sldId="2442"/>
            <ac:spMk id="92" creationId="{21A07D08-5F36-F588-80DE-EF03A90B26C0}"/>
          </ac:spMkLst>
        </pc:spChg>
        <pc:spChg chg="mod">
          <ac:chgData name="Ahmed Hassan" userId="47750a22-629f-416f-a96d-609d36c2ca96" providerId="ADAL" clId="{6FFA1465-99E5-AF4D-AFD4-0B57B356B353}" dt="2024-03-26T00:23:10.137" v="4199"/>
          <ac:spMkLst>
            <pc:docMk/>
            <pc:sldMk cId="1447850744" sldId="2442"/>
            <ac:spMk id="93" creationId="{A1DB9D7C-C8F3-6AF2-8491-3CEDA32BD0A1}"/>
          </ac:spMkLst>
        </pc:spChg>
        <pc:spChg chg="mod">
          <ac:chgData name="Ahmed Hassan" userId="47750a22-629f-416f-a96d-609d36c2ca96" providerId="ADAL" clId="{6FFA1465-99E5-AF4D-AFD4-0B57B356B353}" dt="2024-03-26T00:23:10.137" v="4199"/>
          <ac:spMkLst>
            <pc:docMk/>
            <pc:sldMk cId="1447850744" sldId="2442"/>
            <ac:spMk id="95" creationId="{650F2A20-EC4A-43E0-EF91-822ECFCDE064}"/>
          </ac:spMkLst>
        </pc:spChg>
        <pc:spChg chg="mod">
          <ac:chgData name="Ahmed Hassan" userId="47750a22-629f-416f-a96d-609d36c2ca96" providerId="ADAL" clId="{6FFA1465-99E5-AF4D-AFD4-0B57B356B353}" dt="2024-03-26T00:23:10.137" v="4199"/>
          <ac:spMkLst>
            <pc:docMk/>
            <pc:sldMk cId="1447850744" sldId="2442"/>
            <ac:spMk id="96" creationId="{A5CA0024-A95F-58E9-D431-5C3799CB38D5}"/>
          </ac:spMkLst>
        </pc:spChg>
        <pc:spChg chg="mod">
          <ac:chgData name="Ahmed Hassan" userId="47750a22-629f-416f-a96d-609d36c2ca96" providerId="ADAL" clId="{6FFA1465-99E5-AF4D-AFD4-0B57B356B353}" dt="2024-03-26T00:23:10.137" v="4199"/>
          <ac:spMkLst>
            <pc:docMk/>
            <pc:sldMk cId="1447850744" sldId="2442"/>
            <ac:spMk id="97" creationId="{11F31330-D70F-5459-8488-6244E3FBCCFD}"/>
          </ac:spMkLst>
        </pc:spChg>
        <pc:spChg chg="mod">
          <ac:chgData name="Ahmed Hassan" userId="47750a22-629f-416f-a96d-609d36c2ca96" providerId="ADAL" clId="{6FFA1465-99E5-AF4D-AFD4-0B57B356B353}" dt="2024-03-26T00:23:10.137" v="4199"/>
          <ac:spMkLst>
            <pc:docMk/>
            <pc:sldMk cId="1447850744" sldId="2442"/>
            <ac:spMk id="99" creationId="{892C84F2-B4A5-FC54-9CBD-9FB40650BCE2}"/>
          </ac:spMkLst>
        </pc:spChg>
        <pc:spChg chg="mod">
          <ac:chgData name="Ahmed Hassan" userId="47750a22-629f-416f-a96d-609d36c2ca96" providerId="ADAL" clId="{6FFA1465-99E5-AF4D-AFD4-0B57B356B353}" dt="2024-03-26T00:23:10.137" v="4199"/>
          <ac:spMkLst>
            <pc:docMk/>
            <pc:sldMk cId="1447850744" sldId="2442"/>
            <ac:spMk id="100" creationId="{94E6D8A5-183F-A571-0E06-F9AB28944E98}"/>
          </ac:spMkLst>
        </pc:spChg>
        <pc:spChg chg="mod">
          <ac:chgData name="Ahmed Hassan" userId="47750a22-629f-416f-a96d-609d36c2ca96" providerId="ADAL" clId="{6FFA1465-99E5-AF4D-AFD4-0B57B356B353}" dt="2024-03-26T00:23:10.137" v="4199"/>
          <ac:spMkLst>
            <pc:docMk/>
            <pc:sldMk cId="1447850744" sldId="2442"/>
            <ac:spMk id="101" creationId="{F93624C8-4CFE-5C4F-F97A-3127480BD204}"/>
          </ac:spMkLst>
        </pc:spChg>
        <pc:spChg chg="mod">
          <ac:chgData name="Ahmed Hassan" userId="47750a22-629f-416f-a96d-609d36c2ca96" providerId="ADAL" clId="{6FFA1465-99E5-AF4D-AFD4-0B57B356B353}" dt="2024-03-26T00:23:10.137" v="4199"/>
          <ac:spMkLst>
            <pc:docMk/>
            <pc:sldMk cId="1447850744" sldId="2442"/>
            <ac:spMk id="102" creationId="{66DB3060-32FC-992A-CF37-5B11CC878204}"/>
          </ac:spMkLst>
        </pc:spChg>
        <pc:spChg chg="mod">
          <ac:chgData name="Ahmed Hassan" userId="47750a22-629f-416f-a96d-609d36c2ca96" providerId="ADAL" clId="{6FFA1465-99E5-AF4D-AFD4-0B57B356B353}" dt="2024-03-26T00:23:10.137" v="4199"/>
          <ac:spMkLst>
            <pc:docMk/>
            <pc:sldMk cId="1447850744" sldId="2442"/>
            <ac:spMk id="103" creationId="{90CF93E7-ABAC-F262-DC68-42E126446A2D}"/>
          </ac:spMkLst>
        </pc:spChg>
        <pc:spChg chg="mod">
          <ac:chgData name="Ahmed Hassan" userId="47750a22-629f-416f-a96d-609d36c2ca96" providerId="ADAL" clId="{6FFA1465-99E5-AF4D-AFD4-0B57B356B353}" dt="2024-03-26T00:23:10.137" v="4199"/>
          <ac:spMkLst>
            <pc:docMk/>
            <pc:sldMk cId="1447850744" sldId="2442"/>
            <ac:spMk id="104" creationId="{50E707DE-B21B-7FB7-2750-16B48D2AE5F0}"/>
          </ac:spMkLst>
        </pc:spChg>
        <pc:spChg chg="mod">
          <ac:chgData name="Ahmed Hassan" userId="47750a22-629f-416f-a96d-609d36c2ca96" providerId="ADAL" clId="{6FFA1465-99E5-AF4D-AFD4-0B57B356B353}" dt="2024-03-26T00:23:10.137" v="4199"/>
          <ac:spMkLst>
            <pc:docMk/>
            <pc:sldMk cId="1447850744" sldId="2442"/>
            <ac:spMk id="105" creationId="{E4F18189-6A4D-8AB4-BC27-58692AB45DDF}"/>
          </ac:spMkLst>
        </pc:spChg>
        <pc:spChg chg="mod">
          <ac:chgData name="Ahmed Hassan" userId="47750a22-629f-416f-a96d-609d36c2ca96" providerId="ADAL" clId="{6FFA1465-99E5-AF4D-AFD4-0B57B356B353}" dt="2024-03-26T00:23:10.137" v="4199"/>
          <ac:spMkLst>
            <pc:docMk/>
            <pc:sldMk cId="1447850744" sldId="2442"/>
            <ac:spMk id="106" creationId="{8A4C6952-F60A-DD8C-02BF-691AB2EB98D0}"/>
          </ac:spMkLst>
        </pc:spChg>
        <pc:spChg chg="mod">
          <ac:chgData name="Ahmed Hassan" userId="47750a22-629f-416f-a96d-609d36c2ca96" providerId="ADAL" clId="{6FFA1465-99E5-AF4D-AFD4-0B57B356B353}" dt="2024-03-26T00:23:10.137" v="4199"/>
          <ac:spMkLst>
            <pc:docMk/>
            <pc:sldMk cId="1447850744" sldId="2442"/>
            <ac:spMk id="108" creationId="{C788A1BE-4980-793D-E4BA-9C977315A137}"/>
          </ac:spMkLst>
        </pc:spChg>
        <pc:spChg chg="mod">
          <ac:chgData name="Ahmed Hassan" userId="47750a22-629f-416f-a96d-609d36c2ca96" providerId="ADAL" clId="{6FFA1465-99E5-AF4D-AFD4-0B57B356B353}" dt="2024-03-26T00:23:10.137" v="4199"/>
          <ac:spMkLst>
            <pc:docMk/>
            <pc:sldMk cId="1447850744" sldId="2442"/>
            <ac:spMk id="109" creationId="{2231E1C5-9B3D-3538-0F5B-8E50FC8201CE}"/>
          </ac:spMkLst>
        </pc:spChg>
        <pc:spChg chg="mod">
          <ac:chgData name="Ahmed Hassan" userId="47750a22-629f-416f-a96d-609d36c2ca96" providerId="ADAL" clId="{6FFA1465-99E5-AF4D-AFD4-0B57B356B353}" dt="2024-03-26T00:23:10.137" v="4199"/>
          <ac:spMkLst>
            <pc:docMk/>
            <pc:sldMk cId="1447850744" sldId="2442"/>
            <ac:spMk id="110" creationId="{65DE8242-789D-C428-0295-BD61583818CB}"/>
          </ac:spMkLst>
        </pc:spChg>
        <pc:spChg chg="mod">
          <ac:chgData name="Ahmed Hassan" userId="47750a22-629f-416f-a96d-609d36c2ca96" providerId="ADAL" clId="{6FFA1465-99E5-AF4D-AFD4-0B57B356B353}" dt="2024-03-26T00:23:10.137" v="4199"/>
          <ac:spMkLst>
            <pc:docMk/>
            <pc:sldMk cId="1447850744" sldId="2442"/>
            <ac:spMk id="111" creationId="{C19CAF78-1A97-C197-BEF1-EB248293A6B8}"/>
          </ac:spMkLst>
        </pc:spChg>
        <pc:spChg chg="mod">
          <ac:chgData name="Ahmed Hassan" userId="47750a22-629f-416f-a96d-609d36c2ca96" providerId="ADAL" clId="{6FFA1465-99E5-AF4D-AFD4-0B57B356B353}" dt="2024-03-26T00:23:10.137" v="4199"/>
          <ac:spMkLst>
            <pc:docMk/>
            <pc:sldMk cId="1447850744" sldId="2442"/>
            <ac:spMk id="112" creationId="{E1DE4BC3-1959-4457-B59C-40DB0459DB7D}"/>
          </ac:spMkLst>
        </pc:spChg>
        <pc:spChg chg="add mod">
          <ac:chgData name="Ahmed Hassan" userId="47750a22-629f-416f-a96d-609d36c2ca96" providerId="ADAL" clId="{6FFA1465-99E5-AF4D-AFD4-0B57B356B353}" dt="2024-03-26T00:23:10.137" v="4199"/>
          <ac:spMkLst>
            <pc:docMk/>
            <pc:sldMk cId="1447850744" sldId="2442"/>
            <ac:spMk id="113" creationId="{66F885CC-3AF5-3E2F-4A24-5BC683AAC806}"/>
          </ac:spMkLst>
        </pc:spChg>
        <pc:spChg chg="add mod">
          <ac:chgData name="Ahmed Hassan" userId="47750a22-629f-416f-a96d-609d36c2ca96" providerId="ADAL" clId="{6FFA1465-99E5-AF4D-AFD4-0B57B356B353}" dt="2024-03-26T00:27:33.911" v="4441" actId="20577"/>
          <ac:spMkLst>
            <pc:docMk/>
            <pc:sldMk cId="1447850744" sldId="2442"/>
            <ac:spMk id="114" creationId="{AB8A1EE5-2368-4E7D-4001-4828B9DE9521}"/>
          </ac:spMkLst>
        </pc:spChg>
        <pc:grpChg chg="add mod">
          <ac:chgData name="Ahmed Hassan" userId="47750a22-629f-416f-a96d-609d36c2ca96" providerId="ADAL" clId="{6FFA1465-99E5-AF4D-AFD4-0B57B356B353}" dt="2024-03-26T00:23:10.137" v="4199"/>
          <ac:grpSpMkLst>
            <pc:docMk/>
            <pc:sldMk cId="1447850744" sldId="2442"/>
            <ac:grpSpMk id="3" creationId="{5602A056-4CFA-A8B2-F033-91F2B459E32B}"/>
          </ac:grpSpMkLst>
        </pc:grpChg>
        <pc:grpChg chg="add mod">
          <ac:chgData name="Ahmed Hassan" userId="47750a22-629f-416f-a96d-609d36c2ca96" providerId="ADAL" clId="{6FFA1465-99E5-AF4D-AFD4-0B57B356B353}" dt="2024-03-26T00:23:10.137" v="4199"/>
          <ac:grpSpMkLst>
            <pc:docMk/>
            <pc:sldMk cId="1447850744" sldId="2442"/>
            <ac:grpSpMk id="9" creationId="{37B93313-F10E-61F3-93E1-9FD1B854EDC6}"/>
          </ac:grpSpMkLst>
        </pc:grpChg>
        <pc:grpChg chg="add mod">
          <ac:chgData name="Ahmed Hassan" userId="47750a22-629f-416f-a96d-609d36c2ca96" providerId="ADAL" clId="{6FFA1465-99E5-AF4D-AFD4-0B57B356B353}" dt="2024-03-26T00:23:10.137" v="4199"/>
          <ac:grpSpMkLst>
            <pc:docMk/>
            <pc:sldMk cId="1447850744" sldId="2442"/>
            <ac:grpSpMk id="12" creationId="{B6D90843-3381-31AF-9155-224019582CE6}"/>
          </ac:grpSpMkLst>
        </pc:grpChg>
        <pc:grpChg chg="add mod">
          <ac:chgData name="Ahmed Hassan" userId="47750a22-629f-416f-a96d-609d36c2ca96" providerId="ADAL" clId="{6FFA1465-99E5-AF4D-AFD4-0B57B356B353}" dt="2024-03-26T00:23:10.137" v="4199"/>
          <ac:grpSpMkLst>
            <pc:docMk/>
            <pc:sldMk cId="1447850744" sldId="2442"/>
            <ac:grpSpMk id="15" creationId="{18543A06-E235-ECBD-7474-F27D478FEB29}"/>
          </ac:grpSpMkLst>
        </pc:grpChg>
        <pc:grpChg chg="add mod">
          <ac:chgData name="Ahmed Hassan" userId="47750a22-629f-416f-a96d-609d36c2ca96" providerId="ADAL" clId="{6FFA1465-99E5-AF4D-AFD4-0B57B356B353}" dt="2024-03-26T00:23:10.137" v="4199"/>
          <ac:grpSpMkLst>
            <pc:docMk/>
            <pc:sldMk cId="1447850744" sldId="2442"/>
            <ac:grpSpMk id="18" creationId="{90CD59DA-EA32-E2DC-2327-CFF0B5EE5A92}"/>
          </ac:grpSpMkLst>
        </pc:grpChg>
        <pc:grpChg chg="add mod">
          <ac:chgData name="Ahmed Hassan" userId="47750a22-629f-416f-a96d-609d36c2ca96" providerId="ADAL" clId="{6FFA1465-99E5-AF4D-AFD4-0B57B356B353}" dt="2024-03-26T00:23:10.137" v="4199"/>
          <ac:grpSpMkLst>
            <pc:docMk/>
            <pc:sldMk cId="1447850744" sldId="2442"/>
            <ac:grpSpMk id="21" creationId="{8AC52B1D-51E7-5A2E-5BE0-17C514316FB1}"/>
          </ac:grpSpMkLst>
        </pc:grpChg>
        <pc:grpChg chg="add mod">
          <ac:chgData name="Ahmed Hassan" userId="47750a22-629f-416f-a96d-609d36c2ca96" providerId="ADAL" clId="{6FFA1465-99E5-AF4D-AFD4-0B57B356B353}" dt="2024-03-26T00:23:10.137" v="4199"/>
          <ac:grpSpMkLst>
            <pc:docMk/>
            <pc:sldMk cId="1447850744" sldId="2442"/>
            <ac:grpSpMk id="24" creationId="{C17F39E0-C632-8BC4-BB89-A1D66370DE23}"/>
          </ac:grpSpMkLst>
        </pc:grpChg>
        <pc:grpChg chg="add mod">
          <ac:chgData name="Ahmed Hassan" userId="47750a22-629f-416f-a96d-609d36c2ca96" providerId="ADAL" clId="{6FFA1465-99E5-AF4D-AFD4-0B57B356B353}" dt="2024-03-26T00:23:10.137" v="4199"/>
          <ac:grpSpMkLst>
            <pc:docMk/>
            <pc:sldMk cId="1447850744" sldId="2442"/>
            <ac:grpSpMk id="27" creationId="{6CBBCC67-6445-7E88-32EF-17A66513C94F}"/>
          </ac:grpSpMkLst>
        </pc:grpChg>
        <pc:grpChg chg="add mod">
          <ac:chgData name="Ahmed Hassan" userId="47750a22-629f-416f-a96d-609d36c2ca96" providerId="ADAL" clId="{6FFA1465-99E5-AF4D-AFD4-0B57B356B353}" dt="2024-03-26T00:23:10.137" v="4199"/>
          <ac:grpSpMkLst>
            <pc:docMk/>
            <pc:sldMk cId="1447850744" sldId="2442"/>
            <ac:grpSpMk id="30" creationId="{54E9EE04-9CF6-EEF9-D082-A3F6B9811818}"/>
          </ac:grpSpMkLst>
        </pc:grpChg>
        <pc:grpChg chg="del">
          <ac:chgData name="Ahmed Hassan" userId="47750a22-629f-416f-a96d-609d36c2ca96" providerId="ADAL" clId="{6FFA1465-99E5-AF4D-AFD4-0B57B356B353}" dt="2024-03-26T00:22:47.589" v="4197" actId="478"/>
          <ac:grpSpMkLst>
            <pc:docMk/>
            <pc:sldMk cId="1447850744" sldId="2442"/>
            <ac:grpSpMk id="32" creationId="{21A2549D-4855-08BB-0684-ED86D7289E22}"/>
          </ac:grpSpMkLst>
        </pc:grpChg>
        <pc:grpChg chg="del">
          <ac:chgData name="Ahmed Hassan" userId="47750a22-629f-416f-a96d-609d36c2ca96" providerId="ADAL" clId="{6FFA1465-99E5-AF4D-AFD4-0B57B356B353}" dt="2024-03-26T00:22:47.589" v="4197" actId="478"/>
          <ac:grpSpMkLst>
            <pc:docMk/>
            <pc:sldMk cId="1447850744" sldId="2442"/>
            <ac:grpSpMk id="40" creationId="{E564E632-C462-FEDB-2034-254465BD2385}"/>
          </ac:grpSpMkLst>
        </pc:grpChg>
        <pc:grpChg chg="add mod">
          <ac:chgData name="Ahmed Hassan" userId="47750a22-629f-416f-a96d-609d36c2ca96" providerId="ADAL" clId="{6FFA1465-99E5-AF4D-AFD4-0B57B356B353}" dt="2024-03-26T00:23:10.137" v="4199"/>
          <ac:grpSpMkLst>
            <pc:docMk/>
            <pc:sldMk cId="1447850744" sldId="2442"/>
            <ac:grpSpMk id="73" creationId="{62151FBA-1FAE-CCDB-AE7C-081F0B20961F}"/>
          </ac:grpSpMkLst>
        </pc:grpChg>
        <pc:grpChg chg="add mod">
          <ac:chgData name="Ahmed Hassan" userId="47750a22-629f-416f-a96d-609d36c2ca96" providerId="ADAL" clId="{6FFA1465-99E5-AF4D-AFD4-0B57B356B353}" dt="2024-03-26T00:23:10.137" v="4199"/>
          <ac:grpSpMkLst>
            <pc:docMk/>
            <pc:sldMk cId="1447850744" sldId="2442"/>
            <ac:grpSpMk id="76" creationId="{1E31D042-DDBD-4A54-8F25-C58515152AD2}"/>
          </ac:grpSpMkLst>
        </pc:grpChg>
        <pc:grpChg chg="add mod">
          <ac:chgData name="Ahmed Hassan" userId="47750a22-629f-416f-a96d-609d36c2ca96" providerId="ADAL" clId="{6FFA1465-99E5-AF4D-AFD4-0B57B356B353}" dt="2024-03-26T00:23:10.137" v="4199"/>
          <ac:grpSpMkLst>
            <pc:docMk/>
            <pc:sldMk cId="1447850744" sldId="2442"/>
            <ac:grpSpMk id="79" creationId="{46DAF6A1-D918-06BC-7D82-4CA791D8B335}"/>
          </ac:grpSpMkLst>
        </pc:grpChg>
        <pc:grpChg chg="add mod">
          <ac:chgData name="Ahmed Hassan" userId="47750a22-629f-416f-a96d-609d36c2ca96" providerId="ADAL" clId="{6FFA1465-99E5-AF4D-AFD4-0B57B356B353}" dt="2024-03-26T00:23:10.137" v="4199"/>
          <ac:grpSpMkLst>
            <pc:docMk/>
            <pc:sldMk cId="1447850744" sldId="2442"/>
            <ac:grpSpMk id="87" creationId="{76568480-DD96-D4CE-3336-8AA370A39842}"/>
          </ac:grpSpMkLst>
        </pc:grpChg>
        <pc:grpChg chg="add mod">
          <ac:chgData name="Ahmed Hassan" userId="47750a22-629f-416f-a96d-609d36c2ca96" providerId="ADAL" clId="{6FFA1465-99E5-AF4D-AFD4-0B57B356B353}" dt="2024-03-26T00:23:10.137" v="4199"/>
          <ac:grpSpMkLst>
            <pc:docMk/>
            <pc:sldMk cId="1447850744" sldId="2442"/>
            <ac:grpSpMk id="94" creationId="{48C818A9-33EF-6E5A-D44A-44A1B2A463D4}"/>
          </ac:grpSpMkLst>
        </pc:grpChg>
        <pc:grpChg chg="add mod">
          <ac:chgData name="Ahmed Hassan" userId="47750a22-629f-416f-a96d-609d36c2ca96" providerId="ADAL" clId="{6FFA1465-99E5-AF4D-AFD4-0B57B356B353}" dt="2024-03-26T00:23:10.137" v="4199"/>
          <ac:grpSpMkLst>
            <pc:docMk/>
            <pc:sldMk cId="1447850744" sldId="2442"/>
            <ac:grpSpMk id="98" creationId="{19FCD72A-4FB7-4210-567D-AA953B13881A}"/>
          </ac:grpSpMkLst>
        </pc:grpChg>
        <pc:grpChg chg="add mod">
          <ac:chgData name="Ahmed Hassan" userId="47750a22-629f-416f-a96d-609d36c2ca96" providerId="ADAL" clId="{6FFA1465-99E5-AF4D-AFD4-0B57B356B353}" dt="2024-03-26T00:23:10.137" v="4199"/>
          <ac:grpSpMkLst>
            <pc:docMk/>
            <pc:sldMk cId="1447850744" sldId="2442"/>
            <ac:grpSpMk id="107" creationId="{73C87461-B589-0630-FA89-7962D049C314}"/>
          </ac:grpSpMkLst>
        </pc:grpChg>
        <pc:picChg chg="add mod">
          <ac:chgData name="Ahmed Hassan" userId="47750a22-629f-416f-a96d-609d36c2ca96" providerId="ADAL" clId="{6FFA1465-99E5-AF4D-AFD4-0B57B356B353}" dt="2024-03-26T01:58:44.684" v="5027"/>
          <ac:picMkLst>
            <pc:docMk/>
            <pc:sldMk cId="1447850744" sldId="2442"/>
            <ac:picMk id="121" creationId="{FA7F0937-5D58-CEFE-969B-FFBFE2FA9DDF}"/>
          </ac:picMkLst>
        </pc:picChg>
      </pc:sldChg>
      <pc:sldChg chg="addSp delSp modSp add mod modTransition modAnim">
        <pc:chgData name="Ahmed Hassan" userId="47750a22-629f-416f-a96d-609d36c2ca96" providerId="ADAL" clId="{6FFA1465-99E5-AF4D-AFD4-0B57B356B353}" dt="2024-03-26T00:39:23.300" v="4877"/>
        <pc:sldMkLst>
          <pc:docMk/>
          <pc:sldMk cId="234645944" sldId="2443"/>
        </pc:sldMkLst>
        <pc:spChg chg="mod">
          <ac:chgData name="Ahmed Hassan" userId="47750a22-629f-416f-a96d-609d36c2ca96" providerId="ADAL" clId="{6FFA1465-99E5-AF4D-AFD4-0B57B356B353}" dt="2024-03-26T00:30:08.008" v="4496" actId="20577"/>
          <ac:spMkLst>
            <pc:docMk/>
            <pc:sldMk cId="234645944" sldId="2443"/>
            <ac:spMk id="2" creationId="{DF46D13B-2C2A-9AFB-673D-AD75F497C1C6}"/>
          </ac:spMkLst>
        </pc:spChg>
        <pc:spChg chg="mod">
          <ac:chgData name="Ahmed Hassan" userId="47750a22-629f-416f-a96d-609d36c2ca96" providerId="ADAL" clId="{6FFA1465-99E5-AF4D-AFD4-0B57B356B353}" dt="2024-03-26T00:36:00.857" v="4874" actId="20577"/>
          <ac:spMkLst>
            <pc:docMk/>
            <pc:sldMk cId="234645944" sldId="2443"/>
            <ac:spMk id="3" creationId="{708C02D1-03B3-377C-565F-C1B9AC6FF069}"/>
          </ac:spMkLst>
        </pc:spChg>
        <pc:picChg chg="add del mod">
          <ac:chgData name="Ahmed Hassan" userId="47750a22-629f-416f-a96d-609d36c2ca96" providerId="ADAL" clId="{6FFA1465-99E5-AF4D-AFD4-0B57B356B353}" dt="2024-03-26T00:36:37.589" v="4876"/>
          <ac:picMkLst>
            <pc:docMk/>
            <pc:sldMk cId="234645944" sldId="2443"/>
            <ac:picMk id="10" creationId="{589C497C-8F23-42A7-BC39-A3B6A88F8AF1}"/>
          </ac:picMkLst>
        </pc:picChg>
        <pc:picChg chg="add mod">
          <ac:chgData name="Ahmed Hassan" userId="47750a22-629f-416f-a96d-609d36c2ca96" providerId="ADAL" clId="{6FFA1465-99E5-AF4D-AFD4-0B57B356B353}" dt="2024-03-26T00:39:23.300" v="4877"/>
          <ac:picMkLst>
            <pc:docMk/>
            <pc:sldMk cId="234645944" sldId="2443"/>
            <ac:picMk id="14" creationId="{940D357A-C8CD-CEED-F8D2-0536A041AD2B}"/>
          </ac:picMkLst>
        </pc:picChg>
      </pc:sldChg>
      <pc:sldChg chg="addSp delSp modSp add mod modTransition modAnim">
        <pc:chgData name="Ahmed Hassan" userId="47750a22-629f-416f-a96d-609d36c2ca96" providerId="ADAL" clId="{6FFA1465-99E5-AF4D-AFD4-0B57B356B353}" dt="2024-03-26T00:41:44.585" v="4941"/>
        <pc:sldMkLst>
          <pc:docMk/>
          <pc:sldMk cId="127411280" sldId="2444"/>
        </pc:sldMkLst>
        <pc:spChg chg="mod">
          <ac:chgData name="Ahmed Hassan" userId="47750a22-629f-416f-a96d-609d36c2ca96" providerId="ADAL" clId="{6FFA1465-99E5-AF4D-AFD4-0B57B356B353}" dt="2024-03-26T00:41:09.397" v="4938" actId="20577"/>
          <ac:spMkLst>
            <pc:docMk/>
            <pc:sldMk cId="127411280" sldId="2444"/>
            <ac:spMk id="10" creationId="{29F93628-4EA6-CC54-CB13-1F1C23BF46A7}"/>
          </ac:spMkLst>
        </pc:spChg>
        <pc:spChg chg="mod">
          <ac:chgData name="Ahmed Hassan" userId="47750a22-629f-416f-a96d-609d36c2ca96" providerId="ADAL" clId="{6FFA1465-99E5-AF4D-AFD4-0B57B356B353}" dt="2024-03-26T00:40:51.512" v="4937" actId="20577"/>
          <ac:spMkLst>
            <pc:docMk/>
            <pc:sldMk cId="127411280" sldId="2444"/>
            <ac:spMk id="41" creationId="{00000000-0000-0000-0000-000000000000}"/>
          </ac:spMkLst>
        </pc:spChg>
        <pc:picChg chg="del">
          <ac:chgData name="Ahmed Hassan" userId="47750a22-629f-416f-a96d-609d36c2ca96" providerId="ADAL" clId="{6FFA1465-99E5-AF4D-AFD4-0B57B356B353}" dt="2024-03-26T00:39:39.707" v="4878"/>
          <ac:picMkLst>
            <pc:docMk/>
            <pc:sldMk cId="127411280" sldId="2444"/>
            <ac:picMk id="12" creationId="{14F82966-A51B-97A0-FCDA-8EE0EBEBE20D}"/>
          </ac:picMkLst>
        </pc:picChg>
        <pc:picChg chg="add del mod">
          <ac:chgData name="Ahmed Hassan" userId="47750a22-629f-416f-a96d-609d36c2ca96" providerId="ADAL" clId="{6FFA1465-99E5-AF4D-AFD4-0B57B356B353}" dt="2024-03-26T00:40:30.738" v="4900"/>
          <ac:picMkLst>
            <pc:docMk/>
            <pc:sldMk cId="127411280" sldId="2444"/>
            <ac:picMk id="21" creationId="{965D60E2-52DF-E93C-1E3D-36988AA55C65}"/>
          </ac:picMkLst>
        </pc:picChg>
        <pc:picChg chg="add mod">
          <ac:chgData name="Ahmed Hassan" userId="47750a22-629f-416f-a96d-609d36c2ca96" providerId="ADAL" clId="{6FFA1465-99E5-AF4D-AFD4-0B57B356B353}" dt="2024-03-26T00:41:44.585" v="4941"/>
          <ac:picMkLst>
            <pc:docMk/>
            <pc:sldMk cId="127411280" sldId="2444"/>
            <ac:picMk id="28" creationId="{050780BF-B760-3F58-4588-080A8E3F1885}"/>
          </ac:picMkLst>
        </pc:picChg>
      </pc:sldChg>
      <pc:sldChg chg="addSp delSp modSp add mod">
        <pc:chgData name="Ahmed Hassan" userId="47750a22-629f-416f-a96d-609d36c2ca96" providerId="ADAL" clId="{6FFA1465-99E5-AF4D-AFD4-0B57B356B353}" dt="2024-03-26T00:43:13.069" v="4942"/>
        <pc:sldMkLst>
          <pc:docMk/>
          <pc:sldMk cId="3815442469" sldId="2445"/>
        </pc:sldMkLst>
        <pc:spChg chg="del">
          <ac:chgData name="Ahmed Hassan" userId="47750a22-629f-416f-a96d-609d36c2ca96" providerId="ADAL" clId="{6FFA1465-99E5-AF4D-AFD4-0B57B356B353}" dt="2024-03-26T00:33:54.280" v="4796" actId="478"/>
          <ac:spMkLst>
            <pc:docMk/>
            <pc:sldMk cId="3815442469" sldId="2445"/>
            <ac:spMk id="2" creationId="{DF46D13B-2C2A-9AFB-673D-AD75F497C1C6}"/>
          </ac:spMkLst>
        </pc:spChg>
        <pc:spChg chg="del">
          <ac:chgData name="Ahmed Hassan" userId="47750a22-629f-416f-a96d-609d36c2ca96" providerId="ADAL" clId="{6FFA1465-99E5-AF4D-AFD4-0B57B356B353}" dt="2024-03-26T00:33:54.280" v="4796" actId="478"/>
          <ac:spMkLst>
            <pc:docMk/>
            <pc:sldMk cId="3815442469" sldId="2445"/>
            <ac:spMk id="3" creationId="{708C02D1-03B3-377C-565F-C1B9AC6FF069}"/>
          </ac:spMkLst>
        </pc:spChg>
        <pc:spChg chg="add mod">
          <ac:chgData name="Ahmed Hassan" userId="47750a22-629f-416f-a96d-609d36c2ca96" providerId="ADAL" clId="{6FFA1465-99E5-AF4D-AFD4-0B57B356B353}" dt="2024-03-26T00:33:54.280" v="4796" actId="478"/>
          <ac:spMkLst>
            <pc:docMk/>
            <pc:sldMk cId="3815442469" sldId="2445"/>
            <ac:spMk id="7" creationId="{11B329C1-9C0C-40E6-2C67-5266D0CA833A}"/>
          </ac:spMkLst>
        </pc:spChg>
        <pc:spChg chg="add mod">
          <ac:chgData name="Ahmed Hassan" userId="47750a22-629f-416f-a96d-609d36c2ca96" providerId="ADAL" clId="{6FFA1465-99E5-AF4D-AFD4-0B57B356B353}" dt="2024-03-26T00:33:54.280" v="4796" actId="478"/>
          <ac:spMkLst>
            <pc:docMk/>
            <pc:sldMk cId="3815442469" sldId="2445"/>
            <ac:spMk id="9" creationId="{6E18E1B3-7E52-61CC-3BA9-5DB13C034D64}"/>
          </ac:spMkLst>
        </pc:spChg>
        <pc:spChg chg="add mod">
          <ac:chgData name="Ahmed Hassan" userId="47750a22-629f-416f-a96d-609d36c2ca96" providerId="ADAL" clId="{6FFA1465-99E5-AF4D-AFD4-0B57B356B353}" dt="2024-03-26T00:35:08.736" v="4819" actId="1076"/>
          <ac:spMkLst>
            <pc:docMk/>
            <pc:sldMk cId="3815442469" sldId="2445"/>
            <ac:spMk id="11" creationId="{6EB9381A-980D-373C-9EE8-322A5CA32F61}"/>
          </ac:spMkLst>
        </pc:spChg>
        <pc:picChg chg="add mod">
          <ac:chgData name="Ahmed Hassan" userId="47750a22-629f-416f-a96d-609d36c2ca96" providerId="ADAL" clId="{6FFA1465-99E5-AF4D-AFD4-0B57B356B353}" dt="2024-03-26T00:35:11.385" v="4820" actId="1076"/>
          <ac:picMkLst>
            <pc:docMk/>
            <pc:sldMk cId="3815442469" sldId="2445"/>
            <ac:picMk id="10" creationId="{DEDC074A-5B1E-7961-53BD-73F913D8A66E}"/>
          </ac:picMkLst>
        </pc:picChg>
        <pc:picChg chg="add mod">
          <ac:chgData name="Ahmed Hassan" userId="47750a22-629f-416f-a96d-609d36c2ca96" providerId="ADAL" clId="{6FFA1465-99E5-AF4D-AFD4-0B57B356B353}" dt="2024-03-26T00:43:13.069" v="4942"/>
          <ac:picMkLst>
            <pc:docMk/>
            <pc:sldMk cId="3815442469" sldId="2445"/>
            <ac:picMk id="22" creationId="{05C86C39-ECB7-94C2-F872-B5223413A8AD}"/>
          </ac:picMkLst>
        </pc:picChg>
      </pc:sldChg>
      <pc:sldChg chg="add del">
        <pc:chgData name="Ahmed Hassan" userId="47750a22-629f-416f-a96d-609d36c2ca96" providerId="ADAL" clId="{6FFA1465-99E5-AF4D-AFD4-0B57B356B353}" dt="2024-03-26T00:34:00.869" v="4798"/>
        <pc:sldMkLst>
          <pc:docMk/>
          <pc:sldMk cId="1445286932" sldId="2446"/>
        </pc:sldMkLst>
      </pc:sldChg>
      <pc:sldChg chg="addSp delSp modSp add mod modAnim">
        <pc:chgData name="Ahmed Hassan" userId="47750a22-629f-416f-a96d-609d36c2ca96" providerId="ADAL" clId="{6FFA1465-99E5-AF4D-AFD4-0B57B356B353}" dt="2024-03-26T01:29:59.735" v="5012"/>
        <pc:sldMkLst>
          <pc:docMk/>
          <pc:sldMk cId="3853997843" sldId="2446"/>
        </pc:sldMkLst>
        <pc:spChg chg="mod">
          <ac:chgData name="Ahmed Hassan" userId="47750a22-629f-416f-a96d-609d36c2ca96" providerId="ADAL" clId="{6FFA1465-99E5-AF4D-AFD4-0B57B356B353}" dt="2024-03-26T01:24:42.889" v="4960" actId="20577"/>
          <ac:spMkLst>
            <pc:docMk/>
            <pc:sldMk cId="3853997843" sldId="2446"/>
            <ac:spMk id="2" creationId="{6C702860-7B3D-2F04-AF4C-5F7798B62FFC}"/>
          </ac:spMkLst>
        </pc:spChg>
        <pc:spChg chg="mod">
          <ac:chgData name="Ahmed Hassan" userId="47750a22-629f-416f-a96d-609d36c2ca96" providerId="ADAL" clId="{6FFA1465-99E5-AF4D-AFD4-0B57B356B353}" dt="2024-03-26T01:27:00.896" v="4995" actId="1038"/>
          <ac:spMkLst>
            <pc:docMk/>
            <pc:sldMk cId="3853997843" sldId="2446"/>
            <ac:spMk id="4" creationId="{A1E4A2CA-D11F-F13C-8702-6F98F7A115AD}"/>
          </ac:spMkLst>
        </pc:spChg>
        <pc:spChg chg="mod">
          <ac:chgData name="Ahmed Hassan" userId="47750a22-629f-416f-a96d-609d36c2ca96" providerId="ADAL" clId="{6FFA1465-99E5-AF4D-AFD4-0B57B356B353}" dt="2024-03-26T01:27:00.896" v="4995" actId="1038"/>
          <ac:spMkLst>
            <pc:docMk/>
            <pc:sldMk cId="3853997843" sldId="2446"/>
            <ac:spMk id="7" creationId="{AAF90A41-84E2-DEC4-5E62-2EFDA7137C9F}"/>
          </ac:spMkLst>
        </pc:spChg>
        <pc:spChg chg="mod">
          <ac:chgData name="Ahmed Hassan" userId="47750a22-629f-416f-a96d-609d36c2ca96" providerId="ADAL" clId="{6FFA1465-99E5-AF4D-AFD4-0B57B356B353}" dt="2024-03-26T01:27:00.896" v="4995" actId="1038"/>
          <ac:spMkLst>
            <pc:docMk/>
            <pc:sldMk cId="3853997843" sldId="2446"/>
            <ac:spMk id="9" creationId="{A24754EB-A0A6-A893-97CC-E226863446A8}"/>
          </ac:spMkLst>
        </pc:spChg>
        <pc:spChg chg="add mod">
          <ac:chgData name="Ahmed Hassan" userId="47750a22-629f-416f-a96d-609d36c2ca96" providerId="ADAL" clId="{6FFA1465-99E5-AF4D-AFD4-0B57B356B353}" dt="2024-03-26T01:27:00.896" v="4995" actId="1038"/>
          <ac:spMkLst>
            <pc:docMk/>
            <pc:sldMk cId="3853997843" sldId="2446"/>
            <ac:spMk id="12" creationId="{5C1A3DCE-D78D-2258-599E-081FF4DB5150}"/>
          </ac:spMkLst>
        </pc:spChg>
        <pc:spChg chg="add mod">
          <ac:chgData name="Ahmed Hassan" userId="47750a22-629f-416f-a96d-609d36c2ca96" providerId="ADAL" clId="{6FFA1465-99E5-AF4D-AFD4-0B57B356B353}" dt="2024-03-26T01:27:00.896" v="4995" actId="1038"/>
          <ac:spMkLst>
            <pc:docMk/>
            <pc:sldMk cId="3853997843" sldId="2446"/>
            <ac:spMk id="13" creationId="{9AB6FB2C-6B77-6EFD-E544-EBC01A7BD7D9}"/>
          </ac:spMkLst>
        </pc:spChg>
        <pc:spChg chg="add mod">
          <ac:chgData name="Ahmed Hassan" userId="47750a22-629f-416f-a96d-609d36c2ca96" providerId="ADAL" clId="{6FFA1465-99E5-AF4D-AFD4-0B57B356B353}" dt="2024-03-26T01:27:00.896" v="4995" actId="1038"/>
          <ac:spMkLst>
            <pc:docMk/>
            <pc:sldMk cId="3853997843" sldId="2446"/>
            <ac:spMk id="14" creationId="{BD26A2D6-30DA-14D4-ACFE-6CD8E8576D80}"/>
          </ac:spMkLst>
        </pc:spChg>
        <pc:spChg chg="del">
          <ac:chgData name="Ahmed Hassan" userId="47750a22-629f-416f-a96d-609d36c2ca96" providerId="ADAL" clId="{6FFA1465-99E5-AF4D-AFD4-0B57B356B353}" dt="2024-03-26T01:25:24.773" v="4965" actId="478"/>
          <ac:spMkLst>
            <pc:docMk/>
            <pc:sldMk cId="3853997843" sldId="2446"/>
            <ac:spMk id="16" creationId="{1573441D-2568-F9DA-BA03-E449B885416D}"/>
          </ac:spMkLst>
        </pc:spChg>
        <pc:spChg chg="add mod">
          <ac:chgData name="Ahmed Hassan" userId="47750a22-629f-416f-a96d-609d36c2ca96" providerId="ADAL" clId="{6FFA1465-99E5-AF4D-AFD4-0B57B356B353}" dt="2024-03-26T01:27:05.548" v="4996" actId="14100"/>
          <ac:spMkLst>
            <pc:docMk/>
            <pc:sldMk cId="3853997843" sldId="2446"/>
            <ac:spMk id="18" creationId="{6A1755B5-EB7C-338A-679E-6CF62A4868F3}"/>
          </ac:spMkLst>
        </pc:spChg>
        <pc:spChg chg="add mod">
          <ac:chgData name="Ahmed Hassan" userId="47750a22-629f-416f-a96d-609d36c2ca96" providerId="ADAL" clId="{6FFA1465-99E5-AF4D-AFD4-0B57B356B353}" dt="2024-03-26T01:27:18.112" v="5009" actId="20577"/>
          <ac:spMkLst>
            <pc:docMk/>
            <pc:sldMk cId="3853997843" sldId="2446"/>
            <ac:spMk id="19" creationId="{F57582A5-8CDD-EF22-9C6E-690F1FADA94D}"/>
          </ac:spMkLst>
        </pc:spChg>
        <pc:picChg chg="add mod">
          <ac:chgData name="Ahmed Hassan" userId="47750a22-629f-416f-a96d-609d36c2ca96" providerId="ADAL" clId="{6FFA1465-99E5-AF4D-AFD4-0B57B356B353}" dt="2024-03-26T01:29:59.735" v="5012"/>
          <ac:picMkLst>
            <pc:docMk/>
            <pc:sldMk cId="3853997843" sldId="2446"/>
            <ac:picMk id="26" creationId="{6AC11443-7B62-ED96-0196-5836105B2AF0}"/>
          </ac:picMkLst>
        </pc:picChg>
        <pc:cxnChg chg="add mod">
          <ac:chgData name="Ahmed Hassan" userId="47750a22-629f-416f-a96d-609d36c2ca96" providerId="ADAL" clId="{6FFA1465-99E5-AF4D-AFD4-0B57B356B353}" dt="2024-03-26T01:27:00.896" v="4995" actId="1038"/>
          <ac:cxnSpMkLst>
            <pc:docMk/>
            <pc:sldMk cId="3853997843" sldId="2446"/>
            <ac:cxnSpMk id="15" creationId="{F0721751-EAC1-A13C-309B-0840B88BE93D}"/>
          </ac:cxnSpMkLst>
        </pc:cxnChg>
        <pc:cxnChg chg="add mod">
          <ac:chgData name="Ahmed Hassan" userId="47750a22-629f-416f-a96d-609d36c2ca96" providerId="ADAL" clId="{6FFA1465-99E5-AF4D-AFD4-0B57B356B353}" dt="2024-03-26T01:27:00.896" v="4995" actId="1038"/>
          <ac:cxnSpMkLst>
            <pc:docMk/>
            <pc:sldMk cId="3853997843" sldId="2446"/>
            <ac:cxnSpMk id="17" creationId="{94F76B1D-B3E0-4994-ABA9-41D6E9AFDC5E}"/>
          </ac:cxnSpMkLst>
        </pc:cxnChg>
        <pc:cxnChg chg="mod">
          <ac:chgData name="Ahmed Hassan" userId="47750a22-629f-416f-a96d-609d36c2ca96" providerId="ADAL" clId="{6FFA1465-99E5-AF4D-AFD4-0B57B356B353}" dt="2024-03-26T01:27:00.896" v="4995" actId="1038"/>
          <ac:cxnSpMkLst>
            <pc:docMk/>
            <pc:sldMk cId="3853997843" sldId="2446"/>
            <ac:cxnSpMk id="28" creationId="{2D07495B-DCFF-3DCA-F23D-499A8B86B488}"/>
          </ac:cxnSpMkLst>
        </pc:cxnChg>
        <pc:cxnChg chg="mod">
          <ac:chgData name="Ahmed Hassan" userId="47750a22-629f-416f-a96d-609d36c2ca96" providerId="ADAL" clId="{6FFA1465-99E5-AF4D-AFD4-0B57B356B353}" dt="2024-03-26T01:27:00.896" v="4995" actId="1038"/>
          <ac:cxnSpMkLst>
            <pc:docMk/>
            <pc:sldMk cId="3853997843" sldId="2446"/>
            <ac:cxnSpMk id="30" creationId="{E7B854CE-2281-C738-3072-50499B97FBA4}"/>
          </ac:cxnSpMkLst>
        </pc:cxnChg>
      </pc:sldChg>
      <pc:sldChg chg="addSp delSp modSp add mod">
        <pc:chgData name="Ahmed Hassan" userId="47750a22-629f-416f-a96d-609d36c2ca96" providerId="ADAL" clId="{6FFA1465-99E5-AF4D-AFD4-0B57B356B353}" dt="2024-03-26T09:16:11.365" v="8423"/>
        <pc:sldMkLst>
          <pc:docMk/>
          <pc:sldMk cId="2641995594" sldId="2447"/>
        </pc:sldMkLst>
        <pc:spChg chg="mod">
          <ac:chgData name="Ahmed Hassan" userId="47750a22-629f-416f-a96d-609d36c2ca96" providerId="ADAL" clId="{6FFA1465-99E5-AF4D-AFD4-0B57B356B353}" dt="2024-03-26T02:18:05.072" v="5804" actId="1076"/>
          <ac:spMkLst>
            <pc:docMk/>
            <pc:sldMk cId="2641995594" sldId="2447"/>
            <ac:spMk id="2" creationId="{DF46D13B-2C2A-9AFB-673D-AD75F497C1C6}"/>
          </ac:spMkLst>
        </pc:spChg>
        <pc:spChg chg="del">
          <ac:chgData name="Ahmed Hassan" userId="47750a22-629f-416f-a96d-609d36c2ca96" providerId="ADAL" clId="{6FFA1465-99E5-AF4D-AFD4-0B57B356B353}" dt="2024-03-26T02:06:14.218" v="5547" actId="478"/>
          <ac:spMkLst>
            <pc:docMk/>
            <pc:sldMk cId="2641995594" sldId="2447"/>
            <ac:spMk id="3" creationId="{708C02D1-03B3-377C-565F-C1B9AC6FF069}"/>
          </ac:spMkLst>
        </pc:spChg>
        <pc:spChg chg="add del mod">
          <ac:chgData name="Ahmed Hassan" userId="47750a22-629f-416f-a96d-609d36c2ca96" providerId="ADAL" clId="{6FFA1465-99E5-AF4D-AFD4-0B57B356B353}" dt="2024-03-26T02:06:23.636" v="5548" actId="1032"/>
          <ac:spMkLst>
            <pc:docMk/>
            <pc:sldMk cId="2641995594" sldId="2447"/>
            <ac:spMk id="7" creationId="{1C75E6C0-008C-5968-CDE2-53A78B5ED6AD}"/>
          </ac:spMkLst>
        </pc:spChg>
        <pc:spChg chg="add del mod">
          <ac:chgData name="Ahmed Hassan" userId="47750a22-629f-416f-a96d-609d36c2ca96" providerId="ADAL" clId="{6FFA1465-99E5-AF4D-AFD4-0B57B356B353}" dt="2024-03-26T02:10:03.231" v="5617" actId="3680"/>
          <ac:spMkLst>
            <pc:docMk/>
            <pc:sldMk cId="2641995594" sldId="2447"/>
            <ac:spMk id="10" creationId="{36C0306D-10D3-EFAF-6CBA-4BE0E5386EF6}"/>
          </ac:spMkLst>
        </pc:spChg>
        <pc:spChg chg="add del">
          <ac:chgData name="Ahmed Hassan" userId="47750a22-629f-416f-a96d-609d36c2ca96" providerId="ADAL" clId="{6FFA1465-99E5-AF4D-AFD4-0B57B356B353}" dt="2024-03-26T02:10:47.827" v="5658" actId="22"/>
          <ac:spMkLst>
            <pc:docMk/>
            <pc:sldMk cId="2641995594" sldId="2447"/>
            <ac:spMk id="13" creationId="{5225BF54-4E00-2205-BECC-0A318920770A}"/>
          </ac:spMkLst>
        </pc:spChg>
        <pc:graphicFrameChg chg="add del mod modGraphic">
          <ac:chgData name="Ahmed Hassan" userId="47750a22-629f-416f-a96d-609d36c2ca96" providerId="ADAL" clId="{6FFA1465-99E5-AF4D-AFD4-0B57B356B353}" dt="2024-03-26T02:09:55.980" v="5616" actId="478"/>
          <ac:graphicFrameMkLst>
            <pc:docMk/>
            <pc:sldMk cId="2641995594" sldId="2447"/>
            <ac:graphicFrameMk id="8" creationId="{485CF925-1A34-46A8-BF5C-AFE421623C2C}"/>
          </ac:graphicFrameMkLst>
        </pc:graphicFrameChg>
        <pc:graphicFrameChg chg="add mod ord modGraphic">
          <ac:chgData name="Ahmed Hassan" userId="47750a22-629f-416f-a96d-609d36c2ca96" providerId="ADAL" clId="{6FFA1465-99E5-AF4D-AFD4-0B57B356B353}" dt="2024-03-26T02:32:41.717" v="6277" actId="20577"/>
          <ac:graphicFrameMkLst>
            <pc:docMk/>
            <pc:sldMk cId="2641995594" sldId="2447"/>
            <ac:graphicFrameMk id="11" creationId="{B5734DC5-7C5E-F060-1248-9B755A6F0D00}"/>
          </ac:graphicFrameMkLst>
        </pc:graphicFrameChg>
        <pc:picChg chg="add del mod">
          <ac:chgData name="Ahmed Hassan" userId="47750a22-629f-416f-a96d-609d36c2ca96" providerId="ADAL" clId="{6FFA1465-99E5-AF4D-AFD4-0B57B356B353}" dt="2024-03-26T02:18:30.792" v="5809" actId="478"/>
          <ac:picMkLst>
            <pc:docMk/>
            <pc:sldMk cId="2641995594" sldId="2447"/>
            <ac:picMk id="15" creationId="{12172D96-735F-3948-E439-90BECD8E6B3D}"/>
          </ac:picMkLst>
        </pc:picChg>
        <pc:picChg chg="add mod">
          <ac:chgData name="Ahmed Hassan" userId="47750a22-629f-416f-a96d-609d36c2ca96" providerId="ADAL" clId="{6FFA1465-99E5-AF4D-AFD4-0B57B356B353}" dt="2024-03-26T09:16:11.365" v="8423"/>
          <ac:picMkLst>
            <pc:docMk/>
            <pc:sldMk cId="2641995594" sldId="2447"/>
            <ac:picMk id="15" creationId="{28B5DA72-8893-8F47-6380-46E2B6EDC75B}"/>
          </ac:picMkLst>
        </pc:picChg>
      </pc:sldChg>
      <pc:sldChg chg="addSp delSp modSp add mod">
        <pc:chgData name="Ahmed Hassan" userId="47750a22-629f-416f-a96d-609d36c2ca96" providerId="ADAL" clId="{6FFA1465-99E5-AF4D-AFD4-0B57B356B353}" dt="2024-03-26T09:10:07.582" v="8422"/>
        <pc:sldMkLst>
          <pc:docMk/>
          <pc:sldMk cId="2244115987" sldId="2448"/>
        </pc:sldMkLst>
        <pc:spChg chg="mod">
          <ac:chgData name="Ahmed Hassan" userId="47750a22-629f-416f-a96d-609d36c2ca96" providerId="ADAL" clId="{6FFA1465-99E5-AF4D-AFD4-0B57B356B353}" dt="2024-03-26T02:08:15.599" v="5590" actId="20577"/>
          <ac:spMkLst>
            <pc:docMk/>
            <pc:sldMk cId="2244115987" sldId="2448"/>
            <ac:spMk id="2" creationId="{DF46D13B-2C2A-9AFB-673D-AD75F497C1C6}"/>
          </ac:spMkLst>
        </pc:spChg>
        <pc:spChg chg="mod">
          <ac:chgData name="Ahmed Hassan" userId="47750a22-629f-416f-a96d-609d36c2ca96" providerId="ADAL" clId="{6FFA1465-99E5-AF4D-AFD4-0B57B356B353}" dt="2024-03-26T02:32:13.173" v="6276" actId="20577"/>
          <ac:spMkLst>
            <pc:docMk/>
            <pc:sldMk cId="2244115987" sldId="2448"/>
            <ac:spMk id="3" creationId="{708C02D1-03B3-377C-565F-C1B9AC6FF069}"/>
          </ac:spMkLst>
        </pc:spChg>
        <pc:graphicFrameChg chg="add del mod modGraphic">
          <ac:chgData name="Ahmed Hassan" userId="47750a22-629f-416f-a96d-609d36c2ca96" providerId="ADAL" clId="{6FFA1465-99E5-AF4D-AFD4-0B57B356B353}" dt="2024-03-26T02:21:40.992" v="5994" actId="478"/>
          <ac:graphicFrameMkLst>
            <pc:docMk/>
            <pc:sldMk cId="2244115987" sldId="2448"/>
            <ac:graphicFrameMk id="6" creationId="{9D4358D1-CCEC-FA04-00D6-C41119EC5C4C}"/>
          </ac:graphicFrameMkLst>
        </pc:graphicFrameChg>
        <pc:picChg chg="add mod">
          <ac:chgData name="Ahmed Hassan" userId="47750a22-629f-416f-a96d-609d36c2ca96" providerId="ADAL" clId="{6FFA1465-99E5-AF4D-AFD4-0B57B356B353}" dt="2024-03-26T09:10:07.582" v="8422"/>
          <ac:picMkLst>
            <pc:docMk/>
            <pc:sldMk cId="2244115987" sldId="2448"/>
            <ac:picMk id="15" creationId="{F4EBFB72-1D90-F5D9-DE67-9028CE590F58}"/>
          </ac:picMkLst>
        </pc:picChg>
      </pc:sldChg>
      <pc:sldChg chg="addSp delSp modSp add mod">
        <pc:chgData name="Ahmed Hassan" userId="47750a22-629f-416f-a96d-609d36c2ca96" providerId="ADAL" clId="{6FFA1465-99E5-AF4D-AFD4-0B57B356B353}" dt="2024-03-26T09:18:00.581" v="8428" actId="20577"/>
        <pc:sldMkLst>
          <pc:docMk/>
          <pc:sldMk cId="2436931159" sldId="2449"/>
        </pc:sldMkLst>
        <pc:spChg chg="mod">
          <ac:chgData name="Ahmed Hassan" userId="47750a22-629f-416f-a96d-609d36c2ca96" providerId="ADAL" clId="{6FFA1465-99E5-AF4D-AFD4-0B57B356B353}" dt="2024-03-26T02:33:46.308" v="6286" actId="20577"/>
          <ac:spMkLst>
            <pc:docMk/>
            <pc:sldMk cId="2436931159" sldId="2449"/>
            <ac:spMk id="2" creationId="{DF46D13B-2C2A-9AFB-673D-AD75F497C1C6}"/>
          </ac:spMkLst>
        </pc:spChg>
        <pc:spChg chg="del mod">
          <ac:chgData name="Ahmed Hassan" userId="47750a22-629f-416f-a96d-609d36c2ca96" providerId="ADAL" clId="{6FFA1465-99E5-AF4D-AFD4-0B57B356B353}" dt="2024-03-26T02:33:53.241" v="6288" actId="3680"/>
          <ac:spMkLst>
            <pc:docMk/>
            <pc:sldMk cId="2436931159" sldId="2449"/>
            <ac:spMk id="3" creationId="{708C02D1-03B3-377C-565F-C1B9AC6FF069}"/>
          </ac:spMkLst>
        </pc:spChg>
        <pc:spChg chg="add mod">
          <ac:chgData name="Ahmed Hassan" userId="47750a22-629f-416f-a96d-609d36c2ca96" providerId="ADAL" clId="{6FFA1465-99E5-AF4D-AFD4-0B57B356B353}" dt="2024-03-26T02:36:59.422" v="6459" actId="20577"/>
          <ac:spMkLst>
            <pc:docMk/>
            <pc:sldMk cId="2436931159" sldId="2449"/>
            <ac:spMk id="9" creationId="{F6EAC994-10FE-A9C3-A4E0-DD7EA4744E87}"/>
          </ac:spMkLst>
        </pc:spChg>
        <pc:spChg chg="add mod">
          <ac:chgData name="Ahmed Hassan" userId="47750a22-629f-416f-a96d-609d36c2ca96" providerId="ADAL" clId="{6FFA1465-99E5-AF4D-AFD4-0B57B356B353}" dt="2024-03-26T02:37:18.457" v="6464" actId="20577"/>
          <ac:spMkLst>
            <pc:docMk/>
            <pc:sldMk cId="2436931159" sldId="2449"/>
            <ac:spMk id="10" creationId="{2C8B1968-5EA3-8FAA-84D7-0D386E3E2FC2}"/>
          </ac:spMkLst>
        </pc:spChg>
        <pc:spChg chg="add mod">
          <ac:chgData name="Ahmed Hassan" userId="47750a22-629f-416f-a96d-609d36c2ca96" providerId="ADAL" clId="{6FFA1465-99E5-AF4D-AFD4-0B57B356B353}" dt="2024-03-26T02:37:25.148" v="6467" actId="1076"/>
          <ac:spMkLst>
            <pc:docMk/>
            <pc:sldMk cId="2436931159" sldId="2449"/>
            <ac:spMk id="11" creationId="{B3826873-E730-7F0F-9798-07C7FDFB05EB}"/>
          </ac:spMkLst>
        </pc:spChg>
        <pc:graphicFrameChg chg="add mod ord modGraphic">
          <ac:chgData name="Ahmed Hassan" userId="47750a22-629f-416f-a96d-609d36c2ca96" providerId="ADAL" clId="{6FFA1465-99E5-AF4D-AFD4-0B57B356B353}" dt="2024-03-26T02:36:13.625" v="6443" actId="2165"/>
          <ac:graphicFrameMkLst>
            <pc:docMk/>
            <pc:sldMk cId="2436931159" sldId="2449"/>
            <ac:graphicFrameMk id="6" creationId="{AF23CB81-BF5E-F529-7A20-BB410AFE6285}"/>
          </ac:graphicFrameMkLst>
        </pc:graphicFrameChg>
        <pc:graphicFrameChg chg="add mod modGraphic">
          <ac:chgData name="Ahmed Hassan" userId="47750a22-629f-416f-a96d-609d36c2ca96" providerId="ADAL" clId="{6FFA1465-99E5-AF4D-AFD4-0B57B356B353}" dt="2024-03-26T09:17:58.199" v="8426" actId="20577"/>
          <ac:graphicFrameMkLst>
            <pc:docMk/>
            <pc:sldMk cId="2436931159" sldId="2449"/>
            <ac:graphicFrameMk id="7" creationId="{FD401B98-C061-2603-3233-A52CD473DC0E}"/>
          </ac:graphicFrameMkLst>
        </pc:graphicFrameChg>
        <pc:graphicFrameChg chg="add mod modGraphic">
          <ac:chgData name="Ahmed Hassan" userId="47750a22-629f-416f-a96d-609d36c2ca96" providerId="ADAL" clId="{6FFA1465-99E5-AF4D-AFD4-0B57B356B353}" dt="2024-03-26T09:18:00.581" v="8428" actId="20577"/>
          <ac:graphicFrameMkLst>
            <pc:docMk/>
            <pc:sldMk cId="2436931159" sldId="2449"/>
            <ac:graphicFrameMk id="8" creationId="{F354D07E-D50E-6C18-AFFD-D1A141D133CE}"/>
          </ac:graphicFrameMkLst>
        </pc:graphicFrameChg>
        <pc:picChg chg="add mod">
          <ac:chgData name="Ahmed Hassan" userId="47750a22-629f-416f-a96d-609d36c2ca96" providerId="ADAL" clId="{6FFA1465-99E5-AF4D-AFD4-0B57B356B353}" dt="2024-03-26T09:17:51.076" v="8424"/>
          <ac:picMkLst>
            <pc:docMk/>
            <pc:sldMk cId="2436931159" sldId="2449"/>
            <ac:picMk id="19" creationId="{57317329-F445-0C15-357B-77EA4D88FA5F}"/>
          </ac:picMkLst>
        </pc:picChg>
      </pc:sldChg>
      <pc:sldChg chg="addSp delSp modSp add mod modTransition modAnim">
        <pc:chgData name="Ahmed Hassan" userId="47750a22-629f-416f-a96d-609d36c2ca96" providerId="ADAL" clId="{6FFA1465-99E5-AF4D-AFD4-0B57B356B353}" dt="2024-03-26T09:19:59.824" v="8431"/>
        <pc:sldMkLst>
          <pc:docMk/>
          <pc:sldMk cId="1725565719" sldId="2450"/>
        </pc:sldMkLst>
        <pc:spChg chg="mod">
          <ac:chgData name="Ahmed Hassan" userId="47750a22-629f-416f-a96d-609d36c2ca96" providerId="ADAL" clId="{6FFA1465-99E5-AF4D-AFD4-0B57B356B353}" dt="2024-03-26T02:38:27.216" v="6515" actId="20577"/>
          <ac:spMkLst>
            <pc:docMk/>
            <pc:sldMk cId="1725565719" sldId="2450"/>
            <ac:spMk id="2" creationId="{DF46D13B-2C2A-9AFB-673D-AD75F497C1C6}"/>
          </ac:spMkLst>
        </pc:spChg>
        <pc:spChg chg="del">
          <ac:chgData name="Ahmed Hassan" userId="47750a22-629f-416f-a96d-609d36c2ca96" providerId="ADAL" clId="{6FFA1465-99E5-AF4D-AFD4-0B57B356B353}" dt="2024-03-26T02:38:24.432" v="6511" actId="478"/>
          <ac:spMkLst>
            <pc:docMk/>
            <pc:sldMk cId="1725565719" sldId="2450"/>
            <ac:spMk id="9" creationId="{F6EAC994-10FE-A9C3-A4E0-DD7EA4744E87}"/>
          </ac:spMkLst>
        </pc:spChg>
        <pc:spChg chg="del">
          <ac:chgData name="Ahmed Hassan" userId="47750a22-629f-416f-a96d-609d36c2ca96" providerId="ADAL" clId="{6FFA1465-99E5-AF4D-AFD4-0B57B356B353}" dt="2024-03-26T02:38:19.905" v="6510" actId="478"/>
          <ac:spMkLst>
            <pc:docMk/>
            <pc:sldMk cId="1725565719" sldId="2450"/>
            <ac:spMk id="10" creationId="{2C8B1968-5EA3-8FAA-84D7-0D386E3E2FC2}"/>
          </ac:spMkLst>
        </pc:spChg>
        <pc:spChg chg="del">
          <ac:chgData name="Ahmed Hassan" userId="47750a22-629f-416f-a96d-609d36c2ca96" providerId="ADAL" clId="{6FFA1465-99E5-AF4D-AFD4-0B57B356B353}" dt="2024-03-26T02:38:19.905" v="6510" actId="478"/>
          <ac:spMkLst>
            <pc:docMk/>
            <pc:sldMk cId="1725565719" sldId="2450"/>
            <ac:spMk id="11" creationId="{B3826873-E730-7F0F-9798-07C7FDFB05EB}"/>
          </ac:spMkLst>
        </pc:spChg>
        <pc:spChg chg="add mod">
          <ac:chgData name="Ahmed Hassan" userId="47750a22-629f-416f-a96d-609d36c2ca96" providerId="ADAL" clId="{6FFA1465-99E5-AF4D-AFD4-0B57B356B353}" dt="2024-03-26T02:40:33.736" v="6758" actId="20577"/>
          <ac:spMkLst>
            <pc:docMk/>
            <pc:sldMk cId="1725565719" sldId="2450"/>
            <ac:spMk id="12" creationId="{6266F2D4-51B6-AADB-C7E0-40EBC85F08EC}"/>
          </ac:spMkLst>
        </pc:spChg>
        <pc:graphicFrameChg chg="del">
          <ac:chgData name="Ahmed Hassan" userId="47750a22-629f-416f-a96d-609d36c2ca96" providerId="ADAL" clId="{6FFA1465-99E5-AF4D-AFD4-0B57B356B353}" dt="2024-03-26T02:38:19.905" v="6510" actId="478"/>
          <ac:graphicFrameMkLst>
            <pc:docMk/>
            <pc:sldMk cId="1725565719" sldId="2450"/>
            <ac:graphicFrameMk id="6" creationId="{AF23CB81-BF5E-F529-7A20-BB410AFE6285}"/>
          </ac:graphicFrameMkLst>
        </pc:graphicFrameChg>
        <pc:graphicFrameChg chg="del">
          <ac:chgData name="Ahmed Hassan" userId="47750a22-629f-416f-a96d-609d36c2ca96" providerId="ADAL" clId="{6FFA1465-99E5-AF4D-AFD4-0B57B356B353}" dt="2024-03-26T02:38:19.905" v="6510" actId="478"/>
          <ac:graphicFrameMkLst>
            <pc:docMk/>
            <pc:sldMk cId="1725565719" sldId="2450"/>
            <ac:graphicFrameMk id="7" creationId="{FD401B98-C061-2603-3233-A52CD473DC0E}"/>
          </ac:graphicFrameMkLst>
        </pc:graphicFrameChg>
        <pc:graphicFrameChg chg="del">
          <ac:chgData name="Ahmed Hassan" userId="47750a22-629f-416f-a96d-609d36c2ca96" providerId="ADAL" clId="{6FFA1465-99E5-AF4D-AFD4-0B57B356B353}" dt="2024-03-26T02:38:19.905" v="6510" actId="478"/>
          <ac:graphicFrameMkLst>
            <pc:docMk/>
            <pc:sldMk cId="1725565719" sldId="2450"/>
            <ac:graphicFrameMk id="8" creationId="{F354D07E-D50E-6C18-AFFD-D1A141D133CE}"/>
          </ac:graphicFrameMkLst>
        </pc:graphicFrameChg>
        <pc:graphicFrameChg chg="add mod">
          <ac:chgData name="Ahmed Hassan" userId="47750a22-629f-416f-a96d-609d36c2ca96" providerId="ADAL" clId="{6FFA1465-99E5-AF4D-AFD4-0B57B356B353}" dt="2024-03-26T02:40:28.891" v="6753" actId="20577"/>
          <ac:graphicFrameMkLst>
            <pc:docMk/>
            <pc:sldMk cId="1725565719" sldId="2450"/>
            <ac:graphicFrameMk id="13" creationId="{2B96A151-EC85-7677-8E59-59C16E88AEB8}"/>
          </ac:graphicFrameMkLst>
        </pc:graphicFrameChg>
        <pc:picChg chg="add del mod">
          <ac:chgData name="Ahmed Hassan" userId="47750a22-629f-416f-a96d-609d36c2ca96" providerId="ADAL" clId="{6FFA1465-99E5-AF4D-AFD4-0B57B356B353}" dt="2024-03-26T09:18:30.699" v="8430"/>
          <ac:picMkLst>
            <pc:docMk/>
            <pc:sldMk cId="1725565719" sldId="2450"/>
            <ac:picMk id="15" creationId="{5BA68250-15C1-4C3B-F7C0-A77060BB3C9D}"/>
          </ac:picMkLst>
        </pc:picChg>
        <pc:picChg chg="add mod">
          <ac:chgData name="Ahmed Hassan" userId="47750a22-629f-416f-a96d-609d36c2ca96" providerId="ADAL" clId="{6FFA1465-99E5-AF4D-AFD4-0B57B356B353}" dt="2024-03-26T09:19:59.824" v="8431"/>
          <ac:picMkLst>
            <pc:docMk/>
            <pc:sldMk cId="1725565719" sldId="2450"/>
            <ac:picMk id="19" creationId="{3FD1DADD-6F77-C22F-23D1-80F6B63E621A}"/>
          </ac:picMkLst>
        </pc:picChg>
      </pc:sldChg>
      <pc:sldChg chg="addSp delSp modSp add mod">
        <pc:chgData name="Ahmed Hassan" userId="47750a22-629f-416f-a96d-609d36c2ca96" providerId="ADAL" clId="{6FFA1465-99E5-AF4D-AFD4-0B57B356B353}" dt="2024-03-26T09:25:33.384" v="8433"/>
        <pc:sldMkLst>
          <pc:docMk/>
          <pc:sldMk cId="2990269289" sldId="2451"/>
        </pc:sldMkLst>
        <pc:spChg chg="mod">
          <ac:chgData name="Ahmed Hassan" userId="47750a22-629f-416f-a96d-609d36c2ca96" providerId="ADAL" clId="{6FFA1465-99E5-AF4D-AFD4-0B57B356B353}" dt="2024-03-26T02:46:54.450" v="7018" actId="20577"/>
          <ac:spMkLst>
            <pc:docMk/>
            <pc:sldMk cId="2990269289" sldId="2451"/>
            <ac:spMk id="2" creationId="{DF46D13B-2C2A-9AFB-673D-AD75F497C1C6}"/>
          </ac:spMkLst>
        </pc:spChg>
        <pc:spChg chg="mod">
          <ac:chgData name="Ahmed Hassan" userId="47750a22-629f-416f-a96d-609d36c2ca96" providerId="ADAL" clId="{6FFA1465-99E5-AF4D-AFD4-0B57B356B353}" dt="2024-03-26T02:46:48.922" v="7009" actId="20577"/>
          <ac:spMkLst>
            <pc:docMk/>
            <pc:sldMk cId="2990269289" sldId="2451"/>
            <ac:spMk id="3" creationId="{708C02D1-03B3-377C-565F-C1B9AC6FF069}"/>
          </ac:spMkLst>
        </pc:spChg>
        <pc:picChg chg="del">
          <ac:chgData name="Ahmed Hassan" userId="47750a22-629f-416f-a96d-609d36c2ca96" providerId="ADAL" clId="{6FFA1465-99E5-AF4D-AFD4-0B57B356B353}" dt="2024-03-26T02:46:44.998" v="7008" actId="478"/>
          <ac:picMkLst>
            <pc:docMk/>
            <pc:sldMk cId="2990269289" sldId="2451"/>
            <ac:picMk id="6" creationId="{03468AF5-8398-CC5C-E61D-9DE272EAE560}"/>
          </ac:picMkLst>
        </pc:picChg>
        <pc:picChg chg="add mod">
          <ac:chgData name="Ahmed Hassan" userId="47750a22-629f-416f-a96d-609d36c2ca96" providerId="ADAL" clId="{6FFA1465-99E5-AF4D-AFD4-0B57B356B353}" dt="2024-03-26T02:49:40.870" v="7028" actId="1076"/>
          <ac:picMkLst>
            <pc:docMk/>
            <pc:sldMk cId="2990269289" sldId="2451"/>
            <ac:picMk id="7" creationId="{48BE2373-C574-40B0-7717-72C34A9CCC3F}"/>
          </ac:picMkLst>
        </pc:picChg>
        <pc:picChg chg="add mod">
          <ac:chgData name="Ahmed Hassan" userId="47750a22-629f-416f-a96d-609d36c2ca96" providerId="ADAL" clId="{6FFA1465-99E5-AF4D-AFD4-0B57B356B353}" dt="2024-03-26T09:25:33.384" v="8433"/>
          <ac:picMkLst>
            <pc:docMk/>
            <pc:sldMk cId="2990269289" sldId="2451"/>
            <ac:picMk id="12" creationId="{C0A442F3-E767-B724-F32A-939D1E3602D6}"/>
          </ac:picMkLst>
        </pc:picChg>
      </pc:sldChg>
      <pc:sldChg chg="addSp delSp modSp add mod">
        <pc:chgData name="Ahmed Hassan" userId="47750a22-629f-416f-a96d-609d36c2ca96" providerId="ADAL" clId="{6FFA1465-99E5-AF4D-AFD4-0B57B356B353}" dt="2024-03-26T09:30:38.561" v="8434"/>
        <pc:sldMkLst>
          <pc:docMk/>
          <pc:sldMk cId="3577513025" sldId="2452"/>
        </pc:sldMkLst>
        <pc:spChg chg="mod">
          <ac:chgData name="Ahmed Hassan" userId="47750a22-629f-416f-a96d-609d36c2ca96" providerId="ADAL" clId="{6FFA1465-99E5-AF4D-AFD4-0B57B356B353}" dt="2024-03-26T02:50:13.178" v="7054" actId="20577"/>
          <ac:spMkLst>
            <pc:docMk/>
            <pc:sldMk cId="3577513025" sldId="2452"/>
            <ac:spMk id="2" creationId="{DF46D13B-2C2A-9AFB-673D-AD75F497C1C6}"/>
          </ac:spMkLst>
        </pc:spChg>
        <pc:spChg chg="mod">
          <ac:chgData name="Ahmed Hassan" userId="47750a22-629f-416f-a96d-609d36c2ca96" providerId="ADAL" clId="{6FFA1465-99E5-AF4D-AFD4-0B57B356B353}" dt="2024-03-26T02:52:45.588" v="7170" actId="1076"/>
          <ac:spMkLst>
            <pc:docMk/>
            <pc:sldMk cId="3577513025" sldId="2452"/>
            <ac:spMk id="3" creationId="{708C02D1-03B3-377C-565F-C1B9AC6FF069}"/>
          </ac:spMkLst>
        </pc:spChg>
        <pc:spChg chg="add mod">
          <ac:chgData name="Ahmed Hassan" userId="47750a22-629f-416f-a96d-609d36c2ca96" providerId="ADAL" clId="{6FFA1465-99E5-AF4D-AFD4-0B57B356B353}" dt="2024-03-26T02:52:55.064" v="7181" actId="1038"/>
          <ac:spMkLst>
            <pc:docMk/>
            <pc:sldMk cId="3577513025" sldId="2452"/>
            <ac:spMk id="8" creationId="{4210032B-D0B4-EDC4-B6BC-686664199C0F}"/>
          </ac:spMkLst>
        </pc:spChg>
        <pc:spChg chg="add mod">
          <ac:chgData name="Ahmed Hassan" userId="47750a22-629f-416f-a96d-609d36c2ca96" providerId="ADAL" clId="{6FFA1465-99E5-AF4D-AFD4-0B57B356B353}" dt="2024-03-26T02:53:06.437" v="7183" actId="1076"/>
          <ac:spMkLst>
            <pc:docMk/>
            <pc:sldMk cId="3577513025" sldId="2452"/>
            <ac:spMk id="9" creationId="{E0854CD2-1E0E-5F51-18E5-BAB0184B493E}"/>
          </ac:spMkLst>
        </pc:spChg>
        <pc:spChg chg="add mod">
          <ac:chgData name="Ahmed Hassan" userId="47750a22-629f-416f-a96d-609d36c2ca96" providerId="ADAL" clId="{6FFA1465-99E5-AF4D-AFD4-0B57B356B353}" dt="2024-03-26T02:52:55.064" v="7181" actId="1038"/>
          <ac:spMkLst>
            <pc:docMk/>
            <pc:sldMk cId="3577513025" sldId="2452"/>
            <ac:spMk id="10" creationId="{75948DD9-1A28-D20F-F34C-FB360EE24A00}"/>
          </ac:spMkLst>
        </pc:spChg>
        <pc:spChg chg="add mod">
          <ac:chgData name="Ahmed Hassan" userId="47750a22-629f-416f-a96d-609d36c2ca96" providerId="ADAL" clId="{6FFA1465-99E5-AF4D-AFD4-0B57B356B353}" dt="2024-03-26T02:52:55.064" v="7181" actId="1038"/>
          <ac:spMkLst>
            <pc:docMk/>
            <pc:sldMk cId="3577513025" sldId="2452"/>
            <ac:spMk id="11" creationId="{48FA89AF-2708-5F6A-D9F1-90FACA616A81}"/>
          </ac:spMkLst>
        </pc:spChg>
        <pc:spChg chg="add mod">
          <ac:chgData name="Ahmed Hassan" userId="47750a22-629f-416f-a96d-609d36c2ca96" providerId="ADAL" clId="{6FFA1465-99E5-AF4D-AFD4-0B57B356B353}" dt="2024-03-26T02:52:55.064" v="7181" actId="1038"/>
          <ac:spMkLst>
            <pc:docMk/>
            <pc:sldMk cId="3577513025" sldId="2452"/>
            <ac:spMk id="12" creationId="{D9031D83-15FE-4965-03AE-72010A1DDFEE}"/>
          </ac:spMkLst>
        </pc:spChg>
        <pc:spChg chg="add mod">
          <ac:chgData name="Ahmed Hassan" userId="47750a22-629f-416f-a96d-609d36c2ca96" providerId="ADAL" clId="{6FFA1465-99E5-AF4D-AFD4-0B57B356B353}" dt="2024-03-26T02:52:55.064" v="7181" actId="1038"/>
          <ac:spMkLst>
            <pc:docMk/>
            <pc:sldMk cId="3577513025" sldId="2452"/>
            <ac:spMk id="13" creationId="{7E8AC2F2-22EA-9D2D-61B1-423D9049D925}"/>
          </ac:spMkLst>
        </pc:spChg>
        <pc:graphicFrameChg chg="add mod">
          <ac:chgData name="Ahmed Hassan" userId="47750a22-629f-416f-a96d-609d36c2ca96" providerId="ADAL" clId="{6FFA1465-99E5-AF4D-AFD4-0B57B356B353}" dt="2024-03-26T02:52:55.064" v="7181" actId="1038"/>
          <ac:graphicFrameMkLst>
            <pc:docMk/>
            <pc:sldMk cId="3577513025" sldId="2452"/>
            <ac:graphicFrameMk id="7" creationId="{56217D6B-4345-678F-72BA-2AC45696B4B6}"/>
          </ac:graphicFrameMkLst>
        </pc:graphicFrameChg>
        <pc:picChg chg="del">
          <ac:chgData name="Ahmed Hassan" userId="47750a22-629f-416f-a96d-609d36c2ca96" providerId="ADAL" clId="{6FFA1465-99E5-AF4D-AFD4-0B57B356B353}" dt="2024-03-26T02:51:13.859" v="7082" actId="478"/>
          <ac:picMkLst>
            <pc:docMk/>
            <pc:sldMk cId="3577513025" sldId="2452"/>
            <ac:picMk id="6" creationId="{03468AF5-8398-CC5C-E61D-9DE272EAE560}"/>
          </ac:picMkLst>
        </pc:picChg>
        <pc:picChg chg="add mod">
          <ac:chgData name="Ahmed Hassan" userId="47750a22-629f-416f-a96d-609d36c2ca96" providerId="ADAL" clId="{6FFA1465-99E5-AF4D-AFD4-0B57B356B353}" dt="2024-03-26T09:30:38.561" v="8434"/>
          <ac:picMkLst>
            <pc:docMk/>
            <pc:sldMk cId="3577513025" sldId="2452"/>
            <ac:picMk id="18" creationId="{4E6C6D00-D9F4-F3E1-16A5-D5B9356E5B7F}"/>
          </ac:picMkLst>
        </pc:picChg>
      </pc:sldChg>
      <pc:sldChg chg="addSp delSp modSp add mod delAnim">
        <pc:chgData name="Ahmed Hassan" userId="47750a22-629f-416f-a96d-609d36c2ca96" providerId="ADAL" clId="{6FFA1465-99E5-AF4D-AFD4-0B57B356B353}" dt="2024-03-26T09:30:38.561" v="8434"/>
        <pc:sldMkLst>
          <pc:docMk/>
          <pc:sldMk cId="3695637291" sldId="2453"/>
        </pc:sldMkLst>
        <pc:spChg chg="mod">
          <ac:chgData name="Ahmed Hassan" userId="47750a22-629f-416f-a96d-609d36c2ca96" providerId="ADAL" clId="{6FFA1465-99E5-AF4D-AFD4-0B57B356B353}" dt="2024-03-26T02:53:58.576" v="7211" actId="20577"/>
          <ac:spMkLst>
            <pc:docMk/>
            <pc:sldMk cId="3695637291" sldId="2453"/>
            <ac:spMk id="2" creationId="{DF46D13B-2C2A-9AFB-673D-AD75F497C1C6}"/>
          </ac:spMkLst>
        </pc:spChg>
        <pc:spChg chg="del">
          <ac:chgData name="Ahmed Hassan" userId="47750a22-629f-416f-a96d-609d36c2ca96" providerId="ADAL" clId="{6FFA1465-99E5-AF4D-AFD4-0B57B356B353}" dt="2024-03-26T02:54:56.376" v="7293" actId="478"/>
          <ac:spMkLst>
            <pc:docMk/>
            <pc:sldMk cId="3695637291" sldId="2453"/>
            <ac:spMk id="3" creationId="{3C8BAA94-F235-FF0D-D92D-4E9B2E2A1E6B}"/>
          </ac:spMkLst>
        </pc:spChg>
        <pc:spChg chg="mod">
          <ac:chgData name="Ahmed Hassan" userId="47750a22-629f-416f-a96d-609d36c2ca96" providerId="ADAL" clId="{6FFA1465-99E5-AF4D-AFD4-0B57B356B353}" dt="2024-03-26T03:00:51.780" v="7764" actId="1076"/>
          <ac:spMkLst>
            <pc:docMk/>
            <pc:sldMk cId="3695637291" sldId="2453"/>
            <ac:spMk id="6" creationId="{71F28ADD-DF55-7BFB-3CCB-4BC330E00635}"/>
          </ac:spMkLst>
        </pc:spChg>
        <pc:spChg chg="del">
          <ac:chgData name="Ahmed Hassan" userId="47750a22-629f-416f-a96d-609d36c2ca96" providerId="ADAL" clId="{6FFA1465-99E5-AF4D-AFD4-0B57B356B353}" dt="2024-03-26T02:54:56.376" v="7293" actId="478"/>
          <ac:spMkLst>
            <pc:docMk/>
            <pc:sldMk cId="3695637291" sldId="2453"/>
            <ac:spMk id="8" creationId="{3A520139-F4A6-91C6-9BA8-62FE4E18A039}"/>
          </ac:spMkLst>
        </pc:spChg>
        <pc:spChg chg="del">
          <ac:chgData name="Ahmed Hassan" userId="47750a22-629f-416f-a96d-609d36c2ca96" providerId="ADAL" clId="{6FFA1465-99E5-AF4D-AFD4-0B57B356B353}" dt="2024-03-26T02:54:56.376" v="7293" actId="478"/>
          <ac:spMkLst>
            <pc:docMk/>
            <pc:sldMk cId="3695637291" sldId="2453"/>
            <ac:spMk id="9" creationId="{78FE7D4E-701D-8CAC-1644-DBC39730B95B}"/>
          </ac:spMkLst>
        </pc:spChg>
        <pc:spChg chg="del">
          <ac:chgData name="Ahmed Hassan" userId="47750a22-629f-416f-a96d-609d36c2ca96" providerId="ADAL" clId="{6FFA1465-99E5-AF4D-AFD4-0B57B356B353}" dt="2024-03-26T02:54:56.376" v="7293" actId="478"/>
          <ac:spMkLst>
            <pc:docMk/>
            <pc:sldMk cId="3695637291" sldId="2453"/>
            <ac:spMk id="10" creationId="{AB3435BD-AF2C-C9A8-BB19-240BF0C09FA0}"/>
          </ac:spMkLst>
        </pc:spChg>
        <pc:spChg chg="add mod">
          <ac:chgData name="Ahmed Hassan" userId="47750a22-629f-416f-a96d-609d36c2ca96" providerId="ADAL" clId="{6FFA1465-99E5-AF4D-AFD4-0B57B356B353}" dt="2024-03-26T02:59:53.142" v="7615" actId="1076"/>
          <ac:spMkLst>
            <pc:docMk/>
            <pc:sldMk cId="3695637291" sldId="2453"/>
            <ac:spMk id="11" creationId="{6B971ED1-914F-6F0A-B566-304E4EAA83D4}"/>
          </ac:spMkLst>
        </pc:spChg>
        <pc:graphicFrameChg chg="add mod modGraphic">
          <ac:chgData name="Ahmed Hassan" userId="47750a22-629f-416f-a96d-609d36c2ca96" providerId="ADAL" clId="{6FFA1465-99E5-AF4D-AFD4-0B57B356B353}" dt="2024-03-26T02:59:02.581" v="7547" actId="20577"/>
          <ac:graphicFrameMkLst>
            <pc:docMk/>
            <pc:sldMk cId="3695637291" sldId="2453"/>
            <ac:graphicFrameMk id="7" creationId="{61A9FC40-6B4C-9142-2AFF-DD0A8189AC9C}"/>
          </ac:graphicFrameMkLst>
        </pc:graphicFrameChg>
        <pc:picChg chg="add mod">
          <ac:chgData name="Ahmed Hassan" userId="47750a22-629f-416f-a96d-609d36c2ca96" providerId="ADAL" clId="{6FFA1465-99E5-AF4D-AFD4-0B57B356B353}" dt="2024-03-26T09:30:38.561" v="8434"/>
          <ac:picMkLst>
            <pc:docMk/>
            <pc:sldMk cId="3695637291" sldId="2453"/>
            <ac:picMk id="10" creationId="{B79D7221-16CB-996E-23B4-EF7262CF7391}"/>
          </ac:picMkLst>
        </pc:picChg>
        <pc:picChg chg="del">
          <ac:chgData name="Ahmed Hassan" userId="47750a22-629f-416f-a96d-609d36c2ca96" providerId="ADAL" clId="{6FFA1465-99E5-AF4D-AFD4-0B57B356B353}" dt="2024-03-26T02:54:56.376" v="7293" actId="478"/>
          <ac:picMkLst>
            <pc:docMk/>
            <pc:sldMk cId="3695637291" sldId="2453"/>
            <ac:picMk id="16" creationId="{8FC4E27B-A768-F977-3D0F-A5AFD6EBCB43}"/>
          </ac:picMkLst>
        </pc:picChg>
      </pc:sldChg>
      <pc:sldChg chg="addSp modSp add mod">
        <pc:chgData name="Ahmed Hassan" userId="47750a22-629f-416f-a96d-609d36c2ca96" providerId="ADAL" clId="{6FFA1465-99E5-AF4D-AFD4-0B57B356B353}" dt="2024-03-26T08:52:33.066" v="8396"/>
        <pc:sldMkLst>
          <pc:docMk/>
          <pc:sldMk cId="1665632163" sldId="2454"/>
        </pc:sldMkLst>
        <pc:spChg chg="mod">
          <ac:chgData name="Ahmed Hassan" userId="47750a22-629f-416f-a96d-609d36c2ca96" providerId="ADAL" clId="{6FFA1465-99E5-AF4D-AFD4-0B57B356B353}" dt="2024-03-26T08:24:57.375" v="7844" actId="20577"/>
          <ac:spMkLst>
            <pc:docMk/>
            <pc:sldMk cId="1665632163" sldId="2454"/>
            <ac:spMk id="2" creationId="{DF46D13B-2C2A-9AFB-673D-AD75F497C1C6}"/>
          </ac:spMkLst>
        </pc:spChg>
        <pc:graphicFrameChg chg="mod modGraphic">
          <ac:chgData name="Ahmed Hassan" userId="47750a22-629f-416f-a96d-609d36c2ca96" providerId="ADAL" clId="{6FFA1465-99E5-AF4D-AFD4-0B57B356B353}" dt="2024-03-26T08:28:25.753" v="8043" actId="1076"/>
          <ac:graphicFrameMkLst>
            <pc:docMk/>
            <pc:sldMk cId="1665632163" sldId="2454"/>
            <ac:graphicFrameMk id="11" creationId="{B5734DC5-7C5E-F060-1248-9B755A6F0D00}"/>
          </ac:graphicFrameMkLst>
        </pc:graphicFrameChg>
        <pc:picChg chg="add mod">
          <ac:chgData name="Ahmed Hassan" userId="47750a22-629f-416f-a96d-609d36c2ca96" providerId="ADAL" clId="{6FFA1465-99E5-AF4D-AFD4-0B57B356B353}" dt="2024-03-26T08:52:33.066" v="8396"/>
          <ac:picMkLst>
            <pc:docMk/>
            <pc:sldMk cId="1665632163" sldId="2454"/>
            <ac:picMk id="7" creationId="{507EC430-FAD4-9F71-C251-E56D65CE4DAA}"/>
          </ac:picMkLst>
        </pc:picChg>
      </pc:sldChg>
      <pc:sldChg chg="addSp delSp modSp add mod modTransition modAnim">
        <pc:chgData name="Ahmed Hassan" userId="47750a22-629f-416f-a96d-609d36c2ca96" providerId="ADAL" clId="{6FFA1465-99E5-AF4D-AFD4-0B57B356B353}" dt="2024-03-26T09:01:05.853" v="8419"/>
        <pc:sldMkLst>
          <pc:docMk/>
          <pc:sldMk cId="2167435546" sldId="2455"/>
        </pc:sldMkLst>
        <pc:spChg chg="mod">
          <ac:chgData name="Ahmed Hassan" userId="47750a22-629f-416f-a96d-609d36c2ca96" providerId="ADAL" clId="{6FFA1465-99E5-AF4D-AFD4-0B57B356B353}" dt="2024-03-26T08:32:14.708" v="8065" actId="20577"/>
          <ac:spMkLst>
            <pc:docMk/>
            <pc:sldMk cId="2167435546" sldId="2455"/>
            <ac:spMk id="2" creationId="{DF46D13B-2C2A-9AFB-673D-AD75F497C1C6}"/>
          </ac:spMkLst>
        </pc:spChg>
        <pc:graphicFrameChg chg="mod modGraphic">
          <ac:chgData name="Ahmed Hassan" userId="47750a22-629f-416f-a96d-609d36c2ca96" providerId="ADAL" clId="{6FFA1465-99E5-AF4D-AFD4-0B57B356B353}" dt="2024-03-26T08:56:53.226" v="8417" actId="20577"/>
          <ac:graphicFrameMkLst>
            <pc:docMk/>
            <pc:sldMk cId="2167435546" sldId="2455"/>
            <ac:graphicFrameMk id="7" creationId="{898C3185-0A20-6367-3418-B079A4D3D108}"/>
          </ac:graphicFrameMkLst>
        </pc:graphicFrameChg>
        <pc:picChg chg="del">
          <ac:chgData name="Ahmed Hassan" userId="47750a22-629f-416f-a96d-609d36c2ca96" providerId="ADAL" clId="{6FFA1465-99E5-AF4D-AFD4-0B57B356B353}" dt="2024-03-26T08:52:42.726" v="8397"/>
          <ac:picMkLst>
            <pc:docMk/>
            <pc:sldMk cId="2167435546" sldId="2455"/>
            <ac:picMk id="14" creationId="{EC51C75E-9B59-8649-1F11-FCDCAA39EDA1}"/>
          </ac:picMkLst>
        </pc:picChg>
        <pc:picChg chg="add del mod">
          <ac:chgData name="Ahmed Hassan" userId="47750a22-629f-416f-a96d-609d36c2ca96" providerId="ADAL" clId="{6FFA1465-99E5-AF4D-AFD4-0B57B356B353}" dt="2024-03-26T08:56:30.933" v="8402"/>
          <ac:picMkLst>
            <pc:docMk/>
            <pc:sldMk cId="2167435546" sldId="2455"/>
            <ac:picMk id="16" creationId="{E4B524FF-D266-2745-7C0C-A9649D733D6F}"/>
          </ac:picMkLst>
        </pc:picChg>
        <pc:picChg chg="add del mod">
          <ac:chgData name="Ahmed Hassan" userId="47750a22-629f-416f-a96d-609d36c2ca96" providerId="ADAL" clId="{6FFA1465-99E5-AF4D-AFD4-0B57B356B353}" dt="2024-03-26T08:57:04.533" v="8418"/>
          <ac:picMkLst>
            <pc:docMk/>
            <pc:sldMk cId="2167435546" sldId="2455"/>
            <ac:picMk id="20" creationId="{9AD7109D-8714-9D68-B257-73DE9436E091}"/>
          </ac:picMkLst>
        </pc:picChg>
        <pc:picChg chg="add mod">
          <ac:chgData name="Ahmed Hassan" userId="47750a22-629f-416f-a96d-609d36c2ca96" providerId="ADAL" clId="{6FFA1465-99E5-AF4D-AFD4-0B57B356B353}" dt="2024-03-26T09:01:05.853" v="8419"/>
          <ac:picMkLst>
            <pc:docMk/>
            <pc:sldMk cId="2167435546" sldId="2455"/>
            <ac:picMk id="25" creationId="{751766BF-2D9A-2996-2AC6-1AED894370E9}"/>
          </ac:picMkLst>
        </pc:picChg>
      </pc:sldChg>
      <pc:sldChg chg="addSp delSp modSp add mod modTransition modAnim">
        <pc:chgData name="Ahmed Hassan" userId="47750a22-629f-416f-a96d-609d36c2ca96" providerId="ADAL" clId="{6FFA1465-99E5-AF4D-AFD4-0B57B356B353}" dt="2024-03-26T09:04:52.016" v="8420"/>
        <pc:sldMkLst>
          <pc:docMk/>
          <pc:sldMk cId="1900509450" sldId="2456"/>
        </pc:sldMkLst>
        <pc:spChg chg="mod">
          <ac:chgData name="Ahmed Hassan" userId="47750a22-629f-416f-a96d-609d36c2ca96" providerId="ADAL" clId="{6FFA1465-99E5-AF4D-AFD4-0B57B356B353}" dt="2024-03-26T08:45:58.958" v="8283" actId="20577"/>
          <ac:spMkLst>
            <pc:docMk/>
            <pc:sldMk cId="1900509450" sldId="2456"/>
            <ac:spMk id="2" creationId="{DF46D13B-2C2A-9AFB-673D-AD75F497C1C6}"/>
          </ac:spMkLst>
        </pc:spChg>
        <pc:graphicFrameChg chg="mod">
          <ac:chgData name="Ahmed Hassan" userId="47750a22-629f-416f-a96d-609d36c2ca96" providerId="ADAL" clId="{6FFA1465-99E5-AF4D-AFD4-0B57B356B353}" dt="2024-03-26T08:45:32.713" v="8263" actId="20577"/>
          <ac:graphicFrameMkLst>
            <pc:docMk/>
            <pc:sldMk cId="1900509450" sldId="2456"/>
            <ac:graphicFrameMk id="7" creationId="{898C3185-0A20-6367-3418-B079A4D3D108}"/>
          </ac:graphicFrameMkLst>
        </pc:graphicFrameChg>
        <pc:picChg chg="del">
          <ac:chgData name="Ahmed Hassan" userId="47750a22-629f-416f-a96d-609d36c2ca96" providerId="ADAL" clId="{6FFA1465-99E5-AF4D-AFD4-0B57B356B353}" dt="2024-03-26T08:52:45.408" v="8398"/>
          <ac:picMkLst>
            <pc:docMk/>
            <pc:sldMk cId="1900509450" sldId="2456"/>
            <ac:picMk id="14" creationId="{EC51C75E-9B59-8649-1F11-FCDCAA39EDA1}"/>
          </ac:picMkLst>
        </pc:picChg>
        <pc:picChg chg="add mod">
          <ac:chgData name="Ahmed Hassan" userId="47750a22-629f-416f-a96d-609d36c2ca96" providerId="ADAL" clId="{6FFA1465-99E5-AF4D-AFD4-0B57B356B353}" dt="2024-03-26T09:04:52.016" v="8420"/>
          <ac:picMkLst>
            <pc:docMk/>
            <pc:sldMk cId="1900509450" sldId="2456"/>
            <ac:picMk id="22" creationId="{9F0E617C-5762-F6CB-25BD-A7C2A61CCC1D}"/>
          </ac:picMkLst>
        </pc:picChg>
      </pc:sldChg>
      <pc:sldChg chg="modSp add del mod">
        <pc:chgData name="Ahmed Hassan" userId="47750a22-629f-416f-a96d-609d36c2ca96" providerId="ADAL" clId="{6FFA1465-99E5-AF4D-AFD4-0B57B356B353}" dt="2024-03-26T08:39:03.775" v="8105" actId="2696"/>
        <pc:sldMkLst>
          <pc:docMk/>
          <pc:sldMk cId="2328220865" sldId="2456"/>
        </pc:sldMkLst>
        <pc:spChg chg="mod">
          <ac:chgData name="Ahmed Hassan" userId="47750a22-629f-416f-a96d-609d36c2ca96" providerId="ADAL" clId="{6FFA1465-99E5-AF4D-AFD4-0B57B356B353}" dt="2024-03-26T08:38:00.722" v="8100" actId="20577"/>
          <ac:spMkLst>
            <pc:docMk/>
            <pc:sldMk cId="2328220865" sldId="2456"/>
            <ac:spMk id="2" creationId="{DF46D13B-2C2A-9AFB-673D-AD75F497C1C6}"/>
          </ac:spMkLst>
        </pc:spChg>
        <pc:graphicFrameChg chg="mod">
          <ac:chgData name="Ahmed Hassan" userId="47750a22-629f-416f-a96d-609d36c2ca96" providerId="ADAL" clId="{6FFA1465-99E5-AF4D-AFD4-0B57B356B353}" dt="2024-03-26T08:38:53.291" v="8104"/>
          <ac:graphicFrameMkLst>
            <pc:docMk/>
            <pc:sldMk cId="2328220865" sldId="2456"/>
            <ac:graphicFrameMk id="7" creationId="{898C3185-0A20-6367-3418-B079A4D3D108}"/>
          </ac:graphicFrameMkLst>
        </pc:graphicFrameChg>
      </pc:sldChg>
      <pc:sldChg chg="addSp delSp modSp add mod modTransition modAnim">
        <pc:chgData name="Ahmed Hassan" userId="47750a22-629f-416f-a96d-609d36c2ca96" providerId="ADAL" clId="{6FFA1465-99E5-AF4D-AFD4-0B57B356B353}" dt="2024-03-26T09:06:59.313" v="8421"/>
        <pc:sldMkLst>
          <pc:docMk/>
          <pc:sldMk cId="2365515304" sldId="2457"/>
        </pc:sldMkLst>
        <pc:spChg chg="mod">
          <ac:chgData name="Ahmed Hassan" userId="47750a22-629f-416f-a96d-609d36c2ca96" providerId="ADAL" clId="{6FFA1465-99E5-AF4D-AFD4-0B57B356B353}" dt="2024-03-26T08:46:29.963" v="8293" actId="20577"/>
          <ac:spMkLst>
            <pc:docMk/>
            <pc:sldMk cId="2365515304" sldId="2457"/>
            <ac:spMk id="2" creationId="{DF46D13B-2C2A-9AFB-673D-AD75F497C1C6}"/>
          </ac:spMkLst>
        </pc:spChg>
        <pc:graphicFrameChg chg="mod">
          <ac:chgData name="Ahmed Hassan" userId="47750a22-629f-416f-a96d-609d36c2ca96" providerId="ADAL" clId="{6FFA1465-99E5-AF4D-AFD4-0B57B356B353}" dt="2024-03-26T08:49:42.817" v="8395" actId="255"/>
          <ac:graphicFrameMkLst>
            <pc:docMk/>
            <pc:sldMk cId="2365515304" sldId="2457"/>
            <ac:graphicFrameMk id="7" creationId="{898C3185-0A20-6367-3418-B079A4D3D108}"/>
          </ac:graphicFrameMkLst>
        </pc:graphicFrameChg>
        <pc:picChg chg="del">
          <ac:chgData name="Ahmed Hassan" userId="47750a22-629f-416f-a96d-609d36c2ca96" providerId="ADAL" clId="{6FFA1465-99E5-AF4D-AFD4-0B57B356B353}" dt="2024-03-26T08:52:47.351" v="8399"/>
          <ac:picMkLst>
            <pc:docMk/>
            <pc:sldMk cId="2365515304" sldId="2457"/>
            <ac:picMk id="14" creationId="{EC51C75E-9B59-8649-1F11-FCDCAA39EDA1}"/>
          </ac:picMkLst>
        </pc:picChg>
        <pc:picChg chg="add mod">
          <ac:chgData name="Ahmed Hassan" userId="47750a22-629f-416f-a96d-609d36c2ca96" providerId="ADAL" clId="{6FFA1465-99E5-AF4D-AFD4-0B57B356B353}" dt="2024-03-26T09:06:59.313" v="8421"/>
          <ac:picMkLst>
            <pc:docMk/>
            <pc:sldMk cId="2365515304" sldId="2457"/>
            <ac:picMk id="17" creationId="{968FEB1B-BE6E-00C5-0BDE-4B58CAD6B66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Executive Summary</a:t>
          </a:r>
          <a:endParaRPr lang="en-US" sz="2000" b="1" dirty="0">
            <a:latin typeface="Times New Roman" panose="02020603050405020304" pitchFamily="18" charset="0"/>
            <a:cs typeface="Times New Roman" panose="02020603050405020304" pitchFamily="18" charset="0"/>
          </a:endParaRPr>
        </a:p>
      </dgm:t>
    </dgm:pt>
    <dgm:pt modelId="{D63255B6-237E-3948-96FD-9D4275772172}" type="parTrans" cxnId="{CEC464B3-4204-7C40-A554-8C476F67AA6B}">
      <dgm:prSet/>
      <dgm:spPr/>
      <dgm:t>
        <a:bodyPr/>
        <a:lstStyle/>
        <a:p>
          <a:endParaRPr lang="en-US" sz="2000">
            <a:latin typeface="Times New Roman" panose="02020603050405020304" pitchFamily="18" charset="0"/>
            <a:cs typeface="Times New Roman" panose="02020603050405020304" pitchFamily="18" charset="0"/>
          </a:endParaRPr>
        </a:p>
      </dgm:t>
    </dgm:pt>
    <dgm:pt modelId="{C32BE267-7A98-4748-ACF1-F27CD4ADCEA7}" type="sibTrans" cxnId="{CEC464B3-4204-7C40-A554-8C476F67AA6B}">
      <dgm:prSet/>
      <dgm:spPr/>
      <dgm:t>
        <a:bodyPr/>
        <a:lstStyle/>
        <a:p>
          <a:endParaRPr lang="en-US" sz="2000">
            <a:latin typeface="Times New Roman" panose="02020603050405020304" pitchFamily="18" charset="0"/>
            <a:cs typeface="Times New Roman" panose="02020603050405020304" pitchFamily="18" charset="0"/>
          </a:endParaRPr>
        </a:p>
      </dgm:t>
    </dgm:pt>
    <dgm:pt modelId="{CF0E0C53-F832-BC47-8CC2-1D10A80F99C4}">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Concise overview of key points and conclusions.</a:t>
          </a:r>
        </a:p>
      </dgm:t>
    </dgm:pt>
    <dgm:pt modelId="{E1BB4147-3E1C-3244-BCC5-4534A17F78D6}" type="parTrans" cxnId="{93CC16ED-5E0A-204C-93CB-46D9ACFB4998}">
      <dgm:prSet/>
      <dgm:spPr/>
      <dgm:t>
        <a:bodyPr/>
        <a:lstStyle/>
        <a:p>
          <a:endParaRPr lang="en-US" sz="2000">
            <a:latin typeface="Times New Roman" panose="02020603050405020304" pitchFamily="18" charset="0"/>
            <a:cs typeface="Times New Roman" panose="02020603050405020304" pitchFamily="18" charset="0"/>
          </a:endParaRPr>
        </a:p>
      </dgm:t>
    </dgm:pt>
    <dgm:pt modelId="{239E4896-87F0-924C-A9A3-4EF7AAAB1EC9}" type="sibTrans" cxnId="{93CC16ED-5E0A-204C-93CB-46D9ACFB4998}">
      <dgm:prSet/>
      <dgm:spPr/>
      <dgm:t>
        <a:bodyPr/>
        <a:lstStyle/>
        <a:p>
          <a:endParaRPr lang="en-US" sz="2000">
            <a:latin typeface="Times New Roman" panose="02020603050405020304" pitchFamily="18" charset="0"/>
            <a:cs typeface="Times New Roman" panose="02020603050405020304" pitchFamily="18" charset="0"/>
          </a:endParaRPr>
        </a:p>
      </dgm:t>
    </dgm:pt>
    <dgm:pt modelId="{DBF44032-0947-D647-B822-971D0284533C}">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Problem or Opportunity</a:t>
          </a:r>
        </a:p>
      </dgm:t>
    </dgm:pt>
    <dgm:pt modelId="{68D886B3-B7F8-D04C-93BB-F9182684C171}" type="parTrans" cxnId="{7ECE7002-289B-C141-852C-FB1B71EE08F4}">
      <dgm:prSet/>
      <dgm:spPr/>
      <dgm:t>
        <a:bodyPr/>
        <a:lstStyle/>
        <a:p>
          <a:endParaRPr lang="en-US" sz="2000">
            <a:latin typeface="Times New Roman" panose="02020603050405020304" pitchFamily="18" charset="0"/>
            <a:cs typeface="Times New Roman" panose="02020603050405020304" pitchFamily="18" charset="0"/>
          </a:endParaRPr>
        </a:p>
      </dgm:t>
    </dgm:pt>
    <dgm:pt modelId="{40D28622-5B2B-3F4E-A218-41D7C45F5229}" type="sibTrans" cxnId="{7ECE7002-289B-C141-852C-FB1B71EE08F4}">
      <dgm:prSet/>
      <dgm:spPr/>
      <dgm:t>
        <a:bodyPr/>
        <a:lstStyle/>
        <a:p>
          <a:endParaRPr lang="en-US" sz="2000">
            <a:latin typeface="Times New Roman" panose="02020603050405020304" pitchFamily="18" charset="0"/>
            <a:cs typeface="Times New Roman" panose="02020603050405020304" pitchFamily="18" charset="0"/>
          </a:endParaRPr>
        </a:p>
      </dgm:t>
    </dgm:pt>
    <dgm:pt modelId="{AC0FE995-C849-3F4B-9E3F-BDD3F209ACCB}">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Context and background information.</a:t>
          </a:r>
        </a:p>
      </dgm:t>
    </dgm:pt>
    <dgm:pt modelId="{D1E3867D-2CEC-0646-9CA5-0DB941979526}" type="parTrans" cxnId="{82BAC111-AC8C-9844-A32E-90411FE743B9}">
      <dgm:prSet/>
      <dgm:spPr/>
      <dgm:t>
        <a:bodyPr/>
        <a:lstStyle/>
        <a:p>
          <a:endParaRPr lang="en-US" sz="2000">
            <a:latin typeface="Times New Roman" panose="02020603050405020304" pitchFamily="18" charset="0"/>
            <a:cs typeface="Times New Roman" panose="02020603050405020304" pitchFamily="18" charset="0"/>
          </a:endParaRPr>
        </a:p>
      </dgm:t>
    </dgm:pt>
    <dgm:pt modelId="{F1C6B6EB-2387-6B44-832E-276430AAEF68}" type="sibTrans" cxnId="{82BAC111-AC8C-9844-A32E-90411FE743B9}">
      <dgm:prSet/>
      <dgm:spPr/>
      <dgm:t>
        <a:bodyPr/>
        <a:lstStyle/>
        <a:p>
          <a:endParaRPr lang="en-US" sz="2000">
            <a:latin typeface="Times New Roman" panose="02020603050405020304" pitchFamily="18" charset="0"/>
            <a:cs typeface="Times New Roman" panose="02020603050405020304" pitchFamily="18" charset="0"/>
          </a:endParaRPr>
        </a:p>
      </dgm:t>
    </dgm:pt>
    <dgm:pt modelId="{CD64936F-7C9A-9F43-9CBB-C85BD423F980}">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Problem or opportunity being addressed </a:t>
          </a:r>
        </a:p>
      </dgm:t>
    </dgm:pt>
    <dgm:pt modelId="{8460D741-B09A-E349-88AB-0281F02DCB0C}" type="parTrans" cxnId="{C07FEEFF-5A75-D043-B381-AA730074F17C}">
      <dgm:prSet/>
      <dgm:spPr/>
      <dgm:t>
        <a:bodyPr/>
        <a:lstStyle/>
        <a:p>
          <a:endParaRPr lang="en-US" sz="2000">
            <a:latin typeface="Times New Roman" panose="02020603050405020304" pitchFamily="18" charset="0"/>
            <a:cs typeface="Times New Roman" panose="02020603050405020304" pitchFamily="18" charset="0"/>
          </a:endParaRPr>
        </a:p>
      </dgm:t>
    </dgm:pt>
    <dgm:pt modelId="{6965C3AA-24CB-CB48-919A-F8F95EA56C69}" type="sibTrans" cxnId="{C07FEEFF-5A75-D043-B381-AA730074F17C}">
      <dgm:prSet/>
      <dgm:spPr/>
      <dgm:t>
        <a:bodyPr/>
        <a:lstStyle/>
        <a:p>
          <a:endParaRPr lang="en-US" sz="2000">
            <a:latin typeface="Times New Roman" panose="02020603050405020304" pitchFamily="18" charset="0"/>
            <a:cs typeface="Times New Roman" panose="02020603050405020304" pitchFamily="18" charset="0"/>
          </a:endParaRPr>
        </a:p>
      </dgm:t>
    </dgm:pt>
    <dgm:pt modelId="{23CF963D-E9D3-6240-9630-4FD102D44E51}">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Business Objectives</a:t>
          </a:r>
        </a:p>
      </dgm:t>
    </dgm:pt>
    <dgm:pt modelId="{069F0389-8806-404E-B9F0-7182A9FE2353}" type="parTrans" cxnId="{EC3EF4AF-60BF-A043-8902-02B61C0673A8}">
      <dgm:prSet/>
      <dgm:spPr/>
      <dgm:t>
        <a:bodyPr/>
        <a:lstStyle/>
        <a:p>
          <a:endParaRPr lang="en-US" sz="2000">
            <a:latin typeface="Times New Roman" panose="02020603050405020304" pitchFamily="18" charset="0"/>
            <a:cs typeface="Times New Roman" panose="02020603050405020304" pitchFamily="18" charset="0"/>
          </a:endParaRPr>
        </a:p>
      </dgm:t>
    </dgm:pt>
    <dgm:pt modelId="{64DEFCAD-E715-3849-97D2-389B6039A9A0}" type="sibTrans" cxnId="{EC3EF4AF-60BF-A043-8902-02B61C0673A8}">
      <dgm:prSet/>
      <dgm:spPr/>
      <dgm:t>
        <a:bodyPr/>
        <a:lstStyle/>
        <a:p>
          <a:endParaRPr lang="en-US" sz="2000">
            <a:latin typeface="Times New Roman" panose="02020603050405020304" pitchFamily="18" charset="0"/>
            <a:cs typeface="Times New Roman" panose="02020603050405020304" pitchFamily="18" charset="0"/>
          </a:endParaRPr>
        </a:p>
      </dgm:t>
    </dgm:pt>
    <dgm:pt modelId="{0B3FA792-033C-2F4A-8F2B-4DED74374A00}">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Objectives and alignment with organizational goals.</a:t>
          </a:r>
        </a:p>
      </dgm:t>
    </dgm:pt>
    <dgm:pt modelId="{7DAD31D0-7523-5E45-B1A5-95085C93D425}" type="parTrans" cxnId="{906A9ADE-1747-904B-BB01-8C53A99E48DE}">
      <dgm:prSet/>
      <dgm:spPr/>
      <dgm:t>
        <a:bodyPr/>
        <a:lstStyle/>
        <a:p>
          <a:endParaRPr lang="en-US" sz="2000">
            <a:latin typeface="Times New Roman" panose="02020603050405020304" pitchFamily="18" charset="0"/>
            <a:cs typeface="Times New Roman" panose="02020603050405020304" pitchFamily="18" charset="0"/>
          </a:endParaRPr>
        </a:p>
      </dgm:t>
    </dgm:pt>
    <dgm:pt modelId="{2B5776FB-563E-D34A-971A-4B00804DD666}" type="sibTrans" cxnId="{906A9ADE-1747-904B-BB01-8C53A99E48DE}">
      <dgm:prSet/>
      <dgm:spPr/>
      <dgm:t>
        <a:bodyPr/>
        <a:lstStyle/>
        <a:p>
          <a:endParaRPr lang="en-US" sz="2000">
            <a:latin typeface="Times New Roman" panose="02020603050405020304" pitchFamily="18" charset="0"/>
            <a:cs typeface="Times New Roman" panose="02020603050405020304" pitchFamily="18" charset="0"/>
          </a:endParaRPr>
        </a:p>
      </dgm:t>
    </dgm:pt>
    <dgm:pt modelId="{160C4AAA-1EB5-8444-A7B2-482E5EE7C3F8}">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Alternatives</a:t>
          </a:r>
        </a:p>
      </dgm:t>
    </dgm:pt>
    <dgm:pt modelId="{8FA31DAF-5939-C34F-B6AC-137242E99C36}" type="parTrans" cxnId="{949EF11F-E8B2-B445-B23F-18DC9FA74C6A}">
      <dgm:prSet/>
      <dgm:spPr/>
      <dgm:t>
        <a:bodyPr/>
        <a:lstStyle/>
        <a:p>
          <a:endParaRPr lang="en-US" sz="2000">
            <a:latin typeface="Times New Roman" panose="02020603050405020304" pitchFamily="18" charset="0"/>
            <a:cs typeface="Times New Roman" panose="02020603050405020304" pitchFamily="18" charset="0"/>
          </a:endParaRPr>
        </a:p>
      </dgm:t>
    </dgm:pt>
    <dgm:pt modelId="{09A3D2AD-A086-144A-B052-7DD41CAE8D53}" type="sibTrans" cxnId="{949EF11F-E8B2-B445-B23F-18DC9FA74C6A}">
      <dgm:prSet/>
      <dgm:spPr/>
      <dgm:t>
        <a:bodyPr/>
        <a:lstStyle/>
        <a:p>
          <a:endParaRPr lang="en-US" sz="2000">
            <a:latin typeface="Times New Roman" panose="02020603050405020304" pitchFamily="18" charset="0"/>
            <a:cs typeface="Times New Roman" panose="02020603050405020304" pitchFamily="18" charset="0"/>
          </a:endParaRPr>
        </a:p>
      </dgm:t>
    </dgm:pt>
    <dgm:pt modelId="{792B4B91-4A32-9D4B-92B6-CA98E9EC0DF2}">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What options or alternatives have you considered</a:t>
          </a:r>
        </a:p>
      </dgm:t>
    </dgm:pt>
    <dgm:pt modelId="{376D6A09-DEC1-6549-91FB-336A4CBAF2F9}" type="parTrans" cxnId="{6399A30C-AC90-E445-A345-7C9F0B2EBA28}">
      <dgm:prSet/>
      <dgm:spPr/>
      <dgm:t>
        <a:bodyPr/>
        <a:lstStyle/>
        <a:p>
          <a:endParaRPr lang="en-US" sz="2000">
            <a:latin typeface="Times New Roman" panose="02020603050405020304" pitchFamily="18" charset="0"/>
            <a:cs typeface="Times New Roman" panose="02020603050405020304" pitchFamily="18" charset="0"/>
          </a:endParaRPr>
        </a:p>
      </dgm:t>
    </dgm:pt>
    <dgm:pt modelId="{7236D08A-2F6C-3243-86A1-24AE331566D0}" type="sibTrans" cxnId="{6399A30C-AC90-E445-A345-7C9F0B2EBA28}">
      <dgm:prSet/>
      <dgm:spPr/>
      <dgm:t>
        <a:bodyPr/>
        <a:lstStyle/>
        <a:p>
          <a:endParaRPr lang="en-US" sz="2000">
            <a:latin typeface="Times New Roman" panose="02020603050405020304" pitchFamily="18" charset="0"/>
            <a:cs typeface="Times New Roman" panose="02020603050405020304" pitchFamily="18" charset="0"/>
          </a:endParaRPr>
        </a:p>
      </dgm:t>
    </dgm:pt>
    <dgm:pt modelId="{DCD4F33F-4F4F-104C-97BD-500E0A93BDC6}">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Benefits</a:t>
          </a:r>
        </a:p>
      </dgm:t>
    </dgm:pt>
    <dgm:pt modelId="{AC84F0A3-2982-A942-AD0F-88904675E44F}" type="parTrans" cxnId="{3BA8F7BB-3039-F24A-BFB0-C858941BE4AC}">
      <dgm:prSet/>
      <dgm:spPr/>
      <dgm:t>
        <a:bodyPr/>
        <a:lstStyle/>
        <a:p>
          <a:endParaRPr lang="en-US" sz="2000">
            <a:latin typeface="Times New Roman" panose="02020603050405020304" pitchFamily="18" charset="0"/>
            <a:cs typeface="Times New Roman" panose="02020603050405020304" pitchFamily="18" charset="0"/>
          </a:endParaRPr>
        </a:p>
      </dgm:t>
    </dgm:pt>
    <dgm:pt modelId="{5ED93125-02FA-0243-B1B4-6C2A282925C7}" type="sibTrans" cxnId="{3BA8F7BB-3039-F24A-BFB0-C858941BE4AC}">
      <dgm:prSet/>
      <dgm:spPr/>
      <dgm:t>
        <a:bodyPr/>
        <a:lstStyle/>
        <a:p>
          <a:endParaRPr lang="en-US" sz="2000">
            <a:latin typeface="Times New Roman" panose="02020603050405020304" pitchFamily="18" charset="0"/>
            <a:cs typeface="Times New Roman" panose="02020603050405020304" pitchFamily="18" charset="0"/>
          </a:endParaRPr>
        </a:p>
      </dgm:t>
    </dgm:pt>
    <dgm:pt modelId="{B9C1DF31-7D5B-5C4A-AA5F-EEC97611C691}">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Tangible (ex. Revenue increase, Profitability growth, quality improvement)</a:t>
          </a:r>
        </a:p>
      </dgm:t>
    </dgm:pt>
    <dgm:pt modelId="{D60277C2-10B7-2147-A032-99182E695CA9}" type="parTrans" cxnId="{8D8249CD-D233-9D46-92A5-6E170681242A}">
      <dgm:prSet/>
      <dgm:spPr/>
      <dgm:t>
        <a:bodyPr/>
        <a:lstStyle/>
        <a:p>
          <a:endParaRPr lang="en-US" sz="2000">
            <a:latin typeface="Times New Roman" panose="02020603050405020304" pitchFamily="18" charset="0"/>
            <a:cs typeface="Times New Roman" panose="02020603050405020304" pitchFamily="18" charset="0"/>
          </a:endParaRPr>
        </a:p>
      </dgm:t>
    </dgm:pt>
    <dgm:pt modelId="{E66F0F42-7CE9-6B48-BA13-5CE0DE4A8BBA}" type="sibTrans" cxnId="{8D8249CD-D233-9D46-92A5-6E170681242A}">
      <dgm:prSet/>
      <dgm:spPr/>
      <dgm:t>
        <a:bodyPr/>
        <a:lstStyle/>
        <a:p>
          <a:endParaRPr lang="en-US" sz="2000">
            <a:latin typeface="Times New Roman" panose="02020603050405020304" pitchFamily="18" charset="0"/>
            <a:cs typeface="Times New Roman" panose="02020603050405020304" pitchFamily="18" charset="0"/>
          </a:endParaRPr>
        </a:p>
      </dgm:t>
    </dgm:pt>
    <dgm:pt modelId="{EC46B7B2-4049-9B47-B210-AB9642A1B2E3}">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Intangibles (ex. Customer Satisfaction,  Brand Image)</a:t>
          </a:r>
        </a:p>
      </dgm:t>
    </dgm:pt>
    <dgm:pt modelId="{F8B32A73-EC44-994F-86C7-0B5366F379E2}" type="parTrans" cxnId="{D195E36F-20D9-FA4C-80FF-BFF0EBB0A44E}">
      <dgm:prSet/>
      <dgm:spPr/>
      <dgm:t>
        <a:bodyPr/>
        <a:lstStyle/>
        <a:p>
          <a:endParaRPr lang="en-US" sz="2000">
            <a:latin typeface="Times New Roman" panose="02020603050405020304" pitchFamily="18" charset="0"/>
            <a:cs typeface="Times New Roman" panose="02020603050405020304" pitchFamily="18" charset="0"/>
          </a:endParaRPr>
        </a:p>
      </dgm:t>
    </dgm:pt>
    <dgm:pt modelId="{421E9E48-F882-8547-9DD0-C2F264109045}" type="sibTrans" cxnId="{D195E36F-20D9-FA4C-80FF-BFF0EBB0A44E}">
      <dgm:prSet/>
      <dgm:spPr/>
      <dgm:t>
        <a:bodyPr/>
        <a:lstStyle/>
        <a:p>
          <a:endParaRPr lang="en-US" sz="2000">
            <a:latin typeface="Times New Roman" panose="02020603050405020304" pitchFamily="18" charset="0"/>
            <a:cs typeface="Times New Roman" panose="02020603050405020304" pitchFamily="18" charset="0"/>
          </a:endParaRPr>
        </a:p>
      </dgm:t>
    </dgm:pt>
    <dgm:pt modelId="{1D4A7958-CF92-4E41-8281-C97D9337C34A}">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Costs</a:t>
          </a:r>
        </a:p>
      </dgm:t>
    </dgm:pt>
    <dgm:pt modelId="{EADDD703-B66F-2D4E-A5DC-D305B98020D5}" type="parTrans" cxnId="{A0E48384-8980-3D4E-B917-B97EFB89BD7B}">
      <dgm:prSet/>
      <dgm:spPr/>
      <dgm:t>
        <a:bodyPr/>
        <a:lstStyle/>
        <a:p>
          <a:endParaRPr lang="en-US" sz="2000">
            <a:latin typeface="Times New Roman" panose="02020603050405020304" pitchFamily="18" charset="0"/>
            <a:cs typeface="Times New Roman" panose="02020603050405020304" pitchFamily="18" charset="0"/>
          </a:endParaRPr>
        </a:p>
      </dgm:t>
    </dgm:pt>
    <dgm:pt modelId="{5FE43A2A-D7A6-F64B-9BA2-51D46C8550A3}" type="sibTrans" cxnId="{A0E48384-8980-3D4E-B917-B97EFB89BD7B}">
      <dgm:prSet/>
      <dgm:spPr/>
      <dgm:t>
        <a:bodyPr/>
        <a:lstStyle/>
        <a:p>
          <a:endParaRPr lang="en-US" sz="2000">
            <a:latin typeface="Times New Roman" panose="02020603050405020304" pitchFamily="18" charset="0"/>
            <a:cs typeface="Times New Roman" panose="02020603050405020304" pitchFamily="18" charset="0"/>
          </a:endParaRPr>
        </a:p>
      </dgm:t>
    </dgm:pt>
    <dgm:pt modelId="{438F6D0A-32F3-3845-9E33-CE82299EB75A}">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Upfront Costs (project costs or capital costs)</a:t>
          </a:r>
        </a:p>
      </dgm:t>
    </dgm:pt>
    <dgm:pt modelId="{1332F7B3-22CA-9545-85FD-015CCC566F99}" type="parTrans" cxnId="{6ADDAA8A-1C39-0246-9A38-6496117FB21B}">
      <dgm:prSet/>
      <dgm:spPr/>
      <dgm:t>
        <a:bodyPr/>
        <a:lstStyle/>
        <a:p>
          <a:endParaRPr lang="en-US" sz="2000">
            <a:latin typeface="Times New Roman" panose="02020603050405020304" pitchFamily="18" charset="0"/>
            <a:cs typeface="Times New Roman" panose="02020603050405020304" pitchFamily="18" charset="0"/>
          </a:endParaRPr>
        </a:p>
      </dgm:t>
    </dgm:pt>
    <dgm:pt modelId="{D8F50086-60C3-C14F-8976-0B2F52EE2289}" type="sibTrans" cxnId="{6ADDAA8A-1C39-0246-9A38-6496117FB21B}">
      <dgm:prSet/>
      <dgm:spPr/>
      <dgm:t>
        <a:bodyPr/>
        <a:lstStyle/>
        <a:p>
          <a:endParaRPr lang="en-US" sz="2000">
            <a:latin typeface="Times New Roman" panose="02020603050405020304" pitchFamily="18" charset="0"/>
            <a:cs typeface="Times New Roman" panose="02020603050405020304" pitchFamily="18" charset="0"/>
          </a:endParaRPr>
        </a:p>
      </dgm:t>
    </dgm:pt>
    <dgm:pt modelId="{C89547CD-ECCE-024A-9826-CB8E8806BF61}">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Alternatives Evaluation (Market, Technical, Operational, Financial)</a:t>
          </a:r>
        </a:p>
      </dgm:t>
    </dgm:pt>
    <dgm:pt modelId="{8B246E19-221C-9946-A406-51DFFA794D14}" type="parTrans" cxnId="{182BEBBD-DA25-0A47-8E83-7356FE7C426A}">
      <dgm:prSet/>
      <dgm:spPr/>
      <dgm:t>
        <a:bodyPr/>
        <a:lstStyle/>
        <a:p>
          <a:endParaRPr lang="en-US" sz="2000"/>
        </a:p>
      </dgm:t>
    </dgm:pt>
    <dgm:pt modelId="{258D9176-CE9F-CB4F-88DF-937202BC2DFE}" type="sibTrans" cxnId="{182BEBBD-DA25-0A47-8E83-7356FE7C426A}">
      <dgm:prSet/>
      <dgm:spPr/>
      <dgm:t>
        <a:bodyPr/>
        <a:lstStyle/>
        <a:p>
          <a:endParaRPr lang="en-US" sz="2000"/>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On-going costs (operational costs)</a:t>
          </a:r>
        </a:p>
      </dgm:t>
    </dgm:pt>
    <dgm:pt modelId="{CEEDE5CE-E194-8245-83F7-F25191568ECB}" type="parTrans" cxnId="{4C0A1FD7-B453-4E4F-830C-2C448245DE3B}">
      <dgm:prSet/>
      <dgm:spPr/>
      <dgm:t>
        <a:bodyPr/>
        <a:lstStyle/>
        <a:p>
          <a:endParaRPr lang="en-US" sz="2000"/>
        </a:p>
      </dgm:t>
    </dgm:pt>
    <dgm:pt modelId="{272E45B3-01AC-0642-8159-6A3988ECF9E7}" type="sibTrans" cxnId="{4C0A1FD7-B453-4E4F-830C-2C448245DE3B}">
      <dgm:prSet/>
      <dgm:spPr/>
      <dgm:t>
        <a:bodyPr/>
        <a:lstStyle/>
        <a:p>
          <a:endParaRPr lang="en-US" sz="2000"/>
        </a:p>
      </dgm:t>
    </dgm:pt>
    <dgm:pt modelId="{B764EE7C-E048-3F4D-BE80-0F7BCDA42743}">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Measurable, realistic goals.</a:t>
          </a:r>
        </a:p>
      </dgm:t>
    </dgm:pt>
    <dgm:pt modelId="{C53121AD-0901-D84E-834B-0AAD3D180CA9}" type="parTrans" cxnId="{7A62CF15-94CC-A943-AF4E-696C2E62D54A}">
      <dgm:prSet/>
      <dgm:spPr/>
      <dgm:t>
        <a:bodyPr/>
        <a:lstStyle/>
        <a:p>
          <a:endParaRPr lang="en-US"/>
        </a:p>
      </dgm:t>
    </dgm:pt>
    <dgm:pt modelId="{A28ABB6A-2BD4-F748-8D85-62892C92ADDC}" type="sibTrans" cxnId="{7A62CF15-94CC-A943-AF4E-696C2E62D54A}">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6">
        <dgm:presLayoutVars>
          <dgm:chMax val="1"/>
          <dgm:bulletEnabled val="1"/>
        </dgm:presLayoutVars>
      </dgm:prSet>
      <dgm:spPr/>
    </dgm:pt>
    <dgm:pt modelId="{CD094D6C-04C9-8D43-AF5C-45DA657058CB}" type="pres">
      <dgm:prSet presAssocID="{92FDB604-5455-6E4C-9C7F-B1F57D13A676}" presName="descendantText" presStyleLbl="alignAccFollowNode1" presStyleIdx="0" presStyleCnt="6">
        <dgm:presLayoutVars>
          <dgm:bulletEnabled val="1"/>
        </dgm:presLayoutVars>
      </dgm:prSet>
      <dgm:spPr/>
    </dgm:pt>
    <dgm:pt modelId="{8490FECB-CBB2-3445-8B38-F7E0AB2C948D}" type="pres">
      <dgm:prSet presAssocID="{C32BE267-7A98-4748-ACF1-F27CD4ADCEA7}" presName="sp" presStyleCnt="0"/>
      <dgm:spPr/>
    </dgm:pt>
    <dgm:pt modelId="{6CD0B84F-29C9-1343-98F7-61B7E6DB8F58}" type="pres">
      <dgm:prSet presAssocID="{DBF44032-0947-D647-B822-971D0284533C}" presName="linNode" presStyleCnt="0"/>
      <dgm:spPr/>
    </dgm:pt>
    <dgm:pt modelId="{D0189F63-1862-D348-87ED-D05417C6F4AA}" type="pres">
      <dgm:prSet presAssocID="{DBF44032-0947-D647-B822-971D0284533C}" presName="parentText" presStyleLbl="node1" presStyleIdx="1" presStyleCnt="6">
        <dgm:presLayoutVars>
          <dgm:chMax val="1"/>
          <dgm:bulletEnabled val="1"/>
        </dgm:presLayoutVars>
      </dgm:prSet>
      <dgm:spPr/>
    </dgm:pt>
    <dgm:pt modelId="{0F376E63-51F8-534C-983D-B0FC4114F8A6}" type="pres">
      <dgm:prSet presAssocID="{DBF44032-0947-D647-B822-971D0284533C}" presName="descendantText" presStyleLbl="alignAccFollowNode1" presStyleIdx="1" presStyleCnt="6">
        <dgm:presLayoutVars>
          <dgm:bulletEnabled val="1"/>
        </dgm:presLayoutVars>
      </dgm:prSet>
      <dgm:spPr/>
    </dgm:pt>
    <dgm:pt modelId="{999A50A0-99C8-2C47-B21E-69331AF52F3A}" type="pres">
      <dgm:prSet presAssocID="{40D28622-5B2B-3F4E-A218-41D7C45F5229}" presName="sp" presStyleCnt="0"/>
      <dgm:spPr/>
    </dgm:pt>
    <dgm:pt modelId="{74DB05CC-0623-8B49-88BF-67646D573960}" type="pres">
      <dgm:prSet presAssocID="{23CF963D-E9D3-6240-9630-4FD102D44E51}" presName="linNode" presStyleCnt="0"/>
      <dgm:spPr/>
    </dgm:pt>
    <dgm:pt modelId="{D03DEC2A-A487-C344-8FB5-F941ED3ABEAF}" type="pres">
      <dgm:prSet presAssocID="{23CF963D-E9D3-6240-9630-4FD102D44E51}" presName="parentText" presStyleLbl="node1" presStyleIdx="2" presStyleCnt="6">
        <dgm:presLayoutVars>
          <dgm:chMax val="1"/>
          <dgm:bulletEnabled val="1"/>
        </dgm:presLayoutVars>
      </dgm:prSet>
      <dgm:spPr/>
    </dgm:pt>
    <dgm:pt modelId="{65D28E59-F93C-F34F-8ECC-CED2F1A63D37}" type="pres">
      <dgm:prSet presAssocID="{23CF963D-E9D3-6240-9630-4FD102D44E51}" presName="descendantText" presStyleLbl="alignAccFollowNode1" presStyleIdx="2" presStyleCnt="6">
        <dgm:presLayoutVars>
          <dgm:bulletEnabled val="1"/>
        </dgm:presLayoutVars>
      </dgm:prSet>
      <dgm:spPr/>
    </dgm:pt>
    <dgm:pt modelId="{6262C38E-1C79-E940-974C-56D5F95C3347}" type="pres">
      <dgm:prSet presAssocID="{64DEFCAD-E715-3849-97D2-389B6039A9A0}" presName="sp" presStyleCnt="0"/>
      <dgm:spPr/>
    </dgm:pt>
    <dgm:pt modelId="{F088DF1C-23C6-714F-A030-C5A0D03694E9}" type="pres">
      <dgm:prSet presAssocID="{160C4AAA-1EB5-8444-A7B2-482E5EE7C3F8}" presName="linNode" presStyleCnt="0"/>
      <dgm:spPr/>
    </dgm:pt>
    <dgm:pt modelId="{12BF2670-DF9C-8A46-B943-15632AFC474A}" type="pres">
      <dgm:prSet presAssocID="{160C4AAA-1EB5-8444-A7B2-482E5EE7C3F8}" presName="parentText" presStyleLbl="node1" presStyleIdx="3" presStyleCnt="6">
        <dgm:presLayoutVars>
          <dgm:chMax val="1"/>
          <dgm:bulletEnabled val="1"/>
        </dgm:presLayoutVars>
      </dgm:prSet>
      <dgm:spPr/>
    </dgm:pt>
    <dgm:pt modelId="{1DBC48C4-0B0C-D845-A5A6-1AEA512AAD42}" type="pres">
      <dgm:prSet presAssocID="{160C4AAA-1EB5-8444-A7B2-482E5EE7C3F8}" presName="descendantText" presStyleLbl="alignAccFollowNode1" presStyleIdx="3" presStyleCnt="6">
        <dgm:presLayoutVars>
          <dgm:bulletEnabled val="1"/>
        </dgm:presLayoutVars>
      </dgm:prSet>
      <dgm:spPr/>
    </dgm:pt>
    <dgm:pt modelId="{33CC4CEB-BDC9-4440-AD1E-8AA121D27157}" type="pres">
      <dgm:prSet presAssocID="{09A3D2AD-A086-144A-B052-7DD41CAE8D53}" presName="sp" presStyleCnt="0"/>
      <dgm:spPr/>
    </dgm:pt>
    <dgm:pt modelId="{4AC7DA71-6BE3-E843-908E-8300D9867109}" type="pres">
      <dgm:prSet presAssocID="{DCD4F33F-4F4F-104C-97BD-500E0A93BDC6}" presName="linNode" presStyleCnt="0"/>
      <dgm:spPr/>
    </dgm:pt>
    <dgm:pt modelId="{11893A01-A5C4-774B-9C6B-BFDB4A9E21DE}" type="pres">
      <dgm:prSet presAssocID="{DCD4F33F-4F4F-104C-97BD-500E0A93BDC6}" presName="parentText" presStyleLbl="node1" presStyleIdx="4" presStyleCnt="6">
        <dgm:presLayoutVars>
          <dgm:chMax val="1"/>
          <dgm:bulletEnabled val="1"/>
        </dgm:presLayoutVars>
      </dgm:prSet>
      <dgm:spPr/>
    </dgm:pt>
    <dgm:pt modelId="{C9308E11-889A-E04F-A3C1-6F50586F3AA6}" type="pres">
      <dgm:prSet presAssocID="{DCD4F33F-4F4F-104C-97BD-500E0A93BDC6}" presName="descendantText" presStyleLbl="alignAccFollowNode1" presStyleIdx="4" presStyleCnt="6">
        <dgm:presLayoutVars>
          <dgm:bulletEnabled val="1"/>
        </dgm:presLayoutVars>
      </dgm:prSet>
      <dgm:spPr/>
    </dgm:pt>
    <dgm:pt modelId="{17722EA9-2487-6C4B-81EF-50AD19FE33B8}" type="pres">
      <dgm:prSet presAssocID="{5ED93125-02FA-0243-B1B4-6C2A282925C7}" presName="sp" presStyleCnt="0"/>
      <dgm:spPr/>
    </dgm:pt>
    <dgm:pt modelId="{7AC290D3-413A-1840-A1EE-AE2B12CF340D}" type="pres">
      <dgm:prSet presAssocID="{1D4A7958-CF92-4E41-8281-C97D9337C34A}" presName="linNode" presStyleCnt="0"/>
      <dgm:spPr/>
    </dgm:pt>
    <dgm:pt modelId="{52A34264-EA2A-E444-B592-F610E77EF922}" type="pres">
      <dgm:prSet presAssocID="{1D4A7958-CF92-4E41-8281-C97D9337C34A}" presName="parentText" presStyleLbl="node1" presStyleIdx="5" presStyleCnt="6">
        <dgm:presLayoutVars>
          <dgm:chMax val="1"/>
          <dgm:bulletEnabled val="1"/>
        </dgm:presLayoutVars>
      </dgm:prSet>
      <dgm:spPr/>
    </dgm:pt>
    <dgm:pt modelId="{A4D5C2B7-6466-DF4F-8D4C-B5C226A82489}" type="pres">
      <dgm:prSet presAssocID="{1D4A7958-CF92-4E41-8281-C97D9337C34A}" presName="descendantText" presStyleLbl="alignAccFollowNode1" presStyleIdx="5" presStyleCnt="6">
        <dgm:presLayoutVars>
          <dgm:bulletEnabled val="1"/>
        </dgm:presLayoutVars>
      </dgm:prSet>
      <dgm:spPr/>
    </dgm:pt>
  </dgm:ptLst>
  <dgm:cxnLst>
    <dgm:cxn modelId="{7ECE7002-289B-C141-852C-FB1B71EE08F4}" srcId="{FA30CE5C-B059-C048-8775-D760F5D00205}" destId="{DBF44032-0947-D647-B822-971D0284533C}" srcOrd="1" destOrd="0" parTransId="{68D886B3-B7F8-D04C-93BB-F9182684C171}" sibTransId="{40D28622-5B2B-3F4E-A218-41D7C45F5229}"/>
    <dgm:cxn modelId="{6399A30C-AC90-E445-A345-7C9F0B2EBA28}" srcId="{160C4AAA-1EB5-8444-A7B2-482E5EE7C3F8}" destId="{792B4B91-4A32-9D4B-92B6-CA98E9EC0DF2}" srcOrd="0" destOrd="0" parTransId="{376D6A09-DEC1-6549-91FB-336A4CBAF2F9}" sibTransId="{7236D08A-2F6C-3243-86A1-24AE331566D0}"/>
    <dgm:cxn modelId="{82BAC111-AC8C-9844-A32E-90411FE743B9}" srcId="{DBF44032-0947-D647-B822-971D0284533C}" destId="{AC0FE995-C849-3F4B-9E3F-BDD3F209ACCB}" srcOrd="0" destOrd="0" parTransId="{D1E3867D-2CEC-0646-9CA5-0DB941979526}" sibTransId="{F1C6B6EB-2387-6B44-832E-276430AAEF68}"/>
    <dgm:cxn modelId="{22F7FE11-E2D1-3A45-A919-0E07849F4FDF}" type="presOf" srcId="{23CF963D-E9D3-6240-9630-4FD102D44E51}" destId="{D03DEC2A-A487-C344-8FB5-F941ED3ABEAF}" srcOrd="0" destOrd="0" presId="urn:microsoft.com/office/officeart/2005/8/layout/vList5"/>
    <dgm:cxn modelId="{7A62CF15-94CC-A943-AF4E-696C2E62D54A}" srcId="{23CF963D-E9D3-6240-9630-4FD102D44E51}" destId="{B764EE7C-E048-3F4D-BE80-0F7BCDA42743}" srcOrd="1" destOrd="0" parTransId="{C53121AD-0901-D84E-834B-0AAD3D180CA9}" sibTransId="{A28ABB6A-2BD4-F748-8D85-62892C92ADDC}"/>
    <dgm:cxn modelId="{4B4E221E-D7BD-1740-812C-C98CF4FBF75B}" type="presOf" srcId="{AAD359DE-19F8-564D-AB9B-7F39EE931DE7}" destId="{A4D5C2B7-6466-DF4F-8D4C-B5C226A82489}" srcOrd="0" destOrd="1" presId="urn:microsoft.com/office/officeart/2005/8/layout/vList5"/>
    <dgm:cxn modelId="{949EF11F-E8B2-B445-B23F-18DC9FA74C6A}" srcId="{FA30CE5C-B059-C048-8775-D760F5D00205}" destId="{160C4AAA-1EB5-8444-A7B2-482E5EE7C3F8}" srcOrd="3" destOrd="0" parTransId="{8FA31DAF-5939-C34F-B6AC-137242E99C36}" sibTransId="{09A3D2AD-A086-144A-B052-7DD41CAE8D53}"/>
    <dgm:cxn modelId="{3B90E223-C73F-5748-803C-2484B7FFB95F}" type="presOf" srcId="{AC0FE995-C849-3F4B-9E3F-BDD3F209ACCB}" destId="{0F376E63-51F8-534C-983D-B0FC4114F8A6}" srcOrd="0" destOrd="0" presId="urn:microsoft.com/office/officeart/2005/8/layout/vList5"/>
    <dgm:cxn modelId="{82577D26-6FD6-A044-8B61-F34C2142D04A}" type="presOf" srcId="{CF0E0C53-F832-BC47-8CC2-1D10A80F99C4}" destId="{CD094D6C-04C9-8D43-AF5C-45DA657058CB}" srcOrd="0" destOrd="0" presId="urn:microsoft.com/office/officeart/2005/8/layout/vList5"/>
    <dgm:cxn modelId="{FE26E63B-3F8F-7A4E-8EE6-C702173AD814}" type="presOf" srcId="{B9C1DF31-7D5B-5C4A-AA5F-EEC97611C691}" destId="{C9308E11-889A-E04F-A3C1-6F50586F3AA6}" srcOrd="0" destOrd="0" presId="urn:microsoft.com/office/officeart/2005/8/layout/vList5"/>
    <dgm:cxn modelId="{E264115B-8CA6-CF4C-836F-026E3D65986D}" type="presOf" srcId="{792B4B91-4A32-9D4B-92B6-CA98E9EC0DF2}" destId="{1DBC48C4-0B0C-D845-A5A6-1AEA512AAD42}" srcOrd="0" destOrd="0" presId="urn:microsoft.com/office/officeart/2005/8/layout/vList5"/>
    <dgm:cxn modelId="{5C49D163-ED87-1249-9A4E-F438D553FFED}" type="presOf" srcId="{0B3FA792-033C-2F4A-8F2B-4DED74374A00}" destId="{65D28E59-F93C-F34F-8ECC-CED2F1A63D37}" srcOrd="0" destOrd="0" presId="urn:microsoft.com/office/officeart/2005/8/layout/vList5"/>
    <dgm:cxn modelId="{A1641464-F35F-8E43-871D-64540F899238}" type="presOf" srcId="{160C4AAA-1EB5-8444-A7B2-482E5EE7C3F8}" destId="{12BF2670-DF9C-8A46-B943-15632AFC474A}" srcOrd="0" destOrd="0" presId="urn:microsoft.com/office/officeart/2005/8/layout/vList5"/>
    <dgm:cxn modelId="{12A8E864-0A30-B948-90ED-160AE2B44BFC}" type="presOf" srcId="{B764EE7C-E048-3F4D-BE80-0F7BCDA42743}" destId="{65D28E59-F93C-F34F-8ECC-CED2F1A63D37}" srcOrd="0" destOrd="1" presId="urn:microsoft.com/office/officeart/2005/8/layout/vList5"/>
    <dgm:cxn modelId="{D195E36F-20D9-FA4C-80FF-BFF0EBB0A44E}" srcId="{DCD4F33F-4F4F-104C-97BD-500E0A93BDC6}" destId="{EC46B7B2-4049-9B47-B210-AB9642A1B2E3}" srcOrd="1" destOrd="0" parTransId="{F8B32A73-EC44-994F-86C7-0B5366F379E2}" sibTransId="{421E9E48-F882-8547-9DD0-C2F264109045}"/>
    <dgm:cxn modelId="{F2F71673-B216-5E46-A118-2DEC25972684}" type="presOf" srcId="{1D4A7958-CF92-4E41-8281-C97D9337C34A}" destId="{52A34264-EA2A-E444-B592-F610E77EF922}" srcOrd="0" destOrd="0" presId="urn:microsoft.com/office/officeart/2005/8/layout/vList5"/>
    <dgm:cxn modelId="{F8112F74-3037-B04F-9F68-BEB6B741F5B5}" type="presOf" srcId="{CD64936F-7C9A-9F43-9CBB-C85BD423F980}" destId="{0F376E63-51F8-534C-983D-B0FC4114F8A6}" srcOrd="0" destOrd="1" presId="urn:microsoft.com/office/officeart/2005/8/layout/vList5"/>
    <dgm:cxn modelId="{6D2EE67C-79EA-2844-B8EF-693ED97C0D53}" type="presOf" srcId="{C89547CD-ECCE-024A-9826-CB8E8806BF61}" destId="{1DBC48C4-0B0C-D845-A5A6-1AEA512AAD42}" srcOrd="0" destOrd="1" presId="urn:microsoft.com/office/officeart/2005/8/layout/vList5"/>
    <dgm:cxn modelId="{A0E48384-8980-3D4E-B917-B97EFB89BD7B}" srcId="{FA30CE5C-B059-C048-8775-D760F5D00205}" destId="{1D4A7958-CF92-4E41-8281-C97D9337C34A}" srcOrd="5" destOrd="0" parTransId="{EADDD703-B66F-2D4E-A5DC-D305B98020D5}" sibTransId="{5FE43A2A-D7A6-F64B-9BA2-51D46C8550A3}"/>
    <dgm:cxn modelId="{A599E189-9FF0-4C43-B017-35AB0C9F7F36}" type="presOf" srcId="{DBF44032-0947-D647-B822-971D0284533C}" destId="{D0189F63-1862-D348-87ED-D05417C6F4AA}" srcOrd="0" destOrd="0" presId="urn:microsoft.com/office/officeart/2005/8/layout/vList5"/>
    <dgm:cxn modelId="{6ADDAA8A-1C39-0246-9A38-6496117FB21B}" srcId="{1D4A7958-CF92-4E41-8281-C97D9337C34A}" destId="{438F6D0A-32F3-3845-9E33-CE82299EB75A}" srcOrd="0" destOrd="0" parTransId="{1332F7B3-22CA-9545-85FD-015CCC566F99}" sibTransId="{D8F50086-60C3-C14F-8976-0B2F52EE2289}"/>
    <dgm:cxn modelId="{4E206E8E-6CA9-AF44-807D-D9ED0B9927BE}" type="presOf" srcId="{DCD4F33F-4F4F-104C-97BD-500E0A93BDC6}" destId="{11893A01-A5C4-774B-9C6B-BFDB4A9E21DE}" srcOrd="0" destOrd="0" presId="urn:microsoft.com/office/officeart/2005/8/layout/vList5"/>
    <dgm:cxn modelId="{141104A7-1DE7-4B4B-A266-52C7D24DE387}" type="presOf" srcId="{EC46B7B2-4049-9B47-B210-AB9642A1B2E3}" destId="{C9308E11-889A-E04F-A3C1-6F50586F3AA6}" srcOrd="0" destOrd="1" presId="urn:microsoft.com/office/officeart/2005/8/layout/vList5"/>
    <dgm:cxn modelId="{EC3EF4AF-60BF-A043-8902-02B61C0673A8}" srcId="{FA30CE5C-B059-C048-8775-D760F5D00205}" destId="{23CF963D-E9D3-6240-9630-4FD102D44E51}" srcOrd="2" destOrd="0" parTransId="{069F0389-8806-404E-B9F0-7182A9FE2353}" sibTransId="{64DEFCAD-E715-3849-97D2-389B6039A9A0}"/>
    <dgm:cxn modelId="{CEC464B3-4204-7C40-A554-8C476F67AA6B}" srcId="{FA30CE5C-B059-C048-8775-D760F5D00205}" destId="{92FDB604-5455-6E4C-9C7F-B1F57D13A676}" srcOrd="0" destOrd="0" parTransId="{D63255B6-237E-3948-96FD-9D4275772172}" sibTransId="{C32BE267-7A98-4748-ACF1-F27CD4ADCEA7}"/>
    <dgm:cxn modelId="{3BA8F7BB-3039-F24A-BFB0-C858941BE4AC}" srcId="{FA30CE5C-B059-C048-8775-D760F5D00205}" destId="{DCD4F33F-4F4F-104C-97BD-500E0A93BDC6}" srcOrd="4" destOrd="0" parTransId="{AC84F0A3-2982-A942-AD0F-88904675E44F}" sibTransId="{5ED93125-02FA-0243-B1B4-6C2A282925C7}"/>
    <dgm:cxn modelId="{182BEBBD-DA25-0A47-8E83-7356FE7C426A}" srcId="{160C4AAA-1EB5-8444-A7B2-482E5EE7C3F8}" destId="{C89547CD-ECCE-024A-9826-CB8E8806BF61}" srcOrd="1" destOrd="0" parTransId="{8B246E19-221C-9946-A406-51DFFA794D14}" sibTransId="{258D9176-CE9F-CB4F-88DF-937202BC2DFE}"/>
    <dgm:cxn modelId="{8D8249CD-D233-9D46-92A5-6E170681242A}" srcId="{DCD4F33F-4F4F-104C-97BD-500E0A93BDC6}" destId="{B9C1DF31-7D5B-5C4A-AA5F-EEC97611C691}" srcOrd="0" destOrd="0" parTransId="{D60277C2-10B7-2147-A032-99182E695CA9}" sibTransId="{E66F0F42-7CE9-6B48-BA13-5CE0DE4A8BBA}"/>
    <dgm:cxn modelId="{4C0A1FD7-B453-4E4F-830C-2C448245DE3B}" srcId="{1D4A7958-CF92-4E41-8281-C97D9337C34A}" destId="{AAD359DE-19F8-564D-AB9B-7F39EE931DE7}" srcOrd="1" destOrd="0" parTransId="{CEEDE5CE-E194-8245-83F7-F25191568ECB}" sibTransId="{272E45B3-01AC-0642-8159-6A3988ECF9E7}"/>
    <dgm:cxn modelId="{9DD5B2D7-24AE-C044-9A9F-3F1C83EFD730}" type="presOf" srcId="{92FDB604-5455-6E4C-9C7F-B1F57D13A676}" destId="{8EF6C688-21D5-7A4C-8A33-DB0CEE7F7412}" srcOrd="0" destOrd="0" presId="urn:microsoft.com/office/officeart/2005/8/layout/vList5"/>
    <dgm:cxn modelId="{906A9ADE-1747-904B-BB01-8C53A99E48DE}" srcId="{23CF963D-E9D3-6240-9630-4FD102D44E51}" destId="{0B3FA792-033C-2F4A-8F2B-4DED74374A00}" srcOrd="0" destOrd="0" parTransId="{7DAD31D0-7523-5E45-B1A5-95085C93D425}" sibTransId="{2B5776FB-563E-D34A-971A-4B00804DD666}"/>
    <dgm:cxn modelId="{FF1E8DE4-A304-154A-8268-4997A77490F5}" type="presOf" srcId="{438F6D0A-32F3-3845-9E33-CE82299EB75A}" destId="{A4D5C2B7-6466-DF4F-8D4C-B5C226A82489}" srcOrd="0" destOrd="0" presId="urn:microsoft.com/office/officeart/2005/8/layout/vList5"/>
    <dgm:cxn modelId="{93CC16ED-5E0A-204C-93CB-46D9ACFB4998}" srcId="{92FDB604-5455-6E4C-9C7F-B1F57D13A676}" destId="{CF0E0C53-F832-BC47-8CC2-1D10A80F99C4}" srcOrd="0" destOrd="0" parTransId="{E1BB4147-3E1C-3244-BCC5-4534A17F78D6}" sibTransId="{239E4896-87F0-924C-A9A3-4EF7AAAB1EC9}"/>
    <dgm:cxn modelId="{D76F6BFA-AF92-484C-AC88-975A54244987}" type="presOf" srcId="{FA30CE5C-B059-C048-8775-D760F5D00205}" destId="{78B757DF-2695-5B42-80BD-F5D0CA703F07}" srcOrd="0" destOrd="0" presId="urn:microsoft.com/office/officeart/2005/8/layout/vList5"/>
    <dgm:cxn modelId="{C07FEEFF-5A75-D043-B381-AA730074F17C}" srcId="{DBF44032-0947-D647-B822-971D0284533C}" destId="{CD64936F-7C9A-9F43-9CBB-C85BD423F980}" srcOrd="1" destOrd="0" parTransId="{8460D741-B09A-E349-88AB-0281F02DCB0C}" sibTransId="{6965C3AA-24CB-CB48-919A-F8F95EA56C69}"/>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4C8A7E84-0D20-124A-B4B0-FE7E9DE13909}" type="presParOf" srcId="{78B757DF-2695-5B42-80BD-F5D0CA703F07}" destId="{6CD0B84F-29C9-1343-98F7-61B7E6DB8F58}" srcOrd="2" destOrd="0" presId="urn:microsoft.com/office/officeart/2005/8/layout/vList5"/>
    <dgm:cxn modelId="{49916E08-1277-F346-A749-513ED60BD4B2}" type="presParOf" srcId="{6CD0B84F-29C9-1343-98F7-61B7E6DB8F58}" destId="{D0189F63-1862-D348-87ED-D05417C6F4AA}" srcOrd="0" destOrd="0" presId="urn:microsoft.com/office/officeart/2005/8/layout/vList5"/>
    <dgm:cxn modelId="{C8175C6E-115E-E147-A679-18CCB4C50622}" type="presParOf" srcId="{6CD0B84F-29C9-1343-98F7-61B7E6DB8F58}" destId="{0F376E63-51F8-534C-983D-B0FC4114F8A6}" srcOrd="1" destOrd="0" presId="urn:microsoft.com/office/officeart/2005/8/layout/vList5"/>
    <dgm:cxn modelId="{C69F0E03-9F1A-5340-A591-C29FD8293F46}" type="presParOf" srcId="{78B757DF-2695-5B42-80BD-F5D0CA703F07}" destId="{999A50A0-99C8-2C47-B21E-69331AF52F3A}" srcOrd="3" destOrd="0" presId="urn:microsoft.com/office/officeart/2005/8/layout/vList5"/>
    <dgm:cxn modelId="{CAA8A24E-738E-F744-AFF8-6F71DA7E0D8F}" type="presParOf" srcId="{78B757DF-2695-5B42-80BD-F5D0CA703F07}" destId="{74DB05CC-0623-8B49-88BF-67646D573960}" srcOrd="4" destOrd="0" presId="urn:microsoft.com/office/officeart/2005/8/layout/vList5"/>
    <dgm:cxn modelId="{5DAA1B7A-717D-AE47-B941-531078593320}" type="presParOf" srcId="{74DB05CC-0623-8B49-88BF-67646D573960}" destId="{D03DEC2A-A487-C344-8FB5-F941ED3ABEAF}" srcOrd="0" destOrd="0" presId="urn:microsoft.com/office/officeart/2005/8/layout/vList5"/>
    <dgm:cxn modelId="{E695AA21-68E2-2841-B3EB-438BC9B68732}" type="presParOf" srcId="{74DB05CC-0623-8B49-88BF-67646D573960}" destId="{65D28E59-F93C-F34F-8ECC-CED2F1A63D37}" srcOrd="1" destOrd="0" presId="urn:microsoft.com/office/officeart/2005/8/layout/vList5"/>
    <dgm:cxn modelId="{3D03F8A2-9F6E-2E4F-BB34-C8058F415D9C}" type="presParOf" srcId="{78B757DF-2695-5B42-80BD-F5D0CA703F07}" destId="{6262C38E-1C79-E940-974C-56D5F95C3347}" srcOrd="5" destOrd="0" presId="urn:microsoft.com/office/officeart/2005/8/layout/vList5"/>
    <dgm:cxn modelId="{720ACC3E-66ED-574C-8436-63D1883FCC7F}" type="presParOf" srcId="{78B757DF-2695-5B42-80BD-F5D0CA703F07}" destId="{F088DF1C-23C6-714F-A030-C5A0D03694E9}" srcOrd="6" destOrd="0" presId="urn:microsoft.com/office/officeart/2005/8/layout/vList5"/>
    <dgm:cxn modelId="{E2543C06-9D59-9344-8FF9-5BB90F7B97C3}" type="presParOf" srcId="{F088DF1C-23C6-714F-A030-C5A0D03694E9}" destId="{12BF2670-DF9C-8A46-B943-15632AFC474A}" srcOrd="0" destOrd="0" presId="urn:microsoft.com/office/officeart/2005/8/layout/vList5"/>
    <dgm:cxn modelId="{3FB17123-358E-3442-8392-F073B2D4A1FF}" type="presParOf" srcId="{F088DF1C-23C6-714F-A030-C5A0D03694E9}" destId="{1DBC48C4-0B0C-D845-A5A6-1AEA512AAD42}" srcOrd="1" destOrd="0" presId="urn:microsoft.com/office/officeart/2005/8/layout/vList5"/>
    <dgm:cxn modelId="{3A07EEDF-9BC7-0743-AD04-F3AD1F1EC6DE}" type="presParOf" srcId="{78B757DF-2695-5B42-80BD-F5D0CA703F07}" destId="{33CC4CEB-BDC9-4440-AD1E-8AA121D27157}" srcOrd="7" destOrd="0" presId="urn:microsoft.com/office/officeart/2005/8/layout/vList5"/>
    <dgm:cxn modelId="{D9F8025D-B374-5048-8DF4-D883E29CD1F0}" type="presParOf" srcId="{78B757DF-2695-5B42-80BD-F5D0CA703F07}" destId="{4AC7DA71-6BE3-E843-908E-8300D9867109}" srcOrd="8" destOrd="0" presId="urn:microsoft.com/office/officeart/2005/8/layout/vList5"/>
    <dgm:cxn modelId="{FB023D57-739C-6B4A-B066-61C0BEBD7E0F}" type="presParOf" srcId="{4AC7DA71-6BE3-E843-908E-8300D9867109}" destId="{11893A01-A5C4-774B-9C6B-BFDB4A9E21DE}" srcOrd="0" destOrd="0" presId="urn:microsoft.com/office/officeart/2005/8/layout/vList5"/>
    <dgm:cxn modelId="{244A1FC0-B4E7-B246-9686-544B078F07F8}" type="presParOf" srcId="{4AC7DA71-6BE3-E843-908E-8300D9867109}" destId="{C9308E11-889A-E04F-A3C1-6F50586F3AA6}" srcOrd="1" destOrd="0" presId="urn:microsoft.com/office/officeart/2005/8/layout/vList5"/>
    <dgm:cxn modelId="{CEDC8B45-7D11-D64F-89E6-01FE43DCA3F0}" type="presParOf" srcId="{78B757DF-2695-5B42-80BD-F5D0CA703F07}" destId="{17722EA9-2487-6C4B-81EF-50AD19FE33B8}" srcOrd="9" destOrd="0" presId="urn:microsoft.com/office/officeart/2005/8/layout/vList5"/>
    <dgm:cxn modelId="{C24BA11B-8FB8-EF46-A81C-DCA9097CBEC3}" type="presParOf" srcId="{78B757DF-2695-5B42-80BD-F5D0CA703F07}" destId="{7AC290D3-413A-1840-A1EE-AE2B12CF340D}" srcOrd="10" destOrd="0" presId="urn:microsoft.com/office/officeart/2005/8/layout/vList5"/>
    <dgm:cxn modelId="{802EEECF-E19F-F748-B4C9-D61930623478}" type="presParOf" srcId="{7AC290D3-413A-1840-A1EE-AE2B12CF340D}" destId="{52A34264-EA2A-E444-B592-F610E77EF922}" srcOrd="0" destOrd="0" presId="urn:microsoft.com/office/officeart/2005/8/layout/vList5"/>
    <dgm:cxn modelId="{3BF3FEAD-CEE4-9F41-A6A3-31D5DB877560}" type="presParOf" srcId="{7AC290D3-413A-1840-A1EE-AE2B12CF340D}" destId="{A4D5C2B7-6466-DF4F-8D4C-B5C226A82489}"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26D9A35D-2AC4-9E4E-A106-98CA0B27A620}">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Financial Analysis</a:t>
          </a:r>
        </a:p>
      </dgm:t>
    </dgm:pt>
    <dgm:pt modelId="{04B93749-87BA-7A48-A62E-44642757F581}" type="parTrans" cxnId="{4AE64222-BA78-CD4E-A36E-5F273AFF6613}">
      <dgm:prSet/>
      <dgm:spPr/>
      <dgm:t>
        <a:bodyPr/>
        <a:lstStyle/>
        <a:p>
          <a:endParaRPr lang="en-US" sz="2000">
            <a:latin typeface="Times New Roman" panose="02020603050405020304" pitchFamily="18" charset="0"/>
            <a:cs typeface="Times New Roman" panose="02020603050405020304" pitchFamily="18" charset="0"/>
          </a:endParaRPr>
        </a:p>
      </dgm:t>
    </dgm:pt>
    <dgm:pt modelId="{5D9E4D24-DB4C-CF4C-A863-61BC0DCEFCF5}" type="sibTrans" cxnId="{4AE64222-BA78-CD4E-A36E-5F273AFF6613}">
      <dgm:prSet/>
      <dgm:spPr/>
      <dgm:t>
        <a:bodyPr/>
        <a:lstStyle/>
        <a:p>
          <a:endParaRPr lang="en-US" sz="2000">
            <a:latin typeface="Times New Roman" panose="02020603050405020304" pitchFamily="18" charset="0"/>
            <a:cs typeface="Times New Roman" panose="02020603050405020304" pitchFamily="18" charset="0"/>
          </a:endParaRPr>
        </a:p>
      </dgm:t>
    </dgm:pt>
    <dgm:pt modelId="{741D3BF1-F4C5-2B45-96C4-D54D2549F261}">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Cost Benefit Analysis</a:t>
          </a:r>
          <a:endParaRPr lang="en-US" sz="1800" b="0" i="0" u="none" dirty="0">
            <a:latin typeface="Times New Roman" panose="02020603050405020304" pitchFamily="18" charset="0"/>
            <a:cs typeface="Times New Roman" panose="02020603050405020304" pitchFamily="18" charset="0"/>
          </a:endParaRPr>
        </a:p>
      </dgm:t>
    </dgm:pt>
    <dgm:pt modelId="{5090303A-58E4-EA4A-AAEE-F366F9F4E45C}" type="parTrans" cxnId="{B5D05534-5BD4-ED4C-8D5C-3BF14D25A7F2}">
      <dgm:prSet/>
      <dgm:spPr/>
      <dgm:t>
        <a:bodyPr/>
        <a:lstStyle/>
        <a:p>
          <a:endParaRPr lang="en-US" sz="2000">
            <a:latin typeface="Times New Roman" panose="02020603050405020304" pitchFamily="18" charset="0"/>
            <a:cs typeface="Times New Roman" panose="02020603050405020304" pitchFamily="18" charset="0"/>
          </a:endParaRPr>
        </a:p>
      </dgm:t>
    </dgm:pt>
    <dgm:pt modelId="{02314C3C-53B1-C547-B678-1280C432F294}" type="sibTrans" cxnId="{B5D05534-5BD4-ED4C-8D5C-3BF14D25A7F2}">
      <dgm:prSet/>
      <dgm:spPr/>
      <dgm:t>
        <a:bodyPr/>
        <a:lstStyle/>
        <a:p>
          <a:endParaRPr lang="en-US" sz="2000">
            <a:latin typeface="Times New Roman" panose="02020603050405020304" pitchFamily="18" charset="0"/>
            <a:cs typeface="Times New Roman" panose="02020603050405020304" pitchFamily="18" charset="0"/>
          </a:endParaRPr>
        </a:p>
      </dgm:t>
    </dgm:pt>
    <dgm:pt modelId="{05A9218F-1699-864A-A8FC-EB319DB470FE}">
      <dgm:prSet custT="1"/>
      <dgm:spPr/>
      <dgm:t>
        <a:bodyPr/>
        <a:lstStyle/>
        <a:p>
          <a:pPr rtl="0">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Risks, Assumptions and Constraints</a:t>
          </a:r>
        </a:p>
      </dgm:t>
    </dgm:pt>
    <dgm:pt modelId="{B5BE6BC6-5750-8E42-BC19-984683C657C1}" type="parTrans" cxnId="{D038D5BA-F493-494F-9519-6EC1F57B8CE6}">
      <dgm:prSet/>
      <dgm:spPr/>
      <dgm:t>
        <a:bodyPr/>
        <a:lstStyle/>
        <a:p>
          <a:endParaRPr lang="en-US" sz="2000">
            <a:latin typeface="Times New Roman" panose="02020603050405020304" pitchFamily="18" charset="0"/>
            <a:cs typeface="Times New Roman" panose="02020603050405020304" pitchFamily="18" charset="0"/>
          </a:endParaRPr>
        </a:p>
      </dgm:t>
    </dgm:pt>
    <dgm:pt modelId="{E04A8F74-5640-6141-A9E3-53C14E9F0489}" type="sibTrans" cxnId="{D038D5BA-F493-494F-9519-6EC1F57B8CE6}">
      <dgm:prSet/>
      <dgm:spPr/>
      <dgm:t>
        <a:bodyPr/>
        <a:lstStyle/>
        <a:p>
          <a:endParaRPr lang="en-US" sz="2000">
            <a:latin typeface="Times New Roman" panose="02020603050405020304" pitchFamily="18" charset="0"/>
            <a:cs typeface="Times New Roman" panose="02020603050405020304" pitchFamily="18" charset="0"/>
          </a:endParaRPr>
        </a:p>
      </dgm:t>
    </dgm:pt>
    <dgm:pt modelId="{C4CFC35A-1468-D44F-A763-4B957F498F47}">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Recommendation</a:t>
          </a:r>
        </a:p>
      </dgm:t>
    </dgm:pt>
    <dgm:pt modelId="{64BF4F60-CB6A-D043-805A-1D5B95ACDD84}" type="parTrans" cxnId="{2933C24E-226E-7441-8521-62F6FDA5EB07}">
      <dgm:prSet/>
      <dgm:spPr/>
      <dgm:t>
        <a:bodyPr/>
        <a:lstStyle/>
        <a:p>
          <a:endParaRPr lang="en-US" sz="2000">
            <a:latin typeface="Times New Roman" panose="02020603050405020304" pitchFamily="18" charset="0"/>
            <a:cs typeface="Times New Roman" panose="02020603050405020304" pitchFamily="18" charset="0"/>
          </a:endParaRPr>
        </a:p>
      </dgm:t>
    </dgm:pt>
    <dgm:pt modelId="{50A738DD-DBBD-C644-9E86-C2D65F4272FC}" type="sibTrans" cxnId="{2933C24E-226E-7441-8521-62F6FDA5EB07}">
      <dgm:prSet/>
      <dgm:spPr/>
      <dgm:t>
        <a:bodyPr/>
        <a:lstStyle/>
        <a:p>
          <a:endParaRPr lang="en-US" sz="2000">
            <a:latin typeface="Times New Roman" panose="02020603050405020304" pitchFamily="18" charset="0"/>
            <a:cs typeface="Times New Roman" panose="02020603050405020304" pitchFamily="18" charset="0"/>
          </a:endParaRPr>
        </a:p>
      </dgm:t>
    </dgm:pt>
    <dgm:pt modelId="{2EEE0B03-03DD-3440-9434-33AE8B9740AC}">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Clear decision based on analysis.</a:t>
          </a:r>
        </a:p>
      </dgm:t>
    </dgm:pt>
    <dgm:pt modelId="{6E325B15-F83B-4A42-9E9D-7F5A07373900}" type="parTrans" cxnId="{664E7520-BD8F-DD4C-9D33-C7AEA796EE1B}">
      <dgm:prSet/>
      <dgm:spPr/>
      <dgm:t>
        <a:bodyPr/>
        <a:lstStyle/>
        <a:p>
          <a:endParaRPr lang="en-US" sz="2000">
            <a:latin typeface="Times New Roman" panose="02020603050405020304" pitchFamily="18" charset="0"/>
            <a:cs typeface="Times New Roman" panose="02020603050405020304" pitchFamily="18" charset="0"/>
          </a:endParaRPr>
        </a:p>
      </dgm:t>
    </dgm:pt>
    <dgm:pt modelId="{BF846787-F26A-7645-853D-C690511F1B7A}" type="sibTrans" cxnId="{664E7520-BD8F-DD4C-9D33-C7AEA796EE1B}">
      <dgm:prSet/>
      <dgm:spPr/>
      <dgm:t>
        <a:bodyPr/>
        <a:lstStyle/>
        <a:p>
          <a:endParaRPr lang="en-US" sz="2000">
            <a:latin typeface="Times New Roman" panose="02020603050405020304" pitchFamily="18" charset="0"/>
            <a:cs typeface="Times New Roman" panose="02020603050405020304" pitchFamily="18" charset="0"/>
          </a:endParaRPr>
        </a:p>
      </dgm:t>
    </dgm:pt>
    <dgm:pt modelId="{D12B1F31-672B-7F47-B9EF-9374867916CE}">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Associated risks, sensitivity analysis</a:t>
          </a:r>
        </a:p>
      </dgm:t>
    </dgm:pt>
    <dgm:pt modelId="{7EB06446-5F8E-D947-93FF-143C8DED3B1D}" type="parTrans" cxnId="{CC239278-CFEC-1344-AADE-994E155455A1}">
      <dgm:prSet/>
      <dgm:spPr/>
      <dgm:t>
        <a:bodyPr/>
        <a:lstStyle/>
        <a:p>
          <a:endParaRPr lang="en-US"/>
        </a:p>
      </dgm:t>
    </dgm:pt>
    <dgm:pt modelId="{E1C367C2-B1D7-0942-9110-1D7C42775C6A}" type="sibTrans" cxnId="{CC239278-CFEC-1344-AADE-994E155455A1}">
      <dgm:prSet/>
      <dgm:spPr/>
      <dgm:t>
        <a:bodyPr/>
        <a:lstStyle/>
        <a:p>
          <a:endParaRPr lang="en-US"/>
        </a:p>
      </dgm:t>
    </dgm:pt>
    <dgm:pt modelId="{A82B199C-1C4F-D148-B8AD-B06CE435B3C6}">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Cash flow projections</a:t>
          </a:r>
        </a:p>
      </dgm:t>
    </dgm:pt>
    <dgm:pt modelId="{DDEABFC4-564F-134D-B4BC-C477C539DA86}" type="parTrans" cxnId="{56185F34-E1AC-7A41-AC44-624CE3C8EBD3}">
      <dgm:prSet/>
      <dgm:spPr/>
      <dgm:t>
        <a:bodyPr/>
        <a:lstStyle/>
        <a:p>
          <a:endParaRPr lang="en-US"/>
        </a:p>
      </dgm:t>
    </dgm:pt>
    <dgm:pt modelId="{D5DB5FDF-9CB0-844C-A251-9BF6627601EF}" type="sibTrans" cxnId="{56185F34-E1AC-7A41-AC44-624CE3C8EBD3}">
      <dgm:prSet/>
      <dgm:spPr/>
      <dgm:t>
        <a:bodyPr/>
        <a:lstStyle/>
        <a:p>
          <a:endParaRPr lang="en-US"/>
        </a:p>
      </dgm:t>
    </dgm:pt>
    <dgm:pt modelId="{3D7A2594-5B34-CC42-A92D-505F2C2800BB}">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ROI, NPV, IRR, Payback period)</a:t>
          </a:r>
        </a:p>
      </dgm:t>
    </dgm:pt>
    <dgm:pt modelId="{05459C56-4D9C-5F44-B421-51E0790A1084}" type="parTrans" cxnId="{1B6066A9-5C84-5E4B-B1C9-D6DAF82CE145}">
      <dgm:prSet/>
      <dgm:spPr/>
      <dgm:t>
        <a:bodyPr/>
        <a:lstStyle/>
        <a:p>
          <a:endParaRPr lang="en-US"/>
        </a:p>
      </dgm:t>
    </dgm:pt>
    <dgm:pt modelId="{89747163-5C28-9A44-BB70-EC6C0D7C370E}" type="sibTrans" cxnId="{1B6066A9-5C84-5E4B-B1C9-D6DAF82CE145}">
      <dgm:prSet/>
      <dgm:spPr/>
      <dgm:t>
        <a:bodyPr/>
        <a:lstStyle/>
        <a:p>
          <a:endParaRPr lang="en-US"/>
        </a:p>
      </dgm:t>
    </dgm:pt>
    <dgm:pt modelId="{7BE9A8B4-873A-0649-910C-64FCDEE894EA}">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Any assumptions made or imposed constraints</a:t>
          </a:r>
        </a:p>
      </dgm:t>
    </dgm:pt>
    <dgm:pt modelId="{7B1001A7-FD26-D84F-9C99-2711E6FD44A7}" type="parTrans" cxnId="{5885F4BC-283A-C64C-B911-7BFC4ED6A74F}">
      <dgm:prSet/>
      <dgm:spPr/>
      <dgm:t>
        <a:bodyPr/>
        <a:lstStyle/>
        <a:p>
          <a:endParaRPr lang="en-US"/>
        </a:p>
      </dgm:t>
    </dgm:pt>
    <dgm:pt modelId="{44679C4C-B472-0047-96E4-5FAEAA00AA9B}" type="sibTrans" cxnId="{5885F4BC-283A-C64C-B911-7BFC4ED6A74F}">
      <dgm:prSet/>
      <dgm:spPr/>
      <dgm:t>
        <a:bodyPr/>
        <a:lstStyle/>
        <a:p>
          <a:endParaRPr lang="en-US"/>
        </a:p>
      </dgm:t>
    </dgm:pt>
    <dgm:pt modelId="{2A2366DC-6860-944A-9A83-94B6D5D827C0}">
      <dgm:prSet custT="1"/>
      <dgm:spPr/>
      <dgm:t>
        <a:bodyPr/>
        <a:lstStyle/>
        <a:p>
          <a:pPr rtl="0">
            <a:buFont typeface="Arial" panose="020B0604020202020204" pitchFamily="34" charset="0"/>
            <a:buChar char="•"/>
          </a:pPr>
          <a:r>
            <a:rPr lang="en-US" sz="2000" b="1" i="0" u="none">
              <a:latin typeface="Times New Roman" panose="02020603050405020304" pitchFamily="18" charset="0"/>
              <a:cs typeface="Times New Roman" panose="02020603050405020304" pitchFamily="18" charset="0"/>
            </a:rPr>
            <a:t>Implementation Plan</a:t>
          </a:r>
          <a:endParaRPr lang="en-US" sz="2000" b="1" i="0" u="none" dirty="0">
            <a:latin typeface="Times New Roman" panose="02020603050405020304" pitchFamily="18" charset="0"/>
            <a:cs typeface="Times New Roman" panose="02020603050405020304" pitchFamily="18" charset="0"/>
          </a:endParaRPr>
        </a:p>
      </dgm:t>
    </dgm:pt>
    <dgm:pt modelId="{080412F9-1B38-F14F-B7E1-8D4008B60F23}" type="parTrans" cxnId="{15D11D36-67E0-A745-A331-A3CD42777983}">
      <dgm:prSet/>
      <dgm:spPr/>
      <dgm:t>
        <a:bodyPr/>
        <a:lstStyle/>
        <a:p>
          <a:endParaRPr lang="en-US"/>
        </a:p>
      </dgm:t>
    </dgm:pt>
    <dgm:pt modelId="{7E5EED68-4BCC-944E-B079-C8D532CAAF53}" type="sibTrans" cxnId="{15D11D36-67E0-A745-A331-A3CD42777983}">
      <dgm:prSet/>
      <dgm:spPr/>
      <dgm:t>
        <a:bodyPr/>
        <a:lstStyle/>
        <a:p>
          <a:endParaRPr lang="en-US"/>
        </a:p>
      </dgm:t>
    </dgm:pt>
    <dgm:pt modelId="{E089F04C-9ADA-714B-B67F-0AA96D8CC91B}">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Timelines, milestones, resources, responsibilities.</a:t>
          </a:r>
        </a:p>
      </dgm:t>
    </dgm:pt>
    <dgm:pt modelId="{70538C9A-8139-614A-BB26-5425DFA4D29C}" type="parTrans" cxnId="{76A79855-0C53-4F42-A4DB-147C2756C071}">
      <dgm:prSet/>
      <dgm:spPr/>
      <dgm:t>
        <a:bodyPr/>
        <a:lstStyle/>
        <a:p>
          <a:endParaRPr lang="en-US"/>
        </a:p>
      </dgm:t>
    </dgm:pt>
    <dgm:pt modelId="{ABFE04F4-F37F-AF43-9481-3E239DE346C9}" type="sibTrans" cxnId="{76A79855-0C53-4F42-A4DB-147C2756C071}">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pt>
    <dgm:pt modelId="{FB3C1BB6-C666-B940-88E3-313BC166C867}" type="pres">
      <dgm:prSet presAssocID="{26D9A35D-2AC4-9E4E-A106-98CA0B27A620}" presName="linNode" presStyleCnt="0"/>
      <dgm:spPr/>
    </dgm:pt>
    <dgm:pt modelId="{1E3457F2-022F-B043-9BE4-549B66449879}" type="pres">
      <dgm:prSet presAssocID="{26D9A35D-2AC4-9E4E-A106-98CA0B27A620}" presName="parentText" presStyleLbl="node1" presStyleIdx="0" presStyleCnt="4">
        <dgm:presLayoutVars>
          <dgm:chMax val="1"/>
          <dgm:bulletEnabled val="1"/>
        </dgm:presLayoutVars>
      </dgm:prSet>
      <dgm:spPr/>
    </dgm:pt>
    <dgm:pt modelId="{C872CC74-0950-B940-A7FF-EDAF64E2C141}" type="pres">
      <dgm:prSet presAssocID="{26D9A35D-2AC4-9E4E-A106-98CA0B27A620}" presName="descendantText" presStyleLbl="alignAccFollowNode1" presStyleIdx="0" presStyleCnt="4">
        <dgm:presLayoutVars>
          <dgm:bulletEnabled val="1"/>
        </dgm:presLayoutVars>
      </dgm:prSet>
      <dgm:spPr/>
    </dgm:pt>
    <dgm:pt modelId="{DCD886BE-F6FE-CE4B-93E1-5A302C29389E}" type="pres">
      <dgm:prSet presAssocID="{5D9E4D24-DB4C-CF4C-A863-61BC0DCEFCF5}" presName="sp" presStyleCnt="0"/>
      <dgm:spPr/>
    </dgm:pt>
    <dgm:pt modelId="{8D5D5DF3-25FE-4E41-95C6-DAD8FC8EC6FD}" type="pres">
      <dgm:prSet presAssocID="{05A9218F-1699-864A-A8FC-EB319DB470FE}" presName="linNode" presStyleCnt="0"/>
      <dgm:spPr/>
    </dgm:pt>
    <dgm:pt modelId="{6F5EEC72-47E3-A04F-9621-F9523AD0DD35}" type="pres">
      <dgm:prSet presAssocID="{05A9218F-1699-864A-A8FC-EB319DB470FE}" presName="parentText" presStyleLbl="node1" presStyleIdx="1" presStyleCnt="4">
        <dgm:presLayoutVars>
          <dgm:chMax val="1"/>
          <dgm:bulletEnabled val="1"/>
        </dgm:presLayoutVars>
      </dgm:prSet>
      <dgm:spPr/>
    </dgm:pt>
    <dgm:pt modelId="{593F3EC9-A53B-5747-8152-ECBD52511D8F}" type="pres">
      <dgm:prSet presAssocID="{05A9218F-1699-864A-A8FC-EB319DB470FE}" presName="descendantText" presStyleLbl="alignAccFollowNode1" presStyleIdx="1" presStyleCnt="4">
        <dgm:presLayoutVars>
          <dgm:bulletEnabled val="1"/>
        </dgm:presLayoutVars>
      </dgm:prSet>
      <dgm:spPr/>
    </dgm:pt>
    <dgm:pt modelId="{BA7DDF07-1DDC-9842-8AED-DBC736CE74D0}" type="pres">
      <dgm:prSet presAssocID="{E04A8F74-5640-6141-A9E3-53C14E9F0489}" presName="sp" presStyleCnt="0"/>
      <dgm:spPr/>
    </dgm:pt>
    <dgm:pt modelId="{7882D5F9-3E80-A948-A6C2-5999C805AEBA}" type="pres">
      <dgm:prSet presAssocID="{2A2366DC-6860-944A-9A83-94B6D5D827C0}" presName="linNode" presStyleCnt="0"/>
      <dgm:spPr/>
    </dgm:pt>
    <dgm:pt modelId="{054B1A2B-6911-5D40-A3F1-6A14E4BE02FD}" type="pres">
      <dgm:prSet presAssocID="{2A2366DC-6860-944A-9A83-94B6D5D827C0}" presName="parentText" presStyleLbl="node1" presStyleIdx="2" presStyleCnt="4">
        <dgm:presLayoutVars>
          <dgm:chMax val="1"/>
          <dgm:bulletEnabled val="1"/>
        </dgm:presLayoutVars>
      </dgm:prSet>
      <dgm:spPr/>
    </dgm:pt>
    <dgm:pt modelId="{7316C180-C779-0C45-9AB1-009900103C92}" type="pres">
      <dgm:prSet presAssocID="{2A2366DC-6860-944A-9A83-94B6D5D827C0}" presName="descendantText" presStyleLbl="alignAccFollowNode1" presStyleIdx="2" presStyleCnt="4">
        <dgm:presLayoutVars>
          <dgm:bulletEnabled val="1"/>
        </dgm:presLayoutVars>
      </dgm:prSet>
      <dgm:spPr/>
    </dgm:pt>
    <dgm:pt modelId="{86F9AE10-5919-184D-A7AF-3E0058DE3BD7}" type="pres">
      <dgm:prSet presAssocID="{7E5EED68-4BCC-944E-B079-C8D532CAAF53}" presName="sp" presStyleCnt="0"/>
      <dgm:spPr/>
    </dgm:pt>
    <dgm:pt modelId="{22D76662-7D5B-4444-99B0-93A42B0B2B45}" type="pres">
      <dgm:prSet presAssocID="{C4CFC35A-1468-D44F-A763-4B957F498F47}" presName="linNode" presStyleCnt="0"/>
      <dgm:spPr/>
    </dgm:pt>
    <dgm:pt modelId="{82F6355E-4284-7B4A-A4A2-239FF9A880C2}" type="pres">
      <dgm:prSet presAssocID="{C4CFC35A-1468-D44F-A763-4B957F498F47}" presName="parentText" presStyleLbl="node1" presStyleIdx="3" presStyleCnt="4">
        <dgm:presLayoutVars>
          <dgm:chMax val="1"/>
          <dgm:bulletEnabled val="1"/>
        </dgm:presLayoutVars>
      </dgm:prSet>
      <dgm:spPr/>
    </dgm:pt>
    <dgm:pt modelId="{AC3526DC-1465-8B48-B7A4-ABD14F044E8F}" type="pres">
      <dgm:prSet presAssocID="{C4CFC35A-1468-D44F-A763-4B957F498F47}" presName="descendantText" presStyleLbl="alignAccFollowNode1" presStyleIdx="3" presStyleCnt="4">
        <dgm:presLayoutVars>
          <dgm:bulletEnabled val="1"/>
        </dgm:presLayoutVars>
      </dgm:prSet>
      <dgm:spPr/>
    </dgm:pt>
  </dgm:ptLst>
  <dgm:cxnLst>
    <dgm:cxn modelId="{664E7520-BD8F-DD4C-9D33-C7AEA796EE1B}" srcId="{C4CFC35A-1468-D44F-A763-4B957F498F47}" destId="{2EEE0B03-03DD-3440-9434-33AE8B9740AC}" srcOrd="0" destOrd="0" parTransId="{6E325B15-F83B-4A42-9E9D-7F5A07373900}" sibTransId="{BF846787-F26A-7645-853D-C690511F1B7A}"/>
    <dgm:cxn modelId="{4AE64222-BA78-CD4E-A36E-5F273AFF6613}" srcId="{FA30CE5C-B059-C048-8775-D760F5D00205}" destId="{26D9A35D-2AC4-9E4E-A106-98CA0B27A620}" srcOrd="0" destOrd="0" parTransId="{04B93749-87BA-7A48-A62E-44642757F581}" sibTransId="{5D9E4D24-DB4C-CF4C-A863-61BC0DCEFCF5}"/>
    <dgm:cxn modelId="{F4557E2E-0B95-EC4E-B890-30B698F434D6}" type="presOf" srcId="{7BE9A8B4-873A-0649-910C-64FCDEE894EA}" destId="{593F3EC9-A53B-5747-8152-ECBD52511D8F}" srcOrd="0" destOrd="1" presId="urn:microsoft.com/office/officeart/2005/8/layout/vList5"/>
    <dgm:cxn modelId="{8D0D9B30-5E3A-C348-BD1B-9A2AB86CE618}" type="presOf" srcId="{741D3BF1-F4C5-2B45-96C4-D54D2549F261}" destId="{C872CC74-0950-B940-A7FF-EDAF64E2C141}" srcOrd="0" destOrd="0" presId="urn:microsoft.com/office/officeart/2005/8/layout/vList5"/>
    <dgm:cxn modelId="{B5D05534-5BD4-ED4C-8D5C-3BF14D25A7F2}" srcId="{26D9A35D-2AC4-9E4E-A106-98CA0B27A620}" destId="{741D3BF1-F4C5-2B45-96C4-D54D2549F261}" srcOrd="0" destOrd="0" parTransId="{5090303A-58E4-EA4A-AAEE-F366F9F4E45C}" sibTransId="{02314C3C-53B1-C547-B678-1280C432F294}"/>
    <dgm:cxn modelId="{56185F34-E1AC-7A41-AC44-624CE3C8EBD3}" srcId="{26D9A35D-2AC4-9E4E-A106-98CA0B27A620}" destId="{A82B199C-1C4F-D148-B8AD-B06CE435B3C6}" srcOrd="1" destOrd="0" parTransId="{DDEABFC4-564F-134D-B4BC-C477C539DA86}" sibTransId="{D5DB5FDF-9CB0-844C-A251-9BF6627601EF}"/>
    <dgm:cxn modelId="{15D11D36-67E0-A745-A331-A3CD42777983}" srcId="{FA30CE5C-B059-C048-8775-D760F5D00205}" destId="{2A2366DC-6860-944A-9A83-94B6D5D827C0}" srcOrd="2" destOrd="0" parTransId="{080412F9-1B38-F14F-B7E1-8D4008B60F23}" sibTransId="{7E5EED68-4BCC-944E-B079-C8D532CAAF53}"/>
    <dgm:cxn modelId="{3645B836-D9D7-2E46-8EF8-A1C46FE06BB3}" type="presOf" srcId="{A82B199C-1C4F-D148-B8AD-B06CE435B3C6}" destId="{C872CC74-0950-B940-A7FF-EDAF64E2C141}" srcOrd="0" destOrd="1" presId="urn:microsoft.com/office/officeart/2005/8/layout/vList5"/>
    <dgm:cxn modelId="{2F219944-F7FE-0744-AC06-6A387775C4CB}" type="presOf" srcId="{C4CFC35A-1468-D44F-A763-4B957F498F47}" destId="{82F6355E-4284-7B4A-A4A2-239FF9A880C2}" srcOrd="0" destOrd="0" presId="urn:microsoft.com/office/officeart/2005/8/layout/vList5"/>
    <dgm:cxn modelId="{2091E149-2214-164F-9527-F58C635AFAE7}" type="presOf" srcId="{D12B1F31-672B-7F47-B9EF-9374867916CE}" destId="{593F3EC9-A53B-5747-8152-ECBD52511D8F}" srcOrd="0" destOrd="0" presId="urn:microsoft.com/office/officeart/2005/8/layout/vList5"/>
    <dgm:cxn modelId="{2933C24E-226E-7441-8521-62F6FDA5EB07}" srcId="{FA30CE5C-B059-C048-8775-D760F5D00205}" destId="{C4CFC35A-1468-D44F-A763-4B957F498F47}" srcOrd="3" destOrd="0" parTransId="{64BF4F60-CB6A-D043-805A-1D5B95ACDD84}" sibTransId="{50A738DD-DBBD-C644-9E86-C2D65F4272FC}"/>
    <dgm:cxn modelId="{76A79855-0C53-4F42-A4DB-147C2756C071}" srcId="{2A2366DC-6860-944A-9A83-94B6D5D827C0}" destId="{E089F04C-9ADA-714B-B67F-0AA96D8CC91B}" srcOrd="0" destOrd="0" parTransId="{70538C9A-8139-614A-BB26-5425DFA4D29C}" sibTransId="{ABFE04F4-F37F-AF43-9481-3E239DE346C9}"/>
    <dgm:cxn modelId="{1835D360-8870-404A-B874-4EA2917C2FB2}" type="presOf" srcId="{05A9218F-1699-864A-A8FC-EB319DB470FE}" destId="{6F5EEC72-47E3-A04F-9621-F9523AD0DD35}" srcOrd="0" destOrd="0" presId="urn:microsoft.com/office/officeart/2005/8/layout/vList5"/>
    <dgm:cxn modelId="{CC239278-CFEC-1344-AADE-994E155455A1}" srcId="{05A9218F-1699-864A-A8FC-EB319DB470FE}" destId="{D12B1F31-672B-7F47-B9EF-9374867916CE}" srcOrd="0" destOrd="0" parTransId="{7EB06446-5F8E-D947-93FF-143C8DED3B1D}" sibTransId="{E1C367C2-B1D7-0942-9110-1D7C42775C6A}"/>
    <dgm:cxn modelId="{1B6066A9-5C84-5E4B-B1C9-D6DAF82CE145}" srcId="{26D9A35D-2AC4-9E4E-A106-98CA0B27A620}" destId="{3D7A2594-5B34-CC42-A92D-505F2C2800BB}" srcOrd="2" destOrd="0" parTransId="{05459C56-4D9C-5F44-B421-51E0790A1084}" sibTransId="{89747163-5C28-9A44-BB70-EC6C0D7C370E}"/>
    <dgm:cxn modelId="{D038D5BA-F493-494F-9519-6EC1F57B8CE6}" srcId="{FA30CE5C-B059-C048-8775-D760F5D00205}" destId="{05A9218F-1699-864A-A8FC-EB319DB470FE}" srcOrd="1" destOrd="0" parTransId="{B5BE6BC6-5750-8E42-BC19-984683C657C1}" sibTransId="{E04A8F74-5640-6141-A9E3-53C14E9F0489}"/>
    <dgm:cxn modelId="{5885F4BC-283A-C64C-B911-7BFC4ED6A74F}" srcId="{05A9218F-1699-864A-A8FC-EB319DB470FE}" destId="{7BE9A8B4-873A-0649-910C-64FCDEE894EA}" srcOrd="1" destOrd="0" parTransId="{7B1001A7-FD26-D84F-9C99-2711E6FD44A7}" sibTransId="{44679C4C-B472-0047-96E4-5FAEAA00AA9B}"/>
    <dgm:cxn modelId="{7B0EBBBF-FBFE-274F-BE85-03C259C1789C}" type="presOf" srcId="{26D9A35D-2AC4-9E4E-A106-98CA0B27A620}" destId="{1E3457F2-022F-B043-9BE4-549B66449879}" srcOrd="0" destOrd="0" presId="urn:microsoft.com/office/officeart/2005/8/layout/vList5"/>
    <dgm:cxn modelId="{606E6BCE-6E05-664A-9059-FED0C228F868}" type="presOf" srcId="{2A2366DC-6860-944A-9A83-94B6D5D827C0}" destId="{054B1A2B-6911-5D40-A3F1-6A14E4BE02FD}" srcOrd="0" destOrd="0" presId="urn:microsoft.com/office/officeart/2005/8/layout/vList5"/>
    <dgm:cxn modelId="{B2A2B0D0-B8FA-E14C-8EF2-2F74BEDB9C12}" type="presOf" srcId="{3D7A2594-5B34-CC42-A92D-505F2C2800BB}" destId="{C872CC74-0950-B940-A7FF-EDAF64E2C141}" srcOrd="0" destOrd="2" presId="urn:microsoft.com/office/officeart/2005/8/layout/vList5"/>
    <dgm:cxn modelId="{BA5BA5DF-3A3D-9A4F-86C8-6DE0F1A18D19}" type="presOf" srcId="{2EEE0B03-03DD-3440-9434-33AE8B9740AC}" destId="{AC3526DC-1465-8B48-B7A4-ABD14F044E8F}" srcOrd="0" destOrd="0" presId="urn:microsoft.com/office/officeart/2005/8/layout/vList5"/>
    <dgm:cxn modelId="{59D562EE-9B70-F349-B187-FE23C70742E7}" type="presOf" srcId="{E089F04C-9ADA-714B-B67F-0AA96D8CC91B}" destId="{7316C180-C779-0C45-9AB1-009900103C92}" srcOrd="0" destOrd="0" presId="urn:microsoft.com/office/officeart/2005/8/layout/vList5"/>
    <dgm:cxn modelId="{D76F6BFA-AF92-484C-AC88-975A54244987}" type="presOf" srcId="{FA30CE5C-B059-C048-8775-D760F5D00205}" destId="{78B757DF-2695-5B42-80BD-F5D0CA703F07}" srcOrd="0" destOrd="0" presId="urn:microsoft.com/office/officeart/2005/8/layout/vList5"/>
    <dgm:cxn modelId="{36A89376-9779-A24B-84DE-28BA92BD3068}" type="presParOf" srcId="{78B757DF-2695-5B42-80BD-F5D0CA703F07}" destId="{FB3C1BB6-C666-B940-88E3-313BC166C867}" srcOrd="0" destOrd="0" presId="urn:microsoft.com/office/officeart/2005/8/layout/vList5"/>
    <dgm:cxn modelId="{C09EA623-9FE5-F449-9498-A1D904AB9604}" type="presParOf" srcId="{FB3C1BB6-C666-B940-88E3-313BC166C867}" destId="{1E3457F2-022F-B043-9BE4-549B66449879}" srcOrd="0" destOrd="0" presId="urn:microsoft.com/office/officeart/2005/8/layout/vList5"/>
    <dgm:cxn modelId="{43E0ABE2-D99D-6E4B-9845-44FB34550016}" type="presParOf" srcId="{FB3C1BB6-C666-B940-88E3-313BC166C867}" destId="{C872CC74-0950-B940-A7FF-EDAF64E2C141}" srcOrd="1" destOrd="0" presId="urn:microsoft.com/office/officeart/2005/8/layout/vList5"/>
    <dgm:cxn modelId="{8ABA3838-D247-C941-9C3D-606C978E507B}" type="presParOf" srcId="{78B757DF-2695-5B42-80BD-F5D0CA703F07}" destId="{DCD886BE-F6FE-CE4B-93E1-5A302C29389E}" srcOrd="1" destOrd="0" presId="urn:microsoft.com/office/officeart/2005/8/layout/vList5"/>
    <dgm:cxn modelId="{8CBE5884-E94C-1647-B725-0980CC8A7EA4}" type="presParOf" srcId="{78B757DF-2695-5B42-80BD-F5D0CA703F07}" destId="{8D5D5DF3-25FE-4E41-95C6-DAD8FC8EC6FD}" srcOrd="2" destOrd="0" presId="urn:microsoft.com/office/officeart/2005/8/layout/vList5"/>
    <dgm:cxn modelId="{F634C47B-AE41-3248-A7A5-E11869559FB0}" type="presParOf" srcId="{8D5D5DF3-25FE-4E41-95C6-DAD8FC8EC6FD}" destId="{6F5EEC72-47E3-A04F-9621-F9523AD0DD35}" srcOrd="0" destOrd="0" presId="urn:microsoft.com/office/officeart/2005/8/layout/vList5"/>
    <dgm:cxn modelId="{E143DB61-F577-3C4A-A23F-D395A6E6651B}" type="presParOf" srcId="{8D5D5DF3-25FE-4E41-95C6-DAD8FC8EC6FD}" destId="{593F3EC9-A53B-5747-8152-ECBD52511D8F}" srcOrd="1" destOrd="0" presId="urn:microsoft.com/office/officeart/2005/8/layout/vList5"/>
    <dgm:cxn modelId="{67F70FD5-3B87-C948-829F-EFAE0CD69B98}" type="presParOf" srcId="{78B757DF-2695-5B42-80BD-F5D0CA703F07}" destId="{BA7DDF07-1DDC-9842-8AED-DBC736CE74D0}" srcOrd="3" destOrd="0" presId="urn:microsoft.com/office/officeart/2005/8/layout/vList5"/>
    <dgm:cxn modelId="{AED65A57-E1C4-5A44-B5E8-8DF86CACB893}" type="presParOf" srcId="{78B757DF-2695-5B42-80BD-F5D0CA703F07}" destId="{7882D5F9-3E80-A948-A6C2-5999C805AEBA}" srcOrd="4" destOrd="0" presId="urn:microsoft.com/office/officeart/2005/8/layout/vList5"/>
    <dgm:cxn modelId="{FDD85E37-78D5-3944-905A-2ABD03574676}" type="presParOf" srcId="{7882D5F9-3E80-A948-A6C2-5999C805AEBA}" destId="{054B1A2B-6911-5D40-A3F1-6A14E4BE02FD}" srcOrd="0" destOrd="0" presId="urn:microsoft.com/office/officeart/2005/8/layout/vList5"/>
    <dgm:cxn modelId="{DE12602A-70DA-0A4F-A1D8-1143D0F5674F}" type="presParOf" srcId="{7882D5F9-3E80-A948-A6C2-5999C805AEBA}" destId="{7316C180-C779-0C45-9AB1-009900103C92}" srcOrd="1" destOrd="0" presId="urn:microsoft.com/office/officeart/2005/8/layout/vList5"/>
    <dgm:cxn modelId="{079A3BF7-B240-724E-9019-6DEB95D79126}" type="presParOf" srcId="{78B757DF-2695-5B42-80BD-F5D0CA703F07}" destId="{86F9AE10-5919-184D-A7AF-3E0058DE3BD7}" srcOrd="5" destOrd="0" presId="urn:microsoft.com/office/officeart/2005/8/layout/vList5"/>
    <dgm:cxn modelId="{F3EBB620-C4C3-6F49-B33A-AC17F2E82150}" type="presParOf" srcId="{78B757DF-2695-5B42-80BD-F5D0CA703F07}" destId="{22D76662-7D5B-4444-99B0-93A42B0B2B45}" srcOrd="6" destOrd="0" presId="urn:microsoft.com/office/officeart/2005/8/layout/vList5"/>
    <dgm:cxn modelId="{FD56292B-BB06-8340-8D39-A1C0C4C7FF95}" type="presParOf" srcId="{22D76662-7D5B-4444-99B0-93A42B0B2B45}" destId="{82F6355E-4284-7B4A-A4A2-239FF9A880C2}" srcOrd="0" destOrd="0" presId="urn:microsoft.com/office/officeart/2005/8/layout/vList5"/>
    <dgm:cxn modelId="{4E8CA3F9-555D-3A46-9EBF-7E1484A008C8}" type="presParOf" srcId="{22D76662-7D5B-4444-99B0-93A42B0B2B45}" destId="{AC3526DC-1465-8B48-B7A4-ABD14F044E8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7F9890-343B-9F4E-B159-9BD373727427}"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9998E9C7-BF0D-E64B-91F5-B24347F4AFF2}">
      <dgm:prSet phldrT="[Text]"/>
      <dgm:spPr/>
      <dgm:t>
        <a:bodyPr/>
        <a:lstStyle/>
        <a:p>
          <a:r>
            <a:rPr lang="en-US" dirty="0"/>
            <a:t>Problem or Opportunity</a:t>
          </a:r>
        </a:p>
      </dgm:t>
    </dgm:pt>
    <dgm:pt modelId="{30E3D7E5-655A-7E4C-A0EF-10E1B9768B92}" type="parTrans" cxnId="{211EB57E-7BD7-8643-958E-28A5CE8B56E9}">
      <dgm:prSet/>
      <dgm:spPr/>
      <dgm:t>
        <a:bodyPr/>
        <a:lstStyle/>
        <a:p>
          <a:endParaRPr lang="en-US"/>
        </a:p>
      </dgm:t>
    </dgm:pt>
    <dgm:pt modelId="{57A131E1-9AB1-A445-9EDD-A50CE906DCAC}" type="sibTrans" cxnId="{211EB57E-7BD7-8643-958E-28A5CE8B56E9}">
      <dgm:prSet/>
      <dgm:spPr/>
      <dgm:t>
        <a:bodyPr/>
        <a:lstStyle/>
        <a:p>
          <a:endParaRPr lang="en-US"/>
        </a:p>
      </dgm:t>
    </dgm:pt>
    <dgm:pt modelId="{0C78C520-0A6A-2C46-9C6F-95C16AFFA248}">
      <dgm:prSet phldrT="[Text]" custT="1"/>
      <dgm:spPr/>
      <dgm:t>
        <a:bodyPr/>
        <a:lstStyle/>
        <a:p>
          <a:r>
            <a:rPr lang="en-US" sz="2000" dirty="0">
              <a:latin typeface="Times New Roman" panose="02020603050405020304" pitchFamily="18" charset="0"/>
              <a:cs typeface="Times New Roman" panose="02020603050405020304" pitchFamily="18" charset="0"/>
            </a:rPr>
            <a:t>Symptoms for the problem or opportunity</a:t>
          </a:r>
        </a:p>
      </dgm:t>
    </dgm:pt>
    <dgm:pt modelId="{571157EB-5E9E-1347-8784-CCCD416DF002}" type="parTrans" cxnId="{565ECC47-61F8-A24C-80D3-6B7B56900E5D}">
      <dgm:prSet/>
      <dgm:spPr/>
      <dgm:t>
        <a:bodyPr/>
        <a:lstStyle/>
        <a:p>
          <a:endParaRPr lang="en-US"/>
        </a:p>
      </dgm:t>
    </dgm:pt>
    <dgm:pt modelId="{47EBBD7C-FB8F-974E-B935-5A6BA34B11D5}" type="sibTrans" cxnId="{565ECC47-61F8-A24C-80D3-6B7B56900E5D}">
      <dgm:prSet/>
      <dgm:spPr/>
      <dgm:t>
        <a:bodyPr/>
        <a:lstStyle/>
        <a:p>
          <a:endParaRPr lang="en-US"/>
        </a:p>
      </dgm:t>
    </dgm:pt>
    <dgm:pt modelId="{5ED62A33-ABAF-4846-A759-E5B9BF784DF8}">
      <dgm:prSet phldrT="[Text]" custT="1"/>
      <dgm:spPr/>
      <dgm:t>
        <a:bodyPr/>
        <a:lstStyle/>
        <a:p>
          <a:r>
            <a:rPr lang="en-US" sz="2000" dirty="0">
              <a:latin typeface="Times New Roman" panose="02020603050405020304" pitchFamily="18" charset="0"/>
              <a:cs typeface="Times New Roman" panose="02020603050405020304" pitchFamily="18" charset="0"/>
            </a:rPr>
            <a:t>Stakeholders</a:t>
          </a:r>
        </a:p>
      </dgm:t>
    </dgm:pt>
    <dgm:pt modelId="{24EA4571-5A45-314F-B636-AF05F29BF5FE}" type="parTrans" cxnId="{9DA919E9-99E9-CF45-9EBA-BD1A4125A588}">
      <dgm:prSet/>
      <dgm:spPr/>
      <dgm:t>
        <a:bodyPr/>
        <a:lstStyle/>
        <a:p>
          <a:endParaRPr lang="en-US"/>
        </a:p>
      </dgm:t>
    </dgm:pt>
    <dgm:pt modelId="{40D7CF78-EFDF-B54F-9133-7A39CDECDF50}" type="sibTrans" cxnId="{9DA919E9-99E9-CF45-9EBA-BD1A4125A588}">
      <dgm:prSet/>
      <dgm:spPr/>
      <dgm:t>
        <a:bodyPr/>
        <a:lstStyle/>
        <a:p>
          <a:endParaRPr lang="en-US"/>
        </a:p>
      </dgm:t>
    </dgm:pt>
    <dgm:pt modelId="{95DBE705-39FD-5546-8D43-2DCDA2D456CC}">
      <dgm:prSet phldrT="[Text]" custT="1"/>
      <dgm:spPr/>
      <dgm:t>
        <a:bodyPr/>
        <a:lstStyle/>
        <a:p>
          <a:r>
            <a:rPr lang="en-US" sz="2000" dirty="0">
              <a:latin typeface="Times New Roman" panose="02020603050405020304" pitchFamily="18" charset="0"/>
              <a:cs typeface="Times New Roman" panose="02020603050405020304" pitchFamily="18" charset="0"/>
            </a:rPr>
            <a:t>Size of the problem or opportunity</a:t>
          </a:r>
        </a:p>
      </dgm:t>
    </dgm:pt>
    <dgm:pt modelId="{6E74AE6A-1077-A74E-BF67-02B15642E4D8}" type="parTrans" cxnId="{FE568C40-0AA6-AF47-81D1-9175117622CB}">
      <dgm:prSet/>
      <dgm:spPr/>
      <dgm:t>
        <a:bodyPr/>
        <a:lstStyle/>
        <a:p>
          <a:endParaRPr lang="en-US"/>
        </a:p>
      </dgm:t>
    </dgm:pt>
    <dgm:pt modelId="{09052AEC-0CA7-7741-BA0F-DC9F216D723D}" type="sibTrans" cxnId="{FE568C40-0AA6-AF47-81D1-9175117622CB}">
      <dgm:prSet/>
      <dgm:spPr/>
      <dgm:t>
        <a:bodyPr/>
        <a:lstStyle/>
        <a:p>
          <a:endParaRPr lang="en-US"/>
        </a:p>
      </dgm:t>
    </dgm:pt>
    <dgm:pt modelId="{B0AC01A0-7031-0741-A709-9A3B8FDA8E66}">
      <dgm:prSet phldrT="[Text]" custT="1"/>
      <dgm:spPr/>
      <dgm:t>
        <a:bodyPr/>
        <a:lstStyle/>
        <a:p>
          <a:r>
            <a:rPr lang="en-US" sz="2000" dirty="0">
              <a:latin typeface="Times New Roman" panose="02020603050405020304" pitchFamily="18" charset="0"/>
              <a:cs typeface="Times New Roman" panose="02020603050405020304" pitchFamily="18" charset="0"/>
            </a:rPr>
            <a:t>Situation Statement</a:t>
          </a:r>
        </a:p>
      </dgm:t>
    </dgm:pt>
    <dgm:pt modelId="{AA1E7C50-5FCA-0948-B2FB-2D77C3F4C7C7}" type="parTrans" cxnId="{10D8253D-B302-904D-B198-C5C1597E1EEF}">
      <dgm:prSet/>
      <dgm:spPr/>
      <dgm:t>
        <a:bodyPr/>
        <a:lstStyle/>
        <a:p>
          <a:endParaRPr lang="en-US"/>
        </a:p>
      </dgm:t>
    </dgm:pt>
    <dgm:pt modelId="{A0E07783-A86B-9C43-BDE4-4B1E0B06E258}" type="sibTrans" cxnId="{10D8253D-B302-904D-B198-C5C1597E1EEF}">
      <dgm:prSet/>
      <dgm:spPr/>
      <dgm:t>
        <a:bodyPr/>
        <a:lstStyle/>
        <a:p>
          <a:endParaRPr lang="en-US"/>
        </a:p>
      </dgm:t>
    </dgm:pt>
    <dgm:pt modelId="{1F3E57D3-439A-5245-B690-9BB284961EAD}">
      <dgm:prSet phldrT="[Text]" custT="1"/>
      <dgm:spPr/>
      <dgm:t>
        <a:bodyPr/>
        <a:lstStyle/>
        <a:p>
          <a:r>
            <a:rPr lang="en-US" sz="2000" dirty="0">
              <a:latin typeface="Times New Roman" panose="02020603050405020304" pitchFamily="18" charset="0"/>
              <a:cs typeface="Times New Roman" panose="02020603050405020304" pitchFamily="18" charset="0"/>
            </a:rPr>
            <a:t>Root Causes</a:t>
          </a:r>
        </a:p>
      </dgm:t>
    </dgm:pt>
    <dgm:pt modelId="{D57EA523-36C1-6F47-91F6-E5BBDFFFCB0C}" type="parTrans" cxnId="{E435E9E0-B724-C243-BA5C-26266409370E}">
      <dgm:prSet/>
      <dgm:spPr/>
      <dgm:t>
        <a:bodyPr/>
        <a:lstStyle/>
        <a:p>
          <a:endParaRPr lang="en-US"/>
        </a:p>
      </dgm:t>
    </dgm:pt>
    <dgm:pt modelId="{0D0CBC52-105F-CA43-A5C8-0D2D54FB8ACD}" type="sibTrans" cxnId="{E435E9E0-B724-C243-BA5C-26266409370E}">
      <dgm:prSet/>
      <dgm:spPr/>
      <dgm:t>
        <a:bodyPr/>
        <a:lstStyle/>
        <a:p>
          <a:endParaRPr lang="en-US"/>
        </a:p>
      </dgm:t>
    </dgm:pt>
    <dgm:pt modelId="{201197E3-7DAF-B64E-A50B-6367C7CF4B34}">
      <dgm:prSet phldrT="[Text]" custT="1"/>
      <dgm:spPr/>
      <dgm:t>
        <a:bodyPr/>
        <a:lstStyle/>
        <a:p>
          <a:r>
            <a:rPr lang="en-US" sz="2000" dirty="0">
              <a:latin typeface="Times New Roman" panose="02020603050405020304" pitchFamily="18" charset="0"/>
              <a:cs typeface="Times New Roman" panose="02020603050405020304" pitchFamily="18" charset="0"/>
            </a:rPr>
            <a:t>Related Goals and Objectives</a:t>
          </a:r>
        </a:p>
      </dgm:t>
    </dgm:pt>
    <dgm:pt modelId="{42F3C555-FE49-B542-9CE0-EA231CF859AF}" type="parTrans" cxnId="{077F0CA5-189C-A549-B0EC-74A953E334F8}">
      <dgm:prSet/>
      <dgm:spPr/>
      <dgm:t>
        <a:bodyPr/>
        <a:lstStyle/>
        <a:p>
          <a:endParaRPr lang="en-US"/>
        </a:p>
      </dgm:t>
    </dgm:pt>
    <dgm:pt modelId="{333B6A0F-D8CB-894C-9C37-70A76AC7F17F}" type="sibTrans" cxnId="{077F0CA5-189C-A549-B0EC-74A953E334F8}">
      <dgm:prSet/>
      <dgm:spPr/>
      <dgm:t>
        <a:bodyPr/>
        <a:lstStyle/>
        <a:p>
          <a:endParaRPr lang="en-US"/>
        </a:p>
      </dgm:t>
    </dgm:pt>
    <dgm:pt modelId="{05CAFEBB-D24B-C246-B67B-AAAFC863B76C}" type="pres">
      <dgm:prSet presAssocID="{4B7F9890-343B-9F4E-B159-9BD373727427}" presName="Name0" presStyleCnt="0">
        <dgm:presLayoutVars>
          <dgm:chMax val="1"/>
          <dgm:dir/>
          <dgm:animLvl val="ctr"/>
          <dgm:resizeHandles val="exact"/>
        </dgm:presLayoutVars>
      </dgm:prSet>
      <dgm:spPr/>
    </dgm:pt>
    <dgm:pt modelId="{E029F774-CD14-6242-B431-9085B1446C3F}" type="pres">
      <dgm:prSet presAssocID="{9998E9C7-BF0D-E64B-91F5-B24347F4AFF2}" presName="centerShape" presStyleLbl="node0" presStyleIdx="0" presStyleCnt="1"/>
      <dgm:spPr/>
    </dgm:pt>
    <dgm:pt modelId="{F7C9DE7E-2C1D-B940-AADA-41336EC70825}" type="pres">
      <dgm:prSet presAssocID="{0C78C520-0A6A-2C46-9C6F-95C16AFFA248}" presName="node" presStyleLbl="node1" presStyleIdx="0" presStyleCnt="6" custScaleX="187841" custScaleY="100884">
        <dgm:presLayoutVars>
          <dgm:bulletEnabled val="1"/>
        </dgm:presLayoutVars>
      </dgm:prSet>
      <dgm:spPr/>
    </dgm:pt>
    <dgm:pt modelId="{93FB584C-456F-0E44-98CF-1FC65AFA4B0E}" type="pres">
      <dgm:prSet presAssocID="{0C78C520-0A6A-2C46-9C6F-95C16AFFA248}" presName="dummy" presStyleCnt="0"/>
      <dgm:spPr/>
    </dgm:pt>
    <dgm:pt modelId="{5024A2B7-59F0-144E-A023-12F09D0F3631}" type="pres">
      <dgm:prSet presAssocID="{47EBBD7C-FB8F-974E-B935-5A6BA34B11D5}" presName="sibTrans" presStyleLbl="sibTrans2D1" presStyleIdx="0" presStyleCnt="6"/>
      <dgm:spPr/>
    </dgm:pt>
    <dgm:pt modelId="{F450F245-5D1D-4A4F-B293-57A4276E76AD}" type="pres">
      <dgm:prSet presAssocID="{5ED62A33-ABAF-4846-A759-E5B9BF784DF8}" presName="node" presStyleLbl="node1" presStyleIdx="1" presStyleCnt="6" custScaleX="187841" custScaleY="100884">
        <dgm:presLayoutVars>
          <dgm:bulletEnabled val="1"/>
        </dgm:presLayoutVars>
      </dgm:prSet>
      <dgm:spPr/>
    </dgm:pt>
    <dgm:pt modelId="{3F77D4D1-7CEF-F446-B935-08506A183EA6}" type="pres">
      <dgm:prSet presAssocID="{5ED62A33-ABAF-4846-A759-E5B9BF784DF8}" presName="dummy" presStyleCnt="0"/>
      <dgm:spPr/>
    </dgm:pt>
    <dgm:pt modelId="{0DFE6B58-D76C-4C45-B585-AF50ABA71601}" type="pres">
      <dgm:prSet presAssocID="{40D7CF78-EFDF-B54F-9133-7A39CDECDF50}" presName="sibTrans" presStyleLbl="sibTrans2D1" presStyleIdx="1" presStyleCnt="6"/>
      <dgm:spPr/>
    </dgm:pt>
    <dgm:pt modelId="{B8698C08-C221-FB4C-9972-8011FCD9E917}" type="pres">
      <dgm:prSet presAssocID="{95DBE705-39FD-5546-8D43-2DCDA2D456CC}" presName="node" presStyleLbl="node1" presStyleIdx="2" presStyleCnt="6" custScaleX="187841" custScaleY="100884">
        <dgm:presLayoutVars>
          <dgm:bulletEnabled val="1"/>
        </dgm:presLayoutVars>
      </dgm:prSet>
      <dgm:spPr/>
    </dgm:pt>
    <dgm:pt modelId="{F0E34CC8-A89A-6F47-A8FC-0A896D89692A}" type="pres">
      <dgm:prSet presAssocID="{95DBE705-39FD-5546-8D43-2DCDA2D456CC}" presName="dummy" presStyleCnt="0"/>
      <dgm:spPr/>
    </dgm:pt>
    <dgm:pt modelId="{894E480F-7B22-BF44-BC85-4CCC9AB63789}" type="pres">
      <dgm:prSet presAssocID="{09052AEC-0CA7-7741-BA0F-DC9F216D723D}" presName="sibTrans" presStyleLbl="sibTrans2D1" presStyleIdx="2" presStyleCnt="6"/>
      <dgm:spPr/>
    </dgm:pt>
    <dgm:pt modelId="{55311475-F7B4-5D45-BD4B-D672E597984B}" type="pres">
      <dgm:prSet presAssocID="{B0AC01A0-7031-0741-A709-9A3B8FDA8E66}" presName="node" presStyleLbl="node1" presStyleIdx="3" presStyleCnt="6" custScaleX="187841" custScaleY="100884">
        <dgm:presLayoutVars>
          <dgm:bulletEnabled val="1"/>
        </dgm:presLayoutVars>
      </dgm:prSet>
      <dgm:spPr/>
    </dgm:pt>
    <dgm:pt modelId="{6418990D-2034-5E4E-9FE2-BBDA5FEE0836}" type="pres">
      <dgm:prSet presAssocID="{B0AC01A0-7031-0741-A709-9A3B8FDA8E66}" presName="dummy" presStyleCnt="0"/>
      <dgm:spPr/>
    </dgm:pt>
    <dgm:pt modelId="{3CE4FAF6-796A-014C-B645-643A665FB838}" type="pres">
      <dgm:prSet presAssocID="{A0E07783-A86B-9C43-BDE4-4B1E0B06E258}" presName="sibTrans" presStyleLbl="sibTrans2D1" presStyleIdx="3" presStyleCnt="6"/>
      <dgm:spPr/>
    </dgm:pt>
    <dgm:pt modelId="{20F9B3E1-1389-7943-83B4-260B88B73F39}" type="pres">
      <dgm:prSet presAssocID="{1F3E57D3-439A-5245-B690-9BB284961EAD}" presName="node" presStyleLbl="node1" presStyleIdx="4" presStyleCnt="6" custScaleX="187841" custScaleY="100884">
        <dgm:presLayoutVars>
          <dgm:bulletEnabled val="1"/>
        </dgm:presLayoutVars>
      </dgm:prSet>
      <dgm:spPr/>
    </dgm:pt>
    <dgm:pt modelId="{067516D2-8F19-6542-A480-22A0B8B857D3}" type="pres">
      <dgm:prSet presAssocID="{1F3E57D3-439A-5245-B690-9BB284961EAD}" presName="dummy" presStyleCnt="0"/>
      <dgm:spPr/>
    </dgm:pt>
    <dgm:pt modelId="{77747EE1-0B7A-8F4D-BC55-F5612C6B378B}" type="pres">
      <dgm:prSet presAssocID="{0D0CBC52-105F-CA43-A5C8-0D2D54FB8ACD}" presName="sibTrans" presStyleLbl="sibTrans2D1" presStyleIdx="4" presStyleCnt="6"/>
      <dgm:spPr/>
    </dgm:pt>
    <dgm:pt modelId="{CC70201A-0EEC-714F-B823-5366171C5ABE}" type="pres">
      <dgm:prSet presAssocID="{201197E3-7DAF-B64E-A50B-6367C7CF4B34}" presName="node" presStyleLbl="node1" presStyleIdx="5" presStyleCnt="6" custScaleX="187841" custScaleY="100884">
        <dgm:presLayoutVars>
          <dgm:bulletEnabled val="1"/>
        </dgm:presLayoutVars>
      </dgm:prSet>
      <dgm:spPr/>
    </dgm:pt>
    <dgm:pt modelId="{7746EA4A-9965-0A45-BC8F-1E95AE98AB43}" type="pres">
      <dgm:prSet presAssocID="{201197E3-7DAF-B64E-A50B-6367C7CF4B34}" presName="dummy" presStyleCnt="0"/>
      <dgm:spPr/>
    </dgm:pt>
    <dgm:pt modelId="{341B815B-3198-5E41-BA96-C8871C4772AD}" type="pres">
      <dgm:prSet presAssocID="{333B6A0F-D8CB-894C-9C37-70A76AC7F17F}" presName="sibTrans" presStyleLbl="sibTrans2D1" presStyleIdx="5" presStyleCnt="6"/>
      <dgm:spPr/>
    </dgm:pt>
  </dgm:ptLst>
  <dgm:cxnLst>
    <dgm:cxn modelId="{23DF5D37-390E-7241-9A2B-B1ED8DC1C69F}" type="presOf" srcId="{4B7F9890-343B-9F4E-B159-9BD373727427}" destId="{05CAFEBB-D24B-C246-B67B-AAAFC863B76C}" srcOrd="0" destOrd="0" presId="urn:microsoft.com/office/officeart/2005/8/layout/radial6"/>
    <dgm:cxn modelId="{C8B0433B-4439-C648-919B-121B9956A5A8}" type="presOf" srcId="{40D7CF78-EFDF-B54F-9133-7A39CDECDF50}" destId="{0DFE6B58-D76C-4C45-B585-AF50ABA71601}" srcOrd="0" destOrd="0" presId="urn:microsoft.com/office/officeart/2005/8/layout/radial6"/>
    <dgm:cxn modelId="{10D8253D-B302-904D-B198-C5C1597E1EEF}" srcId="{9998E9C7-BF0D-E64B-91F5-B24347F4AFF2}" destId="{B0AC01A0-7031-0741-A709-9A3B8FDA8E66}" srcOrd="3" destOrd="0" parTransId="{AA1E7C50-5FCA-0948-B2FB-2D77C3F4C7C7}" sibTransId="{A0E07783-A86B-9C43-BDE4-4B1E0B06E258}"/>
    <dgm:cxn modelId="{FE568C40-0AA6-AF47-81D1-9175117622CB}" srcId="{9998E9C7-BF0D-E64B-91F5-B24347F4AFF2}" destId="{95DBE705-39FD-5546-8D43-2DCDA2D456CC}" srcOrd="2" destOrd="0" parTransId="{6E74AE6A-1077-A74E-BF67-02B15642E4D8}" sibTransId="{09052AEC-0CA7-7741-BA0F-DC9F216D723D}"/>
    <dgm:cxn modelId="{565ECC47-61F8-A24C-80D3-6B7B56900E5D}" srcId="{9998E9C7-BF0D-E64B-91F5-B24347F4AFF2}" destId="{0C78C520-0A6A-2C46-9C6F-95C16AFFA248}" srcOrd="0" destOrd="0" parTransId="{571157EB-5E9E-1347-8784-CCCD416DF002}" sibTransId="{47EBBD7C-FB8F-974E-B935-5A6BA34B11D5}"/>
    <dgm:cxn modelId="{B5AF6454-4E4A-3046-92CE-262F62407FF1}" type="presOf" srcId="{9998E9C7-BF0D-E64B-91F5-B24347F4AFF2}" destId="{E029F774-CD14-6242-B431-9085B1446C3F}" srcOrd="0" destOrd="0" presId="urn:microsoft.com/office/officeart/2005/8/layout/radial6"/>
    <dgm:cxn modelId="{A04F3B5B-8927-214E-92D9-F613057251C3}" type="presOf" srcId="{1F3E57D3-439A-5245-B690-9BB284961EAD}" destId="{20F9B3E1-1389-7943-83B4-260B88B73F39}" srcOrd="0" destOrd="0" presId="urn:microsoft.com/office/officeart/2005/8/layout/radial6"/>
    <dgm:cxn modelId="{E56F6F61-BC78-754E-8CCA-7A21048BC14E}" type="presOf" srcId="{0C78C520-0A6A-2C46-9C6F-95C16AFFA248}" destId="{F7C9DE7E-2C1D-B940-AADA-41336EC70825}" srcOrd="0" destOrd="0" presId="urn:microsoft.com/office/officeart/2005/8/layout/radial6"/>
    <dgm:cxn modelId="{24014464-4551-3F4E-A633-4E4DCFB63959}" type="presOf" srcId="{5ED62A33-ABAF-4846-A759-E5B9BF784DF8}" destId="{F450F245-5D1D-4A4F-B293-57A4276E76AD}" srcOrd="0" destOrd="0" presId="urn:microsoft.com/office/officeart/2005/8/layout/radial6"/>
    <dgm:cxn modelId="{F5F5FC65-E4D2-054C-A532-A73DD29BD22C}" type="presOf" srcId="{201197E3-7DAF-B64E-A50B-6367C7CF4B34}" destId="{CC70201A-0EEC-714F-B823-5366171C5ABE}" srcOrd="0" destOrd="0" presId="urn:microsoft.com/office/officeart/2005/8/layout/radial6"/>
    <dgm:cxn modelId="{06F0AB6A-EF06-A745-AFE1-425CE25E62E4}" type="presOf" srcId="{333B6A0F-D8CB-894C-9C37-70A76AC7F17F}" destId="{341B815B-3198-5E41-BA96-C8871C4772AD}" srcOrd="0" destOrd="0" presId="urn:microsoft.com/office/officeart/2005/8/layout/radial6"/>
    <dgm:cxn modelId="{211EB57E-7BD7-8643-958E-28A5CE8B56E9}" srcId="{4B7F9890-343B-9F4E-B159-9BD373727427}" destId="{9998E9C7-BF0D-E64B-91F5-B24347F4AFF2}" srcOrd="0" destOrd="0" parTransId="{30E3D7E5-655A-7E4C-A0EF-10E1B9768B92}" sibTransId="{57A131E1-9AB1-A445-9EDD-A50CE906DCAC}"/>
    <dgm:cxn modelId="{F86A8C98-2CAF-4945-885C-5392F41045F8}" type="presOf" srcId="{95DBE705-39FD-5546-8D43-2DCDA2D456CC}" destId="{B8698C08-C221-FB4C-9972-8011FCD9E917}" srcOrd="0" destOrd="0" presId="urn:microsoft.com/office/officeart/2005/8/layout/radial6"/>
    <dgm:cxn modelId="{5DF2F998-F0F0-174D-8F38-343981424E05}" type="presOf" srcId="{B0AC01A0-7031-0741-A709-9A3B8FDA8E66}" destId="{55311475-F7B4-5D45-BD4B-D672E597984B}" srcOrd="0" destOrd="0" presId="urn:microsoft.com/office/officeart/2005/8/layout/radial6"/>
    <dgm:cxn modelId="{077F0CA5-189C-A549-B0EC-74A953E334F8}" srcId="{9998E9C7-BF0D-E64B-91F5-B24347F4AFF2}" destId="{201197E3-7DAF-B64E-A50B-6367C7CF4B34}" srcOrd="5" destOrd="0" parTransId="{42F3C555-FE49-B542-9CE0-EA231CF859AF}" sibTransId="{333B6A0F-D8CB-894C-9C37-70A76AC7F17F}"/>
    <dgm:cxn modelId="{F43C57BA-4D24-DC42-9124-D73AD601CCE2}" type="presOf" srcId="{A0E07783-A86B-9C43-BDE4-4B1E0B06E258}" destId="{3CE4FAF6-796A-014C-B645-643A665FB838}" srcOrd="0" destOrd="0" presId="urn:microsoft.com/office/officeart/2005/8/layout/radial6"/>
    <dgm:cxn modelId="{E435E9E0-B724-C243-BA5C-26266409370E}" srcId="{9998E9C7-BF0D-E64B-91F5-B24347F4AFF2}" destId="{1F3E57D3-439A-5245-B690-9BB284961EAD}" srcOrd="4" destOrd="0" parTransId="{D57EA523-36C1-6F47-91F6-E5BBDFFFCB0C}" sibTransId="{0D0CBC52-105F-CA43-A5C8-0D2D54FB8ACD}"/>
    <dgm:cxn modelId="{9DA919E9-99E9-CF45-9EBA-BD1A4125A588}" srcId="{9998E9C7-BF0D-E64B-91F5-B24347F4AFF2}" destId="{5ED62A33-ABAF-4846-A759-E5B9BF784DF8}" srcOrd="1" destOrd="0" parTransId="{24EA4571-5A45-314F-B636-AF05F29BF5FE}" sibTransId="{40D7CF78-EFDF-B54F-9133-7A39CDECDF50}"/>
    <dgm:cxn modelId="{2175BFF1-A18D-C54D-825F-F4EE4DF11326}" type="presOf" srcId="{0D0CBC52-105F-CA43-A5C8-0D2D54FB8ACD}" destId="{77747EE1-0B7A-8F4D-BC55-F5612C6B378B}" srcOrd="0" destOrd="0" presId="urn:microsoft.com/office/officeart/2005/8/layout/radial6"/>
    <dgm:cxn modelId="{E3723FF5-2E56-2B41-B30E-DB76C9CE0773}" type="presOf" srcId="{47EBBD7C-FB8F-974E-B935-5A6BA34B11D5}" destId="{5024A2B7-59F0-144E-A023-12F09D0F3631}" srcOrd="0" destOrd="0" presId="urn:microsoft.com/office/officeart/2005/8/layout/radial6"/>
    <dgm:cxn modelId="{145409F7-834F-2C40-8FF1-6552B22E2113}" type="presOf" srcId="{09052AEC-0CA7-7741-BA0F-DC9F216D723D}" destId="{894E480F-7B22-BF44-BC85-4CCC9AB63789}" srcOrd="0" destOrd="0" presId="urn:microsoft.com/office/officeart/2005/8/layout/radial6"/>
    <dgm:cxn modelId="{5AD04A56-F5B2-B14F-B4EB-3DD7EF8441CD}" type="presParOf" srcId="{05CAFEBB-D24B-C246-B67B-AAAFC863B76C}" destId="{E029F774-CD14-6242-B431-9085B1446C3F}" srcOrd="0" destOrd="0" presId="urn:microsoft.com/office/officeart/2005/8/layout/radial6"/>
    <dgm:cxn modelId="{4AD368A3-8DA9-144E-8BCA-642607DE76BD}" type="presParOf" srcId="{05CAFEBB-D24B-C246-B67B-AAAFC863B76C}" destId="{F7C9DE7E-2C1D-B940-AADA-41336EC70825}" srcOrd="1" destOrd="0" presId="urn:microsoft.com/office/officeart/2005/8/layout/radial6"/>
    <dgm:cxn modelId="{544A6BD0-6546-104E-BA92-3CB24744B586}" type="presParOf" srcId="{05CAFEBB-D24B-C246-B67B-AAAFC863B76C}" destId="{93FB584C-456F-0E44-98CF-1FC65AFA4B0E}" srcOrd="2" destOrd="0" presId="urn:microsoft.com/office/officeart/2005/8/layout/radial6"/>
    <dgm:cxn modelId="{9E79378B-D60A-6C4A-8788-1F0C08ABE13B}" type="presParOf" srcId="{05CAFEBB-D24B-C246-B67B-AAAFC863B76C}" destId="{5024A2B7-59F0-144E-A023-12F09D0F3631}" srcOrd="3" destOrd="0" presId="urn:microsoft.com/office/officeart/2005/8/layout/radial6"/>
    <dgm:cxn modelId="{BFE84D81-A202-2242-AEEF-6F782FA306B8}" type="presParOf" srcId="{05CAFEBB-D24B-C246-B67B-AAAFC863B76C}" destId="{F450F245-5D1D-4A4F-B293-57A4276E76AD}" srcOrd="4" destOrd="0" presId="urn:microsoft.com/office/officeart/2005/8/layout/radial6"/>
    <dgm:cxn modelId="{6306524B-05ED-7E4D-A8BA-E691B5294F7D}" type="presParOf" srcId="{05CAFEBB-D24B-C246-B67B-AAAFC863B76C}" destId="{3F77D4D1-7CEF-F446-B935-08506A183EA6}" srcOrd="5" destOrd="0" presId="urn:microsoft.com/office/officeart/2005/8/layout/radial6"/>
    <dgm:cxn modelId="{6121EAC9-8DD6-A044-80B6-AB9944E2D4E6}" type="presParOf" srcId="{05CAFEBB-D24B-C246-B67B-AAAFC863B76C}" destId="{0DFE6B58-D76C-4C45-B585-AF50ABA71601}" srcOrd="6" destOrd="0" presId="urn:microsoft.com/office/officeart/2005/8/layout/radial6"/>
    <dgm:cxn modelId="{DBEBAB6D-50CC-9A46-A107-878A469AB9C9}" type="presParOf" srcId="{05CAFEBB-D24B-C246-B67B-AAAFC863B76C}" destId="{B8698C08-C221-FB4C-9972-8011FCD9E917}" srcOrd="7" destOrd="0" presId="urn:microsoft.com/office/officeart/2005/8/layout/radial6"/>
    <dgm:cxn modelId="{AB50CB8D-8EC8-5041-9B72-BE86EAF5DAC3}" type="presParOf" srcId="{05CAFEBB-D24B-C246-B67B-AAAFC863B76C}" destId="{F0E34CC8-A89A-6F47-A8FC-0A896D89692A}" srcOrd="8" destOrd="0" presId="urn:microsoft.com/office/officeart/2005/8/layout/radial6"/>
    <dgm:cxn modelId="{4AEBA2C2-48CF-094B-B429-1A4DEB1BDF3D}" type="presParOf" srcId="{05CAFEBB-D24B-C246-B67B-AAAFC863B76C}" destId="{894E480F-7B22-BF44-BC85-4CCC9AB63789}" srcOrd="9" destOrd="0" presId="urn:microsoft.com/office/officeart/2005/8/layout/radial6"/>
    <dgm:cxn modelId="{4AC50C0E-D3DC-A744-9059-62EB61B55182}" type="presParOf" srcId="{05CAFEBB-D24B-C246-B67B-AAAFC863B76C}" destId="{55311475-F7B4-5D45-BD4B-D672E597984B}" srcOrd="10" destOrd="0" presId="urn:microsoft.com/office/officeart/2005/8/layout/radial6"/>
    <dgm:cxn modelId="{EFFCB378-4379-0449-97C6-0F47485F1F10}" type="presParOf" srcId="{05CAFEBB-D24B-C246-B67B-AAAFC863B76C}" destId="{6418990D-2034-5E4E-9FE2-BBDA5FEE0836}" srcOrd="11" destOrd="0" presId="urn:microsoft.com/office/officeart/2005/8/layout/radial6"/>
    <dgm:cxn modelId="{C64C539F-2751-A546-86A1-210C3CED7EE0}" type="presParOf" srcId="{05CAFEBB-D24B-C246-B67B-AAAFC863B76C}" destId="{3CE4FAF6-796A-014C-B645-643A665FB838}" srcOrd="12" destOrd="0" presId="urn:microsoft.com/office/officeart/2005/8/layout/radial6"/>
    <dgm:cxn modelId="{DC8005C6-AAFD-234B-99B1-C384FBE5158E}" type="presParOf" srcId="{05CAFEBB-D24B-C246-B67B-AAAFC863B76C}" destId="{20F9B3E1-1389-7943-83B4-260B88B73F39}" srcOrd="13" destOrd="0" presId="urn:microsoft.com/office/officeart/2005/8/layout/radial6"/>
    <dgm:cxn modelId="{06CE9C62-EF00-1444-8D4C-A2AD2C378F44}" type="presParOf" srcId="{05CAFEBB-D24B-C246-B67B-AAAFC863B76C}" destId="{067516D2-8F19-6542-A480-22A0B8B857D3}" srcOrd="14" destOrd="0" presId="urn:microsoft.com/office/officeart/2005/8/layout/radial6"/>
    <dgm:cxn modelId="{F90A7E90-702B-9A44-BBEB-821241B54ED7}" type="presParOf" srcId="{05CAFEBB-D24B-C246-B67B-AAAFC863B76C}" destId="{77747EE1-0B7A-8F4D-BC55-F5612C6B378B}" srcOrd="15" destOrd="0" presId="urn:microsoft.com/office/officeart/2005/8/layout/radial6"/>
    <dgm:cxn modelId="{745970B8-809F-D444-ADC3-DAF5A235969A}" type="presParOf" srcId="{05CAFEBB-D24B-C246-B67B-AAAFC863B76C}" destId="{CC70201A-0EEC-714F-B823-5366171C5ABE}" srcOrd="16" destOrd="0" presId="urn:microsoft.com/office/officeart/2005/8/layout/radial6"/>
    <dgm:cxn modelId="{94922EE4-76BE-B644-B3ED-FD8A20B6179B}" type="presParOf" srcId="{05CAFEBB-D24B-C246-B67B-AAAFC863B76C}" destId="{7746EA4A-9965-0A45-BC8F-1E95AE98AB43}" srcOrd="17" destOrd="0" presId="urn:microsoft.com/office/officeart/2005/8/layout/radial6"/>
    <dgm:cxn modelId="{621AC8B0-D604-334E-9F2D-45F4D7CC45A0}" type="presParOf" srcId="{05CAFEBB-D24B-C246-B67B-AAAFC863B76C}" destId="{341B815B-3198-5E41-BA96-C8871C4772AD}" srcOrd="18"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50AEA6-F403-F84E-9A8C-2DCA89CE7834}"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C8EBE8B3-A167-A749-A96C-03A8CE02FB52}">
      <dgm:prSet phldrT="[Tex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Determine Area for Analysis</a:t>
          </a:r>
          <a:endParaRPr lang="en-US" sz="2000" dirty="0">
            <a:latin typeface="Times New Roman" panose="02020603050405020304" pitchFamily="18" charset="0"/>
            <a:cs typeface="Times New Roman" panose="02020603050405020304" pitchFamily="18" charset="0"/>
          </a:endParaRPr>
        </a:p>
      </dgm:t>
    </dgm:pt>
    <dgm:pt modelId="{CD544969-03F3-9A48-B582-188954691CC8}" type="parTrans" cxnId="{13E31FAB-D5B9-864C-A585-1048E5B5EF93}">
      <dgm:prSet/>
      <dgm:spPr/>
      <dgm:t>
        <a:bodyPr/>
        <a:lstStyle/>
        <a:p>
          <a:endParaRPr lang="en-US" sz="2000">
            <a:latin typeface="Times New Roman" panose="02020603050405020304" pitchFamily="18" charset="0"/>
            <a:cs typeface="Times New Roman" panose="02020603050405020304" pitchFamily="18" charset="0"/>
          </a:endParaRPr>
        </a:p>
      </dgm:t>
    </dgm:pt>
    <dgm:pt modelId="{90C5A9E2-9516-784C-8CCE-961BC05D3B5E}" type="sibTrans" cxnId="{13E31FAB-D5B9-864C-A585-1048E5B5EF93}">
      <dgm:prSet/>
      <dgm:spPr/>
      <dgm:t>
        <a:bodyPr/>
        <a:lstStyle/>
        <a:p>
          <a:endParaRPr lang="en-US" sz="2000">
            <a:latin typeface="Times New Roman" panose="02020603050405020304" pitchFamily="18" charset="0"/>
            <a:cs typeface="Times New Roman" panose="02020603050405020304" pitchFamily="18" charset="0"/>
          </a:endParaRPr>
        </a:p>
      </dgm:t>
    </dgm:pt>
    <dgm:pt modelId="{70AE36BA-0DDB-064B-B532-D90EC0A3CB6A}">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Based on situation statement and root causes.</a:t>
          </a:r>
        </a:p>
      </dgm:t>
    </dgm:pt>
    <dgm:pt modelId="{5ACCD5ED-CDC3-AB46-A46F-9F6F9631E6E6}" type="parTrans" cxnId="{BF91745A-0197-7447-A6B2-46242FF79CE4}">
      <dgm:prSet/>
      <dgm:spPr/>
      <dgm:t>
        <a:bodyPr/>
        <a:lstStyle/>
        <a:p>
          <a:endParaRPr lang="en-US" sz="2000">
            <a:latin typeface="Times New Roman" panose="02020603050405020304" pitchFamily="18" charset="0"/>
            <a:cs typeface="Times New Roman" panose="02020603050405020304" pitchFamily="18" charset="0"/>
          </a:endParaRPr>
        </a:p>
      </dgm:t>
    </dgm:pt>
    <dgm:pt modelId="{D02EEA53-4C5F-4E48-810E-76B8D25FC565}" type="sibTrans" cxnId="{BF91745A-0197-7447-A6B2-46242FF79CE4}">
      <dgm:prSet/>
      <dgm:spPr/>
      <dgm:t>
        <a:bodyPr/>
        <a:lstStyle/>
        <a:p>
          <a:endParaRPr lang="en-US" sz="2000">
            <a:latin typeface="Times New Roman" panose="02020603050405020304" pitchFamily="18" charset="0"/>
            <a:cs typeface="Times New Roman" panose="02020603050405020304" pitchFamily="18" charset="0"/>
          </a:endParaRPr>
        </a:p>
      </dgm:t>
    </dgm:pt>
    <dgm:pt modelId="{85AD7F11-2B26-2240-A06C-C15885AE6606}">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Identify Internal and External Factors</a:t>
          </a:r>
          <a:endParaRPr lang="en-US" sz="2000" b="0" i="0" u="none" dirty="0">
            <a:latin typeface="Times New Roman" panose="02020603050405020304" pitchFamily="18" charset="0"/>
            <a:cs typeface="Times New Roman" panose="02020603050405020304" pitchFamily="18" charset="0"/>
          </a:endParaRPr>
        </a:p>
      </dgm:t>
    </dgm:pt>
    <dgm:pt modelId="{9DDB59D6-BFDD-274B-A02E-8C8B5CAF8BEA}" type="parTrans" cxnId="{8DF8853A-1DBC-8246-8898-EC279C814CDE}">
      <dgm:prSet/>
      <dgm:spPr/>
      <dgm:t>
        <a:bodyPr/>
        <a:lstStyle/>
        <a:p>
          <a:endParaRPr lang="en-US" sz="2000">
            <a:latin typeface="Times New Roman" panose="02020603050405020304" pitchFamily="18" charset="0"/>
            <a:cs typeface="Times New Roman" panose="02020603050405020304" pitchFamily="18" charset="0"/>
          </a:endParaRPr>
        </a:p>
      </dgm:t>
    </dgm:pt>
    <dgm:pt modelId="{A26D7BF9-3364-584C-BDD4-7FCAE0215045}" type="sibTrans" cxnId="{8DF8853A-1DBC-8246-8898-EC279C814CDE}">
      <dgm:prSet/>
      <dgm:spPr/>
      <dgm:t>
        <a:bodyPr/>
        <a:lstStyle/>
        <a:p>
          <a:endParaRPr lang="en-US" sz="2000">
            <a:latin typeface="Times New Roman" panose="02020603050405020304" pitchFamily="18" charset="0"/>
            <a:cs typeface="Times New Roman" panose="02020603050405020304" pitchFamily="18" charset="0"/>
          </a:endParaRPr>
        </a:p>
      </dgm:t>
    </dgm:pt>
    <dgm:pt modelId="{893557EF-A2F3-1E41-8621-7D6005CB6ECE}">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Internal and external factors using methods like PESTLE SWOT, or CATWOE.</a:t>
          </a:r>
        </a:p>
      </dgm:t>
    </dgm:pt>
    <dgm:pt modelId="{61593547-02E2-8F4A-83B4-4F891F4E9921}" type="parTrans" cxnId="{7E9A5AD7-2D03-C840-B8B5-587F5F446F84}">
      <dgm:prSet/>
      <dgm:spPr/>
      <dgm:t>
        <a:bodyPr/>
        <a:lstStyle/>
        <a:p>
          <a:endParaRPr lang="en-US" sz="2000">
            <a:latin typeface="Times New Roman" panose="02020603050405020304" pitchFamily="18" charset="0"/>
            <a:cs typeface="Times New Roman" panose="02020603050405020304" pitchFamily="18" charset="0"/>
          </a:endParaRPr>
        </a:p>
      </dgm:t>
    </dgm:pt>
    <dgm:pt modelId="{1509C316-7D23-DF4F-A555-F93244EC8B70}" type="sibTrans" cxnId="{7E9A5AD7-2D03-C840-B8B5-587F5F446F84}">
      <dgm:prSet/>
      <dgm:spPr/>
      <dgm:t>
        <a:bodyPr/>
        <a:lstStyle/>
        <a:p>
          <a:endParaRPr lang="en-US" sz="2000">
            <a:latin typeface="Times New Roman" panose="02020603050405020304" pitchFamily="18" charset="0"/>
            <a:cs typeface="Times New Roman" panose="02020603050405020304" pitchFamily="18" charset="0"/>
          </a:endParaRPr>
        </a:p>
      </dgm:t>
    </dgm:pt>
    <dgm:pt modelId="{F0729133-CB05-6049-BDB9-A0ADC8B1F2FE}">
      <dgm:prSet custT="1"/>
      <dgm:spPr/>
      <dgm:t>
        <a:bodyPr/>
        <a:lstStyle/>
        <a:p>
          <a:pPr>
            <a:buFont typeface="Arial" panose="020B0604020202020204" pitchFamily="34" charset="0"/>
            <a:buChar char="•"/>
          </a:pPr>
          <a:r>
            <a:rPr lang="en-US" sz="2000" b="1" i="0" u="none">
              <a:latin typeface="Times New Roman" panose="02020603050405020304" pitchFamily="18" charset="0"/>
              <a:cs typeface="Times New Roman" panose="02020603050405020304" pitchFamily="18" charset="0"/>
            </a:rPr>
            <a:t>Analyze Current State</a:t>
          </a:r>
          <a:endParaRPr lang="en-US" sz="2000" b="0" i="0" u="none">
            <a:latin typeface="Times New Roman" panose="02020603050405020304" pitchFamily="18" charset="0"/>
            <a:cs typeface="Times New Roman" panose="02020603050405020304" pitchFamily="18" charset="0"/>
          </a:endParaRPr>
        </a:p>
      </dgm:t>
    </dgm:pt>
    <dgm:pt modelId="{E3E64D17-DEE4-5F46-BB53-5CE12E2BCAA8}" type="parTrans" cxnId="{C60DADC9-44FF-DC49-ACBF-9C32AE85C26A}">
      <dgm:prSet/>
      <dgm:spPr/>
      <dgm:t>
        <a:bodyPr/>
        <a:lstStyle/>
        <a:p>
          <a:endParaRPr lang="en-US" sz="2000">
            <a:latin typeface="Times New Roman" panose="02020603050405020304" pitchFamily="18" charset="0"/>
            <a:cs typeface="Times New Roman" panose="02020603050405020304" pitchFamily="18" charset="0"/>
          </a:endParaRPr>
        </a:p>
      </dgm:t>
    </dgm:pt>
    <dgm:pt modelId="{4F9F9127-4130-8941-A083-58337956554E}" type="sibTrans" cxnId="{C60DADC9-44FF-DC49-ACBF-9C32AE85C26A}">
      <dgm:prSet/>
      <dgm:spPr/>
      <dgm:t>
        <a:bodyPr/>
        <a:lstStyle/>
        <a:p>
          <a:endParaRPr lang="en-US" sz="2000">
            <a:latin typeface="Times New Roman" panose="02020603050405020304" pitchFamily="18" charset="0"/>
            <a:cs typeface="Times New Roman" panose="02020603050405020304" pitchFamily="18" charset="0"/>
          </a:endParaRPr>
        </a:p>
      </dgm:t>
    </dgm:pt>
    <dgm:pt modelId="{2B55BDC3-B381-1847-8B13-57457A8391EC}">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Use historical data to set performance standards and analyze performance in terms of processes, people capabilities, and trends</a:t>
          </a:r>
        </a:p>
      </dgm:t>
    </dgm:pt>
    <dgm:pt modelId="{37E99574-ED15-A646-9D4D-1CE7D126FD58}" type="parTrans" cxnId="{6A0516CA-5412-D447-9E3A-8F34FE01AC42}">
      <dgm:prSet/>
      <dgm:spPr/>
      <dgm:t>
        <a:bodyPr/>
        <a:lstStyle/>
        <a:p>
          <a:endParaRPr lang="en-US" sz="2000">
            <a:latin typeface="Times New Roman" panose="02020603050405020304" pitchFamily="18" charset="0"/>
            <a:cs typeface="Times New Roman" panose="02020603050405020304" pitchFamily="18" charset="0"/>
          </a:endParaRPr>
        </a:p>
      </dgm:t>
    </dgm:pt>
    <dgm:pt modelId="{ABCD3C39-F228-0C41-A9C9-CC650A80E27A}" type="sibTrans" cxnId="{6A0516CA-5412-D447-9E3A-8F34FE01AC42}">
      <dgm:prSet/>
      <dgm:spPr/>
      <dgm:t>
        <a:bodyPr/>
        <a:lstStyle/>
        <a:p>
          <a:endParaRPr lang="en-US" sz="2000">
            <a:latin typeface="Times New Roman" panose="02020603050405020304" pitchFamily="18" charset="0"/>
            <a:cs typeface="Times New Roman" panose="02020603050405020304" pitchFamily="18" charset="0"/>
          </a:endParaRPr>
        </a:p>
      </dgm:t>
    </dgm:pt>
    <dgm:pt modelId="{9B29E916-058A-4043-978A-B9FC76E2835F}">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Define Future State</a:t>
          </a:r>
          <a:endParaRPr lang="en-US" sz="2000" b="0" i="0" u="none" dirty="0">
            <a:latin typeface="Times New Roman" panose="02020603050405020304" pitchFamily="18" charset="0"/>
            <a:cs typeface="Times New Roman" panose="02020603050405020304" pitchFamily="18" charset="0"/>
          </a:endParaRPr>
        </a:p>
      </dgm:t>
    </dgm:pt>
    <dgm:pt modelId="{EBAA96EB-F816-604E-8426-35BCB9468413}" type="parTrans" cxnId="{A46BCFDD-17D3-3B4D-9431-CF0137DA925E}">
      <dgm:prSet/>
      <dgm:spPr/>
      <dgm:t>
        <a:bodyPr/>
        <a:lstStyle/>
        <a:p>
          <a:endParaRPr lang="en-US" sz="2000">
            <a:latin typeface="Times New Roman" panose="02020603050405020304" pitchFamily="18" charset="0"/>
            <a:cs typeface="Times New Roman" panose="02020603050405020304" pitchFamily="18" charset="0"/>
          </a:endParaRPr>
        </a:p>
      </dgm:t>
    </dgm:pt>
    <dgm:pt modelId="{D7AC07AC-BF61-1148-AE89-AAF9918425A3}" type="sibTrans" cxnId="{A46BCFDD-17D3-3B4D-9431-CF0137DA925E}">
      <dgm:prSet/>
      <dgm:spPr/>
      <dgm:t>
        <a:bodyPr/>
        <a:lstStyle/>
        <a:p>
          <a:endParaRPr lang="en-US" sz="2000">
            <a:latin typeface="Times New Roman" panose="02020603050405020304" pitchFamily="18" charset="0"/>
            <a:cs typeface="Times New Roman" panose="02020603050405020304" pitchFamily="18" charset="0"/>
          </a:endParaRPr>
        </a:p>
      </dgm:t>
    </dgm:pt>
    <dgm:pt modelId="{48383745-127C-BF44-9961-B0192C2C4AA6}">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Identify desired capabilities and performance indicators.</a:t>
          </a:r>
        </a:p>
      </dgm:t>
    </dgm:pt>
    <dgm:pt modelId="{AAD623EC-DEAB-F042-A5E1-8F7D55E43C98}" type="parTrans" cxnId="{779B85DF-60DF-F640-8915-5E359E41D9F9}">
      <dgm:prSet/>
      <dgm:spPr/>
      <dgm:t>
        <a:bodyPr/>
        <a:lstStyle/>
        <a:p>
          <a:endParaRPr lang="en-US" sz="2000">
            <a:latin typeface="Times New Roman" panose="02020603050405020304" pitchFamily="18" charset="0"/>
            <a:cs typeface="Times New Roman" panose="02020603050405020304" pitchFamily="18" charset="0"/>
          </a:endParaRPr>
        </a:p>
      </dgm:t>
    </dgm:pt>
    <dgm:pt modelId="{496E4936-AA6A-5B42-9D45-066DC6AB3F96}" type="sibTrans" cxnId="{779B85DF-60DF-F640-8915-5E359E41D9F9}">
      <dgm:prSet/>
      <dgm:spPr/>
      <dgm:t>
        <a:bodyPr/>
        <a:lstStyle/>
        <a:p>
          <a:endParaRPr lang="en-US" sz="2000">
            <a:latin typeface="Times New Roman" panose="02020603050405020304" pitchFamily="18" charset="0"/>
            <a:cs typeface="Times New Roman" panose="02020603050405020304" pitchFamily="18" charset="0"/>
          </a:endParaRPr>
        </a:p>
      </dgm:t>
    </dgm:pt>
    <dgm:pt modelId="{C7289999-BB9F-5144-9A5B-E09B5FD1CD3C}">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Compare Current State to Future State</a:t>
          </a:r>
        </a:p>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(Gap Analysis)</a:t>
          </a:r>
        </a:p>
      </dgm:t>
    </dgm:pt>
    <dgm:pt modelId="{2EB53858-A4B8-C244-9F2A-9AD15E38060A}" type="parTrans" cxnId="{9872787F-CCDF-D342-9A85-56CBBA3FF8E7}">
      <dgm:prSet/>
      <dgm:spPr/>
      <dgm:t>
        <a:bodyPr/>
        <a:lstStyle/>
        <a:p>
          <a:endParaRPr lang="en-US" sz="2000">
            <a:latin typeface="Times New Roman" panose="02020603050405020304" pitchFamily="18" charset="0"/>
            <a:cs typeface="Times New Roman" panose="02020603050405020304" pitchFamily="18" charset="0"/>
          </a:endParaRPr>
        </a:p>
      </dgm:t>
    </dgm:pt>
    <dgm:pt modelId="{06048E4C-D9CA-2542-9FB2-96B606D5FE6F}" type="sibTrans" cxnId="{9872787F-CCDF-D342-9A85-56CBBA3FF8E7}">
      <dgm:prSet/>
      <dgm:spPr/>
      <dgm:t>
        <a:bodyPr/>
        <a:lstStyle/>
        <a:p>
          <a:endParaRPr lang="en-US" sz="2000">
            <a:latin typeface="Times New Roman" panose="02020603050405020304" pitchFamily="18" charset="0"/>
            <a:cs typeface="Times New Roman" panose="02020603050405020304" pitchFamily="18" charset="0"/>
          </a:endParaRPr>
        </a:p>
      </dgm:t>
    </dgm:pt>
    <dgm:pt modelId="{3C154EC1-E1D2-964E-ADEF-CACAF2BCE2CD}">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Capability table to Categorize current and desired capabilities.</a:t>
          </a:r>
        </a:p>
      </dgm:t>
    </dgm:pt>
    <dgm:pt modelId="{0C061651-E0BF-474A-93BE-76681C48F820}" type="parTrans" cxnId="{4C53B76C-4A0B-AC49-9DE7-89F758180C93}">
      <dgm:prSet/>
      <dgm:spPr/>
      <dgm:t>
        <a:bodyPr/>
        <a:lstStyle/>
        <a:p>
          <a:endParaRPr lang="en-US"/>
        </a:p>
      </dgm:t>
    </dgm:pt>
    <dgm:pt modelId="{49986DB2-44BD-C04F-9484-73352E5E9FF7}" type="sibTrans" cxnId="{4C53B76C-4A0B-AC49-9DE7-89F758180C93}">
      <dgm:prSet/>
      <dgm:spPr/>
      <dgm:t>
        <a:bodyPr/>
        <a:lstStyle/>
        <a:p>
          <a:endParaRPr lang="en-US"/>
        </a:p>
      </dgm:t>
    </dgm:pt>
    <dgm:pt modelId="{90C2374B-D7B5-D049-8F7A-2730DA0DFD72}">
      <dgm:prSet custT="1"/>
      <dgm:spPr/>
      <dgm:t>
        <a:bodyPr/>
        <a:lstStyle/>
        <a:p>
          <a:pPr rtl="0">
            <a:buFont typeface="Arial" panose="020B0604020202020204" pitchFamily="34" charset="0"/>
            <a:buChar char="•"/>
          </a:pPr>
          <a:endParaRPr lang="en-US" sz="1800" b="0" i="0" u="none" dirty="0">
            <a:latin typeface="Times New Roman" panose="02020603050405020304" pitchFamily="18" charset="0"/>
            <a:cs typeface="Times New Roman" panose="02020603050405020304" pitchFamily="18" charset="0"/>
          </a:endParaRPr>
        </a:p>
      </dgm:t>
    </dgm:pt>
    <dgm:pt modelId="{4B296A4D-063E-B946-9764-DE8677296AD2}" type="parTrans" cxnId="{1F28BD14-59FA-FE4E-BBC0-DA00341D1C8A}">
      <dgm:prSet/>
      <dgm:spPr/>
      <dgm:t>
        <a:bodyPr/>
        <a:lstStyle/>
        <a:p>
          <a:endParaRPr lang="en-US"/>
        </a:p>
      </dgm:t>
    </dgm:pt>
    <dgm:pt modelId="{368F2D92-8972-AE4D-AF1A-7AD7DD5E987F}" type="sibTrans" cxnId="{1F28BD14-59FA-FE4E-BBC0-DA00341D1C8A}">
      <dgm:prSet/>
      <dgm:spPr/>
      <dgm:t>
        <a:bodyPr/>
        <a:lstStyle/>
        <a:p>
          <a:endParaRPr lang="en-US"/>
        </a:p>
      </dgm:t>
    </dgm:pt>
    <dgm:pt modelId="{FE40638A-596D-4B48-A534-F6FC364EAD6F}">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Compare and quantify the gap.</a:t>
          </a:r>
          <a:endParaRPr lang="en-US" sz="1800" dirty="0"/>
        </a:p>
      </dgm:t>
    </dgm:pt>
    <dgm:pt modelId="{662618E6-9012-DF44-BEAC-EA14A37D2FB2}" type="parTrans" cxnId="{B4E2535A-4077-E84A-9C00-48C8C0E5C717}">
      <dgm:prSet/>
      <dgm:spPr/>
      <dgm:t>
        <a:bodyPr/>
        <a:lstStyle/>
        <a:p>
          <a:endParaRPr lang="en-US"/>
        </a:p>
      </dgm:t>
    </dgm:pt>
    <dgm:pt modelId="{CCFE909D-676C-3F47-83E4-6FA60D1A621F}" type="sibTrans" cxnId="{B4E2535A-4077-E84A-9C00-48C8C0E5C717}">
      <dgm:prSet/>
      <dgm:spPr/>
      <dgm:t>
        <a:bodyPr/>
        <a:lstStyle/>
        <a:p>
          <a:endParaRPr lang="en-US"/>
        </a:p>
      </dgm:t>
    </dgm:pt>
    <dgm:pt modelId="{B76005AB-01D5-DB4A-981B-E8A4560A7B27}">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Assess whether business requirements are met.</a:t>
          </a:r>
          <a:endParaRPr lang="en-US" sz="1800" dirty="0"/>
        </a:p>
      </dgm:t>
    </dgm:pt>
    <dgm:pt modelId="{009D210B-F7E2-CA41-82FE-D0E67230EAE2}" type="parTrans" cxnId="{DAC01A96-B377-4449-BA07-6CA1BA3C2F6D}">
      <dgm:prSet/>
      <dgm:spPr/>
      <dgm:t>
        <a:bodyPr/>
        <a:lstStyle/>
        <a:p>
          <a:endParaRPr lang="en-US"/>
        </a:p>
      </dgm:t>
    </dgm:pt>
    <dgm:pt modelId="{994D3ED0-B599-5E44-9645-6BA5CAEF9C14}" type="sibTrans" cxnId="{DAC01A96-B377-4449-BA07-6CA1BA3C2F6D}">
      <dgm:prSet/>
      <dgm:spPr/>
      <dgm:t>
        <a:bodyPr/>
        <a:lstStyle/>
        <a:p>
          <a:endParaRPr lang="en-US"/>
        </a:p>
      </dgm:t>
    </dgm:pt>
    <dgm:pt modelId="{579F3422-3EAD-2645-9233-E10ADC72351C}">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Determine steps to meet objectives</a:t>
          </a:r>
          <a:endParaRPr lang="en-US" sz="1800" dirty="0"/>
        </a:p>
      </dgm:t>
    </dgm:pt>
    <dgm:pt modelId="{A10287BB-BC3A-0D4D-A78D-C17F7AC4BED8}" type="parTrans" cxnId="{83FE8FAE-E7A3-B44B-878D-E5515F6D59F9}">
      <dgm:prSet/>
      <dgm:spPr/>
      <dgm:t>
        <a:bodyPr/>
        <a:lstStyle/>
        <a:p>
          <a:endParaRPr lang="en-US"/>
        </a:p>
      </dgm:t>
    </dgm:pt>
    <dgm:pt modelId="{BE58366B-E6C2-174D-9DC1-9F357DE27261}" type="sibTrans" cxnId="{83FE8FAE-E7A3-B44B-878D-E5515F6D59F9}">
      <dgm:prSet/>
      <dgm:spPr/>
      <dgm:t>
        <a:bodyPr/>
        <a:lstStyle/>
        <a:p>
          <a:endParaRPr lang="en-US"/>
        </a:p>
      </dgm:t>
    </dgm:pt>
    <dgm:pt modelId="{8CDC750D-6DB5-A046-8038-0A5622260D95}">
      <dgm:prSet custT="1"/>
      <dgm:spPr/>
      <dgm:t>
        <a:bodyPr/>
        <a:lstStyle/>
        <a:p>
          <a:pPr rtl="0">
            <a:buFont typeface="Arial" panose="020B0604020202020204" pitchFamily="34" charset="0"/>
            <a:buChar char="•"/>
          </a:pPr>
          <a:endParaRPr lang="en-US" sz="1800" b="0" i="0" u="none" dirty="0">
            <a:latin typeface="Times New Roman" panose="02020603050405020304" pitchFamily="18" charset="0"/>
            <a:cs typeface="Times New Roman" panose="02020603050405020304" pitchFamily="18" charset="0"/>
          </a:endParaRPr>
        </a:p>
      </dgm:t>
    </dgm:pt>
    <dgm:pt modelId="{83A1EBEA-DF61-C94A-AD39-4FA36C006EEC}" type="parTrans" cxnId="{8441175C-F5FC-DD49-B479-A0ABC7BDFF30}">
      <dgm:prSet/>
      <dgm:spPr/>
      <dgm:t>
        <a:bodyPr/>
        <a:lstStyle/>
        <a:p>
          <a:endParaRPr lang="en-US"/>
        </a:p>
      </dgm:t>
    </dgm:pt>
    <dgm:pt modelId="{F39842FE-3368-A54D-86C6-9E7484D7A89D}" type="sibTrans" cxnId="{8441175C-F5FC-DD49-B479-A0ABC7BDFF30}">
      <dgm:prSet/>
      <dgm:spPr/>
      <dgm:t>
        <a:bodyPr/>
        <a:lstStyle/>
        <a:p>
          <a:endParaRPr lang="en-US"/>
        </a:p>
      </dgm:t>
    </dgm:pt>
    <dgm:pt modelId="{D7F355DE-4D3A-D648-99AE-22D7D76F8081}" type="pres">
      <dgm:prSet presAssocID="{1B50AEA6-F403-F84E-9A8C-2DCA89CE7834}" presName="Name0" presStyleCnt="0">
        <dgm:presLayoutVars>
          <dgm:dir/>
          <dgm:animLvl val="lvl"/>
          <dgm:resizeHandles/>
        </dgm:presLayoutVars>
      </dgm:prSet>
      <dgm:spPr/>
    </dgm:pt>
    <dgm:pt modelId="{8F4CA818-27A2-CF45-9754-211253E4E87E}" type="pres">
      <dgm:prSet presAssocID="{C8EBE8B3-A167-A749-A96C-03A8CE02FB52}" presName="linNode" presStyleCnt="0"/>
      <dgm:spPr/>
    </dgm:pt>
    <dgm:pt modelId="{446497C1-18EF-B648-8858-E4387C8B4860}" type="pres">
      <dgm:prSet presAssocID="{C8EBE8B3-A167-A749-A96C-03A8CE02FB52}" presName="parentShp" presStyleLbl="node1" presStyleIdx="0" presStyleCnt="5">
        <dgm:presLayoutVars>
          <dgm:bulletEnabled val="1"/>
        </dgm:presLayoutVars>
      </dgm:prSet>
      <dgm:spPr/>
    </dgm:pt>
    <dgm:pt modelId="{F2C20E59-B385-2C4B-B5BF-3DF7B031357C}" type="pres">
      <dgm:prSet presAssocID="{C8EBE8B3-A167-A749-A96C-03A8CE02FB52}" presName="childShp" presStyleLbl="bgAccFollowNode1" presStyleIdx="0" presStyleCnt="5">
        <dgm:presLayoutVars>
          <dgm:bulletEnabled val="1"/>
        </dgm:presLayoutVars>
      </dgm:prSet>
      <dgm:spPr/>
    </dgm:pt>
    <dgm:pt modelId="{A48825A8-8604-2045-8D72-E1CB904930C7}" type="pres">
      <dgm:prSet presAssocID="{90C5A9E2-9516-784C-8CCE-961BC05D3B5E}" presName="spacing" presStyleCnt="0"/>
      <dgm:spPr/>
    </dgm:pt>
    <dgm:pt modelId="{CD85AEF7-0307-FD41-9E82-0D8B3217A3A8}" type="pres">
      <dgm:prSet presAssocID="{85AD7F11-2B26-2240-A06C-C15885AE6606}" presName="linNode" presStyleCnt="0"/>
      <dgm:spPr/>
    </dgm:pt>
    <dgm:pt modelId="{C4EC30D3-379F-B54C-832E-2242327CDC86}" type="pres">
      <dgm:prSet presAssocID="{85AD7F11-2B26-2240-A06C-C15885AE6606}" presName="parentShp" presStyleLbl="node1" presStyleIdx="1" presStyleCnt="5">
        <dgm:presLayoutVars>
          <dgm:bulletEnabled val="1"/>
        </dgm:presLayoutVars>
      </dgm:prSet>
      <dgm:spPr/>
    </dgm:pt>
    <dgm:pt modelId="{7A83BFB8-9927-0545-BC6C-B046C07ED891}" type="pres">
      <dgm:prSet presAssocID="{85AD7F11-2B26-2240-A06C-C15885AE6606}" presName="childShp" presStyleLbl="bgAccFollowNode1" presStyleIdx="1" presStyleCnt="5">
        <dgm:presLayoutVars>
          <dgm:bulletEnabled val="1"/>
        </dgm:presLayoutVars>
      </dgm:prSet>
      <dgm:spPr/>
    </dgm:pt>
    <dgm:pt modelId="{BB4CEC88-70A7-9442-82CF-E8B97516DA51}" type="pres">
      <dgm:prSet presAssocID="{A26D7BF9-3364-584C-BDD4-7FCAE0215045}" presName="spacing" presStyleCnt="0"/>
      <dgm:spPr/>
    </dgm:pt>
    <dgm:pt modelId="{E16D8EA0-0DF1-704C-B80F-90B5A8E5E180}" type="pres">
      <dgm:prSet presAssocID="{F0729133-CB05-6049-BDB9-A0ADC8B1F2FE}" presName="linNode" presStyleCnt="0"/>
      <dgm:spPr/>
    </dgm:pt>
    <dgm:pt modelId="{5EADA229-A73D-064A-8588-CF84379B0FED}" type="pres">
      <dgm:prSet presAssocID="{F0729133-CB05-6049-BDB9-A0ADC8B1F2FE}" presName="parentShp" presStyleLbl="node1" presStyleIdx="2" presStyleCnt="5">
        <dgm:presLayoutVars>
          <dgm:bulletEnabled val="1"/>
        </dgm:presLayoutVars>
      </dgm:prSet>
      <dgm:spPr/>
    </dgm:pt>
    <dgm:pt modelId="{9403C4CB-9381-094A-9CF0-8C9ECA3945AA}" type="pres">
      <dgm:prSet presAssocID="{F0729133-CB05-6049-BDB9-A0ADC8B1F2FE}" presName="childShp" presStyleLbl="bgAccFollowNode1" presStyleIdx="2" presStyleCnt="5">
        <dgm:presLayoutVars>
          <dgm:bulletEnabled val="1"/>
        </dgm:presLayoutVars>
      </dgm:prSet>
      <dgm:spPr/>
    </dgm:pt>
    <dgm:pt modelId="{1FCAF662-FAF8-574C-963C-F739101A6148}" type="pres">
      <dgm:prSet presAssocID="{4F9F9127-4130-8941-A083-58337956554E}" presName="spacing" presStyleCnt="0"/>
      <dgm:spPr/>
    </dgm:pt>
    <dgm:pt modelId="{C74F0081-5296-4D46-BEA5-1D96B735EDD4}" type="pres">
      <dgm:prSet presAssocID="{9B29E916-058A-4043-978A-B9FC76E2835F}" presName="linNode" presStyleCnt="0"/>
      <dgm:spPr/>
    </dgm:pt>
    <dgm:pt modelId="{65527949-F2DF-1647-9EF1-BD09063FFA98}" type="pres">
      <dgm:prSet presAssocID="{9B29E916-058A-4043-978A-B9FC76E2835F}" presName="parentShp" presStyleLbl="node1" presStyleIdx="3" presStyleCnt="5">
        <dgm:presLayoutVars>
          <dgm:bulletEnabled val="1"/>
        </dgm:presLayoutVars>
      </dgm:prSet>
      <dgm:spPr/>
    </dgm:pt>
    <dgm:pt modelId="{85C2B77C-D1FC-5D42-A50D-0CCC28E040CE}" type="pres">
      <dgm:prSet presAssocID="{9B29E916-058A-4043-978A-B9FC76E2835F}" presName="childShp" presStyleLbl="bgAccFollowNode1" presStyleIdx="3" presStyleCnt="5">
        <dgm:presLayoutVars>
          <dgm:bulletEnabled val="1"/>
        </dgm:presLayoutVars>
      </dgm:prSet>
      <dgm:spPr/>
    </dgm:pt>
    <dgm:pt modelId="{6A317C3F-815E-E640-B836-84D3C24D3A6C}" type="pres">
      <dgm:prSet presAssocID="{D7AC07AC-BF61-1148-AE89-AAF9918425A3}" presName="spacing" presStyleCnt="0"/>
      <dgm:spPr/>
    </dgm:pt>
    <dgm:pt modelId="{07B94CDA-F94A-054A-A408-FE3C5B1DFE75}" type="pres">
      <dgm:prSet presAssocID="{C7289999-BB9F-5144-9A5B-E09B5FD1CD3C}" presName="linNode" presStyleCnt="0"/>
      <dgm:spPr/>
    </dgm:pt>
    <dgm:pt modelId="{25CF3BEB-588D-D549-96B3-A21FE4D745C8}" type="pres">
      <dgm:prSet presAssocID="{C7289999-BB9F-5144-9A5B-E09B5FD1CD3C}" presName="parentShp" presStyleLbl="node1" presStyleIdx="4" presStyleCnt="5">
        <dgm:presLayoutVars>
          <dgm:bulletEnabled val="1"/>
        </dgm:presLayoutVars>
      </dgm:prSet>
      <dgm:spPr/>
    </dgm:pt>
    <dgm:pt modelId="{3DF59DF7-0AF0-8A41-88F2-308212540926}" type="pres">
      <dgm:prSet presAssocID="{C7289999-BB9F-5144-9A5B-E09B5FD1CD3C}" presName="childShp" presStyleLbl="bgAccFollowNode1" presStyleIdx="4" presStyleCnt="5">
        <dgm:presLayoutVars>
          <dgm:bulletEnabled val="1"/>
        </dgm:presLayoutVars>
      </dgm:prSet>
      <dgm:spPr/>
    </dgm:pt>
  </dgm:ptLst>
  <dgm:cxnLst>
    <dgm:cxn modelId="{E24CA50C-8B6E-FF41-8062-A4A917B8D5CD}" type="presOf" srcId="{90C2374B-D7B5-D049-8F7A-2730DA0DFD72}" destId="{85C2B77C-D1FC-5D42-A50D-0CCC28E040CE}" srcOrd="0" destOrd="2" presId="urn:microsoft.com/office/officeart/2005/8/layout/vList6"/>
    <dgm:cxn modelId="{1F28BD14-59FA-FE4E-BBC0-DA00341D1C8A}" srcId="{9B29E916-058A-4043-978A-B9FC76E2835F}" destId="{90C2374B-D7B5-D049-8F7A-2730DA0DFD72}" srcOrd="2" destOrd="0" parTransId="{4B296A4D-063E-B946-9764-DE8677296AD2}" sibTransId="{368F2D92-8972-AE4D-AF1A-7AD7DD5E987F}"/>
    <dgm:cxn modelId="{0B893816-A7AF-B04D-9820-1593210C6271}" type="presOf" srcId="{1B50AEA6-F403-F84E-9A8C-2DCA89CE7834}" destId="{D7F355DE-4D3A-D648-99AE-22D7D76F8081}" srcOrd="0" destOrd="0" presId="urn:microsoft.com/office/officeart/2005/8/layout/vList6"/>
    <dgm:cxn modelId="{8BA6EB1A-1A5D-4A45-A3D9-471F96358D4C}" type="presOf" srcId="{C7289999-BB9F-5144-9A5B-E09B5FD1CD3C}" destId="{25CF3BEB-588D-D549-96B3-A21FE4D745C8}" srcOrd="0" destOrd="0" presId="urn:microsoft.com/office/officeart/2005/8/layout/vList6"/>
    <dgm:cxn modelId="{17CD043A-218E-544D-912F-5B17CE868D9D}" type="presOf" srcId="{893557EF-A2F3-1E41-8621-7D6005CB6ECE}" destId="{7A83BFB8-9927-0545-BC6C-B046C07ED891}" srcOrd="0" destOrd="0" presId="urn:microsoft.com/office/officeart/2005/8/layout/vList6"/>
    <dgm:cxn modelId="{8DF8853A-1DBC-8246-8898-EC279C814CDE}" srcId="{1B50AEA6-F403-F84E-9A8C-2DCA89CE7834}" destId="{85AD7F11-2B26-2240-A06C-C15885AE6606}" srcOrd="1" destOrd="0" parTransId="{9DDB59D6-BFDD-274B-A02E-8C8B5CAF8BEA}" sibTransId="{A26D7BF9-3364-584C-BDD4-7FCAE0215045}"/>
    <dgm:cxn modelId="{CED2884B-98CB-F042-8E59-6F93C0EB2A3D}" type="presOf" srcId="{3C154EC1-E1D2-964E-ADEF-CACAF2BCE2CD}" destId="{85C2B77C-D1FC-5D42-A50D-0CCC28E040CE}" srcOrd="0" destOrd="1" presId="urn:microsoft.com/office/officeart/2005/8/layout/vList6"/>
    <dgm:cxn modelId="{B4E2535A-4077-E84A-9C00-48C8C0E5C717}" srcId="{C7289999-BB9F-5144-9A5B-E09B5FD1CD3C}" destId="{FE40638A-596D-4B48-A534-F6FC364EAD6F}" srcOrd="0" destOrd="0" parTransId="{662618E6-9012-DF44-BEAC-EA14A37D2FB2}" sibTransId="{CCFE909D-676C-3F47-83E4-6FA60D1A621F}"/>
    <dgm:cxn modelId="{BF91745A-0197-7447-A6B2-46242FF79CE4}" srcId="{C8EBE8B3-A167-A749-A96C-03A8CE02FB52}" destId="{70AE36BA-0DDB-064B-B532-D90EC0A3CB6A}" srcOrd="0" destOrd="0" parTransId="{5ACCD5ED-CDC3-AB46-A46F-9F6F9631E6E6}" sibTransId="{D02EEA53-4C5F-4E48-810E-76B8D25FC565}"/>
    <dgm:cxn modelId="{8441175C-F5FC-DD49-B479-A0ABC7BDFF30}" srcId="{F0729133-CB05-6049-BDB9-A0ADC8B1F2FE}" destId="{8CDC750D-6DB5-A046-8038-0A5622260D95}" srcOrd="1" destOrd="0" parTransId="{83A1EBEA-DF61-C94A-AD39-4FA36C006EEC}" sibTransId="{F39842FE-3368-A54D-86C6-9E7484D7A89D}"/>
    <dgm:cxn modelId="{4C53B76C-4A0B-AC49-9DE7-89F758180C93}" srcId="{9B29E916-058A-4043-978A-B9FC76E2835F}" destId="{3C154EC1-E1D2-964E-ADEF-CACAF2BCE2CD}" srcOrd="1" destOrd="0" parTransId="{0C061651-E0BF-474A-93BE-76681C48F820}" sibTransId="{49986DB2-44BD-C04F-9484-73352E5E9FF7}"/>
    <dgm:cxn modelId="{7C04BA76-EF75-294C-8C16-39461999802A}" type="presOf" srcId="{8CDC750D-6DB5-A046-8038-0A5622260D95}" destId="{9403C4CB-9381-094A-9CF0-8C9ECA3945AA}" srcOrd="0" destOrd="1" presId="urn:microsoft.com/office/officeart/2005/8/layout/vList6"/>
    <dgm:cxn modelId="{9872787F-CCDF-D342-9A85-56CBBA3FF8E7}" srcId="{1B50AEA6-F403-F84E-9A8C-2DCA89CE7834}" destId="{C7289999-BB9F-5144-9A5B-E09B5FD1CD3C}" srcOrd="4" destOrd="0" parTransId="{2EB53858-A4B8-C244-9F2A-9AD15E38060A}" sibTransId="{06048E4C-D9CA-2542-9FB2-96B606D5FE6F}"/>
    <dgm:cxn modelId="{55D5F38F-741F-9944-B2F9-B9041772E5DA}" type="presOf" srcId="{48383745-127C-BF44-9961-B0192C2C4AA6}" destId="{85C2B77C-D1FC-5D42-A50D-0CCC28E040CE}" srcOrd="0" destOrd="0" presId="urn:microsoft.com/office/officeart/2005/8/layout/vList6"/>
    <dgm:cxn modelId="{DAC01A96-B377-4449-BA07-6CA1BA3C2F6D}" srcId="{C7289999-BB9F-5144-9A5B-E09B5FD1CD3C}" destId="{B76005AB-01D5-DB4A-981B-E8A4560A7B27}" srcOrd="1" destOrd="0" parTransId="{009D210B-F7E2-CA41-82FE-D0E67230EAE2}" sibTransId="{994D3ED0-B599-5E44-9645-6BA5CAEF9C14}"/>
    <dgm:cxn modelId="{F59826A0-8034-FF43-9433-87C5F23A8BB6}" type="presOf" srcId="{2B55BDC3-B381-1847-8B13-57457A8391EC}" destId="{9403C4CB-9381-094A-9CF0-8C9ECA3945AA}" srcOrd="0" destOrd="0" presId="urn:microsoft.com/office/officeart/2005/8/layout/vList6"/>
    <dgm:cxn modelId="{594FBDA5-C76F-7F4B-9952-948FBCA2A469}" type="presOf" srcId="{FE40638A-596D-4B48-A534-F6FC364EAD6F}" destId="{3DF59DF7-0AF0-8A41-88F2-308212540926}" srcOrd="0" destOrd="0" presId="urn:microsoft.com/office/officeart/2005/8/layout/vList6"/>
    <dgm:cxn modelId="{13E31FAB-D5B9-864C-A585-1048E5B5EF93}" srcId="{1B50AEA6-F403-F84E-9A8C-2DCA89CE7834}" destId="{C8EBE8B3-A167-A749-A96C-03A8CE02FB52}" srcOrd="0" destOrd="0" parTransId="{CD544969-03F3-9A48-B582-188954691CC8}" sibTransId="{90C5A9E2-9516-784C-8CCE-961BC05D3B5E}"/>
    <dgm:cxn modelId="{0A9A32AB-4578-4345-9EE8-CAD7D3E38E87}" type="presOf" srcId="{85AD7F11-2B26-2240-A06C-C15885AE6606}" destId="{C4EC30D3-379F-B54C-832E-2242327CDC86}" srcOrd="0" destOrd="0" presId="urn:microsoft.com/office/officeart/2005/8/layout/vList6"/>
    <dgm:cxn modelId="{83FE8FAE-E7A3-B44B-878D-E5515F6D59F9}" srcId="{C7289999-BB9F-5144-9A5B-E09B5FD1CD3C}" destId="{579F3422-3EAD-2645-9233-E10ADC72351C}" srcOrd="2" destOrd="0" parTransId="{A10287BB-BC3A-0D4D-A78D-C17F7AC4BED8}" sibTransId="{BE58366B-E6C2-174D-9DC1-9F357DE27261}"/>
    <dgm:cxn modelId="{E087A1AE-85C1-F34C-9738-40C4C0FD550E}" type="presOf" srcId="{579F3422-3EAD-2645-9233-E10ADC72351C}" destId="{3DF59DF7-0AF0-8A41-88F2-308212540926}" srcOrd="0" destOrd="2" presId="urn:microsoft.com/office/officeart/2005/8/layout/vList6"/>
    <dgm:cxn modelId="{C60DADC9-44FF-DC49-ACBF-9C32AE85C26A}" srcId="{1B50AEA6-F403-F84E-9A8C-2DCA89CE7834}" destId="{F0729133-CB05-6049-BDB9-A0ADC8B1F2FE}" srcOrd="2" destOrd="0" parTransId="{E3E64D17-DEE4-5F46-BB53-5CE12E2BCAA8}" sibTransId="{4F9F9127-4130-8941-A083-58337956554E}"/>
    <dgm:cxn modelId="{6A0516CA-5412-D447-9E3A-8F34FE01AC42}" srcId="{F0729133-CB05-6049-BDB9-A0ADC8B1F2FE}" destId="{2B55BDC3-B381-1847-8B13-57457A8391EC}" srcOrd="0" destOrd="0" parTransId="{37E99574-ED15-A646-9D4D-1CE7D126FD58}" sibTransId="{ABCD3C39-F228-0C41-A9C9-CC650A80E27A}"/>
    <dgm:cxn modelId="{7E9A5AD7-2D03-C840-B8B5-587F5F446F84}" srcId="{85AD7F11-2B26-2240-A06C-C15885AE6606}" destId="{893557EF-A2F3-1E41-8621-7D6005CB6ECE}" srcOrd="0" destOrd="0" parTransId="{61593547-02E2-8F4A-83B4-4F891F4E9921}" sibTransId="{1509C316-7D23-DF4F-A555-F93244EC8B70}"/>
    <dgm:cxn modelId="{A46BCFDD-17D3-3B4D-9431-CF0137DA925E}" srcId="{1B50AEA6-F403-F84E-9A8C-2DCA89CE7834}" destId="{9B29E916-058A-4043-978A-B9FC76E2835F}" srcOrd="3" destOrd="0" parTransId="{EBAA96EB-F816-604E-8426-35BCB9468413}" sibTransId="{D7AC07AC-BF61-1148-AE89-AAF9918425A3}"/>
    <dgm:cxn modelId="{E81B94DE-0C63-F949-BEF4-08B8FD3871E8}" type="presOf" srcId="{B76005AB-01D5-DB4A-981B-E8A4560A7B27}" destId="{3DF59DF7-0AF0-8A41-88F2-308212540926}" srcOrd="0" destOrd="1" presId="urn:microsoft.com/office/officeart/2005/8/layout/vList6"/>
    <dgm:cxn modelId="{173FB6DE-C129-7345-A906-355EF9E922D8}" type="presOf" srcId="{F0729133-CB05-6049-BDB9-A0ADC8B1F2FE}" destId="{5EADA229-A73D-064A-8588-CF84379B0FED}" srcOrd="0" destOrd="0" presId="urn:microsoft.com/office/officeart/2005/8/layout/vList6"/>
    <dgm:cxn modelId="{779B85DF-60DF-F640-8915-5E359E41D9F9}" srcId="{9B29E916-058A-4043-978A-B9FC76E2835F}" destId="{48383745-127C-BF44-9961-B0192C2C4AA6}" srcOrd="0" destOrd="0" parTransId="{AAD623EC-DEAB-F042-A5E1-8F7D55E43C98}" sibTransId="{496E4936-AA6A-5B42-9D45-066DC6AB3F96}"/>
    <dgm:cxn modelId="{28CFD1DF-54BC-6341-9202-6FF74750CC69}" type="presOf" srcId="{9B29E916-058A-4043-978A-B9FC76E2835F}" destId="{65527949-F2DF-1647-9EF1-BD09063FFA98}" srcOrd="0" destOrd="0" presId="urn:microsoft.com/office/officeart/2005/8/layout/vList6"/>
    <dgm:cxn modelId="{6D69BAF0-AAEF-224B-AFAF-1E18E838103A}" type="presOf" srcId="{70AE36BA-0DDB-064B-B532-D90EC0A3CB6A}" destId="{F2C20E59-B385-2C4B-B5BF-3DF7B031357C}" srcOrd="0" destOrd="0" presId="urn:microsoft.com/office/officeart/2005/8/layout/vList6"/>
    <dgm:cxn modelId="{21FDECF4-505B-0840-9F14-70805F08FEC0}" type="presOf" srcId="{C8EBE8B3-A167-A749-A96C-03A8CE02FB52}" destId="{446497C1-18EF-B648-8858-E4387C8B4860}" srcOrd="0" destOrd="0" presId="urn:microsoft.com/office/officeart/2005/8/layout/vList6"/>
    <dgm:cxn modelId="{C31858F1-7953-8340-955E-682BB9CF6307}" type="presParOf" srcId="{D7F355DE-4D3A-D648-99AE-22D7D76F8081}" destId="{8F4CA818-27A2-CF45-9754-211253E4E87E}" srcOrd="0" destOrd="0" presId="urn:microsoft.com/office/officeart/2005/8/layout/vList6"/>
    <dgm:cxn modelId="{CD2ACC38-ACD7-9E4E-83AC-6A23C1F5E0CD}" type="presParOf" srcId="{8F4CA818-27A2-CF45-9754-211253E4E87E}" destId="{446497C1-18EF-B648-8858-E4387C8B4860}" srcOrd="0" destOrd="0" presId="urn:microsoft.com/office/officeart/2005/8/layout/vList6"/>
    <dgm:cxn modelId="{71A14749-07FB-6F40-857C-98F784E21666}" type="presParOf" srcId="{8F4CA818-27A2-CF45-9754-211253E4E87E}" destId="{F2C20E59-B385-2C4B-B5BF-3DF7B031357C}" srcOrd="1" destOrd="0" presId="urn:microsoft.com/office/officeart/2005/8/layout/vList6"/>
    <dgm:cxn modelId="{C16EAC00-A891-A345-99ED-402910669315}" type="presParOf" srcId="{D7F355DE-4D3A-D648-99AE-22D7D76F8081}" destId="{A48825A8-8604-2045-8D72-E1CB904930C7}" srcOrd="1" destOrd="0" presId="urn:microsoft.com/office/officeart/2005/8/layout/vList6"/>
    <dgm:cxn modelId="{899AD89B-6ACF-C543-9245-A02B613D54B5}" type="presParOf" srcId="{D7F355DE-4D3A-D648-99AE-22D7D76F8081}" destId="{CD85AEF7-0307-FD41-9E82-0D8B3217A3A8}" srcOrd="2" destOrd="0" presId="urn:microsoft.com/office/officeart/2005/8/layout/vList6"/>
    <dgm:cxn modelId="{02359177-553D-524F-B8EE-68204E44D5E6}" type="presParOf" srcId="{CD85AEF7-0307-FD41-9E82-0D8B3217A3A8}" destId="{C4EC30D3-379F-B54C-832E-2242327CDC86}" srcOrd="0" destOrd="0" presId="urn:microsoft.com/office/officeart/2005/8/layout/vList6"/>
    <dgm:cxn modelId="{3FA85A5C-63F8-4E4C-A8FF-EF9246CDFF57}" type="presParOf" srcId="{CD85AEF7-0307-FD41-9E82-0D8B3217A3A8}" destId="{7A83BFB8-9927-0545-BC6C-B046C07ED891}" srcOrd="1" destOrd="0" presId="urn:microsoft.com/office/officeart/2005/8/layout/vList6"/>
    <dgm:cxn modelId="{801791FE-55A3-FA4E-807B-F59DE3649230}" type="presParOf" srcId="{D7F355DE-4D3A-D648-99AE-22D7D76F8081}" destId="{BB4CEC88-70A7-9442-82CF-E8B97516DA51}" srcOrd="3" destOrd="0" presId="urn:microsoft.com/office/officeart/2005/8/layout/vList6"/>
    <dgm:cxn modelId="{9F07948E-B77F-724B-B4B5-2975D6E9B5D8}" type="presParOf" srcId="{D7F355DE-4D3A-D648-99AE-22D7D76F8081}" destId="{E16D8EA0-0DF1-704C-B80F-90B5A8E5E180}" srcOrd="4" destOrd="0" presId="urn:microsoft.com/office/officeart/2005/8/layout/vList6"/>
    <dgm:cxn modelId="{ABB7BB09-7BD2-4449-8C98-B599B38AE482}" type="presParOf" srcId="{E16D8EA0-0DF1-704C-B80F-90B5A8E5E180}" destId="{5EADA229-A73D-064A-8588-CF84379B0FED}" srcOrd="0" destOrd="0" presId="urn:microsoft.com/office/officeart/2005/8/layout/vList6"/>
    <dgm:cxn modelId="{F4AB38E2-F1D0-1E43-B6AB-672F09A0998C}" type="presParOf" srcId="{E16D8EA0-0DF1-704C-B80F-90B5A8E5E180}" destId="{9403C4CB-9381-094A-9CF0-8C9ECA3945AA}" srcOrd="1" destOrd="0" presId="urn:microsoft.com/office/officeart/2005/8/layout/vList6"/>
    <dgm:cxn modelId="{1FDF56D2-342C-2A4C-B7A0-A32BF724D877}" type="presParOf" srcId="{D7F355DE-4D3A-D648-99AE-22D7D76F8081}" destId="{1FCAF662-FAF8-574C-963C-F739101A6148}" srcOrd="5" destOrd="0" presId="urn:microsoft.com/office/officeart/2005/8/layout/vList6"/>
    <dgm:cxn modelId="{E283BD62-C35F-754F-8294-7C558832F9CD}" type="presParOf" srcId="{D7F355DE-4D3A-D648-99AE-22D7D76F8081}" destId="{C74F0081-5296-4D46-BEA5-1D96B735EDD4}" srcOrd="6" destOrd="0" presId="urn:microsoft.com/office/officeart/2005/8/layout/vList6"/>
    <dgm:cxn modelId="{DC7CC9C8-53DE-534B-A9CD-DF5CD49663F3}" type="presParOf" srcId="{C74F0081-5296-4D46-BEA5-1D96B735EDD4}" destId="{65527949-F2DF-1647-9EF1-BD09063FFA98}" srcOrd="0" destOrd="0" presId="urn:microsoft.com/office/officeart/2005/8/layout/vList6"/>
    <dgm:cxn modelId="{6878124C-2031-364B-AB57-B1BF5D568845}" type="presParOf" srcId="{C74F0081-5296-4D46-BEA5-1D96B735EDD4}" destId="{85C2B77C-D1FC-5D42-A50D-0CCC28E040CE}" srcOrd="1" destOrd="0" presId="urn:microsoft.com/office/officeart/2005/8/layout/vList6"/>
    <dgm:cxn modelId="{FB487E27-B5EA-934E-8F48-A55798DF0771}" type="presParOf" srcId="{D7F355DE-4D3A-D648-99AE-22D7D76F8081}" destId="{6A317C3F-815E-E640-B836-84D3C24D3A6C}" srcOrd="7" destOrd="0" presId="urn:microsoft.com/office/officeart/2005/8/layout/vList6"/>
    <dgm:cxn modelId="{FAC26B7C-D658-D447-9CA3-E3965CFAA57F}" type="presParOf" srcId="{D7F355DE-4D3A-D648-99AE-22D7D76F8081}" destId="{07B94CDA-F94A-054A-A408-FE3C5B1DFE75}" srcOrd="8" destOrd="0" presId="urn:microsoft.com/office/officeart/2005/8/layout/vList6"/>
    <dgm:cxn modelId="{1D640591-2E2A-5141-AE0C-577F588081C6}" type="presParOf" srcId="{07B94CDA-F94A-054A-A408-FE3C5B1DFE75}" destId="{25CF3BEB-588D-D549-96B3-A21FE4D745C8}" srcOrd="0" destOrd="0" presId="urn:microsoft.com/office/officeart/2005/8/layout/vList6"/>
    <dgm:cxn modelId="{5CBD81E9-4AFE-9747-A304-2DFD3D681FFA}" type="presParOf" srcId="{07B94CDA-F94A-054A-A408-FE3C5B1DFE75}" destId="{3DF59DF7-0AF0-8A41-88F2-308212540926}"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43F786-C0A3-4D8F-B1F1-5D2862D7D68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SA"/>
        </a:p>
      </dgm:t>
    </dgm:pt>
    <dgm:pt modelId="{1B2607FE-CE2C-448C-88C6-3F4A53964A46}">
      <dgm:prSet phldrT="[Text]" custT="1"/>
      <dgm:spPr/>
      <dgm:t>
        <a:bodyPr/>
        <a:lstStyle/>
        <a:p>
          <a:pPr rtl="1"/>
          <a:r>
            <a:rPr lang="en-US" sz="2000" b="1" dirty="0">
              <a:latin typeface="Times New Roman" panose="02020603050405020304" pitchFamily="18" charset="0"/>
              <a:cs typeface="Times New Roman" panose="02020603050405020304" pitchFamily="18" charset="0"/>
            </a:rPr>
            <a:t>PESTEL Analysis</a:t>
          </a:r>
          <a:endParaRPr lang="ar-SA" sz="2000" b="1" dirty="0">
            <a:latin typeface="Times New Roman" panose="02020603050405020304" pitchFamily="18" charset="0"/>
            <a:cs typeface="Times New Roman" panose="02020603050405020304" pitchFamily="18" charset="0"/>
          </a:endParaRPr>
        </a:p>
      </dgm:t>
    </dgm:pt>
    <dgm:pt modelId="{92C7FE95-E4A8-499B-B259-A91DCC703BC8}" type="parTrans" cxnId="{3E1DC255-53AF-4C15-BA24-4ED8FD52D7E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F92BAA7A-BA3B-4276-BADE-021467AE4726}" type="sibTrans" cxnId="{3E1DC255-53AF-4C15-BA24-4ED8FD52D7E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BF244BD1-9059-4938-961A-A2EC8E671365}">
      <dgm:prSet phldrT="[Text]" custT="1"/>
      <dgm:spPr/>
      <dgm:t>
        <a:bodyPr/>
        <a:lstStyle/>
        <a:p>
          <a:pPr rtl="1"/>
          <a:r>
            <a:rPr lang="en-US" sz="2000" b="1" dirty="0">
              <a:latin typeface="Times New Roman" panose="02020603050405020304" pitchFamily="18" charset="0"/>
              <a:cs typeface="Times New Roman" panose="02020603050405020304" pitchFamily="18" charset="0"/>
            </a:rPr>
            <a:t>Political</a:t>
          </a:r>
          <a:endParaRPr lang="ar-SA" sz="2000" b="1" dirty="0">
            <a:latin typeface="Times New Roman" panose="02020603050405020304" pitchFamily="18" charset="0"/>
            <a:cs typeface="Times New Roman" panose="02020603050405020304" pitchFamily="18" charset="0"/>
          </a:endParaRPr>
        </a:p>
      </dgm:t>
    </dgm:pt>
    <dgm:pt modelId="{7AB71157-6A5C-4762-92A5-CB5231FF2573}" type="parTrans" cxnId="{C29BCE5D-F3BD-4FCA-BF0A-E8C2A336167A}">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9956C6A9-0D87-44F4-A841-1A18130F9541}" type="sibTrans" cxnId="{C29BCE5D-F3BD-4FCA-BF0A-E8C2A336167A}">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3919821C-1473-49EC-A500-3EF399E89881}">
      <dgm:prSet phldrT="[Text]" custT="1"/>
      <dgm:spPr/>
      <dgm:t>
        <a:bodyPr/>
        <a:lstStyle/>
        <a:p>
          <a:pPr rtl="1"/>
          <a:r>
            <a:rPr lang="en-US" sz="2000" b="1" dirty="0">
              <a:latin typeface="Times New Roman" panose="02020603050405020304" pitchFamily="18" charset="0"/>
              <a:cs typeface="Times New Roman" panose="02020603050405020304" pitchFamily="18" charset="0"/>
            </a:rPr>
            <a:t>Economical</a:t>
          </a:r>
          <a:endParaRPr lang="ar-SA" sz="2000" b="1" dirty="0">
            <a:latin typeface="Times New Roman" panose="02020603050405020304" pitchFamily="18" charset="0"/>
            <a:cs typeface="Times New Roman" panose="02020603050405020304" pitchFamily="18" charset="0"/>
          </a:endParaRPr>
        </a:p>
      </dgm:t>
    </dgm:pt>
    <dgm:pt modelId="{FDD1A00E-91CF-4C73-99F8-A7FE448EE6F1}" type="parTrans" cxnId="{7E2B4DAF-CFED-4172-94D0-48AF676F4B52}">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39600D30-E16B-4B18-AB88-BFDBD9954E27}" type="sibTrans" cxnId="{7E2B4DAF-CFED-4172-94D0-48AF676F4B52}">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2FE8B5C0-B936-465E-AD64-BAC02FB71197}">
      <dgm:prSet phldrT="[Text]" custT="1"/>
      <dgm:spPr/>
      <dgm:t>
        <a:bodyPr/>
        <a:lstStyle/>
        <a:p>
          <a:pPr rtl="1"/>
          <a:r>
            <a:rPr lang="en-US" sz="2000" b="1" dirty="0">
              <a:latin typeface="Times New Roman" panose="02020603050405020304" pitchFamily="18" charset="0"/>
              <a:cs typeface="Times New Roman" panose="02020603050405020304" pitchFamily="18" charset="0"/>
            </a:rPr>
            <a:t>Social</a:t>
          </a:r>
          <a:endParaRPr lang="ar-SA" sz="2000" b="1" dirty="0">
            <a:latin typeface="Times New Roman" panose="02020603050405020304" pitchFamily="18" charset="0"/>
            <a:cs typeface="Times New Roman" panose="02020603050405020304" pitchFamily="18" charset="0"/>
          </a:endParaRPr>
        </a:p>
      </dgm:t>
    </dgm:pt>
    <dgm:pt modelId="{40981337-DDE6-4C95-A26D-9B7EA78F0B01}" type="parTrans" cxnId="{553836FC-8D9E-45B8-8AC1-4821F3E130AB}">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E48AFE21-5854-4EFD-BF42-D204732E3DD4}" type="sibTrans" cxnId="{553836FC-8D9E-45B8-8AC1-4821F3E130AB}">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18B624A8-560E-4E61-B5F9-E2532B8E509D}">
      <dgm:prSet phldrT="[Text]" custT="1"/>
      <dgm:spPr/>
      <dgm:t>
        <a:bodyPr/>
        <a:lstStyle/>
        <a:p>
          <a:pPr rtl="1"/>
          <a:r>
            <a:rPr lang="en-US" sz="2000" b="1" dirty="0">
              <a:latin typeface="Times New Roman" panose="02020603050405020304" pitchFamily="18" charset="0"/>
              <a:cs typeface="Times New Roman" panose="02020603050405020304" pitchFamily="18" charset="0"/>
            </a:rPr>
            <a:t>Legal</a:t>
          </a:r>
          <a:endParaRPr lang="ar-SA" sz="2000" b="1" dirty="0">
            <a:latin typeface="Times New Roman" panose="02020603050405020304" pitchFamily="18" charset="0"/>
            <a:cs typeface="Times New Roman" panose="02020603050405020304" pitchFamily="18" charset="0"/>
          </a:endParaRPr>
        </a:p>
      </dgm:t>
    </dgm:pt>
    <dgm:pt modelId="{9BCE064D-94F3-417C-A0FE-E087C89DD5FE}" type="parTrans" cxnId="{9669071C-306B-4169-AF6C-A284794E698E}">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16B658AF-CF7D-4E11-9A41-326C6928DFD7}" type="sibTrans" cxnId="{9669071C-306B-4169-AF6C-A284794E698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03BBD42B-F46B-41DD-9BFA-9222F6F1D12B}">
      <dgm:prSet phldrT="[Text]" custT="1"/>
      <dgm:spPr/>
      <dgm:t>
        <a:bodyPr/>
        <a:lstStyle/>
        <a:p>
          <a:pPr rtl="1"/>
          <a:r>
            <a:rPr lang="en-US" sz="2000" b="1" dirty="0">
              <a:latin typeface="Times New Roman" panose="02020603050405020304" pitchFamily="18" charset="0"/>
              <a:cs typeface="Times New Roman" panose="02020603050405020304" pitchFamily="18" charset="0"/>
            </a:rPr>
            <a:t>Technological</a:t>
          </a:r>
          <a:endParaRPr lang="ar-SA" sz="2000" b="1" dirty="0">
            <a:latin typeface="Times New Roman" panose="02020603050405020304" pitchFamily="18" charset="0"/>
            <a:cs typeface="Times New Roman" panose="02020603050405020304" pitchFamily="18" charset="0"/>
          </a:endParaRPr>
        </a:p>
      </dgm:t>
    </dgm:pt>
    <dgm:pt modelId="{E1876FF9-166D-4CBA-BCC1-8B4ECF83B727}" type="parTrans" cxnId="{4AA6B812-231A-4961-A680-5C93C6D1AD28}">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D0042063-1586-4AF5-89A7-423C01C2597E}" type="sibTrans" cxnId="{4AA6B812-231A-4961-A680-5C93C6D1AD28}">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06E86341-06F7-47D6-A794-EA1A072F0E00}">
      <dgm:prSet phldrT="[Text]" custT="1"/>
      <dgm:spPr/>
      <dgm:t>
        <a:bodyPr/>
        <a:lstStyle/>
        <a:p>
          <a:pPr rtl="1"/>
          <a:r>
            <a:rPr lang="en-US" sz="2000" b="1" dirty="0">
              <a:latin typeface="Times New Roman" panose="02020603050405020304" pitchFamily="18" charset="0"/>
              <a:cs typeface="Times New Roman" panose="02020603050405020304" pitchFamily="18" charset="0"/>
            </a:rPr>
            <a:t>Environmental</a:t>
          </a:r>
          <a:endParaRPr lang="ar-SA" sz="2000" b="1" dirty="0">
            <a:latin typeface="Times New Roman" panose="02020603050405020304" pitchFamily="18" charset="0"/>
            <a:cs typeface="Times New Roman" panose="02020603050405020304" pitchFamily="18" charset="0"/>
          </a:endParaRPr>
        </a:p>
      </dgm:t>
    </dgm:pt>
    <dgm:pt modelId="{F81F0AD2-D1A4-47FD-B903-BF01E7210FF9}" type="parTrans" cxnId="{A1936E50-2F11-4704-90E7-26C4F6E29DB7}">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F11EF8D8-DB40-4DE6-B702-F7A9DF8C4B1D}" type="sibTrans" cxnId="{A1936E50-2F11-4704-90E7-26C4F6E29DB7}">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F3DDAC09-7415-410D-AA98-097A45067B63}">
      <dgm:prSet phldrT="[Text]"/>
      <dgm:spPr/>
      <dgm:t>
        <a:bodyPr/>
        <a:lstStyle/>
        <a:p>
          <a:pPr rtl="1"/>
          <a:endParaRPr lang="ar-SA" sz="2000" b="1" dirty="0">
            <a:latin typeface="Times New Roman" panose="02020603050405020304" pitchFamily="18" charset="0"/>
            <a:cs typeface="Times New Roman" panose="02020603050405020304" pitchFamily="18" charset="0"/>
          </a:endParaRPr>
        </a:p>
      </dgm:t>
    </dgm:pt>
    <dgm:pt modelId="{AD70F55F-8E4B-4857-A293-5AE92EA8B10D}" type="parTrans" cxnId="{1071E9B3-7055-45AB-86BE-9D469353F796}">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50D1FDBE-422C-43EF-A488-E2F7CC3EC31E}" type="sibTrans" cxnId="{1071E9B3-7055-45AB-86BE-9D469353F796}">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5AD35618-23CF-446E-9F52-D9E8797FFF54}" type="pres">
      <dgm:prSet presAssocID="{0643F786-C0A3-4D8F-B1F1-5D2862D7D68B}" presName="cycle" presStyleCnt="0">
        <dgm:presLayoutVars>
          <dgm:chMax val="1"/>
          <dgm:dir/>
          <dgm:animLvl val="ctr"/>
          <dgm:resizeHandles val="exact"/>
        </dgm:presLayoutVars>
      </dgm:prSet>
      <dgm:spPr/>
    </dgm:pt>
    <dgm:pt modelId="{A66ED452-05AE-4AF4-9B4D-31EA930D6CA0}" type="pres">
      <dgm:prSet presAssocID="{1B2607FE-CE2C-448C-88C6-3F4A53964A46}" presName="centerShape" presStyleLbl="node0" presStyleIdx="0" presStyleCnt="1" custScaleX="129396" custScaleY="123016"/>
      <dgm:spPr/>
    </dgm:pt>
    <dgm:pt modelId="{619C2CC4-FCA0-4779-B9C3-BB89C9EAEC80}" type="pres">
      <dgm:prSet presAssocID="{7AB71157-6A5C-4762-92A5-CB5231FF2573}" presName="Name9" presStyleLbl="parChTrans1D2" presStyleIdx="0" presStyleCnt="6"/>
      <dgm:spPr/>
    </dgm:pt>
    <dgm:pt modelId="{2B4901FA-8E59-48F7-B58F-EBA82DAFA46B}" type="pres">
      <dgm:prSet presAssocID="{7AB71157-6A5C-4762-92A5-CB5231FF2573}" presName="connTx" presStyleLbl="parChTrans1D2" presStyleIdx="0" presStyleCnt="6"/>
      <dgm:spPr/>
    </dgm:pt>
    <dgm:pt modelId="{2B3B5B0E-08EC-47DA-ADDA-1C19ECCFF24B}" type="pres">
      <dgm:prSet presAssocID="{BF244BD1-9059-4938-961A-A2EC8E671365}" presName="node" presStyleLbl="node1" presStyleIdx="0" presStyleCnt="6" custScaleX="210458" custScaleY="123016">
        <dgm:presLayoutVars>
          <dgm:bulletEnabled val="1"/>
        </dgm:presLayoutVars>
      </dgm:prSet>
      <dgm:spPr/>
    </dgm:pt>
    <dgm:pt modelId="{313659C4-7BCF-4BD4-B4F0-31200B38ADAC}" type="pres">
      <dgm:prSet presAssocID="{FDD1A00E-91CF-4C73-99F8-A7FE448EE6F1}" presName="Name9" presStyleLbl="parChTrans1D2" presStyleIdx="1" presStyleCnt="6"/>
      <dgm:spPr/>
    </dgm:pt>
    <dgm:pt modelId="{A8DB7E57-6F0E-467C-A8FD-A3494CC9E1F4}" type="pres">
      <dgm:prSet presAssocID="{FDD1A00E-91CF-4C73-99F8-A7FE448EE6F1}" presName="connTx" presStyleLbl="parChTrans1D2" presStyleIdx="1" presStyleCnt="6"/>
      <dgm:spPr/>
    </dgm:pt>
    <dgm:pt modelId="{260E94C4-7D8B-4151-B2EF-9C638E250CE3}" type="pres">
      <dgm:prSet presAssocID="{3919821C-1473-49EC-A500-3EF399E89881}" presName="node" presStyleLbl="node1" presStyleIdx="1" presStyleCnt="6" custScaleX="210458" custScaleY="123016" custRadScaleRad="162787" custRadScaleInc="39197">
        <dgm:presLayoutVars>
          <dgm:bulletEnabled val="1"/>
        </dgm:presLayoutVars>
      </dgm:prSet>
      <dgm:spPr/>
    </dgm:pt>
    <dgm:pt modelId="{A97B1F9B-79CC-4692-BFB0-95015A03D081}" type="pres">
      <dgm:prSet presAssocID="{40981337-DDE6-4C95-A26D-9B7EA78F0B01}" presName="Name9" presStyleLbl="parChTrans1D2" presStyleIdx="2" presStyleCnt="6"/>
      <dgm:spPr/>
    </dgm:pt>
    <dgm:pt modelId="{EC1637F4-8A0C-43FB-BBFD-C5D2ABCE3D8B}" type="pres">
      <dgm:prSet presAssocID="{40981337-DDE6-4C95-A26D-9B7EA78F0B01}" presName="connTx" presStyleLbl="parChTrans1D2" presStyleIdx="2" presStyleCnt="6"/>
      <dgm:spPr/>
    </dgm:pt>
    <dgm:pt modelId="{2709EABA-3D0B-4BFD-8237-DEC2AC422FF8}" type="pres">
      <dgm:prSet presAssocID="{2FE8B5C0-B936-465E-AD64-BAC02FB71197}" presName="node" presStyleLbl="node1" presStyleIdx="2" presStyleCnt="6" custScaleX="210458" custScaleY="123016" custRadScaleRad="162199" custRadScaleInc="-41331">
        <dgm:presLayoutVars>
          <dgm:bulletEnabled val="1"/>
        </dgm:presLayoutVars>
      </dgm:prSet>
      <dgm:spPr/>
    </dgm:pt>
    <dgm:pt modelId="{51D140B3-72DA-45A4-B014-B4BF7AF655AC}" type="pres">
      <dgm:prSet presAssocID="{E1876FF9-166D-4CBA-BCC1-8B4ECF83B727}" presName="Name9" presStyleLbl="parChTrans1D2" presStyleIdx="3" presStyleCnt="6"/>
      <dgm:spPr/>
    </dgm:pt>
    <dgm:pt modelId="{CAD4098B-F2EA-41BC-A839-C730D48CE8C9}" type="pres">
      <dgm:prSet presAssocID="{E1876FF9-166D-4CBA-BCC1-8B4ECF83B727}" presName="connTx" presStyleLbl="parChTrans1D2" presStyleIdx="3" presStyleCnt="6"/>
      <dgm:spPr/>
    </dgm:pt>
    <dgm:pt modelId="{9EDD8873-E4BB-4963-8684-261849DE97F4}" type="pres">
      <dgm:prSet presAssocID="{03BBD42B-F46B-41DD-9BFA-9222F6F1D12B}" presName="node" presStyleLbl="node1" presStyleIdx="3" presStyleCnt="6" custScaleX="198478" custScaleY="125958">
        <dgm:presLayoutVars>
          <dgm:bulletEnabled val="1"/>
        </dgm:presLayoutVars>
      </dgm:prSet>
      <dgm:spPr/>
    </dgm:pt>
    <dgm:pt modelId="{DDBD819A-1068-4D56-B55B-4B6519086FC6}" type="pres">
      <dgm:prSet presAssocID="{9BCE064D-94F3-417C-A0FE-E087C89DD5FE}" presName="Name9" presStyleLbl="parChTrans1D2" presStyleIdx="4" presStyleCnt="6"/>
      <dgm:spPr/>
    </dgm:pt>
    <dgm:pt modelId="{6F526D51-F4AA-4D1B-9221-933248E0EFFA}" type="pres">
      <dgm:prSet presAssocID="{9BCE064D-94F3-417C-A0FE-E087C89DD5FE}" presName="connTx" presStyleLbl="parChTrans1D2" presStyleIdx="4" presStyleCnt="6"/>
      <dgm:spPr/>
    </dgm:pt>
    <dgm:pt modelId="{5F7AFAF1-6A39-462D-B451-9AAD8BE64CD0}" type="pres">
      <dgm:prSet presAssocID="{18B624A8-560E-4E61-B5F9-E2532B8E509D}" presName="node" presStyleLbl="node1" presStyleIdx="4" presStyleCnt="6" custScaleX="210458" custScaleY="123016" custRadScaleRad="162199" custRadScaleInc="41331">
        <dgm:presLayoutVars>
          <dgm:bulletEnabled val="1"/>
        </dgm:presLayoutVars>
      </dgm:prSet>
      <dgm:spPr/>
    </dgm:pt>
    <dgm:pt modelId="{808D8BDA-B59B-4FB5-882F-B788D97B4DF1}" type="pres">
      <dgm:prSet presAssocID="{F81F0AD2-D1A4-47FD-B903-BF01E7210FF9}" presName="Name9" presStyleLbl="parChTrans1D2" presStyleIdx="5" presStyleCnt="6"/>
      <dgm:spPr/>
    </dgm:pt>
    <dgm:pt modelId="{CA3AFB6B-0C6E-4112-9535-342E7674D5E6}" type="pres">
      <dgm:prSet presAssocID="{F81F0AD2-D1A4-47FD-B903-BF01E7210FF9}" presName="connTx" presStyleLbl="parChTrans1D2" presStyleIdx="5" presStyleCnt="6"/>
      <dgm:spPr/>
    </dgm:pt>
    <dgm:pt modelId="{A4955B25-2192-41D7-A299-D085D0C79A12}" type="pres">
      <dgm:prSet presAssocID="{06E86341-06F7-47D6-A794-EA1A072F0E00}" presName="node" presStyleLbl="node1" presStyleIdx="5" presStyleCnt="6" custScaleX="210458" custScaleY="123016" custRadScaleRad="162786" custRadScaleInc="-39197">
        <dgm:presLayoutVars>
          <dgm:bulletEnabled val="1"/>
        </dgm:presLayoutVars>
      </dgm:prSet>
      <dgm:spPr/>
    </dgm:pt>
  </dgm:ptLst>
  <dgm:cxnLst>
    <dgm:cxn modelId="{809AD703-9B71-F646-B3B7-1F911AA452CB}" type="presOf" srcId="{7AB71157-6A5C-4762-92A5-CB5231FF2573}" destId="{619C2CC4-FCA0-4779-B9C3-BB89C9EAEC80}" srcOrd="0" destOrd="0" presId="urn:microsoft.com/office/officeart/2005/8/layout/radial1"/>
    <dgm:cxn modelId="{EFD43F0A-7D51-5B46-9A82-09787CD2C6F5}" type="presOf" srcId="{03BBD42B-F46B-41DD-9BFA-9222F6F1D12B}" destId="{9EDD8873-E4BB-4963-8684-261849DE97F4}" srcOrd="0" destOrd="0" presId="urn:microsoft.com/office/officeart/2005/8/layout/radial1"/>
    <dgm:cxn modelId="{ECF9DB0B-9995-414F-928E-B09A6F0E8E42}" type="presOf" srcId="{3919821C-1473-49EC-A500-3EF399E89881}" destId="{260E94C4-7D8B-4151-B2EF-9C638E250CE3}" srcOrd="0" destOrd="0" presId="urn:microsoft.com/office/officeart/2005/8/layout/radial1"/>
    <dgm:cxn modelId="{D5EA9411-B64C-8547-9DB2-781E728658C0}" type="presOf" srcId="{18B624A8-560E-4E61-B5F9-E2532B8E509D}" destId="{5F7AFAF1-6A39-462D-B451-9AAD8BE64CD0}" srcOrd="0" destOrd="0" presId="urn:microsoft.com/office/officeart/2005/8/layout/radial1"/>
    <dgm:cxn modelId="{4AA6B812-231A-4961-A680-5C93C6D1AD28}" srcId="{1B2607FE-CE2C-448C-88C6-3F4A53964A46}" destId="{03BBD42B-F46B-41DD-9BFA-9222F6F1D12B}" srcOrd="3" destOrd="0" parTransId="{E1876FF9-166D-4CBA-BCC1-8B4ECF83B727}" sibTransId="{D0042063-1586-4AF5-89A7-423C01C2597E}"/>
    <dgm:cxn modelId="{9669071C-306B-4169-AF6C-A284794E698E}" srcId="{1B2607FE-CE2C-448C-88C6-3F4A53964A46}" destId="{18B624A8-560E-4E61-B5F9-E2532B8E509D}" srcOrd="4" destOrd="0" parTransId="{9BCE064D-94F3-417C-A0FE-E087C89DD5FE}" sibTransId="{16B658AF-CF7D-4E11-9A41-326C6928DFD7}"/>
    <dgm:cxn modelId="{55C88225-3CFE-464F-A0A9-73292CCF5E2A}" type="presOf" srcId="{E1876FF9-166D-4CBA-BCC1-8B4ECF83B727}" destId="{CAD4098B-F2EA-41BC-A839-C730D48CE8C9}" srcOrd="1" destOrd="0" presId="urn:microsoft.com/office/officeart/2005/8/layout/radial1"/>
    <dgm:cxn modelId="{1D5A4F32-8D2B-5747-98F8-A56A1693779F}" type="presOf" srcId="{0643F786-C0A3-4D8F-B1F1-5D2862D7D68B}" destId="{5AD35618-23CF-446E-9F52-D9E8797FFF54}" srcOrd="0" destOrd="0" presId="urn:microsoft.com/office/officeart/2005/8/layout/radial1"/>
    <dgm:cxn modelId="{74D0163A-B0A5-C544-A4BA-34393FC76E02}" type="presOf" srcId="{BF244BD1-9059-4938-961A-A2EC8E671365}" destId="{2B3B5B0E-08EC-47DA-ADDA-1C19ECCFF24B}" srcOrd="0" destOrd="0" presId="urn:microsoft.com/office/officeart/2005/8/layout/radial1"/>
    <dgm:cxn modelId="{FCE2CE49-E6BC-C744-95A3-B9DDD6268F4D}" type="presOf" srcId="{F81F0AD2-D1A4-47FD-B903-BF01E7210FF9}" destId="{CA3AFB6B-0C6E-4112-9535-342E7674D5E6}" srcOrd="1" destOrd="0" presId="urn:microsoft.com/office/officeart/2005/8/layout/radial1"/>
    <dgm:cxn modelId="{7C35E64B-3F3F-0F49-995F-93631D95C14C}" type="presOf" srcId="{7AB71157-6A5C-4762-92A5-CB5231FF2573}" destId="{2B4901FA-8E59-48F7-B58F-EBA82DAFA46B}" srcOrd="1" destOrd="0" presId="urn:microsoft.com/office/officeart/2005/8/layout/radial1"/>
    <dgm:cxn modelId="{A1936E50-2F11-4704-90E7-26C4F6E29DB7}" srcId="{1B2607FE-CE2C-448C-88C6-3F4A53964A46}" destId="{06E86341-06F7-47D6-A794-EA1A072F0E00}" srcOrd="5" destOrd="0" parTransId="{F81F0AD2-D1A4-47FD-B903-BF01E7210FF9}" sibTransId="{F11EF8D8-DB40-4DE6-B702-F7A9DF8C4B1D}"/>
    <dgm:cxn modelId="{3E1DC255-53AF-4C15-BA24-4ED8FD52D7EE}" srcId="{0643F786-C0A3-4D8F-B1F1-5D2862D7D68B}" destId="{1B2607FE-CE2C-448C-88C6-3F4A53964A46}" srcOrd="0" destOrd="0" parTransId="{92C7FE95-E4A8-499B-B259-A91DCC703BC8}" sibTransId="{F92BAA7A-BA3B-4276-BADE-021467AE4726}"/>
    <dgm:cxn modelId="{C29BCE5D-F3BD-4FCA-BF0A-E8C2A336167A}" srcId="{1B2607FE-CE2C-448C-88C6-3F4A53964A46}" destId="{BF244BD1-9059-4938-961A-A2EC8E671365}" srcOrd="0" destOrd="0" parTransId="{7AB71157-6A5C-4762-92A5-CB5231FF2573}" sibTransId="{9956C6A9-0D87-44F4-A841-1A18130F9541}"/>
    <dgm:cxn modelId="{5869C664-DDDD-A948-BAC8-4054F4C12F06}" type="presOf" srcId="{FDD1A00E-91CF-4C73-99F8-A7FE448EE6F1}" destId="{313659C4-7BCF-4BD4-B4F0-31200B38ADAC}" srcOrd="0" destOrd="0" presId="urn:microsoft.com/office/officeart/2005/8/layout/radial1"/>
    <dgm:cxn modelId="{8EBC497C-5A88-7C48-A5EC-97E894C5E1A2}" type="presOf" srcId="{2FE8B5C0-B936-465E-AD64-BAC02FB71197}" destId="{2709EABA-3D0B-4BFD-8237-DEC2AC422FF8}" srcOrd="0" destOrd="0" presId="urn:microsoft.com/office/officeart/2005/8/layout/radial1"/>
    <dgm:cxn modelId="{A9D98289-822D-4F46-9D74-DB8C0B268C6A}" type="presOf" srcId="{40981337-DDE6-4C95-A26D-9B7EA78F0B01}" destId="{EC1637F4-8A0C-43FB-BBFD-C5D2ABCE3D8B}" srcOrd="1" destOrd="0" presId="urn:microsoft.com/office/officeart/2005/8/layout/radial1"/>
    <dgm:cxn modelId="{030EDF89-71AC-4E4C-9222-BB3672ACAB2B}" type="presOf" srcId="{E1876FF9-166D-4CBA-BCC1-8B4ECF83B727}" destId="{51D140B3-72DA-45A4-B014-B4BF7AF655AC}" srcOrd="0" destOrd="0" presId="urn:microsoft.com/office/officeart/2005/8/layout/radial1"/>
    <dgm:cxn modelId="{A2A62797-C52A-FE49-BAC0-16BAA67FCF94}" type="presOf" srcId="{9BCE064D-94F3-417C-A0FE-E087C89DD5FE}" destId="{DDBD819A-1068-4D56-B55B-4B6519086FC6}" srcOrd="0" destOrd="0" presId="urn:microsoft.com/office/officeart/2005/8/layout/radial1"/>
    <dgm:cxn modelId="{BDAA239F-ADA8-FB4C-B2C8-B2298ADB3012}" type="presOf" srcId="{06E86341-06F7-47D6-A794-EA1A072F0E00}" destId="{A4955B25-2192-41D7-A299-D085D0C79A12}" srcOrd="0" destOrd="0" presId="urn:microsoft.com/office/officeart/2005/8/layout/radial1"/>
    <dgm:cxn modelId="{7E2B4DAF-CFED-4172-94D0-48AF676F4B52}" srcId="{1B2607FE-CE2C-448C-88C6-3F4A53964A46}" destId="{3919821C-1473-49EC-A500-3EF399E89881}" srcOrd="1" destOrd="0" parTransId="{FDD1A00E-91CF-4C73-99F8-A7FE448EE6F1}" sibTransId="{39600D30-E16B-4B18-AB88-BFDBD9954E27}"/>
    <dgm:cxn modelId="{16AD0DB2-4F24-0640-84D7-D8B86703AFAA}" type="presOf" srcId="{1B2607FE-CE2C-448C-88C6-3F4A53964A46}" destId="{A66ED452-05AE-4AF4-9B4D-31EA930D6CA0}" srcOrd="0" destOrd="0" presId="urn:microsoft.com/office/officeart/2005/8/layout/radial1"/>
    <dgm:cxn modelId="{1071E9B3-7055-45AB-86BE-9D469353F796}" srcId="{0643F786-C0A3-4D8F-B1F1-5D2862D7D68B}" destId="{F3DDAC09-7415-410D-AA98-097A45067B63}" srcOrd="1" destOrd="0" parTransId="{AD70F55F-8E4B-4857-A293-5AE92EA8B10D}" sibTransId="{50D1FDBE-422C-43EF-A488-E2F7CC3EC31E}"/>
    <dgm:cxn modelId="{273740B6-4DB2-CD40-9374-DECA2871321E}" type="presOf" srcId="{40981337-DDE6-4C95-A26D-9B7EA78F0B01}" destId="{A97B1F9B-79CC-4692-BFB0-95015A03D081}" srcOrd="0" destOrd="0" presId="urn:microsoft.com/office/officeart/2005/8/layout/radial1"/>
    <dgm:cxn modelId="{0BC3A2BE-FA46-9F4A-8C05-4F45DC52C69C}" type="presOf" srcId="{F81F0AD2-D1A4-47FD-B903-BF01E7210FF9}" destId="{808D8BDA-B59B-4FB5-882F-B788D97B4DF1}" srcOrd="0" destOrd="0" presId="urn:microsoft.com/office/officeart/2005/8/layout/radial1"/>
    <dgm:cxn modelId="{D145E6CF-58DB-524A-B418-7607EBCB35F6}" type="presOf" srcId="{FDD1A00E-91CF-4C73-99F8-A7FE448EE6F1}" destId="{A8DB7E57-6F0E-467C-A8FD-A3494CC9E1F4}" srcOrd="1" destOrd="0" presId="urn:microsoft.com/office/officeart/2005/8/layout/radial1"/>
    <dgm:cxn modelId="{A85E00E8-7E57-9444-8490-121143027C53}" type="presOf" srcId="{9BCE064D-94F3-417C-A0FE-E087C89DD5FE}" destId="{6F526D51-F4AA-4D1B-9221-933248E0EFFA}" srcOrd="1" destOrd="0" presId="urn:microsoft.com/office/officeart/2005/8/layout/radial1"/>
    <dgm:cxn modelId="{553836FC-8D9E-45B8-8AC1-4821F3E130AB}" srcId="{1B2607FE-CE2C-448C-88C6-3F4A53964A46}" destId="{2FE8B5C0-B936-465E-AD64-BAC02FB71197}" srcOrd="2" destOrd="0" parTransId="{40981337-DDE6-4C95-A26D-9B7EA78F0B01}" sibTransId="{E48AFE21-5854-4EFD-BF42-D204732E3DD4}"/>
    <dgm:cxn modelId="{EF59D80E-985F-0D43-A25C-D2ABD7F091C5}" type="presParOf" srcId="{5AD35618-23CF-446E-9F52-D9E8797FFF54}" destId="{A66ED452-05AE-4AF4-9B4D-31EA930D6CA0}" srcOrd="0" destOrd="0" presId="urn:microsoft.com/office/officeart/2005/8/layout/radial1"/>
    <dgm:cxn modelId="{B19171C2-6BCA-0248-AB0B-B7CE4DA0F1EB}" type="presParOf" srcId="{5AD35618-23CF-446E-9F52-D9E8797FFF54}" destId="{619C2CC4-FCA0-4779-B9C3-BB89C9EAEC80}" srcOrd="1" destOrd="0" presId="urn:microsoft.com/office/officeart/2005/8/layout/radial1"/>
    <dgm:cxn modelId="{41DA0352-94D9-CA4C-B4B1-83905B00AD31}" type="presParOf" srcId="{619C2CC4-FCA0-4779-B9C3-BB89C9EAEC80}" destId="{2B4901FA-8E59-48F7-B58F-EBA82DAFA46B}" srcOrd="0" destOrd="0" presId="urn:microsoft.com/office/officeart/2005/8/layout/radial1"/>
    <dgm:cxn modelId="{3FBEB8F6-3C8D-9C4D-AB0E-DA272A7FDFF7}" type="presParOf" srcId="{5AD35618-23CF-446E-9F52-D9E8797FFF54}" destId="{2B3B5B0E-08EC-47DA-ADDA-1C19ECCFF24B}" srcOrd="2" destOrd="0" presId="urn:microsoft.com/office/officeart/2005/8/layout/radial1"/>
    <dgm:cxn modelId="{E0B9F2BC-BB6A-AC4B-BF06-B49494A6D25C}" type="presParOf" srcId="{5AD35618-23CF-446E-9F52-D9E8797FFF54}" destId="{313659C4-7BCF-4BD4-B4F0-31200B38ADAC}" srcOrd="3" destOrd="0" presId="urn:microsoft.com/office/officeart/2005/8/layout/radial1"/>
    <dgm:cxn modelId="{21884AFC-E740-D44E-B12A-231DE4327ACA}" type="presParOf" srcId="{313659C4-7BCF-4BD4-B4F0-31200B38ADAC}" destId="{A8DB7E57-6F0E-467C-A8FD-A3494CC9E1F4}" srcOrd="0" destOrd="0" presId="urn:microsoft.com/office/officeart/2005/8/layout/radial1"/>
    <dgm:cxn modelId="{41DF4FD5-ECC9-4644-B738-CF8272B3493B}" type="presParOf" srcId="{5AD35618-23CF-446E-9F52-D9E8797FFF54}" destId="{260E94C4-7D8B-4151-B2EF-9C638E250CE3}" srcOrd="4" destOrd="0" presId="urn:microsoft.com/office/officeart/2005/8/layout/radial1"/>
    <dgm:cxn modelId="{1CD9AA58-E96C-4F49-89DC-E1C0972D8316}" type="presParOf" srcId="{5AD35618-23CF-446E-9F52-D9E8797FFF54}" destId="{A97B1F9B-79CC-4692-BFB0-95015A03D081}" srcOrd="5" destOrd="0" presId="urn:microsoft.com/office/officeart/2005/8/layout/radial1"/>
    <dgm:cxn modelId="{EBD22BA0-6A70-7D4A-81F4-A18512F853B9}" type="presParOf" srcId="{A97B1F9B-79CC-4692-BFB0-95015A03D081}" destId="{EC1637F4-8A0C-43FB-BBFD-C5D2ABCE3D8B}" srcOrd="0" destOrd="0" presId="urn:microsoft.com/office/officeart/2005/8/layout/radial1"/>
    <dgm:cxn modelId="{A92C77C2-F1CA-484D-9CCD-E1FF55A1F0A3}" type="presParOf" srcId="{5AD35618-23CF-446E-9F52-D9E8797FFF54}" destId="{2709EABA-3D0B-4BFD-8237-DEC2AC422FF8}" srcOrd="6" destOrd="0" presId="urn:microsoft.com/office/officeart/2005/8/layout/radial1"/>
    <dgm:cxn modelId="{955A1D61-903D-394E-9942-8CB41C186913}" type="presParOf" srcId="{5AD35618-23CF-446E-9F52-D9E8797FFF54}" destId="{51D140B3-72DA-45A4-B014-B4BF7AF655AC}" srcOrd="7" destOrd="0" presId="urn:microsoft.com/office/officeart/2005/8/layout/radial1"/>
    <dgm:cxn modelId="{0D33184F-3E01-664B-91C4-3C6FAD1C5D7D}" type="presParOf" srcId="{51D140B3-72DA-45A4-B014-B4BF7AF655AC}" destId="{CAD4098B-F2EA-41BC-A839-C730D48CE8C9}" srcOrd="0" destOrd="0" presId="urn:microsoft.com/office/officeart/2005/8/layout/radial1"/>
    <dgm:cxn modelId="{4A9A9F41-7E73-0442-8F8D-CD47DB9D1F5F}" type="presParOf" srcId="{5AD35618-23CF-446E-9F52-D9E8797FFF54}" destId="{9EDD8873-E4BB-4963-8684-261849DE97F4}" srcOrd="8" destOrd="0" presId="urn:microsoft.com/office/officeart/2005/8/layout/radial1"/>
    <dgm:cxn modelId="{9A2487D8-48CD-6E44-B07A-2336EC78CB58}" type="presParOf" srcId="{5AD35618-23CF-446E-9F52-D9E8797FFF54}" destId="{DDBD819A-1068-4D56-B55B-4B6519086FC6}" srcOrd="9" destOrd="0" presId="urn:microsoft.com/office/officeart/2005/8/layout/radial1"/>
    <dgm:cxn modelId="{E8464FCE-6F2D-A04A-A447-E968AAB4E504}" type="presParOf" srcId="{DDBD819A-1068-4D56-B55B-4B6519086FC6}" destId="{6F526D51-F4AA-4D1B-9221-933248E0EFFA}" srcOrd="0" destOrd="0" presId="urn:microsoft.com/office/officeart/2005/8/layout/radial1"/>
    <dgm:cxn modelId="{600812C3-A461-B848-B839-941998EB4CC5}" type="presParOf" srcId="{5AD35618-23CF-446E-9F52-D9E8797FFF54}" destId="{5F7AFAF1-6A39-462D-B451-9AAD8BE64CD0}" srcOrd="10" destOrd="0" presId="urn:microsoft.com/office/officeart/2005/8/layout/radial1"/>
    <dgm:cxn modelId="{2C872843-6341-3B45-A2D4-26E6B54B04CB}" type="presParOf" srcId="{5AD35618-23CF-446E-9F52-D9E8797FFF54}" destId="{808D8BDA-B59B-4FB5-882F-B788D97B4DF1}" srcOrd="11" destOrd="0" presId="urn:microsoft.com/office/officeart/2005/8/layout/radial1"/>
    <dgm:cxn modelId="{DD061862-81D8-054A-806C-7D5FA4D10B67}" type="presParOf" srcId="{808D8BDA-B59B-4FB5-882F-B788D97B4DF1}" destId="{CA3AFB6B-0C6E-4112-9535-342E7674D5E6}" srcOrd="0" destOrd="0" presId="urn:microsoft.com/office/officeart/2005/8/layout/radial1"/>
    <dgm:cxn modelId="{B1644FE4-0781-0D4A-B8DC-2B45AC09E3E3}" type="presParOf" srcId="{5AD35618-23CF-446E-9F52-D9E8797FFF54}" destId="{A4955B25-2192-41D7-A299-D085D0C79A12}"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a:buFont typeface="Arial" panose="020B0604020202020204" pitchFamily="34" charset="0"/>
            <a:buChar char="•"/>
          </a:pPr>
          <a:r>
            <a:rPr lang="en-US" sz="1800" b="1" i="0" u="none">
              <a:latin typeface="Times New Roman" panose="02020603050405020304" pitchFamily="18" charset="0"/>
              <a:cs typeface="Times New Roman" panose="02020603050405020304" pitchFamily="18" charset="0"/>
            </a:rPr>
            <a:t>Introduction</a:t>
          </a:r>
          <a:endParaRPr lang="en-US" sz="1800" b="1" dirty="0">
            <a:latin typeface="Times New Roman" panose="02020603050405020304" pitchFamily="18" charset="0"/>
            <a:cs typeface="Times New Roman" panose="02020603050405020304" pitchFamily="18" charset="0"/>
          </a:endParaRPr>
        </a:p>
      </dgm:t>
    </dgm:pt>
    <dgm:pt modelId="{D63255B6-237E-3948-96FD-9D4275772172}" type="parTrans" cxnId="{CEC464B3-4204-7C40-A554-8C476F67AA6B}">
      <dgm:prSet/>
      <dgm:spPr/>
      <dgm:t>
        <a:bodyPr/>
        <a:lstStyle/>
        <a:p>
          <a:endParaRPr lang="en-US" sz="1800">
            <a:latin typeface="Times New Roman" panose="02020603050405020304" pitchFamily="18" charset="0"/>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Times New Roman" panose="02020603050405020304" pitchFamily="18" charset="0"/>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Overview of the market analysis study.</a:t>
          </a:r>
        </a:p>
      </dgm:t>
    </dgm:pt>
    <dgm:pt modelId="{79C79B91-F14D-014D-B1F6-9F842840E9DB}" type="parTrans" cxnId="{2064D45C-5A0B-A646-B6FA-B53E35EB46C7}">
      <dgm:prSet/>
      <dgm:spPr/>
      <dgm:t>
        <a:bodyPr/>
        <a:lstStyle/>
        <a:p>
          <a:endParaRPr lang="en-US" sz="1800">
            <a:latin typeface="Times New Roman" panose="02020603050405020304" pitchFamily="18" charset="0"/>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Times New Roman" panose="02020603050405020304" pitchFamily="18" charset="0"/>
            <a:cs typeface="Times New Roman" panose="02020603050405020304" pitchFamily="18" charset="0"/>
          </a:endParaRPr>
        </a:p>
      </dgm:t>
    </dgm:pt>
    <dgm:pt modelId="{3A318F0D-FB44-A547-A200-9CBB002C4060}">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Purpose and objectives of the study.</a:t>
          </a:r>
        </a:p>
      </dgm:t>
    </dgm:pt>
    <dgm:pt modelId="{544D8984-F0B1-5B41-B8EC-8EEDCA6D030E}" type="parTrans" cxnId="{9DC679C0-AA07-3C43-A9FE-3786CCF09BFD}">
      <dgm:prSet/>
      <dgm:spPr/>
      <dgm:t>
        <a:bodyPr/>
        <a:lstStyle/>
        <a:p>
          <a:endParaRPr lang="en-US" sz="1800">
            <a:latin typeface="Times New Roman" panose="02020603050405020304" pitchFamily="18" charset="0"/>
            <a:cs typeface="Times New Roman" panose="02020603050405020304" pitchFamily="18" charset="0"/>
          </a:endParaRPr>
        </a:p>
      </dgm:t>
    </dgm:pt>
    <dgm:pt modelId="{86901730-24A0-C645-9984-204923E39C9B}" type="sibTrans" cxnId="{9DC679C0-AA07-3C43-A9FE-3786CCF09BFD}">
      <dgm:prSet/>
      <dgm:spPr/>
      <dgm:t>
        <a:bodyPr/>
        <a:lstStyle/>
        <a:p>
          <a:endParaRPr lang="en-US" sz="1800">
            <a:latin typeface="Times New Roman" panose="02020603050405020304" pitchFamily="18" charset="0"/>
            <a:cs typeface="Times New Roman" panose="02020603050405020304" pitchFamily="18" charset="0"/>
          </a:endParaRPr>
        </a:p>
      </dgm:t>
    </dgm:pt>
    <dgm:pt modelId="{6026F43E-D99C-8C46-BAAB-89E57A46B396}">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Scope and methodology.</a:t>
          </a:r>
        </a:p>
      </dgm:t>
    </dgm:pt>
    <dgm:pt modelId="{9C9966F5-E471-5640-B83C-400847A21A2C}" type="parTrans" cxnId="{541E6ED2-87E6-2341-AC57-390F32CB3F0E}">
      <dgm:prSet/>
      <dgm:spPr/>
      <dgm:t>
        <a:bodyPr/>
        <a:lstStyle/>
        <a:p>
          <a:endParaRPr lang="en-US" sz="1800">
            <a:latin typeface="Times New Roman" panose="02020603050405020304" pitchFamily="18" charset="0"/>
            <a:cs typeface="Times New Roman" panose="02020603050405020304" pitchFamily="18" charset="0"/>
          </a:endParaRPr>
        </a:p>
      </dgm:t>
    </dgm:pt>
    <dgm:pt modelId="{146C7C0C-E7E4-284A-9645-CF8722883B40}" type="sibTrans" cxnId="{541E6ED2-87E6-2341-AC57-390F32CB3F0E}">
      <dgm:prSet/>
      <dgm:spPr/>
      <dgm:t>
        <a:bodyPr/>
        <a:lstStyle/>
        <a:p>
          <a:endParaRPr lang="en-US" sz="1800">
            <a:latin typeface="Times New Roman" panose="02020603050405020304" pitchFamily="18" charset="0"/>
            <a:cs typeface="Times New Roman" panose="02020603050405020304" pitchFamily="18" charset="0"/>
          </a:endParaRPr>
        </a:p>
      </dgm:t>
    </dgm:pt>
    <dgm:pt modelId="{DB466443-E600-A847-B35C-BC5EF2ED5B5C}">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Industry Overview</a:t>
          </a:r>
          <a:endParaRPr lang="en-US" sz="1800" b="0" i="0" u="none">
            <a:latin typeface="Times New Roman" panose="02020603050405020304" pitchFamily="18" charset="0"/>
            <a:cs typeface="Times New Roman" panose="02020603050405020304" pitchFamily="18" charset="0"/>
          </a:endParaRPr>
        </a:p>
      </dgm:t>
    </dgm:pt>
    <dgm:pt modelId="{FF30FCBD-51DC-AF46-8506-34F1C5531630}" type="parTrans" cxnId="{2A88C893-0328-9348-8B14-3F220F0C8E4A}">
      <dgm:prSet/>
      <dgm:spPr/>
      <dgm:t>
        <a:bodyPr/>
        <a:lstStyle/>
        <a:p>
          <a:endParaRPr lang="en-US" sz="1800">
            <a:latin typeface="Times New Roman" panose="02020603050405020304" pitchFamily="18" charset="0"/>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Times New Roman" panose="02020603050405020304" pitchFamily="18" charset="0"/>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Description of the industry and its key segments.</a:t>
          </a:r>
        </a:p>
      </dgm:t>
    </dgm:pt>
    <dgm:pt modelId="{CE5CD2E9-83C5-504E-8617-E2421D6C100A}" type="parTrans" cxnId="{487D0239-B58A-AA4D-87A1-4067BAB3306A}">
      <dgm:prSet/>
      <dgm:spPr/>
      <dgm:t>
        <a:bodyPr/>
        <a:lstStyle/>
        <a:p>
          <a:endParaRPr lang="en-US" sz="1800">
            <a:latin typeface="Times New Roman" panose="02020603050405020304" pitchFamily="18" charset="0"/>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Times New Roman" panose="02020603050405020304" pitchFamily="18" charset="0"/>
            <a:cs typeface="Times New Roman" panose="02020603050405020304" pitchFamily="18" charset="0"/>
          </a:endParaRPr>
        </a:p>
      </dgm:t>
    </dgm:pt>
    <dgm:pt modelId="{90CFCEB4-640D-0D47-824E-DF554BABA125}">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Market size, growth trends, and projections.</a:t>
          </a:r>
        </a:p>
      </dgm:t>
    </dgm:pt>
    <dgm:pt modelId="{6EDA8BE2-65E2-7F4E-9F80-D5AC293EF230}" type="parTrans" cxnId="{8A480139-B38C-AA4D-B982-BA02D61AA561}">
      <dgm:prSet/>
      <dgm:spPr/>
      <dgm:t>
        <a:bodyPr/>
        <a:lstStyle/>
        <a:p>
          <a:endParaRPr lang="en-US" sz="1800">
            <a:latin typeface="Times New Roman" panose="02020603050405020304" pitchFamily="18" charset="0"/>
            <a:cs typeface="Times New Roman" panose="02020603050405020304" pitchFamily="18" charset="0"/>
          </a:endParaRPr>
        </a:p>
      </dgm:t>
    </dgm:pt>
    <dgm:pt modelId="{C9DB5ACC-1BF4-F146-8F8A-550F40E27456}" type="sibTrans" cxnId="{8A480139-B38C-AA4D-B982-BA02D61AA561}">
      <dgm:prSet/>
      <dgm:spPr/>
      <dgm:t>
        <a:bodyPr/>
        <a:lstStyle/>
        <a:p>
          <a:endParaRPr lang="en-US" sz="1800">
            <a:latin typeface="Times New Roman" panose="02020603050405020304" pitchFamily="18" charset="0"/>
            <a:cs typeface="Times New Roman" panose="02020603050405020304" pitchFamily="18" charset="0"/>
          </a:endParaRPr>
        </a:p>
      </dgm:t>
    </dgm:pt>
    <dgm:pt modelId="{BA0D56E4-C549-0748-878C-FDBFF5CDE32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Key drivers and challenges affecting the industry.</a:t>
          </a:r>
        </a:p>
      </dgm:t>
    </dgm:pt>
    <dgm:pt modelId="{105EAD8C-9F98-8446-AA77-98976E45216E}" type="parTrans" cxnId="{5DF69312-B27F-C94A-BB75-C3E21E6BB6AB}">
      <dgm:prSet/>
      <dgm:spPr/>
      <dgm:t>
        <a:bodyPr/>
        <a:lstStyle/>
        <a:p>
          <a:endParaRPr lang="en-US" sz="1800">
            <a:latin typeface="Times New Roman" panose="02020603050405020304" pitchFamily="18" charset="0"/>
            <a:cs typeface="Times New Roman" panose="02020603050405020304" pitchFamily="18" charset="0"/>
          </a:endParaRPr>
        </a:p>
      </dgm:t>
    </dgm:pt>
    <dgm:pt modelId="{04AF1B2F-79A8-7340-8A4B-1776F8932630}" type="sibTrans" cxnId="{5DF69312-B27F-C94A-BB75-C3E21E6BB6AB}">
      <dgm:prSet/>
      <dgm:spPr/>
      <dgm:t>
        <a:bodyPr/>
        <a:lstStyle/>
        <a:p>
          <a:endParaRPr lang="en-US" sz="1800">
            <a:latin typeface="Times New Roman" panose="02020603050405020304" pitchFamily="18" charset="0"/>
            <a:cs typeface="Times New Roman" panose="02020603050405020304" pitchFamily="18" charset="0"/>
          </a:endParaRPr>
        </a:p>
      </dgm:t>
    </dgm:pt>
    <dgm:pt modelId="{04BC02E0-2D2D-7448-9624-6AB81EE042AF}">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Market Segmentation</a:t>
          </a:r>
          <a:endParaRPr lang="en-US" sz="1800" b="0" i="0" u="none">
            <a:latin typeface="Times New Roman" panose="02020603050405020304" pitchFamily="18" charset="0"/>
            <a:cs typeface="Times New Roman" panose="02020603050405020304" pitchFamily="18" charset="0"/>
          </a:endParaRPr>
        </a:p>
      </dgm:t>
    </dgm:pt>
    <dgm:pt modelId="{82878386-9962-1E40-9B1A-1B8667FC904B}" type="parTrans" cxnId="{FC9DD033-E107-AC4D-9F3D-C631C28CF886}">
      <dgm:prSet/>
      <dgm:spPr/>
      <dgm:t>
        <a:bodyPr/>
        <a:lstStyle/>
        <a:p>
          <a:endParaRPr lang="en-US" sz="1800">
            <a:latin typeface="Times New Roman" panose="02020603050405020304" pitchFamily="18" charset="0"/>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Times New Roman" panose="02020603050405020304" pitchFamily="18" charset="0"/>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Identification and analysis of market segments.</a:t>
          </a:r>
        </a:p>
      </dgm:t>
    </dgm:pt>
    <dgm:pt modelId="{72512A0D-982A-A741-B00E-A5963B791129}" type="parTrans" cxnId="{AFC8C8E2-4C5D-FA4F-9709-ADE745693C4C}">
      <dgm:prSet/>
      <dgm:spPr/>
      <dgm:t>
        <a:bodyPr/>
        <a:lstStyle/>
        <a:p>
          <a:endParaRPr lang="en-US" sz="1800">
            <a:latin typeface="Times New Roman" panose="02020603050405020304" pitchFamily="18" charset="0"/>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Times New Roman" panose="02020603050405020304" pitchFamily="18" charset="0"/>
            <a:cs typeface="Times New Roman" panose="02020603050405020304" pitchFamily="18" charset="0"/>
          </a:endParaRPr>
        </a:p>
      </dgm:t>
    </dgm:pt>
    <dgm:pt modelId="{A744B280-810E-D043-84B2-35874D71B330}">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Demographic, geographic, psychographic, and behavioral factors influencing segmentation.</a:t>
          </a:r>
        </a:p>
      </dgm:t>
    </dgm:pt>
    <dgm:pt modelId="{C9B86F6C-2B49-9E46-BFC6-61F94C823E83}" type="parTrans" cxnId="{9279B3BA-ADEA-F94F-876A-080CB7EEDF6F}">
      <dgm:prSet/>
      <dgm:spPr/>
      <dgm:t>
        <a:bodyPr/>
        <a:lstStyle/>
        <a:p>
          <a:endParaRPr lang="en-US" sz="1800">
            <a:latin typeface="Times New Roman" panose="02020603050405020304" pitchFamily="18" charset="0"/>
            <a:cs typeface="Times New Roman" panose="02020603050405020304" pitchFamily="18" charset="0"/>
          </a:endParaRPr>
        </a:p>
      </dgm:t>
    </dgm:pt>
    <dgm:pt modelId="{3BCB99E3-4E9D-8A49-81F6-C4C07D3BD5A7}" type="sibTrans" cxnId="{9279B3BA-ADEA-F94F-876A-080CB7EEDF6F}">
      <dgm:prSet/>
      <dgm:spPr/>
      <dgm:t>
        <a:bodyPr/>
        <a:lstStyle/>
        <a:p>
          <a:endParaRPr lang="en-US" sz="1800">
            <a:latin typeface="Times New Roman" panose="02020603050405020304" pitchFamily="18" charset="0"/>
            <a:cs typeface="Times New Roman" panose="02020603050405020304" pitchFamily="18" charset="0"/>
          </a:endParaRPr>
        </a:p>
      </dgm:t>
    </dgm:pt>
    <dgm:pt modelId="{574118F9-4F58-8F46-B961-1ED711966DAC}">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Size and growth potential of each segment.</a:t>
          </a:r>
        </a:p>
      </dgm:t>
    </dgm:pt>
    <dgm:pt modelId="{0C962D94-3395-BC41-83D2-6C1096A02784}" type="parTrans" cxnId="{33B7D15F-52DB-7A47-9F52-301C88890B13}">
      <dgm:prSet/>
      <dgm:spPr/>
      <dgm:t>
        <a:bodyPr/>
        <a:lstStyle/>
        <a:p>
          <a:endParaRPr lang="en-US" sz="1800">
            <a:latin typeface="Times New Roman" panose="02020603050405020304" pitchFamily="18" charset="0"/>
            <a:cs typeface="Times New Roman" panose="02020603050405020304" pitchFamily="18" charset="0"/>
          </a:endParaRPr>
        </a:p>
      </dgm:t>
    </dgm:pt>
    <dgm:pt modelId="{4ADA370C-2252-A348-B139-A5756FEC558E}" type="sibTrans" cxnId="{33B7D15F-52DB-7A47-9F52-301C88890B13}">
      <dgm:prSet/>
      <dgm:spPr/>
      <dgm:t>
        <a:bodyPr/>
        <a:lstStyle/>
        <a:p>
          <a:endParaRPr lang="en-US" sz="1800">
            <a:latin typeface="Times New Roman" panose="02020603050405020304" pitchFamily="18" charset="0"/>
            <a:cs typeface="Times New Roman" panose="02020603050405020304" pitchFamily="18" charset="0"/>
          </a:endParaRPr>
        </a:p>
      </dgm:t>
    </dgm:pt>
    <dgm:pt modelId="{34FFEF15-CA89-3B44-94A5-E7A4D07741C2}">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Competitor Analysis</a:t>
          </a:r>
          <a:endParaRPr lang="en-US" sz="1800" b="0" i="0" u="none">
            <a:latin typeface="Times New Roman" panose="02020603050405020304" pitchFamily="18" charset="0"/>
            <a:cs typeface="Times New Roman" panose="02020603050405020304" pitchFamily="18" charset="0"/>
          </a:endParaRPr>
        </a:p>
      </dgm:t>
    </dgm:pt>
    <dgm:pt modelId="{A1D095D0-A2A5-AB46-89E4-8A38860ACA43}" type="parTrans" cxnId="{3AB2901E-C663-D849-AA60-84175C0A5610}">
      <dgm:prSet/>
      <dgm:spPr/>
      <dgm:t>
        <a:bodyPr/>
        <a:lstStyle/>
        <a:p>
          <a:endParaRPr lang="en-US" sz="1800">
            <a:latin typeface="Times New Roman" panose="02020603050405020304" pitchFamily="18" charset="0"/>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Times New Roman" panose="02020603050405020304" pitchFamily="18" charset="0"/>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of major competitors in the market.</a:t>
          </a:r>
        </a:p>
      </dgm:t>
    </dgm:pt>
    <dgm:pt modelId="{A2B12B93-041C-5046-81E2-7E51E1758E38}" type="parTrans" cxnId="{EC08F7F7-6280-3C4D-9204-1129D7B87DE0}">
      <dgm:prSet/>
      <dgm:spPr/>
      <dgm:t>
        <a:bodyPr/>
        <a:lstStyle/>
        <a:p>
          <a:endParaRPr lang="en-US" sz="1800">
            <a:latin typeface="Times New Roman" panose="02020603050405020304" pitchFamily="18" charset="0"/>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Times New Roman" panose="02020603050405020304" pitchFamily="18" charset="0"/>
            <a:cs typeface="Times New Roman" panose="02020603050405020304" pitchFamily="18" charset="0"/>
          </a:endParaRPr>
        </a:p>
      </dgm:t>
    </dgm:pt>
    <dgm:pt modelId="{802D0A1C-1D73-5048-9153-45ADB94775F6}">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competitors' strengths, weaknesses, opportunities, and threats (SWOT analysis).</a:t>
          </a:r>
        </a:p>
      </dgm:t>
    </dgm:pt>
    <dgm:pt modelId="{E3A939E3-6089-8D45-8204-6F3328CDD234}" type="parTrans" cxnId="{999FD945-542F-A44E-AFEC-B7B25F025B51}">
      <dgm:prSet/>
      <dgm:spPr/>
      <dgm:t>
        <a:bodyPr/>
        <a:lstStyle/>
        <a:p>
          <a:endParaRPr lang="en-US" sz="1800">
            <a:latin typeface="Times New Roman" panose="02020603050405020304" pitchFamily="18" charset="0"/>
            <a:cs typeface="Times New Roman" panose="02020603050405020304" pitchFamily="18" charset="0"/>
          </a:endParaRPr>
        </a:p>
      </dgm:t>
    </dgm:pt>
    <dgm:pt modelId="{C4031B41-A739-AC4C-9A43-E33D4DB49A98}" type="sibTrans" cxnId="{999FD945-542F-A44E-AFEC-B7B25F025B51}">
      <dgm:prSet/>
      <dgm:spPr/>
      <dgm:t>
        <a:bodyPr/>
        <a:lstStyle/>
        <a:p>
          <a:endParaRPr lang="en-US" sz="1800">
            <a:latin typeface="Times New Roman" panose="02020603050405020304" pitchFamily="18" charset="0"/>
            <a:cs typeface="Times New Roman" panose="02020603050405020304" pitchFamily="18" charset="0"/>
          </a:endParaRPr>
        </a:p>
      </dgm:t>
    </dgm:pt>
    <dgm:pt modelId="{085DBAA6-2B45-6441-8E76-4AE727701AD7}">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Analysis of competitors' market share, pricing strategies, distribution channels, and marketing tactics.</a:t>
          </a:r>
        </a:p>
      </dgm:t>
    </dgm:pt>
    <dgm:pt modelId="{5F7AD4FE-9FE1-E74A-ADB8-7BBF26A59FAD}" type="parTrans" cxnId="{4391E4C1-B274-3547-A306-3E5B08B34260}">
      <dgm:prSet/>
      <dgm:spPr/>
      <dgm:t>
        <a:bodyPr/>
        <a:lstStyle/>
        <a:p>
          <a:endParaRPr lang="en-US" sz="1800">
            <a:latin typeface="Times New Roman" panose="02020603050405020304" pitchFamily="18" charset="0"/>
            <a:cs typeface="Times New Roman" panose="02020603050405020304" pitchFamily="18" charset="0"/>
          </a:endParaRPr>
        </a:p>
      </dgm:t>
    </dgm:pt>
    <dgm:pt modelId="{8E0BA8D2-55C6-454D-AD97-4AF028907464}" type="sibTrans" cxnId="{4391E4C1-B274-3547-A306-3E5B08B34260}">
      <dgm:prSet/>
      <dgm:spPr/>
      <dgm:t>
        <a:bodyPr/>
        <a:lstStyle/>
        <a:p>
          <a:endParaRPr lang="en-US" sz="1800">
            <a:latin typeface="Times New Roman" panose="02020603050405020304" pitchFamily="18" charset="0"/>
            <a:cs typeface="Times New Roman" panose="02020603050405020304" pitchFamily="18" charset="0"/>
          </a:endParaRPr>
        </a:p>
      </dgm:t>
    </dgm:pt>
    <dgm:pt modelId="{16C0E88A-E3F3-8044-83BB-EE72ECBB46E6}">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Customer Analysis</a:t>
          </a:r>
          <a:endParaRPr lang="en-US" sz="1800" b="0" i="0" u="none">
            <a:latin typeface="Times New Roman" panose="02020603050405020304" pitchFamily="18" charset="0"/>
            <a:cs typeface="Times New Roman" panose="02020603050405020304" pitchFamily="18" charset="0"/>
          </a:endParaRPr>
        </a:p>
      </dgm:t>
    </dgm:pt>
    <dgm:pt modelId="{D1FF0541-889E-4646-907A-1D610CC2C867}" type="parTrans" cxnId="{896BE469-482C-2C47-BD1C-79B15A6C3151}">
      <dgm:prSet/>
      <dgm:spPr/>
      <dgm:t>
        <a:bodyPr/>
        <a:lstStyle/>
        <a:p>
          <a:endParaRPr lang="en-US" sz="1800">
            <a:latin typeface="Times New Roman" panose="02020603050405020304" pitchFamily="18" charset="0"/>
            <a:cs typeface="Times New Roman" panose="02020603050405020304" pitchFamily="18" charset="0"/>
          </a:endParaRPr>
        </a:p>
      </dgm:t>
    </dgm:pt>
    <dgm:pt modelId="{9F7F5BDA-3EFE-B54F-B154-39FDA577061F}" type="sibTrans" cxnId="{896BE469-482C-2C47-BD1C-79B15A6C3151}">
      <dgm:prSet/>
      <dgm:spPr/>
      <dgm:t>
        <a:bodyPr/>
        <a:lstStyle/>
        <a:p>
          <a:endParaRPr lang="en-US" sz="1800">
            <a:latin typeface="Times New Roman" panose="02020603050405020304" pitchFamily="18" charset="0"/>
            <a:cs typeface="Times New Roman" panose="02020603050405020304" pitchFamily="18" charset="0"/>
          </a:endParaRPr>
        </a:p>
      </dgm:t>
    </dgm:pt>
    <dgm:pt modelId="{82BC79C6-C341-EC4F-BCF5-70FE90060D31}">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of target customer demographics and characteristics.</a:t>
          </a:r>
        </a:p>
      </dgm:t>
    </dgm:pt>
    <dgm:pt modelId="{15041ACE-9015-DC42-9738-329242E63FB4}" type="parTrans" cxnId="{6EAB1128-F76C-6B47-9BA2-0C9FF66B6DA7}">
      <dgm:prSet/>
      <dgm:spPr/>
      <dgm:t>
        <a:bodyPr/>
        <a:lstStyle/>
        <a:p>
          <a:endParaRPr lang="en-US" sz="1800">
            <a:latin typeface="Times New Roman" panose="02020603050405020304" pitchFamily="18" charset="0"/>
            <a:cs typeface="Times New Roman" panose="02020603050405020304" pitchFamily="18" charset="0"/>
          </a:endParaRPr>
        </a:p>
      </dgm:t>
    </dgm:pt>
    <dgm:pt modelId="{99A26449-B8FB-AC47-BCCE-C993224A1358}" type="sibTrans" cxnId="{6EAB1128-F76C-6B47-9BA2-0C9FF66B6DA7}">
      <dgm:prSet/>
      <dgm:spPr/>
      <dgm:t>
        <a:bodyPr/>
        <a:lstStyle/>
        <a:p>
          <a:endParaRPr lang="en-US" sz="1800">
            <a:latin typeface="Times New Roman" panose="02020603050405020304" pitchFamily="18" charset="0"/>
            <a:cs typeface="Times New Roman" panose="02020603050405020304" pitchFamily="18" charset="0"/>
          </a:endParaRPr>
        </a:p>
      </dgm:t>
    </dgm:pt>
    <dgm:pt modelId="{B263E722-7E57-3B4F-AD54-BF68FCDBF409}">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customer needs, preferences, and buying behavior.</a:t>
          </a:r>
        </a:p>
      </dgm:t>
    </dgm:pt>
    <dgm:pt modelId="{9C5CA77F-476C-5C4D-B297-1A33C4A5229F}" type="parTrans" cxnId="{5BD6B7D1-D5F4-5240-9268-9F7934C4A561}">
      <dgm:prSet/>
      <dgm:spPr/>
      <dgm:t>
        <a:bodyPr/>
        <a:lstStyle/>
        <a:p>
          <a:endParaRPr lang="en-US" sz="1800">
            <a:latin typeface="Times New Roman" panose="02020603050405020304" pitchFamily="18" charset="0"/>
            <a:cs typeface="Times New Roman" panose="02020603050405020304" pitchFamily="18" charset="0"/>
          </a:endParaRPr>
        </a:p>
      </dgm:t>
    </dgm:pt>
    <dgm:pt modelId="{9C1380BC-9FD7-6C40-8485-B238E74BA01A}" type="sibTrans" cxnId="{5BD6B7D1-D5F4-5240-9268-9F7934C4A561}">
      <dgm:prSet/>
      <dgm:spPr/>
      <dgm:t>
        <a:bodyPr/>
        <a:lstStyle/>
        <a:p>
          <a:endParaRPr lang="en-US" sz="1800">
            <a:latin typeface="Times New Roman" panose="02020603050405020304" pitchFamily="18" charset="0"/>
            <a:cs typeface="Times New Roman" panose="02020603050405020304" pitchFamily="18" charset="0"/>
          </a:endParaRPr>
        </a:p>
      </dgm:t>
    </dgm:pt>
    <dgm:pt modelId="{E5E10E20-B221-D64A-ACE3-BC55FAF3A471}">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Analysis of customer satisfaction levels and loyalty.</a:t>
          </a:r>
        </a:p>
      </dgm:t>
    </dgm:pt>
    <dgm:pt modelId="{0689A3BA-D0A1-694F-8711-196ECCDBDABC}" type="parTrans" cxnId="{94CBAFD8-9A33-0943-AE2C-45A1D5F45457}">
      <dgm:prSet/>
      <dgm:spPr/>
      <dgm:t>
        <a:bodyPr/>
        <a:lstStyle/>
        <a:p>
          <a:endParaRPr lang="en-US" sz="1800">
            <a:latin typeface="Times New Roman" panose="02020603050405020304" pitchFamily="18" charset="0"/>
            <a:cs typeface="Times New Roman" panose="02020603050405020304" pitchFamily="18" charset="0"/>
          </a:endParaRPr>
        </a:p>
      </dgm:t>
    </dgm:pt>
    <dgm:pt modelId="{4BBD3941-CBE7-874F-94E6-0AC4E64BB848}" type="sibTrans" cxnId="{94CBAFD8-9A33-0943-AE2C-45A1D5F45457}">
      <dgm:prSet/>
      <dgm:spPr/>
      <dgm:t>
        <a:bodyPr/>
        <a:lstStyle/>
        <a:p>
          <a:endParaRPr lang="en-US" sz="1800">
            <a:latin typeface="Times New Roman" panose="02020603050405020304" pitchFamily="18" charset="0"/>
            <a:cs typeface="Times New Roman" panose="02020603050405020304" pitchFamily="18" charset="0"/>
          </a:endParaRPr>
        </a:p>
      </dgm:t>
    </dgm:pt>
    <dgm:pt modelId="{270FBEE3-FBB5-9643-A4AE-FE61175CBBF8}">
      <dgm:prSet custT="1"/>
      <dgm:spPr/>
      <dgm:t>
        <a:bodyPr/>
        <a:lstStyle/>
        <a:p>
          <a:pPr>
            <a:buFont typeface="+mj-lt"/>
            <a:buAutoNum type="arabicPeriod"/>
          </a:pPr>
          <a:r>
            <a:rPr lang="en-US" sz="1800" b="1" i="0" u="none" dirty="0">
              <a:latin typeface="Times New Roman" panose="02020603050405020304" pitchFamily="18" charset="0"/>
              <a:cs typeface="Times New Roman" panose="02020603050405020304" pitchFamily="18" charset="0"/>
            </a:rPr>
            <a:t>Market Trends and Opportunities</a:t>
          </a:r>
          <a:endParaRPr lang="en-US" sz="1800" b="0" i="0" u="none" dirty="0">
            <a:latin typeface="Times New Roman" panose="02020603050405020304" pitchFamily="18" charset="0"/>
            <a:cs typeface="Times New Roman" panose="02020603050405020304" pitchFamily="18" charset="0"/>
          </a:endParaRPr>
        </a:p>
      </dgm:t>
    </dgm:pt>
    <dgm:pt modelId="{6C732B16-B2F4-CC4C-A675-817D5746CD64}" type="parTrans" cxnId="{5D5D1C04-9E1F-3F47-BD51-307912B153A9}">
      <dgm:prSet/>
      <dgm:spPr/>
      <dgm:t>
        <a:bodyPr/>
        <a:lstStyle/>
        <a:p>
          <a:endParaRPr lang="en-US" sz="1800">
            <a:latin typeface="Times New Roman" panose="02020603050405020304" pitchFamily="18" charset="0"/>
            <a:cs typeface="Times New Roman" panose="02020603050405020304" pitchFamily="18" charset="0"/>
          </a:endParaRPr>
        </a:p>
      </dgm:t>
    </dgm:pt>
    <dgm:pt modelId="{23407596-90A8-2844-B2F8-3B2E9A1F3BF2}" type="sibTrans" cxnId="{5D5D1C04-9E1F-3F47-BD51-307912B153A9}">
      <dgm:prSet/>
      <dgm:spPr/>
      <dgm:t>
        <a:bodyPr/>
        <a:lstStyle/>
        <a:p>
          <a:endParaRPr lang="en-US" sz="1800">
            <a:latin typeface="Times New Roman" panose="02020603050405020304" pitchFamily="18" charset="0"/>
            <a:cs typeface="Times New Roman" panose="02020603050405020304" pitchFamily="18" charset="0"/>
          </a:endParaRPr>
        </a:p>
      </dgm:t>
    </dgm:pt>
    <dgm:pt modelId="{850B1A9A-9FD6-EB47-8074-AB7586B2F1B3}">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and analysis of current market trends.</a:t>
          </a:r>
        </a:p>
      </dgm:t>
    </dgm:pt>
    <dgm:pt modelId="{C6C4DBC9-8807-0749-B750-BAEBFD7FA9D9}" type="parTrans" cxnId="{72C2A7EC-F8B5-384F-8709-3B87BAB442EB}">
      <dgm:prSet/>
      <dgm:spPr/>
      <dgm:t>
        <a:bodyPr/>
        <a:lstStyle/>
        <a:p>
          <a:endParaRPr lang="en-US" sz="1800">
            <a:latin typeface="Times New Roman" panose="02020603050405020304" pitchFamily="18" charset="0"/>
            <a:cs typeface="Times New Roman" panose="02020603050405020304" pitchFamily="18" charset="0"/>
          </a:endParaRPr>
        </a:p>
      </dgm:t>
    </dgm:pt>
    <dgm:pt modelId="{0DE3C2D5-E01A-BD4F-978D-EEFDD556D023}" type="sibTrans" cxnId="{72C2A7EC-F8B5-384F-8709-3B87BAB442EB}">
      <dgm:prSet/>
      <dgm:spPr/>
      <dgm:t>
        <a:bodyPr/>
        <a:lstStyle/>
        <a:p>
          <a:endParaRPr lang="en-US" sz="1800">
            <a:latin typeface="Times New Roman" panose="02020603050405020304" pitchFamily="18" charset="0"/>
            <a:cs typeface="Times New Roman" panose="02020603050405020304" pitchFamily="18" charset="0"/>
          </a:endParaRPr>
        </a:p>
      </dgm:t>
    </dgm:pt>
    <dgm:pt modelId="{8AFD4392-E4A5-5D42-8FB2-52747793E86E}">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emerging opportunities and threats.</a:t>
          </a:r>
        </a:p>
      </dgm:t>
    </dgm:pt>
    <dgm:pt modelId="{8C929873-0A94-4141-AC35-4CD1DAE54D33}" type="parTrans" cxnId="{B8085A0C-AA60-F642-9F13-0FA1BC0D8167}">
      <dgm:prSet/>
      <dgm:spPr/>
      <dgm:t>
        <a:bodyPr/>
        <a:lstStyle/>
        <a:p>
          <a:endParaRPr lang="en-US" sz="1800">
            <a:latin typeface="Times New Roman" panose="02020603050405020304" pitchFamily="18" charset="0"/>
            <a:cs typeface="Times New Roman" panose="02020603050405020304" pitchFamily="18" charset="0"/>
          </a:endParaRPr>
        </a:p>
      </dgm:t>
    </dgm:pt>
    <dgm:pt modelId="{B1FD77D0-BCF9-A145-A8DA-43E23D1A700B}" type="sibTrans" cxnId="{B8085A0C-AA60-F642-9F13-0FA1BC0D8167}">
      <dgm:prSet/>
      <dgm:spPr/>
      <dgm:t>
        <a:bodyPr/>
        <a:lstStyle/>
        <a:p>
          <a:endParaRPr lang="en-US" sz="1800">
            <a:latin typeface="Times New Roman" panose="02020603050405020304" pitchFamily="18" charset="0"/>
            <a:cs typeface="Times New Roman" panose="02020603050405020304" pitchFamily="18" charset="0"/>
          </a:endParaRPr>
        </a:p>
      </dgm:t>
    </dgm:pt>
    <dgm:pt modelId="{DD65EE6F-6FC6-E44D-8FC5-57ED1BB2287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Analysis of technological advancements, regulatory changes, and other factors impacting the market.</a:t>
          </a:r>
        </a:p>
      </dgm:t>
    </dgm:pt>
    <dgm:pt modelId="{4D5FA474-09E9-6B4A-B46B-495A7F315AE8}" type="parTrans" cxnId="{99948A9A-12B5-3E43-A886-361A66288784}">
      <dgm:prSet/>
      <dgm:spPr/>
      <dgm:t>
        <a:bodyPr/>
        <a:lstStyle/>
        <a:p>
          <a:endParaRPr lang="en-US" sz="1800">
            <a:latin typeface="Times New Roman" panose="02020603050405020304" pitchFamily="18" charset="0"/>
            <a:cs typeface="Times New Roman" panose="02020603050405020304" pitchFamily="18" charset="0"/>
          </a:endParaRPr>
        </a:p>
      </dgm:t>
    </dgm:pt>
    <dgm:pt modelId="{C9B7625D-82FE-0740-A416-0612B76F0A65}" type="sibTrans" cxnId="{99948A9A-12B5-3E43-A886-361A66288784}">
      <dgm:prSet/>
      <dgm:spPr/>
      <dgm:t>
        <a:bodyPr/>
        <a:lstStyle/>
        <a:p>
          <a:endParaRPr lang="en-US" sz="1800">
            <a:latin typeface="Times New Roman" panose="02020603050405020304" pitchFamily="18" charset="0"/>
            <a:cs typeface="Times New Roman" panose="02020603050405020304" pitchFamily="18" charset="0"/>
          </a:endParaRPr>
        </a:p>
      </dgm:t>
    </dgm:pt>
    <dgm:pt modelId="{30BC674D-B21B-714F-9295-B9F93F423B78}">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Market Entry Strategies</a:t>
          </a:r>
          <a:endParaRPr lang="en-US" sz="1800" b="0" i="0" u="none">
            <a:latin typeface="Times New Roman" panose="02020603050405020304" pitchFamily="18" charset="0"/>
            <a:cs typeface="Times New Roman" panose="02020603050405020304" pitchFamily="18" charset="0"/>
          </a:endParaRPr>
        </a:p>
      </dgm:t>
    </dgm:pt>
    <dgm:pt modelId="{CACF59BA-FE93-BD47-B68A-7B62BF3E5A14}" type="parTrans" cxnId="{2B72C91A-FF0D-E549-8E1E-7493804BD861}">
      <dgm:prSet/>
      <dgm:spPr/>
      <dgm:t>
        <a:bodyPr/>
        <a:lstStyle/>
        <a:p>
          <a:endParaRPr lang="en-US" sz="1800">
            <a:latin typeface="Times New Roman" panose="02020603050405020304" pitchFamily="18" charset="0"/>
            <a:cs typeface="Times New Roman" panose="02020603050405020304" pitchFamily="18" charset="0"/>
          </a:endParaRPr>
        </a:p>
      </dgm:t>
    </dgm:pt>
    <dgm:pt modelId="{9FBDFC0A-690F-B747-9B1C-9B7664D5CFBA}" type="sibTrans" cxnId="{2B72C91A-FF0D-E549-8E1E-7493804BD861}">
      <dgm:prSet/>
      <dgm:spPr/>
      <dgm:t>
        <a:bodyPr/>
        <a:lstStyle/>
        <a:p>
          <a:endParaRPr lang="en-US" sz="1800">
            <a:latin typeface="Times New Roman" panose="02020603050405020304" pitchFamily="18" charset="0"/>
            <a:cs typeface="Times New Roman" panose="02020603050405020304" pitchFamily="18" charset="0"/>
          </a:endParaRPr>
        </a:p>
      </dgm:t>
    </dgm:pt>
    <dgm:pt modelId="{42024E61-CAA5-E941-9A85-649EE2F4241C}">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Evaluation of potential strategies (e.g., product differentiation, pricing strategies, distribution channels).</a:t>
          </a:r>
        </a:p>
      </dgm:t>
    </dgm:pt>
    <dgm:pt modelId="{AA52FC8F-A025-C340-BA6B-1C4A5EB04F0C}" type="parTrans" cxnId="{078D46AD-94FF-7E45-9E0A-E4B69D00EE6B}">
      <dgm:prSet/>
      <dgm:spPr/>
      <dgm:t>
        <a:bodyPr/>
        <a:lstStyle/>
        <a:p>
          <a:endParaRPr lang="en-US" sz="1800">
            <a:latin typeface="Times New Roman" panose="02020603050405020304" pitchFamily="18" charset="0"/>
            <a:cs typeface="Times New Roman" panose="02020603050405020304" pitchFamily="18" charset="0"/>
          </a:endParaRPr>
        </a:p>
      </dgm:t>
    </dgm:pt>
    <dgm:pt modelId="{B55783C3-A92B-8B42-90EC-3F6FFFA0DCEF}" type="sibTrans" cxnId="{078D46AD-94FF-7E45-9E0A-E4B69D00EE6B}">
      <dgm:prSet/>
      <dgm:spPr/>
      <dgm:t>
        <a:bodyPr/>
        <a:lstStyle/>
        <a:p>
          <a:endParaRPr lang="en-US" sz="1800">
            <a:latin typeface="Times New Roman" panose="02020603050405020304" pitchFamily="18" charset="0"/>
            <a:cs typeface="Times New Roman" panose="02020603050405020304" pitchFamily="18" charset="0"/>
          </a:endParaRPr>
        </a:p>
      </dgm:t>
    </dgm:pt>
    <dgm:pt modelId="{C9CCE0A7-A221-9644-92E5-C008F414E682}">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Assessment of risks and challenges associated with market entry.</a:t>
          </a:r>
        </a:p>
      </dgm:t>
    </dgm:pt>
    <dgm:pt modelId="{0F6EEE7C-A5EA-7F4A-900C-0BEE6CFC7424}" type="parTrans" cxnId="{21958C57-03BF-A841-A64E-8BEC04BF9DF5}">
      <dgm:prSet/>
      <dgm:spPr/>
      <dgm:t>
        <a:bodyPr/>
        <a:lstStyle/>
        <a:p>
          <a:endParaRPr lang="en-US" sz="1800">
            <a:latin typeface="Times New Roman" panose="02020603050405020304" pitchFamily="18" charset="0"/>
            <a:cs typeface="Times New Roman" panose="02020603050405020304" pitchFamily="18" charset="0"/>
          </a:endParaRPr>
        </a:p>
      </dgm:t>
    </dgm:pt>
    <dgm:pt modelId="{E21367D0-DC8B-C048-B2BC-B3341A49994A}" type="sibTrans" cxnId="{21958C57-03BF-A841-A64E-8BEC04BF9DF5}">
      <dgm:prSet/>
      <dgm:spPr/>
      <dgm:t>
        <a:bodyPr/>
        <a:lstStyle/>
        <a:p>
          <a:endParaRPr lang="en-US" sz="1800">
            <a:latin typeface="Times New Roman" panose="02020603050405020304" pitchFamily="18" charset="0"/>
            <a:cs typeface="Times New Roman" panose="02020603050405020304" pitchFamily="18" charset="0"/>
          </a:endParaRPr>
        </a:p>
      </dgm:t>
    </dgm:pt>
    <dgm:pt modelId="{2416AF84-9600-AB4D-99CA-2F491B876C52}">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Recommendation of the most suitable market entry approach based on the analysis.</a:t>
          </a:r>
        </a:p>
      </dgm:t>
    </dgm:pt>
    <dgm:pt modelId="{3259D117-F63A-2248-BED5-3408B4DF7C22}" type="parTrans" cxnId="{A2BB70E2-D48C-0E44-8144-27818382B385}">
      <dgm:prSet/>
      <dgm:spPr/>
      <dgm:t>
        <a:bodyPr/>
        <a:lstStyle/>
        <a:p>
          <a:endParaRPr lang="en-US" sz="1800">
            <a:latin typeface="Times New Roman" panose="02020603050405020304" pitchFamily="18" charset="0"/>
            <a:cs typeface="Times New Roman" panose="02020603050405020304" pitchFamily="18" charset="0"/>
          </a:endParaRPr>
        </a:p>
      </dgm:t>
    </dgm:pt>
    <dgm:pt modelId="{53AE38F3-6962-404B-9F69-4EDEA8302B6F}" type="sibTrans" cxnId="{A2BB70E2-D48C-0E44-8144-27818382B385}">
      <dgm:prSet/>
      <dgm:spPr/>
      <dgm:t>
        <a:bodyPr/>
        <a:lstStyle/>
        <a:p>
          <a:endParaRPr lang="en-US" sz="1800">
            <a:latin typeface="Times New Roman" panose="02020603050405020304" pitchFamily="18" charset="0"/>
            <a:cs typeface="Times New Roman" panose="02020603050405020304" pitchFamily="18" charset="0"/>
          </a:endParaRPr>
        </a:p>
      </dgm:t>
    </dgm:pt>
    <dgm:pt modelId="{6A33F07E-2B9B-D447-AF2D-0205ED82D955}">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Conclusion</a:t>
          </a:r>
          <a:endParaRPr lang="en-US" sz="1800" b="0" i="0" u="none">
            <a:latin typeface="Times New Roman" panose="02020603050405020304" pitchFamily="18" charset="0"/>
            <a:cs typeface="Times New Roman" panose="02020603050405020304" pitchFamily="18" charset="0"/>
          </a:endParaRPr>
        </a:p>
      </dgm:t>
    </dgm:pt>
    <dgm:pt modelId="{30A9580B-3526-7044-8038-713DC91D2AC3}" type="parTrans" cxnId="{C5E2AE23-2D96-8340-9AE0-69F14C709DF4}">
      <dgm:prSet/>
      <dgm:spPr/>
      <dgm:t>
        <a:bodyPr/>
        <a:lstStyle/>
        <a:p>
          <a:endParaRPr lang="en-US" sz="1800">
            <a:latin typeface="Times New Roman" panose="02020603050405020304" pitchFamily="18" charset="0"/>
            <a:cs typeface="Times New Roman" panose="02020603050405020304" pitchFamily="18" charset="0"/>
          </a:endParaRPr>
        </a:p>
      </dgm:t>
    </dgm:pt>
    <dgm:pt modelId="{40AA80A2-607E-604C-8AC5-68EED1171856}" type="sibTrans" cxnId="{C5E2AE23-2D96-8340-9AE0-69F14C709DF4}">
      <dgm:prSet/>
      <dgm:spPr/>
      <dgm:t>
        <a:bodyPr/>
        <a:lstStyle/>
        <a:p>
          <a:endParaRPr lang="en-US" sz="1800">
            <a:latin typeface="Times New Roman" panose="02020603050405020304" pitchFamily="18" charset="0"/>
            <a:cs typeface="Times New Roman" panose="02020603050405020304" pitchFamily="18" charset="0"/>
          </a:endParaRPr>
        </a:p>
      </dgm:t>
    </dgm:pt>
    <dgm:pt modelId="{C5F13DA7-78E0-024D-A90F-48565D4860B5}">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Summary of key findings from the market analysis study.</a:t>
          </a:r>
        </a:p>
      </dgm:t>
    </dgm:pt>
    <dgm:pt modelId="{0831B76B-E117-BA43-B41B-2328380C63AE}" type="parTrans" cxnId="{F0C85634-0315-064B-A722-CB493B0DA392}">
      <dgm:prSet/>
      <dgm:spPr/>
      <dgm:t>
        <a:bodyPr/>
        <a:lstStyle/>
        <a:p>
          <a:endParaRPr lang="en-US" sz="1800">
            <a:latin typeface="Times New Roman" panose="02020603050405020304" pitchFamily="18" charset="0"/>
            <a:cs typeface="Times New Roman" panose="02020603050405020304" pitchFamily="18" charset="0"/>
          </a:endParaRPr>
        </a:p>
      </dgm:t>
    </dgm:pt>
    <dgm:pt modelId="{DECA4A70-6B2E-9045-9C83-D9CD57660362}" type="sibTrans" cxnId="{F0C85634-0315-064B-A722-CB493B0DA392}">
      <dgm:prSet/>
      <dgm:spPr/>
      <dgm:t>
        <a:bodyPr/>
        <a:lstStyle/>
        <a:p>
          <a:endParaRPr lang="en-US" sz="1800">
            <a:latin typeface="Times New Roman" panose="02020603050405020304" pitchFamily="18" charset="0"/>
            <a:cs typeface="Times New Roman" panose="02020603050405020304" pitchFamily="18" charset="0"/>
          </a:endParaRPr>
        </a:p>
      </dgm:t>
    </dgm:pt>
    <dgm:pt modelId="{E7900EF1-590E-ED49-8EBA-4364733F74EA}">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Implications for business strategy and decision-making.</a:t>
          </a:r>
        </a:p>
      </dgm:t>
    </dgm:pt>
    <dgm:pt modelId="{456BA9BE-86AF-3C4F-8C1D-1D7A749C4C0F}" type="parTrans" cxnId="{784D3DA9-251E-5845-AFA3-5F5C8A0FF822}">
      <dgm:prSet/>
      <dgm:spPr/>
      <dgm:t>
        <a:bodyPr/>
        <a:lstStyle/>
        <a:p>
          <a:endParaRPr lang="en-US" sz="1800">
            <a:latin typeface="Times New Roman" panose="02020603050405020304" pitchFamily="18" charset="0"/>
            <a:cs typeface="Times New Roman" panose="02020603050405020304" pitchFamily="18" charset="0"/>
          </a:endParaRPr>
        </a:p>
      </dgm:t>
    </dgm:pt>
    <dgm:pt modelId="{0077985D-FC89-9C4A-9230-3C109CA59834}" type="sibTrans" cxnId="{784D3DA9-251E-5845-AFA3-5F5C8A0FF822}">
      <dgm:prSet/>
      <dgm:spPr/>
      <dgm:t>
        <a:bodyPr/>
        <a:lstStyle/>
        <a:p>
          <a:endParaRPr lang="en-US" sz="1800">
            <a:latin typeface="Times New Roman" panose="02020603050405020304" pitchFamily="18" charset="0"/>
            <a:cs typeface="Times New Roman" panose="02020603050405020304" pitchFamily="18" charset="0"/>
          </a:endParaRPr>
        </a:p>
      </dgm:t>
    </dgm:pt>
    <dgm:pt modelId="{DCB6C2BC-C9FF-A643-80B3-3A27305F265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Recommendations for future actions and areas for further research</a:t>
          </a:r>
        </a:p>
      </dgm:t>
    </dgm:pt>
    <dgm:pt modelId="{6C2FB044-D495-CF43-BA82-ED1093E52C29}" type="parTrans" cxnId="{285BDDEE-5AA3-0A44-9BDC-3794CAA43466}">
      <dgm:prSet/>
      <dgm:spPr/>
      <dgm:t>
        <a:bodyPr/>
        <a:lstStyle/>
        <a:p>
          <a:endParaRPr lang="en-US" sz="1800">
            <a:latin typeface="Times New Roman" panose="02020603050405020304" pitchFamily="18" charset="0"/>
            <a:cs typeface="Times New Roman" panose="02020603050405020304" pitchFamily="18" charset="0"/>
          </a:endParaRPr>
        </a:p>
      </dgm:t>
    </dgm:pt>
    <dgm:pt modelId="{E194A6D5-DBC7-B345-A84F-5CB47F5CE495}" type="sibTrans" cxnId="{285BDDEE-5AA3-0A44-9BDC-3794CAA43466}">
      <dgm:prSet/>
      <dgm:spPr/>
      <dgm:t>
        <a:bodyPr/>
        <a:lstStyle/>
        <a:p>
          <a:endParaRPr lang="en-US" sz="1800">
            <a:latin typeface="Times New Roman" panose="02020603050405020304" pitchFamily="18" charset="0"/>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8" custScaleX="68277" custScaleY="74331">
        <dgm:presLayoutVars>
          <dgm:chMax val="1"/>
          <dgm:bulletEnabled val="1"/>
        </dgm:presLayoutVars>
      </dgm:prSet>
      <dgm:spPr/>
    </dgm:pt>
    <dgm:pt modelId="{CD094D6C-04C9-8D43-AF5C-45DA657058CB}" type="pres">
      <dgm:prSet presAssocID="{92FDB604-5455-6E4C-9C7F-B1F57D13A676}" presName="descendantText" presStyleLbl="alignAccFollowNode1" presStyleIdx="0" presStyleCnt="8">
        <dgm:presLayoutVars>
          <dgm:bulletEnabled val="1"/>
        </dgm:presLayoutVars>
      </dgm:prSet>
      <dgm:spPr/>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8" custScaleX="68277" custScaleY="74331">
        <dgm:presLayoutVars>
          <dgm:chMax val="1"/>
          <dgm:bulletEnabled val="1"/>
        </dgm:presLayoutVars>
      </dgm:prSet>
      <dgm:spPr/>
    </dgm:pt>
    <dgm:pt modelId="{303C6708-05A0-1E43-802D-6B3B97D8C0E4}" type="pres">
      <dgm:prSet presAssocID="{DB466443-E600-A847-B35C-BC5EF2ED5B5C}" presName="descendantText" presStyleLbl="alignAccFollowNode1" presStyleIdx="1" presStyleCnt="8">
        <dgm:presLayoutVars>
          <dgm:bulletEnabled val="1"/>
        </dgm:presLayoutVars>
      </dgm:prSet>
      <dgm:spPr/>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8" custScaleX="68277" custScaleY="74331">
        <dgm:presLayoutVars>
          <dgm:chMax val="1"/>
          <dgm:bulletEnabled val="1"/>
        </dgm:presLayoutVars>
      </dgm:prSet>
      <dgm:spPr/>
    </dgm:pt>
    <dgm:pt modelId="{33D037B9-2CE8-B448-B990-029A696A12F5}" type="pres">
      <dgm:prSet presAssocID="{04BC02E0-2D2D-7448-9624-6AB81EE042AF}" presName="descendantText" presStyleLbl="alignAccFollowNode1" presStyleIdx="2" presStyleCnt="8">
        <dgm:presLayoutVars>
          <dgm:bulletEnabled val="1"/>
        </dgm:presLayoutVars>
      </dgm:prSet>
      <dgm:spPr/>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8" custScaleX="68277" custScaleY="74331">
        <dgm:presLayoutVars>
          <dgm:chMax val="1"/>
          <dgm:bulletEnabled val="1"/>
        </dgm:presLayoutVars>
      </dgm:prSet>
      <dgm:spPr/>
    </dgm:pt>
    <dgm:pt modelId="{671BAF5E-9BEE-3A4D-9A88-886E7492FFBC}" type="pres">
      <dgm:prSet presAssocID="{34FFEF15-CA89-3B44-94A5-E7A4D07741C2}" presName="descendantText" presStyleLbl="alignAccFollowNode1" presStyleIdx="3" presStyleCnt="8">
        <dgm:presLayoutVars>
          <dgm:bulletEnabled val="1"/>
        </dgm:presLayoutVars>
      </dgm:prSet>
      <dgm:spPr/>
    </dgm:pt>
    <dgm:pt modelId="{CF9C1F03-F4F1-BA49-AE64-0924EBD8785F}" type="pres">
      <dgm:prSet presAssocID="{060105F5-D3BE-1543-AC3F-D955C8663F39}" presName="sp" presStyleCnt="0"/>
      <dgm:spPr/>
    </dgm:pt>
    <dgm:pt modelId="{EE800D5F-C18E-3E4A-93E6-C34244E7FAF5}" type="pres">
      <dgm:prSet presAssocID="{16C0E88A-E3F3-8044-83BB-EE72ECBB46E6}" presName="linNode" presStyleCnt="0"/>
      <dgm:spPr/>
    </dgm:pt>
    <dgm:pt modelId="{1495DEB6-AC16-764F-A6BA-FE54AE753466}" type="pres">
      <dgm:prSet presAssocID="{16C0E88A-E3F3-8044-83BB-EE72ECBB46E6}" presName="parentText" presStyleLbl="node1" presStyleIdx="4" presStyleCnt="8" custScaleX="68277" custScaleY="74331">
        <dgm:presLayoutVars>
          <dgm:chMax val="1"/>
          <dgm:bulletEnabled val="1"/>
        </dgm:presLayoutVars>
      </dgm:prSet>
      <dgm:spPr/>
    </dgm:pt>
    <dgm:pt modelId="{5FEDA7A2-2558-1648-B6E7-D8B89694BD1A}" type="pres">
      <dgm:prSet presAssocID="{16C0E88A-E3F3-8044-83BB-EE72ECBB46E6}" presName="descendantText" presStyleLbl="alignAccFollowNode1" presStyleIdx="4" presStyleCnt="8">
        <dgm:presLayoutVars>
          <dgm:bulletEnabled val="1"/>
        </dgm:presLayoutVars>
      </dgm:prSet>
      <dgm:spPr/>
    </dgm:pt>
    <dgm:pt modelId="{4145294D-F2C6-844B-B93A-E1F14FD2E031}" type="pres">
      <dgm:prSet presAssocID="{9F7F5BDA-3EFE-B54F-B154-39FDA577061F}" presName="sp" presStyleCnt="0"/>
      <dgm:spPr/>
    </dgm:pt>
    <dgm:pt modelId="{7AEDAA47-53AC-F54B-B288-A0BE1AD551B8}" type="pres">
      <dgm:prSet presAssocID="{270FBEE3-FBB5-9643-A4AE-FE61175CBBF8}" presName="linNode" presStyleCnt="0"/>
      <dgm:spPr/>
    </dgm:pt>
    <dgm:pt modelId="{580AFDBB-F6B5-AD4F-9208-017A028FF7CB}" type="pres">
      <dgm:prSet presAssocID="{270FBEE3-FBB5-9643-A4AE-FE61175CBBF8}" presName="parentText" presStyleLbl="node1" presStyleIdx="5" presStyleCnt="8" custScaleX="68277" custScaleY="74331">
        <dgm:presLayoutVars>
          <dgm:chMax val="1"/>
          <dgm:bulletEnabled val="1"/>
        </dgm:presLayoutVars>
      </dgm:prSet>
      <dgm:spPr/>
    </dgm:pt>
    <dgm:pt modelId="{FA3280C6-569D-8A4F-98D6-F958F3831C86}" type="pres">
      <dgm:prSet presAssocID="{270FBEE3-FBB5-9643-A4AE-FE61175CBBF8}" presName="descendantText" presStyleLbl="alignAccFollowNode1" presStyleIdx="5" presStyleCnt="8">
        <dgm:presLayoutVars>
          <dgm:bulletEnabled val="1"/>
        </dgm:presLayoutVars>
      </dgm:prSet>
      <dgm:spPr/>
    </dgm:pt>
    <dgm:pt modelId="{74ADA0E8-6DF7-8B4E-9EE2-5905B73652CF}" type="pres">
      <dgm:prSet presAssocID="{23407596-90A8-2844-B2F8-3B2E9A1F3BF2}" presName="sp" presStyleCnt="0"/>
      <dgm:spPr/>
    </dgm:pt>
    <dgm:pt modelId="{74244242-8FAD-B048-8972-EBFEE691E905}" type="pres">
      <dgm:prSet presAssocID="{30BC674D-B21B-714F-9295-B9F93F423B78}" presName="linNode" presStyleCnt="0"/>
      <dgm:spPr/>
    </dgm:pt>
    <dgm:pt modelId="{8C918397-28F7-DE41-B03B-7961A0FA5270}" type="pres">
      <dgm:prSet presAssocID="{30BC674D-B21B-714F-9295-B9F93F423B78}" presName="parentText" presStyleLbl="node1" presStyleIdx="6" presStyleCnt="8" custScaleX="68277" custScaleY="74331">
        <dgm:presLayoutVars>
          <dgm:chMax val="1"/>
          <dgm:bulletEnabled val="1"/>
        </dgm:presLayoutVars>
      </dgm:prSet>
      <dgm:spPr/>
    </dgm:pt>
    <dgm:pt modelId="{96C3A95F-506A-4048-B21C-A166F0A59BFC}" type="pres">
      <dgm:prSet presAssocID="{30BC674D-B21B-714F-9295-B9F93F423B78}" presName="descendantText" presStyleLbl="alignAccFollowNode1" presStyleIdx="6" presStyleCnt="8">
        <dgm:presLayoutVars>
          <dgm:bulletEnabled val="1"/>
        </dgm:presLayoutVars>
      </dgm:prSet>
      <dgm:spPr/>
    </dgm:pt>
    <dgm:pt modelId="{EDC2F37D-A57F-BE41-9D92-00DD7CEDA00B}" type="pres">
      <dgm:prSet presAssocID="{9FBDFC0A-690F-B747-9B1C-9B7664D5CFBA}" presName="sp" presStyleCnt="0"/>
      <dgm:spPr/>
    </dgm:pt>
    <dgm:pt modelId="{41C2C252-9836-F94F-9681-AC8C54C5642F}" type="pres">
      <dgm:prSet presAssocID="{6A33F07E-2B9B-D447-AF2D-0205ED82D955}" presName="linNode" presStyleCnt="0"/>
      <dgm:spPr/>
    </dgm:pt>
    <dgm:pt modelId="{5FB6092D-371B-6E49-984A-9314D8B6814B}" type="pres">
      <dgm:prSet presAssocID="{6A33F07E-2B9B-D447-AF2D-0205ED82D955}" presName="parentText" presStyleLbl="node1" presStyleIdx="7" presStyleCnt="8" custScaleX="68277" custScaleY="74331">
        <dgm:presLayoutVars>
          <dgm:chMax val="1"/>
          <dgm:bulletEnabled val="1"/>
        </dgm:presLayoutVars>
      </dgm:prSet>
      <dgm:spPr/>
    </dgm:pt>
    <dgm:pt modelId="{A6A4A08D-C9EC-AC4D-9839-457AF79C3E22}" type="pres">
      <dgm:prSet presAssocID="{6A33F07E-2B9B-D447-AF2D-0205ED82D955}" presName="descendantText" presStyleLbl="alignAccFollowNode1" presStyleIdx="7" presStyleCnt="8">
        <dgm:presLayoutVars>
          <dgm:bulletEnabled val="1"/>
        </dgm:presLayoutVars>
      </dgm:prSet>
      <dgm:spPr/>
    </dgm:pt>
  </dgm:ptLst>
  <dgm:cxnLst>
    <dgm:cxn modelId="{5D5D1C04-9E1F-3F47-BD51-307912B153A9}" srcId="{FA30CE5C-B059-C048-8775-D760F5D00205}" destId="{270FBEE3-FBB5-9643-A4AE-FE61175CBBF8}" srcOrd="5" destOrd="0" parTransId="{6C732B16-B2F4-CC4C-A675-817D5746CD64}" sibTransId="{23407596-90A8-2844-B2F8-3B2E9A1F3BF2}"/>
    <dgm:cxn modelId="{B8085A0C-AA60-F642-9F13-0FA1BC0D8167}" srcId="{270FBEE3-FBB5-9643-A4AE-FE61175CBBF8}" destId="{8AFD4392-E4A5-5D42-8FB2-52747793E86E}" srcOrd="1" destOrd="0" parTransId="{8C929873-0A94-4141-AC35-4CD1DAE54D33}" sibTransId="{B1FD77D0-BCF9-A145-A8DA-43E23D1A700B}"/>
    <dgm:cxn modelId="{B3F4B30C-DDC1-B742-8D63-50E2E4632838}" type="presOf" srcId="{6A33F07E-2B9B-D447-AF2D-0205ED82D955}" destId="{5FB6092D-371B-6E49-984A-9314D8B6814B}" srcOrd="0" destOrd="0" presId="urn:microsoft.com/office/officeart/2005/8/layout/vList5"/>
    <dgm:cxn modelId="{5DF69312-B27F-C94A-BB75-C3E21E6BB6AB}" srcId="{DB466443-E600-A847-B35C-BC5EF2ED5B5C}" destId="{BA0D56E4-C549-0748-878C-FDBFF5CDE320}" srcOrd="2" destOrd="0" parTransId="{105EAD8C-9F98-8446-AA77-98976E45216E}" sibTransId="{04AF1B2F-79A8-7340-8A4B-1776F8932630}"/>
    <dgm:cxn modelId="{2B72C91A-FF0D-E549-8E1E-7493804BD861}" srcId="{FA30CE5C-B059-C048-8775-D760F5D00205}" destId="{30BC674D-B21B-714F-9295-B9F93F423B78}" srcOrd="6" destOrd="0" parTransId="{CACF59BA-FE93-BD47-B68A-7B62BF3E5A14}" sibTransId="{9FBDFC0A-690F-B747-9B1C-9B7664D5CFBA}"/>
    <dgm:cxn modelId="{3AB2901E-C663-D849-AA60-84175C0A5610}" srcId="{FA30CE5C-B059-C048-8775-D760F5D00205}" destId="{34FFEF15-CA89-3B44-94A5-E7A4D07741C2}" srcOrd="3" destOrd="0" parTransId="{A1D095D0-A2A5-AB46-89E4-8A38860ACA43}" sibTransId="{060105F5-D3BE-1543-AC3F-D955C8663F39}"/>
    <dgm:cxn modelId="{C5E2AE23-2D96-8340-9AE0-69F14C709DF4}" srcId="{FA30CE5C-B059-C048-8775-D760F5D00205}" destId="{6A33F07E-2B9B-D447-AF2D-0205ED82D955}" srcOrd="7" destOrd="0" parTransId="{30A9580B-3526-7044-8038-713DC91D2AC3}" sibTransId="{40AA80A2-607E-604C-8AC5-68EED1171856}"/>
    <dgm:cxn modelId="{B8EE3624-EE45-4446-B824-9989AA15096A}" type="presOf" srcId="{E7900EF1-590E-ED49-8EBA-4364733F74EA}" destId="{A6A4A08D-C9EC-AC4D-9839-457AF79C3E22}" srcOrd="0" destOrd="1" presId="urn:microsoft.com/office/officeart/2005/8/layout/vList5"/>
    <dgm:cxn modelId="{29D60B26-F378-5A45-903F-3E595396C71D}" type="presOf" srcId="{C9CCE0A7-A221-9644-92E5-C008F414E682}" destId="{96C3A95F-506A-4048-B21C-A166F0A59BFC}" srcOrd="0" destOrd="1" presId="urn:microsoft.com/office/officeart/2005/8/layout/vList5"/>
    <dgm:cxn modelId="{C8AEAD26-822F-EC47-92CD-12E7EA34D6E7}" type="presOf" srcId="{C5F13DA7-78E0-024D-A90F-48565D4860B5}" destId="{A6A4A08D-C9EC-AC4D-9839-457AF79C3E22}" srcOrd="0" destOrd="0" presId="urn:microsoft.com/office/officeart/2005/8/layout/vList5"/>
    <dgm:cxn modelId="{6EAB1128-F76C-6B47-9BA2-0C9FF66B6DA7}" srcId="{16C0E88A-E3F3-8044-83BB-EE72ECBB46E6}" destId="{82BC79C6-C341-EC4F-BCF5-70FE90060D31}" srcOrd="0" destOrd="0" parTransId="{15041ACE-9015-DC42-9738-329242E63FB4}" sibTransId="{99A26449-B8FB-AC47-BCCE-C993224A1358}"/>
    <dgm:cxn modelId="{9520D22D-E064-BF48-98F1-C02E3CBDFAA2}" type="presOf" srcId="{8569C754-94C2-8749-80B1-D47CCBF46A9A}" destId="{33D037B9-2CE8-B448-B990-029A696A12F5}" srcOrd="0" destOrd="0" presId="urn:microsoft.com/office/officeart/2005/8/layout/vList5"/>
    <dgm:cxn modelId="{B09A6631-6BE9-A647-B0A8-393923B0F6A6}" type="presOf" srcId="{270FBEE3-FBB5-9643-A4AE-FE61175CBBF8}" destId="{580AFDBB-F6B5-AD4F-9208-017A028FF7CB}" srcOrd="0" destOrd="0" presId="urn:microsoft.com/office/officeart/2005/8/layout/vList5"/>
    <dgm:cxn modelId="{EDA36833-19C9-9D42-A989-FD52E6DBD7CC}" type="presOf" srcId="{82BC79C6-C341-EC4F-BCF5-70FE90060D31}" destId="{5FEDA7A2-2558-1648-B6E7-D8B89694BD1A}" srcOrd="0" destOrd="0"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F0C85634-0315-064B-A722-CB493B0DA392}" srcId="{6A33F07E-2B9B-D447-AF2D-0205ED82D955}" destId="{C5F13DA7-78E0-024D-A90F-48565D4860B5}" srcOrd="0" destOrd="0" parTransId="{0831B76B-E117-BA43-B41B-2328380C63AE}" sibTransId="{DECA4A70-6B2E-9045-9C83-D9CD57660362}"/>
    <dgm:cxn modelId="{8A480139-B38C-AA4D-B982-BA02D61AA561}" srcId="{DB466443-E600-A847-B35C-BC5EF2ED5B5C}" destId="{90CFCEB4-640D-0D47-824E-DF554BABA125}" srcOrd="1" destOrd="0" parTransId="{6EDA8BE2-65E2-7F4E-9F80-D5AC293EF230}" sibTransId="{C9DB5ACC-1BF4-F146-8F8A-550F40E27456}"/>
    <dgm:cxn modelId="{487D0239-B58A-AA4D-87A1-4067BAB3306A}" srcId="{DB466443-E600-A847-B35C-BC5EF2ED5B5C}" destId="{36A1480D-F4F2-1A45-A98C-156A3042DC04}" srcOrd="0" destOrd="0" parTransId="{CE5CD2E9-83C5-504E-8617-E2421D6C100A}" sibTransId="{6CEC750C-8A9A-C149-82A6-AE26B524C1A7}"/>
    <dgm:cxn modelId="{075F8945-013C-094F-BE60-1902FB1F7AF3}" type="presOf" srcId="{A744B280-810E-D043-84B2-35874D71B330}" destId="{33D037B9-2CE8-B448-B990-029A696A12F5}" srcOrd="0" destOrd="1" presId="urn:microsoft.com/office/officeart/2005/8/layout/vList5"/>
    <dgm:cxn modelId="{999FD945-542F-A44E-AFEC-B7B25F025B51}" srcId="{34FFEF15-CA89-3B44-94A5-E7A4D07741C2}" destId="{802D0A1C-1D73-5048-9153-45ADB94775F6}" srcOrd="1" destOrd="0" parTransId="{E3A939E3-6089-8D45-8204-6F3328CDD234}" sibTransId="{C4031B41-A739-AC4C-9A43-E33D4DB49A98}"/>
    <dgm:cxn modelId="{6B6AF446-0D9C-6A4B-A086-F4CF65FBB95E}" type="presOf" srcId="{085DBAA6-2B45-6441-8E76-4AE727701AD7}" destId="{671BAF5E-9BEE-3A4D-9A88-886E7492FFBC}" srcOrd="0" destOrd="2" presId="urn:microsoft.com/office/officeart/2005/8/layout/vList5"/>
    <dgm:cxn modelId="{21958C57-03BF-A841-A64E-8BEC04BF9DF5}" srcId="{30BC674D-B21B-714F-9295-B9F93F423B78}" destId="{C9CCE0A7-A221-9644-92E5-C008F414E682}" srcOrd="1" destOrd="0" parTransId="{0F6EEE7C-A5EA-7F4A-900C-0BEE6CFC7424}" sibTransId="{E21367D0-DC8B-C048-B2BC-B3341A49994A}"/>
    <dgm:cxn modelId="{B4AF055B-EB18-134A-881A-0D4D5989446F}" type="presOf" srcId="{B263E722-7E57-3B4F-AD54-BF68FCDBF409}" destId="{5FEDA7A2-2558-1648-B6E7-D8B89694BD1A}" srcOrd="0" destOrd="1"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33B7D15F-52DB-7A47-9F52-301C88890B13}" srcId="{04BC02E0-2D2D-7448-9624-6AB81EE042AF}" destId="{574118F9-4F58-8F46-B961-1ED711966DAC}" srcOrd="2" destOrd="0" parTransId="{0C962D94-3395-BC41-83D2-6C1096A02784}" sibTransId="{4ADA370C-2252-A348-B139-A5756FEC558E}"/>
    <dgm:cxn modelId="{A68A5160-653D-8045-8C46-58FCD567208F}" type="presOf" srcId="{8AFD4392-E4A5-5D42-8FB2-52747793E86E}" destId="{FA3280C6-569D-8A4F-98D6-F958F3831C86}" srcOrd="0" destOrd="1" presId="urn:microsoft.com/office/officeart/2005/8/layout/vList5"/>
    <dgm:cxn modelId="{57412F61-F43C-D544-999D-137488732C12}" type="presOf" srcId="{DC7716F6-4F3D-DE4B-96C0-073DD237BEAB}" destId="{CD094D6C-04C9-8D43-AF5C-45DA657058CB}" srcOrd="0" destOrd="0" presId="urn:microsoft.com/office/officeart/2005/8/layout/vList5"/>
    <dgm:cxn modelId="{896BE469-482C-2C47-BD1C-79B15A6C3151}" srcId="{FA30CE5C-B059-C048-8775-D760F5D00205}" destId="{16C0E88A-E3F3-8044-83BB-EE72ECBB46E6}" srcOrd="4" destOrd="0" parTransId="{D1FF0541-889E-4646-907A-1D610CC2C867}" sibTransId="{9F7F5BDA-3EFE-B54F-B154-39FDA577061F}"/>
    <dgm:cxn modelId="{B7E6BE6B-0F27-5B4D-BDEF-5198B06FD022}" type="presOf" srcId="{BA0D56E4-C549-0748-878C-FDBFF5CDE320}" destId="{303C6708-05A0-1E43-802D-6B3B97D8C0E4}" srcOrd="0" destOrd="2" presId="urn:microsoft.com/office/officeart/2005/8/layout/vList5"/>
    <dgm:cxn modelId="{22290D86-1145-774F-8067-C7E27106D8A4}" type="presOf" srcId="{2416AF84-9600-AB4D-99CA-2F491B876C52}" destId="{96C3A95F-506A-4048-B21C-A166F0A59BFC}" srcOrd="0" destOrd="2" presId="urn:microsoft.com/office/officeart/2005/8/layout/vList5"/>
    <dgm:cxn modelId="{8DAFF692-FFC6-C04C-BE4D-034CBBCD1BFC}" type="presOf" srcId="{0B127494-A1B5-C142-9596-6D729F3C9689}" destId="{671BAF5E-9BEE-3A4D-9A88-886E7492FFBC}"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DCFC749A-8727-C947-A2F2-D1F17F5D2AC4}" type="presOf" srcId="{DD65EE6F-6FC6-E44D-8FC5-57ED1BB22870}" destId="{FA3280C6-569D-8A4F-98D6-F958F3831C86}" srcOrd="0" destOrd="2" presId="urn:microsoft.com/office/officeart/2005/8/layout/vList5"/>
    <dgm:cxn modelId="{99948A9A-12B5-3E43-A886-361A66288784}" srcId="{270FBEE3-FBB5-9643-A4AE-FE61175CBBF8}" destId="{DD65EE6F-6FC6-E44D-8FC5-57ED1BB22870}" srcOrd="2" destOrd="0" parTransId="{4D5FA474-09E9-6B4A-B46B-495A7F315AE8}" sibTransId="{C9B7625D-82FE-0740-A416-0612B76F0A65}"/>
    <dgm:cxn modelId="{784D3DA9-251E-5845-AFA3-5F5C8A0FF822}" srcId="{6A33F07E-2B9B-D447-AF2D-0205ED82D955}" destId="{E7900EF1-590E-ED49-8EBA-4364733F74EA}" srcOrd="1" destOrd="0" parTransId="{456BA9BE-86AF-3C4F-8C1D-1D7A749C4C0F}" sibTransId="{0077985D-FC89-9C4A-9230-3C109CA59834}"/>
    <dgm:cxn modelId="{078D46AD-94FF-7E45-9E0A-E4B69D00EE6B}" srcId="{30BC674D-B21B-714F-9295-B9F93F423B78}" destId="{42024E61-CAA5-E941-9A85-649EE2F4241C}" srcOrd="0" destOrd="0" parTransId="{AA52FC8F-A025-C340-BA6B-1C4A5EB04F0C}" sibTransId="{B55783C3-A92B-8B42-90EC-3F6FFFA0DCEF}"/>
    <dgm:cxn modelId="{4AC50CB3-10FC-6942-BA61-FE9A01FC2794}" type="presOf" srcId="{90CFCEB4-640D-0D47-824E-DF554BABA125}" destId="{303C6708-05A0-1E43-802D-6B3B97D8C0E4}" srcOrd="0" destOrd="1"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E493F0B6-6898-6E4E-864A-3148DEAE9E03}" type="presOf" srcId="{E5E10E20-B221-D64A-ACE3-BC55FAF3A471}" destId="{5FEDA7A2-2558-1648-B6E7-D8B89694BD1A}" srcOrd="0" destOrd="2" presId="urn:microsoft.com/office/officeart/2005/8/layout/vList5"/>
    <dgm:cxn modelId="{9279B3BA-ADEA-F94F-876A-080CB7EEDF6F}" srcId="{04BC02E0-2D2D-7448-9624-6AB81EE042AF}" destId="{A744B280-810E-D043-84B2-35874D71B330}" srcOrd="1" destOrd="0" parTransId="{C9B86F6C-2B49-9E46-BFC6-61F94C823E83}" sibTransId="{3BCB99E3-4E9D-8A49-81F6-C4C07D3BD5A7}"/>
    <dgm:cxn modelId="{60863BBD-552D-3949-A144-9E42A03345AC}" type="presOf" srcId="{04BC02E0-2D2D-7448-9624-6AB81EE042AF}" destId="{1A9D9AFC-CED4-3C48-ADD0-8AB3AF483310}" srcOrd="0" destOrd="0" presId="urn:microsoft.com/office/officeart/2005/8/layout/vList5"/>
    <dgm:cxn modelId="{9DC679C0-AA07-3C43-A9FE-3786CCF09BFD}" srcId="{92FDB604-5455-6E4C-9C7F-B1F57D13A676}" destId="{3A318F0D-FB44-A547-A200-9CBB002C4060}" srcOrd="1" destOrd="0" parTransId="{544D8984-F0B1-5B41-B8EC-8EEDCA6D030E}" sibTransId="{86901730-24A0-C645-9984-204923E39C9B}"/>
    <dgm:cxn modelId="{19679BC0-9920-2C45-B993-2881B12ABD90}" type="presOf" srcId="{34FFEF15-CA89-3B44-94A5-E7A4D07741C2}" destId="{FD2268BA-4E68-BF45-A6AC-45B38BE04805}" srcOrd="0" destOrd="0" presId="urn:microsoft.com/office/officeart/2005/8/layout/vList5"/>
    <dgm:cxn modelId="{4391E4C1-B274-3547-A306-3E5B08B34260}" srcId="{34FFEF15-CA89-3B44-94A5-E7A4D07741C2}" destId="{085DBAA6-2B45-6441-8E76-4AE727701AD7}" srcOrd="2" destOrd="0" parTransId="{5F7AD4FE-9FE1-E74A-ADB8-7BBF26A59FAD}" sibTransId="{8E0BA8D2-55C6-454D-AD97-4AF028907464}"/>
    <dgm:cxn modelId="{928D06C6-D692-2541-814B-EEE7AFAD81A8}" type="presOf" srcId="{30BC674D-B21B-714F-9295-B9F93F423B78}" destId="{8C918397-28F7-DE41-B03B-7961A0FA5270}" srcOrd="0" destOrd="0" presId="urn:microsoft.com/office/officeart/2005/8/layout/vList5"/>
    <dgm:cxn modelId="{8BD314D0-EFEB-814A-A3BC-28BDC8353D01}" type="presOf" srcId="{16C0E88A-E3F3-8044-83BB-EE72ECBB46E6}" destId="{1495DEB6-AC16-764F-A6BA-FE54AE753466}" srcOrd="0" destOrd="0" presId="urn:microsoft.com/office/officeart/2005/8/layout/vList5"/>
    <dgm:cxn modelId="{C19C3AD1-C1E2-4741-A86C-9A524596E6B0}" type="presOf" srcId="{6026F43E-D99C-8C46-BAAB-89E57A46B396}" destId="{CD094D6C-04C9-8D43-AF5C-45DA657058CB}" srcOrd="0" destOrd="2" presId="urn:microsoft.com/office/officeart/2005/8/layout/vList5"/>
    <dgm:cxn modelId="{5BD6B7D1-D5F4-5240-9268-9F7934C4A561}" srcId="{16C0E88A-E3F3-8044-83BB-EE72ECBB46E6}" destId="{B263E722-7E57-3B4F-AD54-BF68FCDBF409}" srcOrd="1" destOrd="0" parTransId="{9C5CA77F-476C-5C4D-B297-1A33C4A5229F}" sibTransId="{9C1380BC-9FD7-6C40-8485-B238E74BA01A}"/>
    <dgm:cxn modelId="{541E6ED2-87E6-2341-AC57-390F32CB3F0E}" srcId="{92FDB604-5455-6E4C-9C7F-B1F57D13A676}" destId="{6026F43E-D99C-8C46-BAAB-89E57A46B396}" srcOrd="2" destOrd="0" parTransId="{9C9966F5-E471-5640-B83C-400847A21A2C}" sibTransId="{146C7C0C-E7E4-284A-9645-CF8722883B40}"/>
    <dgm:cxn modelId="{0EFF00D5-A4B2-D34E-B264-7D368D7F20CD}" type="presOf" srcId="{574118F9-4F58-8F46-B961-1ED711966DAC}" destId="{33D037B9-2CE8-B448-B990-029A696A12F5}" srcOrd="0" destOrd="2" presId="urn:microsoft.com/office/officeart/2005/8/layout/vList5"/>
    <dgm:cxn modelId="{2DB9FCD5-A17B-CD47-A309-04E8A815632D}" type="presOf" srcId="{3A318F0D-FB44-A547-A200-9CBB002C4060}" destId="{CD094D6C-04C9-8D43-AF5C-45DA657058CB}" srcOrd="0" destOrd="1" presId="urn:microsoft.com/office/officeart/2005/8/layout/vList5"/>
    <dgm:cxn modelId="{24D425D6-D037-9747-A887-36D8D622384F}" type="presOf" srcId="{42024E61-CAA5-E941-9A85-649EE2F4241C}" destId="{96C3A95F-506A-4048-B21C-A166F0A59BFC}"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94CBAFD8-9A33-0943-AE2C-45A1D5F45457}" srcId="{16C0E88A-E3F3-8044-83BB-EE72ECBB46E6}" destId="{E5E10E20-B221-D64A-ACE3-BC55FAF3A471}" srcOrd="2" destOrd="0" parTransId="{0689A3BA-D0A1-694F-8711-196ECCDBDABC}" sibTransId="{4BBD3941-CBE7-874F-94E6-0AC4E64BB848}"/>
    <dgm:cxn modelId="{310EFDDE-1328-3242-807D-B7AB9F9E01D2}" type="presOf" srcId="{802D0A1C-1D73-5048-9153-45ADB94775F6}" destId="{671BAF5E-9BEE-3A4D-9A88-886E7492FFBC}" srcOrd="0" destOrd="1" presId="urn:microsoft.com/office/officeart/2005/8/layout/vList5"/>
    <dgm:cxn modelId="{A2BB70E2-D48C-0E44-8144-27818382B385}" srcId="{30BC674D-B21B-714F-9295-B9F93F423B78}" destId="{2416AF84-9600-AB4D-99CA-2F491B876C52}" srcOrd="2" destOrd="0" parTransId="{3259D117-F63A-2248-BED5-3408B4DF7C22}" sibTransId="{53AE38F3-6962-404B-9F69-4EDEA8302B6F}"/>
    <dgm:cxn modelId="{AFC8C8E2-4C5D-FA4F-9709-ADE745693C4C}" srcId="{04BC02E0-2D2D-7448-9624-6AB81EE042AF}" destId="{8569C754-94C2-8749-80B1-D47CCBF46A9A}" srcOrd="0" destOrd="0" parTransId="{72512A0D-982A-A741-B00E-A5963B791129}" sibTransId="{9BB43A1D-D55B-3A4C-87DF-3ABA9F3F5732}"/>
    <dgm:cxn modelId="{F517A7E9-0882-DE45-BC3E-302E8438F17B}" type="presOf" srcId="{850B1A9A-9FD6-EB47-8074-AB7586B2F1B3}" destId="{FA3280C6-569D-8A4F-98D6-F958F3831C86}" srcOrd="0" destOrd="0" presId="urn:microsoft.com/office/officeart/2005/8/layout/vList5"/>
    <dgm:cxn modelId="{72C2A7EC-F8B5-384F-8709-3B87BAB442EB}" srcId="{270FBEE3-FBB5-9643-A4AE-FE61175CBBF8}" destId="{850B1A9A-9FD6-EB47-8074-AB7586B2F1B3}" srcOrd="0" destOrd="0" parTransId="{C6C4DBC9-8807-0749-B750-BAEBFD7FA9D9}" sibTransId="{0DE3C2D5-E01A-BD4F-978D-EEFDD556D023}"/>
    <dgm:cxn modelId="{285BDDEE-5AA3-0A44-9BDC-3794CAA43466}" srcId="{6A33F07E-2B9B-D447-AF2D-0205ED82D955}" destId="{DCB6C2BC-C9FF-A643-80B3-3A27305F2650}" srcOrd="2" destOrd="0" parTransId="{6C2FB044-D495-CF43-BA82-ED1093E52C29}" sibTransId="{E194A6D5-DBC7-B345-A84F-5CB47F5CE495}"/>
    <dgm:cxn modelId="{D11A42F5-2681-1748-B3A7-A74BC7C8781D}" type="presOf" srcId="{DB466443-E600-A847-B35C-BC5EF2ED5B5C}" destId="{6776BBB2-5C08-CF40-8DAC-EEDFC41CD735}"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D76F6BFA-AF92-484C-AC88-975A54244987}" type="presOf" srcId="{FA30CE5C-B059-C048-8775-D760F5D00205}" destId="{78B757DF-2695-5B42-80BD-F5D0CA703F07}" srcOrd="0" destOrd="0" presId="urn:microsoft.com/office/officeart/2005/8/layout/vList5"/>
    <dgm:cxn modelId="{789952FB-51B8-2240-A1C4-F24EAF34D83A}" type="presOf" srcId="{DCB6C2BC-C9FF-A643-80B3-3A27305F2650}" destId="{A6A4A08D-C9EC-AC4D-9839-457AF79C3E22}" srcOrd="0" destOrd="2" presId="urn:microsoft.com/office/officeart/2005/8/layout/vList5"/>
    <dgm:cxn modelId="{6CAC5BFE-F2EF-4640-88B5-3C9150983DAE}" type="presOf" srcId="{36A1480D-F4F2-1A45-A98C-156A3042DC04}" destId="{303C6708-05A0-1E43-802D-6B3B97D8C0E4}" srcOrd="0" destOrd="0" presId="urn:microsoft.com/office/officeart/2005/8/layout/vList5"/>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 modelId="{396C5CCA-145A-0C43-BE87-92624B6A1383}" type="presParOf" srcId="{78B757DF-2695-5B42-80BD-F5D0CA703F07}" destId="{CF9C1F03-F4F1-BA49-AE64-0924EBD8785F}" srcOrd="7" destOrd="0" presId="urn:microsoft.com/office/officeart/2005/8/layout/vList5"/>
    <dgm:cxn modelId="{0141AB07-CA17-5E49-BAA7-CE0B9339DC60}" type="presParOf" srcId="{78B757DF-2695-5B42-80BD-F5D0CA703F07}" destId="{EE800D5F-C18E-3E4A-93E6-C34244E7FAF5}" srcOrd="8" destOrd="0" presId="urn:microsoft.com/office/officeart/2005/8/layout/vList5"/>
    <dgm:cxn modelId="{F3C0B9F5-914E-EC48-A8C5-3C5F45ED5356}" type="presParOf" srcId="{EE800D5F-C18E-3E4A-93E6-C34244E7FAF5}" destId="{1495DEB6-AC16-764F-A6BA-FE54AE753466}" srcOrd="0" destOrd="0" presId="urn:microsoft.com/office/officeart/2005/8/layout/vList5"/>
    <dgm:cxn modelId="{936BA163-C54C-304B-A83D-D2623EE48CB4}" type="presParOf" srcId="{EE800D5F-C18E-3E4A-93E6-C34244E7FAF5}" destId="{5FEDA7A2-2558-1648-B6E7-D8B89694BD1A}" srcOrd="1" destOrd="0" presId="urn:microsoft.com/office/officeart/2005/8/layout/vList5"/>
    <dgm:cxn modelId="{E63E5571-480A-E241-8D78-475B1D807E20}" type="presParOf" srcId="{78B757DF-2695-5B42-80BD-F5D0CA703F07}" destId="{4145294D-F2C6-844B-B93A-E1F14FD2E031}" srcOrd="9" destOrd="0" presId="urn:microsoft.com/office/officeart/2005/8/layout/vList5"/>
    <dgm:cxn modelId="{CAE36D0E-FB4C-EC47-A16B-E37A4B295BBB}" type="presParOf" srcId="{78B757DF-2695-5B42-80BD-F5D0CA703F07}" destId="{7AEDAA47-53AC-F54B-B288-A0BE1AD551B8}" srcOrd="10" destOrd="0" presId="urn:microsoft.com/office/officeart/2005/8/layout/vList5"/>
    <dgm:cxn modelId="{0E1B6C4F-78FD-F64E-83FD-EAF3565A1108}" type="presParOf" srcId="{7AEDAA47-53AC-F54B-B288-A0BE1AD551B8}" destId="{580AFDBB-F6B5-AD4F-9208-017A028FF7CB}" srcOrd="0" destOrd="0" presId="urn:microsoft.com/office/officeart/2005/8/layout/vList5"/>
    <dgm:cxn modelId="{08BAA3F3-99B4-2A41-B9A0-C2938843E1C5}" type="presParOf" srcId="{7AEDAA47-53AC-F54B-B288-A0BE1AD551B8}" destId="{FA3280C6-569D-8A4F-98D6-F958F3831C86}" srcOrd="1" destOrd="0" presId="urn:microsoft.com/office/officeart/2005/8/layout/vList5"/>
    <dgm:cxn modelId="{E300B7BE-543F-E948-B381-8F7B922F0090}" type="presParOf" srcId="{78B757DF-2695-5B42-80BD-F5D0CA703F07}" destId="{74ADA0E8-6DF7-8B4E-9EE2-5905B73652CF}" srcOrd="11" destOrd="0" presId="urn:microsoft.com/office/officeart/2005/8/layout/vList5"/>
    <dgm:cxn modelId="{5F316853-B9CA-174C-99B0-763CCD9F27BA}" type="presParOf" srcId="{78B757DF-2695-5B42-80BD-F5D0CA703F07}" destId="{74244242-8FAD-B048-8972-EBFEE691E905}" srcOrd="12" destOrd="0" presId="urn:microsoft.com/office/officeart/2005/8/layout/vList5"/>
    <dgm:cxn modelId="{6E639C45-835C-C947-B066-85B5726EFC7F}" type="presParOf" srcId="{74244242-8FAD-B048-8972-EBFEE691E905}" destId="{8C918397-28F7-DE41-B03B-7961A0FA5270}" srcOrd="0" destOrd="0" presId="urn:microsoft.com/office/officeart/2005/8/layout/vList5"/>
    <dgm:cxn modelId="{5A8D1A47-E217-4142-AF17-12D9937AE4C1}" type="presParOf" srcId="{74244242-8FAD-B048-8972-EBFEE691E905}" destId="{96C3A95F-506A-4048-B21C-A166F0A59BFC}" srcOrd="1" destOrd="0" presId="urn:microsoft.com/office/officeart/2005/8/layout/vList5"/>
    <dgm:cxn modelId="{1F100ECD-5658-A144-848A-0EEB96C263F6}" type="presParOf" srcId="{78B757DF-2695-5B42-80BD-F5D0CA703F07}" destId="{EDC2F37D-A57F-BE41-9D92-00DD7CEDA00B}" srcOrd="13" destOrd="0" presId="urn:microsoft.com/office/officeart/2005/8/layout/vList5"/>
    <dgm:cxn modelId="{AFA22BA5-C92A-544B-B8FC-A43B83682CD0}" type="presParOf" srcId="{78B757DF-2695-5B42-80BD-F5D0CA703F07}" destId="{41C2C252-9836-F94F-9681-AC8C54C5642F}" srcOrd="14" destOrd="0" presId="urn:microsoft.com/office/officeart/2005/8/layout/vList5"/>
    <dgm:cxn modelId="{1B249EB7-9103-4045-9C88-1C1DE8BEB76E}" type="presParOf" srcId="{41C2C252-9836-F94F-9681-AC8C54C5642F}" destId="{5FB6092D-371B-6E49-984A-9314D8B6814B}" srcOrd="0" destOrd="0" presId="urn:microsoft.com/office/officeart/2005/8/layout/vList5"/>
    <dgm:cxn modelId="{D94F4400-00F7-ED43-B305-0B18DA9F729D}" type="presParOf" srcId="{41C2C252-9836-F94F-9681-AC8C54C5642F}" destId="{A6A4A08D-C9EC-AC4D-9839-457AF79C3E22}"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Introduction</a:t>
          </a:r>
        </a:p>
      </dgm:t>
    </dgm:pt>
    <dgm:pt modelId="{272E45B3-01AC-0642-8159-6A3988ECF9E7}" type="sibTrans" cxnId="{4C0A1FD7-B453-4E4F-830C-2C448245DE3B}">
      <dgm:prSet/>
      <dgm:spPr/>
      <dgm:t>
        <a:bodyPr/>
        <a:lstStyle/>
        <a:p>
          <a:endParaRPr lang="en-US" sz="2000"/>
        </a:p>
      </dgm:t>
    </dgm:pt>
    <dgm:pt modelId="{CEEDE5CE-E194-8245-83F7-F25191568ECB}" type="parTrans" cxnId="{4C0A1FD7-B453-4E4F-830C-2C448245DE3B}">
      <dgm:prSet/>
      <dgm:spPr/>
      <dgm:t>
        <a:bodyPr/>
        <a:lstStyle/>
        <a:p>
          <a:endParaRPr lang="en-US" sz="2000"/>
        </a:p>
      </dgm:t>
    </dgm:pt>
    <dgm:pt modelId="{D6CD6351-2BA1-EF44-B4A3-1CBD4FAD709F}">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Conclusion</a:t>
          </a:r>
        </a:p>
      </dgm:t>
    </dgm:pt>
    <dgm:pt modelId="{21D84692-54F4-8B4D-AE79-AD1272FD637D}" type="parTrans" cxnId="{0E49D745-1C03-AB4A-9590-5AE94633E938}">
      <dgm:prSet/>
      <dgm:spPr/>
      <dgm:t>
        <a:bodyPr/>
        <a:lstStyle/>
        <a:p>
          <a:endParaRPr lang="en-US"/>
        </a:p>
      </dgm:t>
    </dgm:pt>
    <dgm:pt modelId="{630E8D82-7BFD-204E-8180-B409DF1AAA42}" type="sibTrans" cxnId="{0E49D745-1C03-AB4A-9590-5AE94633E938}">
      <dgm:prSet/>
      <dgm:spPr/>
      <dgm:t>
        <a:bodyPr/>
        <a:lstStyle/>
        <a:p>
          <a:endParaRPr lang="en-US"/>
        </a:p>
      </dgm:t>
    </dgm:pt>
    <dgm:pt modelId="{C2154683-B930-0045-B56B-DDFC448573ED}">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the overall impact of the operational analysis on the organization.
Closing remarks and next steps for implementing recommendations.</a:t>
          </a:r>
        </a:p>
      </dgm:t>
    </dgm:pt>
    <dgm:pt modelId="{27EB4B94-DEED-9543-9F87-B9C82C0D7792}" type="parTrans" cxnId="{A948D76F-2029-514C-AC70-E6196A9A02B1}">
      <dgm:prSet/>
      <dgm:spPr/>
      <dgm:t>
        <a:bodyPr/>
        <a:lstStyle/>
        <a:p>
          <a:endParaRPr lang="en-US"/>
        </a:p>
      </dgm:t>
    </dgm:pt>
    <dgm:pt modelId="{0CD43DBD-D92D-9747-B6BC-880ACFF6DD56}" type="sibTrans" cxnId="{A948D76F-2029-514C-AC70-E6196A9A02B1}">
      <dgm:prSet/>
      <dgm:spPr/>
      <dgm:t>
        <a:bodyPr/>
        <a:lstStyle/>
        <a:p>
          <a:endParaRPr lang="en-US"/>
        </a:p>
      </dgm:t>
    </dgm:pt>
    <dgm:pt modelId="{515D5440-A31D-7A40-B743-41AAA492DC4A}">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Overview of the operational analysis study.
Purpose and objectives of the analysis, scope and methodology.</a:t>
          </a:r>
        </a:p>
      </dgm:t>
    </dgm:pt>
    <dgm:pt modelId="{ABD7A515-89E2-C44F-9589-215DBBC9CB6B}" type="parTrans" cxnId="{AA5FCB58-2DFA-2948-BC55-39EFAFB0549B}">
      <dgm:prSet/>
      <dgm:spPr/>
      <dgm:t>
        <a:bodyPr/>
        <a:lstStyle/>
        <a:p>
          <a:endParaRPr lang="en-US"/>
        </a:p>
      </dgm:t>
    </dgm:pt>
    <dgm:pt modelId="{0CBE36A8-9DF5-2F48-BAD5-CE2F39879555}" type="sibTrans" cxnId="{AA5FCB58-2DFA-2948-BC55-39EFAFB0549B}">
      <dgm:prSet/>
      <dgm:spPr/>
      <dgm:t>
        <a:bodyPr/>
        <a:lstStyle/>
        <a:p>
          <a:endParaRPr lang="en-US"/>
        </a:p>
      </dgm:t>
    </dgm:pt>
    <dgm:pt modelId="{F0B0CD9C-7633-FE4D-8184-C9AE944E5C6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Organizational Overview</a:t>
          </a:r>
        </a:p>
      </dgm:t>
    </dgm:pt>
    <dgm:pt modelId="{3C85BC80-493A-8A4E-8947-FEC31BAB2993}" type="parTrans" cxnId="{618EFDC2-3434-374A-B4CF-D7A8741664A1}">
      <dgm:prSet/>
      <dgm:spPr/>
      <dgm:t>
        <a:bodyPr/>
        <a:lstStyle/>
        <a:p>
          <a:endParaRPr lang="en-US"/>
        </a:p>
      </dgm:t>
    </dgm:pt>
    <dgm:pt modelId="{98F1E515-BA81-7C4A-8AA7-6EC8628F66FB}" type="sibTrans" cxnId="{618EFDC2-3434-374A-B4CF-D7A8741664A1}">
      <dgm:prSet/>
      <dgm:spPr/>
      <dgm:t>
        <a:bodyPr/>
        <a:lstStyle/>
        <a:p>
          <a:endParaRPr lang="en-US"/>
        </a:p>
      </dgm:t>
    </dgm:pt>
    <dgm:pt modelId="{22CFC0A8-4983-E244-A272-C8BBF058E574}">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Description of the organization's structure, functions, operations, key departments and their roles.
Mission, vision, and strategic goals of the organization.</a:t>
          </a:r>
        </a:p>
      </dgm:t>
    </dgm:pt>
    <dgm:pt modelId="{8C82F739-C2F3-CC40-80C0-E3BC7AA75891}" type="parTrans" cxnId="{66998089-03FE-A648-AC43-815FA6B27454}">
      <dgm:prSet/>
      <dgm:spPr/>
      <dgm:t>
        <a:bodyPr/>
        <a:lstStyle/>
        <a:p>
          <a:endParaRPr lang="en-US"/>
        </a:p>
      </dgm:t>
    </dgm:pt>
    <dgm:pt modelId="{48D7C602-F51E-804B-B975-1CB60874052D}" type="sibTrans" cxnId="{66998089-03FE-A648-AC43-815FA6B27454}">
      <dgm:prSet/>
      <dgm:spPr/>
      <dgm:t>
        <a:bodyPr/>
        <a:lstStyle/>
        <a:p>
          <a:endParaRPr lang="en-US"/>
        </a:p>
      </dgm:t>
    </dgm:pt>
    <dgm:pt modelId="{6A8C4A8E-B5D1-5E41-A433-4029C29C73E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Process Analysis</a:t>
          </a:r>
        </a:p>
      </dgm:t>
    </dgm:pt>
    <dgm:pt modelId="{804D2289-A1BD-C843-B13F-A9D10FE8C908}" type="parTrans" cxnId="{A84B699F-6232-3947-A874-DFEC02685A5E}">
      <dgm:prSet/>
      <dgm:spPr/>
      <dgm:t>
        <a:bodyPr/>
        <a:lstStyle/>
        <a:p>
          <a:endParaRPr lang="en-US"/>
        </a:p>
      </dgm:t>
    </dgm:pt>
    <dgm:pt modelId="{93C3C259-4ED5-8F4D-B42C-333EE8441208}" type="sibTrans" cxnId="{A84B699F-6232-3947-A874-DFEC02685A5E}">
      <dgm:prSet/>
      <dgm:spPr/>
      <dgm:t>
        <a:bodyPr/>
        <a:lstStyle/>
        <a:p>
          <a:endParaRPr lang="en-US"/>
        </a:p>
      </dgm:t>
    </dgm:pt>
    <dgm:pt modelId="{E2DC768D-5989-6441-A67C-935D81CEEAFA}">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p>
      </dgm:t>
    </dgm:pt>
    <dgm:pt modelId="{F58777BA-F9BA-0A4C-95F2-B80D4FBA40FD}" type="parTrans" cxnId="{D76BEBDC-5A61-A74A-B560-78D5ED973298}">
      <dgm:prSet/>
      <dgm:spPr/>
      <dgm:t>
        <a:bodyPr/>
        <a:lstStyle/>
        <a:p>
          <a:endParaRPr lang="en-US"/>
        </a:p>
      </dgm:t>
    </dgm:pt>
    <dgm:pt modelId="{13193DDD-6EE1-4644-B7C8-CE02A04355DA}" type="sibTrans" cxnId="{D76BEBDC-5A61-A74A-B560-78D5ED973298}">
      <dgm:prSet/>
      <dgm:spPr/>
      <dgm:t>
        <a:bodyPr/>
        <a:lstStyle/>
        <a:p>
          <a:endParaRPr lang="en-US"/>
        </a:p>
      </dgm:t>
    </dgm:pt>
    <dgm:pt modelId="{01AFE518-DA31-9B40-BAEC-339EB753700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Resource Analysis</a:t>
          </a:r>
        </a:p>
      </dgm:t>
    </dgm:pt>
    <dgm:pt modelId="{96149126-7833-E74A-A124-478F760A7755}" type="parTrans" cxnId="{0312294D-8C6E-F342-81EE-386D73C7D279}">
      <dgm:prSet/>
      <dgm:spPr/>
      <dgm:t>
        <a:bodyPr/>
        <a:lstStyle/>
        <a:p>
          <a:endParaRPr lang="en-US"/>
        </a:p>
      </dgm:t>
    </dgm:pt>
    <dgm:pt modelId="{4F8FEBB1-8466-284C-B1CB-A9314D809F3C}" type="sibTrans" cxnId="{0312294D-8C6E-F342-81EE-386D73C7D279}">
      <dgm:prSet/>
      <dgm:spPr/>
      <dgm:t>
        <a:bodyPr/>
        <a:lstStyle/>
        <a:p>
          <a:endParaRPr lang="en-US"/>
        </a:p>
      </dgm:t>
    </dgm:pt>
    <dgm:pt modelId="{CF512BAD-F80A-804B-B3C4-18C2921B6FE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p>
      </dgm:t>
    </dgm:pt>
    <dgm:pt modelId="{1125D6E2-30B8-0040-85A1-FC7C87B7DA5E}" type="parTrans" cxnId="{55670FA7-58AC-D74B-8703-2891C6BA7ADC}">
      <dgm:prSet/>
      <dgm:spPr/>
      <dgm:t>
        <a:bodyPr/>
        <a:lstStyle/>
        <a:p>
          <a:endParaRPr lang="en-US"/>
        </a:p>
      </dgm:t>
    </dgm:pt>
    <dgm:pt modelId="{A703F5E6-0DD5-7348-AD5B-37E9FFFE9719}" type="sibTrans" cxnId="{55670FA7-58AC-D74B-8703-2891C6BA7ADC}">
      <dgm:prSet/>
      <dgm:spPr/>
      <dgm:t>
        <a:bodyPr/>
        <a:lstStyle/>
        <a:p>
          <a:endParaRPr lang="en-US"/>
        </a:p>
      </dgm:t>
    </dgm:pt>
    <dgm:pt modelId="{C2CD2497-F8EC-0F46-A6CD-150807B1531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Performance Metrics</a:t>
          </a:r>
        </a:p>
      </dgm:t>
    </dgm:pt>
    <dgm:pt modelId="{CDE33FD8-6348-EE4F-BB7C-B90D09D4E81A}" type="parTrans" cxnId="{71073906-381B-7140-B1EE-1DBF7C93A899}">
      <dgm:prSet/>
      <dgm:spPr/>
      <dgm:t>
        <a:bodyPr/>
        <a:lstStyle/>
        <a:p>
          <a:endParaRPr lang="en-US"/>
        </a:p>
      </dgm:t>
    </dgm:pt>
    <dgm:pt modelId="{3163FD9F-786C-4D45-8868-8D6F207BE870}" type="sibTrans" cxnId="{71073906-381B-7140-B1EE-1DBF7C93A899}">
      <dgm:prSet/>
      <dgm:spPr/>
      <dgm:t>
        <a:bodyPr/>
        <a:lstStyle/>
        <a:p>
          <a:endParaRPr lang="en-US"/>
        </a:p>
      </dgm:t>
    </dgm:pt>
    <dgm:pt modelId="{A540E2B9-E0E5-3042-8D3F-95EE93C1729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p>
      </dgm:t>
    </dgm:pt>
    <dgm:pt modelId="{237A3BCA-03FB-9C42-87E1-AF478C3DA32A}" type="parTrans" cxnId="{B0DCA6CF-33B2-8F4C-92AF-02C5A274826A}">
      <dgm:prSet/>
      <dgm:spPr/>
      <dgm:t>
        <a:bodyPr/>
        <a:lstStyle/>
        <a:p>
          <a:endParaRPr lang="en-US"/>
        </a:p>
      </dgm:t>
    </dgm:pt>
    <dgm:pt modelId="{4CFA054F-D03A-ED4A-88E3-178B00E5B33E}" type="sibTrans" cxnId="{B0DCA6CF-33B2-8F4C-92AF-02C5A274826A}">
      <dgm:prSet/>
      <dgm:spPr/>
      <dgm:t>
        <a:bodyPr/>
        <a:lstStyle/>
        <a:p>
          <a:endParaRPr lang="en-US"/>
        </a:p>
      </dgm:t>
    </dgm:pt>
    <dgm:pt modelId="{661E92A2-9AA9-1146-9E81-016C1D3A239E}">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Quality Management</a:t>
          </a:r>
        </a:p>
      </dgm:t>
    </dgm:pt>
    <dgm:pt modelId="{833FC4E5-5554-3C40-AF89-99FC16DD65BD}" type="parTrans" cxnId="{5B35FD9B-8B23-2345-897B-47CE0A0256A7}">
      <dgm:prSet/>
      <dgm:spPr/>
      <dgm:t>
        <a:bodyPr/>
        <a:lstStyle/>
        <a:p>
          <a:endParaRPr lang="en-US"/>
        </a:p>
      </dgm:t>
    </dgm:pt>
    <dgm:pt modelId="{E474BD0A-EBDC-C44A-982F-98697F17DFB1}" type="sibTrans" cxnId="{5B35FD9B-8B23-2345-897B-47CE0A0256A7}">
      <dgm:prSet/>
      <dgm:spPr/>
      <dgm:t>
        <a:bodyPr/>
        <a:lstStyle/>
        <a:p>
          <a:endParaRPr lang="en-US"/>
        </a:p>
      </dgm:t>
    </dgm:pt>
    <dgm:pt modelId="{72F037F2-93C6-5543-9989-8066ACDC72D5}">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p>
      </dgm:t>
    </dgm:pt>
    <dgm:pt modelId="{26E77DCE-6FC2-AC4C-B913-FBA5FC320E33}" type="parTrans" cxnId="{AE4FAA78-534B-6047-ADBD-D8407E6126FC}">
      <dgm:prSet/>
      <dgm:spPr/>
      <dgm:t>
        <a:bodyPr/>
        <a:lstStyle/>
        <a:p>
          <a:endParaRPr lang="en-US"/>
        </a:p>
      </dgm:t>
    </dgm:pt>
    <dgm:pt modelId="{240956A2-45BB-2542-8DE3-FB3B3BA3F19A}" type="sibTrans" cxnId="{AE4FAA78-534B-6047-ADBD-D8407E6126FC}">
      <dgm:prSet/>
      <dgm:spPr/>
      <dgm:t>
        <a:bodyPr/>
        <a:lstStyle/>
        <a:p>
          <a:endParaRPr lang="en-US"/>
        </a:p>
      </dgm:t>
    </dgm:pt>
    <dgm:pt modelId="{DEC5320C-A842-BD4E-BFE1-67EE0C5E5EF1}">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Supply Chain Analysis</a:t>
          </a:r>
        </a:p>
      </dgm:t>
    </dgm:pt>
    <dgm:pt modelId="{6D89C1D6-E0D8-7744-9E3B-07CA759C587D}" type="parTrans" cxnId="{587213F1-FAF7-6946-9BC9-FA47E039CB61}">
      <dgm:prSet/>
      <dgm:spPr/>
      <dgm:t>
        <a:bodyPr/>
        <a:lstStyle/>
        <a:p>
          <a:endParaRPr lang="en-US"/>
        </a:p>
      </dgm:t>
    </dgm:pt>
    <dgm:pt modelId="{BBCA0BB9-91A2-CB4A-A249-5AE0D9DF109C}" type="sibTrans" cxnId="{587213F1-FAF7-6946-9BC9-FA47E039CB61}">
      <dgm:prSet/>
      <dgm:spPr/>
      <dgm:t>
        <a:bodyPr/>
        <a:lstStyle/>
        <a:p>
          <a:endParaRPr lang="en-US"/>
        </a:p>
      </dgm:t>
    </dgm:pt>
    <dgm:pt modelId="{9EDC9EDE-C6DA-0443-B68A-3480D9F9649C}">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p>
      </dgm:t>
    </dgm:pt>
    <dgm:pt modelId="{DA9E45D0-734B-9D41-B52A-DE3550E1FCE0}" type="parTrans" cxnId="{F6E242C1-F461-1043-96B1-B1A224215B48}">
      <dgm:prSet/>
      <dgm:spPr/>
      <dgm:t>
        <a:bodyPr/>
        <a:lstStyle/>
        <a:p>
          <a:endParaRPr lang="en-US"/>
        </a:p>
      </dgm:t>
    </dgm:pt>
    <dgm:pt modelId="{BD592E45-8313-544D-AFF7-DC54B63ABE6D}" type="sibTrans" cxnId="{F6E242C1-F461-1043-96B1-B1A224215B48}">
      <dgm:prSet/>
      <dgm:spPr/>
      <dgm:t>
        <a:bodyPr/>
        <a:lstStyle/>
        <a:p>
          <a:endParaRPr lang="en-US"/>
        </a:p>
      </dgm:t>
    </dgm:pt>
    <dgm:pt modelId="{C44A5B0B-E628-F64F-9521-0451C8BE6E6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Technology Integration</a:t>
          </a:r>
        </a:p>
      </dgm:t>
    </dgm:pt>
    <dgm:pt modelId="{83A6E614-D190-BB43-A80C-F7266090830B}" type="parTrans" cxnId="{45C1730F-7AEF-034F-8678-D1E60B814178}">
      <dgm:prSet/>
      <dgm:spPr/>
      <dgm:t>
        <a:bodyPr/>
        <a:lstStyle/>
        <a:p>
          <a:endParaRPr lang="en-US"/>
        </a:p>
      </dgm:t>
    </dgm:pt>
    <dgm:pt modelId="{C75AB28C-5E25-C845-8D96-2398441BFF9A}" type="sibTrans" cxnId="{45C1730F-7AEF-034F-8678-D1E60B814178}">
      <dgm:prSet/>
      <dgm:spPr/>
      <dgm:t>
        <a:bodyPr/>
        <a:lstStyle/>
        <a:p>
          <a:endParaRPr lang="en-US"/>
        </a:p>
      </dgm:t>
    </dgm:pt>
    <dgm:pt modelId="{42352EE1-9306-2743-8603-3B462252B9B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p>
      </dgm:t>
    </dgm:pt>
    <dgm:pt modelId="{FBA64DF7-6031-1D44-ABD9-001C737D98C4}" type="parTrans" cxnId="{32316F81-9176-6B49-9E23-B465A8DBD792}">
      <dgm:prSet/>
      <dgm:spPr/>
      <dgm:t>
        <a:bodyPr/>
        <a:lstStyle/>
        <a:p>
          <a:endParaRPr lang="en-US"/>
        </a:p>
      </dgm:t>
    </dgm:pt>
    <dgm:pt modelId="{46D38422-152C-8B48-B308-EEEFB095AD94}" type="sibTrans" cxnId="{32316F81-9176-6B49-9E23-B465A8DBD792}">
      <dgm:prSet/>
      <dgm:spPr/>
      <dgm:t>
        <a:bodyPr/>
        <a:lstStyle/>
        <a:p>
          <a:endParaRPr lang="en-US"/>
        </a:p>
      </dgm:t>
    </dgm:pt>
    <dgm:pt modelId="{DF8F9318-46E5-FB47-8D59-E2C280B55350}">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Recommendations and Action Plan</a:t>
          </a:r>
        </a:p>
      </dgm:t>
    </dgm:pt>
    <dgm:pt modelId="{3523148F-6FC3-FB48-82D5-5D0E9C2B3146}" type="parTrans" cxnId="{4793E969-496F-5046-B7F5-59233D9DA5BA}">
      <dgm:prSet/>
      <dgm:spPr/>
      <dgm:t>
        <a:bodyPr/>
        <a:lstStyle/>
        <a:p>
          <a:endParaRPr lang="en-US"/>
        </a:p>
      </dgm:t>
    </dgm:pt>
    <dgm:pt modelId="{32D6B521-BE84-654F-B2D1-1D5E53A2859B}" type="sibTrans" cxnId="{4793E969-496F-5046-B7F5-59233D9DA5BA}">
      <dgm:prSet/>
      <dgm:spPr/>
      <dgm:t>
        <a:bodyPr/>
        <a:lstStyle/>
        <a:p>
          <a:endParaRPr lang="en-US"/>
        </a:p>
      </dgm:t>
    </dgm:pt>
    <dgm:pt modelId="{3D9C4920-A70B-7149-9EB3-4CB5761012FD}">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p>
      </dgm:t>
    </dgm:pt>
    <dgm:pt modelId="{A87254DE-7602-4348-927D-E35EAB011BB2}" type="parTrans" cxnId="{5B32FAC7-F360-974C-B29D-CF7792DEBC93}">
      <dgm:prSet/>
      <dgm:spPr/>
      <dgm:t>
        <a:bodyPr/>
        <a:lstStyle/>
        <a:p>
          <a:endParaRPr lang="en-US"/>
        </a:p>
      </dgm:t>
    </dgm:pt>
    <dgm:pt modelId="{9FFE1489-C64F-534D-878E-507E40B14554}" type="sibTrans" cxnId="{5B32FAC7-F360-974C-B29D-CF7792DEBC93}">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pt>
    <dgm:pt modelId="{8A7195C8-1F8D-EF41-B2E0-24EC2D2015BB}" type="pres">
      <dgm:prSet presAssocID="{AAD359DE-19F8-564D-AB9B-7F39EE931DE7}" presName="linNode" presStyleCnt="0"/>
      <dgm:spPr/>
    </dgm:pt>
    <dgm:pt modelId="{5DDC0572-9C52-B04D-A25F-78D6AAD101B8}" type="pres">
      <dgm:prSet presAssocID="{AAD359DE-19F8-564D-AB9B-7F39EE931DE7}" presName="parentText" presStyleLbl="node1" presStyleIdx="0" presStyleCnt="10">
        <dgm:presLayoutVars>
          <dgm:chMax val="1"/>
          <dgm:bulletEnabled val="1"/>
        </dgm:presLayoutVars>
      </dgm:prSet>
      <dgm:spPr/>
    </dgm:pt>
    <dgm:pt modelId="{EA1EB13B-0A2F-FA4D-8580-44F57FE6F2A2}" type="pres">
      <dgm:prSet presAssocID="{AAD359DE-19F8-564D-AB9B-7F39EE931DE7}" presName="descendantText" presStyleLbl="alignAccFollowNode1" presStyleIdx="0" presStyleCnt="10">
        <dgm:presLayoutVars>
          <dgm:bulletEnabled val="1"/>
        </dgm:presLayoutVars>
      </dgm:prSet>
      <dgm:spPr/>
    </dgm:pt>
    <dgm:pt modelId="{E0EBA358-F63A-3042-A54D-0988E166CF96}" type="pres">
      <dgm:prSet presAssocID="{272E45B3-01AC-0642-8159-6A3988ECF9E7}" presName="sp" presStyleCnt="0"/>
      <dgm:spPr/>
    </dgm:pt>
    <dgm:pt modelId="{995B9286-ECED-ED4E-B02C-B42E7F3FB7E1}" type="pres">
      <dgm:prSet presAssocID="{F0B0CD9C-7633-FE4D-8184-C9AE944E5C64}" presName="linNode" presStyleCnt="0"/>
      <dgm:spPr/>
    </dgm:pt>
    <dgm:pt modelId="{6F202035-3D46-3B47-A3BA-1600EE829FFE}" type="pres">
      <dgm:prSet presAssocID="{F0B0CD9C-7633-FE4D-8184-C9AE944E5C64}" presName="parentText" presStyleLbl="node1" presStyleIdx="1" presStyleCnt="10">
        <dgm:presLayoutVars>
          <dgm:chMax val="1"/>
          <dgm:bulletEnabled val="1"/>
        </dgm:presLayoutVars>
      </dgm:prSet>
      <dgm:spPr/>
    </dgm:pt>
    <dgm:pt modelId="{2CC989BA-F043-8B4E-965A-027C7038BF18}" type="pres">
      <dgm:prSet presAssocID="{F0B0CD9C-7633-FE4D-8184-C9AE944E5C64}" presName="descendantText" presStyleLbl="alignAccFollowNode1" presStyleIdx="1" presStyleCnt="10">
        <dgm:presLayoutVars>
          <dgm:bulletEnabled val="1"/>
        </dgm:presLayoutVars>
      </dgm:prSet>
      <dgm:spPr/>
    </dgm:pt>
    <dgm:pt modelId="{790F602E-A9A2-7444-85B3-EA9532BC5A8A}" type="pres">
      <dgm:prSet presAssocID="{98F1E515-BA81-7C4A-8AA7-6EC8628F66FB}" presName="sp" presStyleCnt="0"/>
      <dgm:spPr/>
    </dgm:pt>
    <dgm:pt modelId="{6608F58B-606A-F14D-A0C2-0BE64883336F}" type="pres">
      <dgm:prSet presAssocID="{6A8C4A8E-B5D1-5E41-A433-4029C29C73E4}" presName="linNode" presStyleCnt="0"/>
      <dgm:spPr/>
    </dgm:pt>
    <dgm:pt modelId="{34B84EE0-C1A4-B54B-91AB-B7980C2E389D}" type="pres">
      <dgm:prSet presAssocID="{6A8C4A8E-B5D1-5E41-A433-4029C29C73E4}" presName="parentText" presStyleLbl="node1" presStyleIdx="2" presStyleCnt="10">
        <dgm:presLayoutVars>
          <dgm:chMax val="1"/>
          <dgm:bulletEnabled val="1"/>
        </dgm:presLayoutVars>
      </dgm:prSet>
      <dgm:spPr/>
    </dgm:pt>
    <dgm:pt modelId="{F73BBA2B-7A60-E64A-9E74-F1BDA36E7816}" type="pres">
      <dgm:prSet presAssocID="{6A8C4A8E-B5D1-5E41-A433-4029C29C73E4}" presName="descendantText" presStyleLbl="alignAccFollowNode1" presStyleIdx="2" presStyleCnt="10">
        <dgm:presLayoutVars>
          <dgm:bulletEnabled val="1"/>
        </dgm:presLayoutVars>
      </dgm:prSet>
      <dgm:spPr/>
    </dgm:pt>
    <dgm:pt modelId="{9D2A855F-03A0-7446-BAB8-178E62D7C353}" type="pres">
      <dgm:prSet presAssocID="{93C3C259-4ED5-8F4D-B42C-333EE8441208}" presName="sp" presStyleCnt="0"/>
      <dgm:spPr/>
    </dgm:pt>
    <dgm:pt modelId="{EA74EDCA-9DF2-134E-BC29-E605967CEE10}" type="pres">
      <dgm:prSet presAssocID="{01AFE518-DA31-9B40-BAEC-339EB7537005}" presName="linNode" presStyleCnt="0"/>
      <dgm:spPr/>
    </dgm:pt>
    <dgm:pt modelId="{AD81166E-470D-4E45-A7FE-EA3BC36D7393}" type="pres">
      <dgm:prSet presAssocID="{01AFE518-DA31-9B40-BAEC-339EB7537005}" presName="parentText" presStyleLbl="node1" presStyleIdx="3" presStyleCnt="10">
        <dgm:presLayoutVars>
          <dgm:chMax val="1"/>
          <dgm:bulletEnabled val="1"/>
        </dgm:presLayoutVars>
      </dgm:prSet>
      <dgm:spPr/>
    </dgm:pt>
    <dgm:pt modelId="{9E9F41B9-EA6E-9D42-B8E9-F8526152485E}" type="pres">
      <dgm:prSet presAssocID="{01AFE518-DA31-9B40-BAEC-339EB7537005}" presName="descendantText" presStyleLbl="alignAccFollowNode1" presStyleIdx="3" presStyleCnt="10">
        <dgm:presLayoutVars>
          <dgm:bulletEnabled val="1"/>
        </dgm:presLayoutVars>
      </dgm:prSet>
      <dgm:spPr/>
    </dgm:pt>
    <dgm:pt modelId="{E4F3740C-FA22-7F47-B30D-1A37EDCA5249}" type="pres">
      <dgm:prSet presAssocID="{4F8FEBB1-8466-284C-B1CB-A9314D809F3C}" presName="sp" presStyleCnt="0"/>
      <dgm:spPr/>
    </dgm:pt>
    <dgm:pt modelId="{52CC66B9-A9A1-B846-A8C5-FCBEE62CFEF7}" type="pres">
      <dgm:prSet presAssocID="{C2CD2497-F8EC-0F46-A6CD-150807B15315}" presName="linNode" presStyleCnt="0"/>
      <dgm:spPr/>
    </dgm:pt>
    <dgm:pt modelId="{ACC11DEC-8D44-1E49-B885-8F37132501FA}" type="pres">
      <dgm:prSet presAssocID="{C2CD2497-F8EC-0F46-A6CD-150807B15315}" presName="parentText" presStyleLbl="node1" presStyleIdx="4" presStyleCnt="10">
        <dgm:presLayoutVars>
          <dgm:chMax val="1"/>
          <dgm:bulletEnabled val="1"/>
        </dgm:presLayoutVars>
      </dgm:prSet>
      <dgm:spPr/>
    </dgm:pt>
    <dgm:pt modelId="{F9462F1B-98D9-7345-BA0D-EAA9B3D20E69}" type="pres">
      <dgm:prSet presAssocID="{C2CD2497-F8EC-0F46-A6CD-150807B15315}" presName="descendantText" presStyleLbl="alignAccFollowNode1" presStyleIdx="4" presStyleCnt="10">
        <dgm:presLayoutVars>
          <dgm:bulletEnabled val="1"/>
        </dgm:presLayoutVars>
      </dgm:prSet>
      <dgm:spPr/>
    </dgm:pt>
    <dgm:pt modelId="{887EE13E-58CE-AD47-B00E-3ACA5E8246A3}" type="pres">
      <dgm:prSet presAssocID="{3163FD9F-786C-4D45-8868-8D6F207BE870}" presName="sp" presStyleCnt="0"/>
      <dgm:spPr/>
    </dgm:pt>
    <dgm:pt modelId="{72C5350D-E377-C04C-AE4F-CA1908C19AF8}" type="pres">
      <dgm:prSet presAssocID="{661E92A2-9AA9-1146-9E81-016C1D3A239E}" presName="linNode" presStyleCnt="0"/>
      <dgm:spPr/>
    </dgm:pt>
    <dgm:pt modelId="{96AE2D69-A8A5-564E-AF12-ED22E00A173E}" type="pres">
      <dgm:prSet presAssocID="{661E92A2-9AA9-1146-9E81-016C1D3A239E}" presName="parentText" presStyleLbl="node1" presStyleIdx="5" presStyleCnt="10">
        <dgm:presLayoutVars>
          <dgm:chMax val="1"/>
          <dgm:bulletEnabled val="1"/>
        </dgm:presLayoutVars>
      </dgm:prSet>
      <dgm:spPr/>
    </dgm:pt>
    <dgm:pt modelId="{273694B8-587C-C142-9DFB-A7B47A5B9B54}" type="pres">
      <dgm:prSet presAssocID="{661E92A2-9AA9-1146-9E81-016C1D3A239E}" presName="descendantText" presStyleLbl="alignAccFollowNode1" presStyleIdx="5" presStyleCnt="10">
        <dgm:presLayoutVars>
          <dgm:bulletEnabled val="1"/>
        </dgm:presLayoutVars>
      </dgm:prSet>
      <dgm:spPr/>
    </dgm:pt>
    <dgm:pt modelId="{218012FE-41DD-9C4A-B538-67CB93876445}" type="pres">
      <dgm:prSet presAssocID="{E474BD0A-EBDC-C44A-982F-98697F17DFB1}" presName="sp" presStyleCnt="0"/>
      <dgm:spPr/>
    </dgm:pt>
    <dgm:pt modelId="{05EA9572-ADAC-6B42-9382-D883EAB669BB}" type="pres">
      <dgm:prSet presAssocID="{DEC5320C-A842-BD4E-BFE1-67EE0C5E5EF1}" presName="linNode" presStyleCnt="0"/>
      <dgm:spPr/>
    </dgm:pt>
    <dgm:pt modelId="{9F603E9B-2944-0D47-92C8-5076688279D5}" type="pres">
      <dgm:prSet presAssocID="{DEC5320C-A842-BD4E-BFE1-67EE0C5E5EF1}" presName="parentText" presStyleLbl="node1" presStyleIdx="6" presStyleCnt="10">
        <dgm:presLayoutVars>
          <dgm:chMax val="1"/>
          <dgm:bulletEnabled val="1"/>
        </dgm:presLayoutVars>
      </dgm:prSet>
      <dgm:spPr/>
    </dgm:pt>
    <dgm:pt modelId="{53D127E6-486D-814B-822E-4BF2D13E5DF3}" type="pres">
      <dgm:prSet presAssocID="{DEC5320C-A842-BD4E-BFE1-67EE0C5E5EF1}" presName="descendantText" presStyleLbl="alignAccFollowNode1" presStyleIdx="6" presStyleCnt="10">
        <dgm:presLayoutVars>
          <dgm:bulletEnabled val="1"/>
        </dgm:presLayoutVars>
      </dgm:prSet>
      <dgm:spPr/>
    </dgm:pt>
    <dgm:pt modelId="{D5622925-0E04-3A42-8375-36B43C499296}" type="pres">
      <dgm:prSet presAssocID="{BBCA0BB9-91A2-CB4A-A249-5AE0D9DF109C}" presName="sp" presStyleCnt="0"/>
      <dgm:spPr/>
    </dgm:pt>
    <dgm:pt modelId="{31241F88-DBF4-F74F-8461-91566A89DCD4}" type="pres">
      <dgm:prSet presAssocID="{C44A5B0B-E628-F64F-9521-0451C8BE6E64}" presName="linNode" presStyleCnt="0"/>
      <dgm:spPr/>
    </dgm:pt>
    <dgm:pt modelId="{D8EEFFE0-FC57-BA4B-AABC-5F713F9D289D}" type="pres">
      <dgm:prSet presAssocID="{C44A5B0B-E628-F64F-9521-0451C8BE6E64}" presName="parentText" presStyleLbl="node1" presStyleIdx="7" presStyleCnt="10">
        <dgm:presLayoutVars>
          <dgm:chMax val="1"/>
          <dgm:bulletEnabled val="1"/>
        </dgm:presLayoutVars>
      </dgm:prSet>
      <dgm:spPr/>
    </dgm:pt>
    <dgm:pt modelId="{C765EC34-00EE-1A45-9E9A-E785A4562AED}" type="pres">
      <dgm:prSet presAssocID="{C44A5B0B-E628-F64F-9521-0451C8BE6E64}" presName="descendantText" presStyleLbl="alignAccFollowNode1" presStyleIdx="7" presStyleCnt="10">
        <dgm:presLayoutVars>
          <dgm:bulletEnabled val="1"/>
        </dgm:presLayoutVars>
      </dgm:prSet>
      <dgm:spPr/>
    </dgm:pt>
    <dgm:pt modelId="{5FF8A34E-4D3A-564C-8B30-E943C8FC5769}" type="pres">
      <dgm:prSet presAssocID="{C75AB28C-5E25-C845-8D96-2398441BFF9A}" presName="sp" presStyleCnt="0"/>
      <dgm:spPr/>
    </dgm:pt>
    <dgm:pt modelId="{FE487FBA-5238-374E-B98E-0551F7AE01C8}" type="pres">
      <dgm:prSet presAssocID="{DF8F9318-46E5-FB47-8D59-E2C280B55350}" presName="linNode" presStyleCnt="0"/>
      <dgm:spPr/>
    </dgm:pt>
    <dgm:pt modelId="{45478789-616C-9440-93D2-A4D5F3A418AB}" type="pres">
      <dgm:prSet presAssocID="{DF8F9318-46E5-FB47-8D59-E2C280B55350}" presName="parentText" presStyleLbl="node1" presStyleIdx="8" presStyleCnt="10">
        <dgm:presLayoutVars>
          <dgm:chMax val="1"/>
          <dgm:bulletEnabled val="1"/>
        </dgm:presLayoutVars>
      </dgm:prSet>
      <dgm:spPr/>
    </dgm:pt>
    <dgm:pt modelId="{016E4A84-0EEA-BE45-97EB-6C9C18D6700D}" type="pres">
      <dgm:prSet presAssocID="{DF8F9318-46E5-FB47-8D59-E2C280B55350}" presName="descendantText" presStyleLbl="alignAccFollowNode1" presStyleIdx="8" presStyleCnt="10">
        <dgm:presLayoutVars>
          <dgm:bulletEnabled val="1"/>
        </dgm:presLayoutVars>
      </dgm:prSet>
      <dgm:spPr/>
    </dgm:pt>
    <dgm:pt modelId="{678BB0C0-7612-104E-B977-D29BB9476E85}" type="pres">
      <dgm:prSet presAssocID="{32D6B521-BE84-654F-B2D1-1D5E53A2859B}" presName="sp" presStyleCnt="0"/>
      <dgm:spPr/>
    </dgm:pt>
    <dgm:pt modelId="{B44EF1DB-B2AD-C742-B122-E81C7F760BD0}" type="pres">
      <dgm:prSet presAssocID="{D6CD6351-2BA1-EF44-B4A3-1CBD4FAD709F}" presName="linNode" presStyleCnt="0"/>
      <dgm:spPr/>
    </dgm:pt>
    <dgm:pt modelId="{439177D8-4ACD-B44A-825E-2203D1B97854}" type="pres">
      <dgm:prSet presAssocID="{D6CD6351-2BA1-EF44-B4A3-1CBD4FAD709F}" presName="parentText" presStyleLbl="node1" presStyleIdx="9" presStyleCnt="10">
        <dgm:presLayoutVars>
          <dgm:chMax val="1"/>
          <dgm:bulletEnabled val="1"/>
        </dgm:presLayoutVars>
      </dgm:prSet>
      <dgm:spPr/>
    </dgm:pt>
    <dgm:pt modelId="{3060478D-20BF-6843-B90E-ABD553B0EDEC}" type="pres">
      <dgm:prSet presAssocID="{D6CD6351-2BA1-EF44-B4A3-1CBD4FAD709F}" presName="descendantText" presStyleLbl="alignAccFollowNode1" presStyleIdx="9" presStyleCnt="10">
        <dgm:presLayoutVars>
          <dgm:bulletEnabled val="1"/>
        </dgm:presLayoutVars>
      </dgm:prSet>
      <dgm:spPr/>
    </dgm:pt>
  </dgm:ptLst>
  <dgm:cxnLst>
    <dgm:cxn modelId="{8A4AE704-5614-DD4E-803D-7AEC85738AA2}" type="presOf" srcId="{AAD359DE-19F8-564D-AB9B-7F39EE931DE7}" destId="{5DDC0572-9C52-B04D-A25F-78D6AAD101B8}" srcOrd="0" destOrd="0" presId="urn:microsoft.com/office/officeart/2005/8/layout/vList5"/>
    <dgm:cxn modelId="{71073906-381B-7140-B1EE-1DBF7C93A899}" srcId="{FA30CE5C-B059-C048-8775-D760F5D00205}" destId="{C2CD2497-F8EC-0F46-A6CD-150807B15315}" srcOrd="4" destOrd="0" parTransId="{CDE33FD8-6348-EE4F-BB7C-B90D09D4E81A}" sibTransId="{3163FD9F-786C-4D45-8868-8D6F207BE870}"/>
    <dgm:cxn modelId="{45C1730F-7AEF-034F-8678-D1E60B814178}" srcId="{FA30CE5C-B059-C048-8775-D760F5D00205}" destId="{C44A5B0B-E628-F64F-9521-0451C8BE6E64}" srcOrd="7" destOrd="0" parTransId="{83A6E614-D190-BB43-A80C-F7266090830B}" sibTransId="{C75AB28C-5E25-C845-8D96-2398441BFF9A}"/>
    <dgm:cxn modelId="{58665D31-8F0A-AE47-91E1-CECCB5726493}" type="presOf" srcId="{C2154683-B930-0045-B56B-DDFC448573ED}" destId="{3060478D-20BF-6843-B90E-ABD553B0EDEC}" srcOrd="0" destOrd="0" presId="urn:microsoft.com/office/officeart/2005/8/layout/vList5"/>
    <dgm:cxn modelId="{34465E38-114F-0E4A-BF58-C333881B4F42}" type="presOf" srcId="{A540E2B9-E0E5-3042-8D3F-95EE93C17297}" destId="{F9462F1B-98D9-7345-BA0D-EAA9B3D20E69}" srcOrd="0" destOrd="0" presId="urn:microsoft.com/office/officeart/2005/8/layout/vList5"/>
    <dgm:cxn modelId="{0E49D745-1C03-AB4A-9590-5AE94633E938}" srcId="{FA30CE5C-B059-C048-8775-D760F5D00205}" destId="{D6CD6351-2BA1-EF44-B4A3-1CBD4FAD709F}" srcOrd="9" destOrd="0" parTransId="{21D84692-54F4-8B4D-AE79-AD1272FD637D}" sibTransId="{630E8D82-7BFD-204E-8180-B409DF1AAA42}"/>
    <dgm:cxn modelId="{E7FDD147-E663-7F47-9547-B3B675589F8D}" type="presOf" srcId="{661E92A2-9AA9-1146-9E81-016C1D3A239E}" destId="{96AE2D69-A8A5-564E-AF12-ED22E00A173E}" srcOrd="0" destOrd="0" presId="urn:microsoft.com/office/officeart/2005/8/layout/vList5"/>
    <dgm:cxn modelId="{E1CD3748-4817-E546-9D04-FA9F6022712B}" type="presOf" srcId="{E2DC768D-5989-6441-A67C-935D81CEEAFA}" destId="{F73BBA2B-7A60-E64A-9E74-F1BDA36E7816}" srcOrd="0" destOrd="0" presId="urn:microsoft.com/office/officeart/2005/8/layout/vList5"/>
    <dgm:cxn modelId="{0312294D-8C6E-F342-81EE-386D73C7D279}" srcId="{FA30CE5C-B059-C048-8775-D760F5D00205}" destId="{01AFE518-DA31-9B40-BAEC-339EB7537005}" srcOrd="3" destOrd="0" parTransId="{96149126-7833-E74A-A124-478F760A7755}" sibTransId="{4F8FEBB1-8466-284C-B1CB-A9314D809F3C}"/>
    <dgm:cxn modelId="{AA5FCB58-2DFA-2948-BC55-39EFAFB0549B}" srcId="{AAD359DE-19F8-564D-AB9B-7F39EE931DE7}" destId="{515D5440-A31D-7A40-B743-41AAA492DC4A}" srcOrd="0" destOrd="0" parTransId="{ABD7A515-89E2-C44F-9589-215DBBC9CB6B}" sibTransId="{0CBE36A8-9DF5-2F48-BAD5-CE2F39879555}"/>
    <dgm:cxn modelId="{5FFC2767-A855-684F-9C9E-88D2AA8AFCB8}" type="presOf" srcId="{6A8C4A8E-B5D1-5E41-A433-4029C29C73E4}" destId="{34B84EE0-C1A4-B54B-91AB-B7980C2E389D}" srcOrd="0" destOrd="0" presId="urn:microsoft.com/office/officeart/2005/8/layout/vList5"/>
    <dgm:cxn modelId="{4793E969-496F-5046-B7F5-59233D9DA5BA}" srcId="{FA30CE5C-B059-C048-8775-D760F5D00205}" destId="{DF8F9318-46E5-FB47-8D59-E2C280B55350}" srcOrd="8" destOrd="0" parTransId="{3523148F-6FC3-FB48-82D5-5D0E9C2B3146}" sibTransId="{32D6B521-BE84-654F-B2D1-1D5E53A2859B}"/>
    <dgm:cxn modelId="{E9131D6A-D0D4-C04A-918F-79AB60323B6F}" type="presOf" srcId="{F0B0CD9C-7633-FE4D-8184-C9AE944E5C64}" destId="{6F202035-3D46-3B47-A3BA-1600EE829FFE}" srcOrd="0" destOrd="0" presId="urn:microsoft.com/office/officeart/2005/8/layout/vList5"/>
    <dgm:cxn modelId="{A948D76F-2029-514C-AC70-E6196A9A02B1}" srcId="{D6CD6351-2BA1-EF44-B4A3-1CBD4FAD709F}" destId="{C2154683-B930-0045-B56B-DDFC448573ED}" srcOrd="0" destOrd="0" parTransId="{27EB4B94-DEED-9543-9F87-B9C82C0D7792}" sibTransId="{0CD43DBD-D92D-9747-B6BC-880ACFF6DD56}"/>
    <dgm:cxn modelId="{AE4FAA78-534B-6047-ADBD-D8407E6126FC}" srcId="{661E92A2-9AA9-1146-9E81-016C1D3A239E}" destId="{72F037F2-93C6-5543-9989-8066ACDC72D5}" srcOrd="0" destOrd="0" parTransId="{26E77DCE-6FC2-AC4C-B913-FBA5FC320E33}" sibTransId="{240956A2-45BB-2542-8DE3-FB3B3BA3F19A}"/>
    <dgm:cxn modelId="{32316F81-9176-6B49-9E23-B465A8DBD792}" srcId="{C44A5B0B-E628-F64F-9521-0451C8BE6E64}" destId="{42352EE1-9306-2743-8603-3B462252B9B2}" srcOrd="0" destOrd="0" parTransId="{FBA64DF7-6031-1D44-ABD9-001C737D98C4}" sibTransId="{46D38422-152C-8B48-B308-EEEFB095AD94}"/>
    <dgm:cxn modelId="{66998089-03FE-A648-AC43-815FA6B27454}" srcId="{F0B0CD9C-7633-FE4D-8184-C9AE944E5C64}" destId="{22CFC0A8-4983-E244-A272-C8BBF058E574}" srcOrd="0" destOrd="0" parTransId="{8C82F739-C2F3-CC40-80C0-E3BC7AA75891}" sibTransId="{48D7C602-F51E-804B-B975-1CB60874052D}"/>
    <dgm:cxn modelId="{A0834B95-6C5F-0C42-BC72-10063C19B3E8}" type="presOf" srcId="{01AFE518-DA31-9B40-BAEC-339EB7537005}" destId="{AD81166E-470D-4E45-A7FE-EA3BC36D7393}" srcOrd="0" destOrd="0" presId="urn:microsoft.com/office/officeart/2005/8/layout/vList5"/>
    <dgm:cxn modelId="{3BDCA198-6851-9C40-AFC4-100BCE1CFDA4}" type="presOf" srcId="{C2CD2497-F8EC-0F46-A6CD-150807B15315}" destId="{ACC11DEC-8D44-1E49-B885-8F37132501FA}" srcOrd="0" destOrd="0" presId="urn:microsoft.com/office/officeart/2005/8/layout/vList5"/>
    <dgm:cxn modelId="{5B35FD9B-8B23-2345-897B-47CE0A0256A7}" srcId="{FA30CE5C-B059-C048-8775-D760F5D00205}" destId="{661E92A2-9AA9-1146-9E81-016C1D3A239E}" srcOrd="5" destOrd="0" parTransId="{833FC4E5-5554-3C40-AF89-99FC16DD65BD}" sibTransId="{E474BD0A-EBDC-C44A-982F-98697F17DFB1}"/>
    <dgm:cxn modelId="{A84B699F-6232-3947-A874-DFEC02685A5E}" srcId="{FA30CE5C-B059-C048-8775-D760F5D00205}" destId="{6A8C4A8E-B5D1-5E41-A433-4029C29C73E4}" srcOrd="2" destOrd="0" parTransId="{804D2289-A1BD-C843-B13F-A9D10FE8C908}" sibTransId="{93C3C259-4ED5-8F4D-B42C-333EE8441208}"/>
    <dgm:cxn modelId="{55670FA7-58AC-D74B-8703-2891C6BA7ADC}" srcId="{01AFE518-DA31-9B40-BAEC-339EB7537005}" destId="{CF512BAD-F80A-804B-B3C4-18C2921B6FE2}" srcOrd="0" destOrd="0" parTransId="{1125D6E2-30B8-0040-85A1-FC7C87B7DA5E}" sibTransId="{A703F5E6-0DD5-7348-AD5B-37E9FFFE9719}"/>
    <dgm:cxn modelId="{9E66C4AA-7EFC-3344-BF7A-5A3CF9AAF9DE}" type="presOf" srcId="{3D9C4920-A70B-7149-9EB3-4CB5761012FD}" destId="{016E4A84-0EEA-BE45-97EB-6C9C18D6700D}" srcOrd="0" destOrd="0" presId="urn:microsoft.com/office/officeart/2005/8/layout/vList5"/>
    <dgm:cxn modelId="{D98AD4AE-60A3-4244-9F26-3CD186B64554}" type="presOf" srcId="{CF512BAD-F80A-804B-B3C4-18C2921B6FE2}" destId="{9E9F41B9-EA6E-9D42-B8E9-F8526152485E}" srcOrd="0" destOrd="0" presId="urn:microsoft.com/office/officeart/2005/8/layout/vList5"/>
    <dgm:cxn modelId="{A44736B3-37C9-5541-B419-17DAA6B828E8}" type="presOf" srcId="{DF8F9318-46E5-FB47-8D59-E2C280B55350}" destId="{45478789-616C-9440-93D2-A4D5F3A418AB}" srcOrd="0" destOrd="0" presId="urn:microsoft.com/office/officeart/2005/8/layout/vList5"/>
    <dgm:cxn modelId="{F6E242C1-F461-1043-96B1-B1A224215B48}" srcId="{DEC5320C-A842-BD4E-BFE1-67EE0C5E5EF1}" destId="{9EDC9EDE-C6DA-0443-B68A-3480D9F9649C}" srcOrd="0" destOrd="0" parTransId="{DA9E45D0-734B-9D41-B52A-DE3550E1FCE0}" sibTransId="{BD592E45-8313-544D-AFF7-DC54B63ABE6D}"/>
    <dgm:cxn modelId="{618EFDC2-3434-374A-B4CF-D7A8741664A1}" srcId="{FA30CE5C-B059-C048-8775-D760F5D00205}" destId="{F0B0CD9C-7633-FE4D-8184-C9AE944E5C64}" srcOrd="1" destOrd="0" parTransId="{3C85BC80-493A-8A4E-8947-FEC31BAB2993}" sibTransId="{98F1E515-BA81-7C4A-8AA7-6EC8628F66FB}"/>
    <dgm:cxn modelId="{5B32FAC7-F360-974C-B29D-CF7792DEBC93}" srcId="{DF8F9318-46E5-FB47-8D59-E2C280B55350}" destId="{3D9C4920-A70B-7149-9EB3-4CB5761012FD}" srcOrd="0" destOrd="0" parTransId="{A87254DE-7602-4348-927D-E35EAB011BB2}" sibTransId="{9FFE1489-C64F-534D-878E-507E40B14554}"/>
    <dgm:cxn modelId="{BC67B5CD-E979-9B40-9AD2-EBA35D14D31F}" type="presOf" srcId="{515D5440-A31D-7A40-B743-41AAA492DC4A}" destId="{EA1EB13B-0A2F-FA4D-8580-44F57FE6F2A2}" srcOrd="0" destOrd="0" presId="urn:microsoft.com/office/officeart/2005/8/layout/vList5"/>
    <dgm:cxn modelId="{B0DCA6CF-33B2-8F4C-92AF-02C5A274826A}" srcId="{C2CD2497-F8EC-0F46-A6CD-150807B15315}" destId="{A540E2B9-E0E5-3042-8D3F-95EE93C17297}" srcOrd="0" destOrd="0" parTransId="{237A3BCA-03FB-9C42-87E1-AF478C3DA32A}" sibTransId="{4CFA054F-D03A-ED4A-88E3-178B00E5B33E}"/>
    <dgm:cxn modelId="{175814D7-2C02-974D-8705-AA1A7A909C5D}" type="presOf" srcId="{42352EE1-9306-2743-8603-3B462252B9B2}" destId="{C765EC34-00EE-1A45-9E9A-E785A4562AED}" srcOrd="0" destOrd="0" presId="urn:microsoft.com/office/officeart/2005/8/layout/vList5"/>
    <dgm:cxn modelId="{4C0A1FD7-B453-4E4F-830C-2C448245DE3B}" srcId="{FA30CE5C-B059-C048-8775-D760F5D00205}" destId="{AAD359DE-19F8-564D-AB9B-7F39EE931DE7}" srcOrd="0" destOrd="0" parTransId="{CEEDE5CE-E194-8245-83F7-F25191568ECB}" sibTransId="{272E45B3-01AC-0642-8159-6A3988ECF9E7}"/>
    <dgm:cxn modelId="{8B95B6DA-226D-D24E-8F4F-7B1B625CA033}" type="presOf" srcId="{C44A5B0B-E628-F64F-9521-0451C8BE6E64}" destId="{D8EEFFE0-FC57-BA4B-AABC-5F713F9D289D}" srcOrd="0" destOrd="0" presId="urn:microsoft.com/office/officeart/2005/8/layout/vList5"/>
    <dgm:cxn modelId="{6E9CE4DA-44EE-394D-A13F-589FA2E70266}" type="presOf" srcId="{72F037F2-93C6-5543-9989-8066ACDC72D5}" destId="{273694B8-587C-C142-9DFB-A7B47A5B9B54}" srcOrd="0" destOrd="0" presId="urn:microsoft.com/office/officeart/2005/8/layout/vList5"/>
    <dgm:cxn modelId="{F4D466DC-7812-6745-902F-0F9FF7B58526}" type="presOf" srcId="{9EDC9EDE-C6DA-0443-B68A-3480D9F9649C}" destId="{53D127E6-486D-814B-822E-4BF2D13E5DF3}" srcOrd="0" destOrd="0" presId="urn:microsoft.com/office/officeart/2005/8/layout/vList5"/>
    <dgm:cxn modelId="{D76BEBDC-5A61-A74A-B560-78D5ED973298}" srcId="{6A8C4A8E-B5D1-5E41-A433-4029C29C73E4}" destId="{E2DC768D-5989-6441-A67C-935D81CEEAFA}" srcOrd="0" destOrd="0" parTransId="{F58777BA-F9BA-0A4C-95F2-B80D4FBA40FD}" sibTransId="{13193DDD-6EE1-4644-B7C8-CE02A04355DA}"/>
    <dgm:cxn modelId="{0DE780E0-D89E-AF43-A9A6-2D293027F1B5}" type="presOf" srcId="{22CFC0A8-4983-E244-A272-C8BBF058E574}" destId="{2CC989BA-F043-8B4E-965A-027C7038BF18}" srcOrd="0" destOrd="0" presId="urn:microsoft.com/office/officeart/2005/8/layout/vList5"/>
    <dgm:cxn modelId="{895D5CE3-EBC2-764B-8E3F-FBF0CDAF1826}" type="presOf" srcId="{D6CD6351-2BA1-EF44-B4A3-1CBD4FAD709F}" destId="{439177D8-4ACD-B44A-825E-2203D1B97854}" srcOrd="0" destOrd="0" presId="urn:microsoft.com/office/officeart/2005/8/layout/vList5"/>
    <dgm:cxn modelId="{CFEAFBEE-A605-004A-ACBE-AF99B02C53CE}" type="presOf" srcId="{DEC5320C-A842-BD4E-BFE1-67EE0C5E5EF1}" destId="{9F603E9B-2944-0D47-92C8-5076688279D5}" srcOrd="0" destOrd="0" presId="urn:microsoft.com/office/officeart/2005/8/layout/vList5"/>
    <dgm:cxn modelId="{587213F1-FAF7-6946-9BC9-FA47E039CB61}" srcId="{FA30CE5C-B059-C048-8775-D760F5D00205}" destId="{DEC5320C-A842-BD4E-BFE1-67EE0C5E5EF1}" srcOrd="6" destOrd="0" parTransId="{6D89C1D6-E0D8-7744-9E3B-07CA759C587D}" sibTransId="{BBCA0BB9-91A2-CB4A-A249-5AE0D9DF109C}"/>
    <dgm:cxn modelId="{D76F6BFA-AF92-484C-AC88-975A54244987}" type="presOf" srcId="{FA30CE5C-B059-C048-8775-D760F5D00205}" destId="{78B757DF-2695-5B42-80BD-F5D0CA703F07}" srcOrd="0" destOrd="0" presId="urn:microsoft.com/office/officeart/2005/8/layout/vList5"/>
    <dgm:cxn modelId="{14351BE9-56C7-9742-BB14-37A52C52DE1D}" type="presParOf" srcId="{78B757DF-2695-5B42-80BD-F5D0CA703F07}" destId="{8A7195C8-1F8D-EF41-B2E0-24EC2D2015BB}" srcOrd="0" destOrd="0" presId="urn:microsoft.com/office/officeart/2005/8/layout/vList5"/>
    <dgm:cxn modelId="{A5F1278D-17BD-F54B-9E14-8745F092DE62}" type="presParOf" srcId="{8A7195C8-1F8D-EF41-B2E0-24EC2D2015BB}" destId="{5DDC0572-9C52-B04D-A25F-78D6AAD101B8}" srcOrd="0" destOrd="0" presId="urn:microsoft.com/office/officeart/2005/8/layout/vList5"/>
    <dgm:cxn modelId="{EC1847A2-CCC8-9F4E-86AE-56C29441B5F2}" type="presParOf" srcId="{8A7195C8-1F8D-EF41-B2E0-24EC2D2015BB}" destId="{EA1EB13B-0A2F-FA4D-8580-44F57FE6F2A2}" srcOrd="1" destOrd="0" presId="urn:microsoft.com/office/officeart/2005/8/layout/vList5"/>
    <dgm:cxn modelId="{1020CC13-63F1-4D4B-A304-DF558DDDD42F}" type="presParOf" srcId="{78B757DF-2695-5B42-80BD-F5D0CA703F07}" destId="{E0EBA358-F63A-3042-A54D-0988E166CF96}" srcOrd="1" destOrd="0" presId="urn:microsoft.com/office/officeart/2005/8/layout/vList5"/>
    <dgm:cxn modelId="{915A349C-F83C-C340-B713-60077A3A1554}" type="presParOf" srcId="{78B757DF-2695-5B42-80BD-F5D0CA703F07}" destId="{995B9286-ECED-ED4E-B02C-B42E7F3FB7E1}" srcOrd="2" destOrd="0" presId="urn:microsoft.com/office/officeart/2005/8/layout/vList5"/>
    <dgm:cxn modelId="{220B11B5-8B77-404D-B2E0-DCCBF3FC9005}" type="presParOf" srcId="{995B9286-ECED-ED4E-B02C-B42E7F3FB7E1}" destId="{6F202035-3D46-3B47-A3BA-1600EE829FFE}" srcOrd="0" destOrd="0" presId="urn:microsoft.com/office/officeart/2005/8/layout/vList5"/>
    <dgm:cxn modelId="{6FDB6416-B0B5-9B45-8F1F-C089DBC4DD6F}" type="presParOf" srcId="{995B9286-ECED-ED4E-B02C-B42E7F3FB7E1}" destId="{2CC989BA-F043-8B4E-965A-027C7038BF18}" srcOrd="1" destOrd="0" presId="urn:microsoft.com/office/officeart/2005/8/layout/vList5"/>
    <dgm:cxn modelId="{DD870628-19B9-B549-ACF4-25EBA342843C}" type="presParOf" srcId="{78B757DF-2695-5B42-80BD-F5D0CA703F07}" destId="{790F602E-A9A2-7444-85B3-EA9532BC5A8A}" srcOrd="3" destOrd="0" presId="urn:microsoft.com/office/officeart/2005/8/layout/vList5"/>
    <dgm:cxn modelId="{6883B63B-595D-1742-BB42-3D80BF71F505}" type="presParOf" srcId="{78B757DF-2695-5B42-80BD-F5D0CA703F07}" destId="{6608F58B-606A-F14D-A0C2-0BE64883336F}" srcOrd="4" destOrd="0" presId="urn:microsoft.com/office/officeart/2005/8/layout/vList5"/>
    <dgm:cxn modelId="{9D799E05-1CD6-2145-8ABE-D93AB4F5DF0A}" type="presParOf" srcId="{6608F58B-606A-F14D-A0C2-0BE64883336F}" destId="{34B84EE0-C1A4-B54B-91AB-B7980C2E389D}" srcOrd="0" destOrd="0" presId="urn:microsoft.com/office/officeart/2005/8/layout/vList5"/>
    <dgm:cxn modelId="{F33BF14A-7A20-1741-A704-A88E33C54E48}" type="presParOf" srcId="{6608F58B-606A-F14D-A0C2-0BE64883336F}" destId="{F73BBA2B-7A60-E64A-9E74-F1BDA36E7816}" srcOrd="1" destOrd="0" presId="urn:microsoft.com/office/officeart/2005/8/layout/vList5"/>
    <dgm:cxn modelId="{082DF1F6-3E5E-A54E-B5E0-4AB508A86576}" type="presParOf" srcId="{78B757DF-2695-5B42-80BD-F5D0CA703F07}" destId="{9D2A855F-03A0-7446-BAB8-178E62D7C353}" srcOrd="5" destOrd="0" presId="urn:microsoft.com/office/officeart/2005/8/layout/vList5"/>
    <dgm:cxn modelId="{F25C42E8-ED46-E84C-9AC7-8261523C8290}" type="presParOf" srcId="{78B757DF-2695-5B42-80BD-F5D0CA703F07}" destId="{EA74EDCA-9DF2-134E-BC29-E605967CEE10}" srcOrd="6" destOrd="0" presId="urn:microsoft.com/office/officeart/2005/8/layout/vList5"/>
    <dgm:cxn modelId="{8A7CACFE-3F17-5F4D-9571-8E852DCF468F}" type="presParOf" srcId="{EA74EDCA-9DF2-134E-BC29-E605967CEE10}" destId="{AD81166E-470D-4E45-A7FE-EA3BC36D7393}" srcOrd="0" destOrd="0" presId="urn:microsoft.com/office/officeart/2005/8/layout/vList5"/>
    <dgm:cxn modelId="{F59AC695-AD00-1046-965D-E4E95437B657}" type="presParOf" srcId="{EA74EDCA-9DF2-134E-BC29-E605967CEE10}" destId="{9E9F41B9-EA6E-9D42-B8E9-F8526152485E}" srcOrd="1" destOrd="0" presId="urn:microsoft.com/office/officeart/2005/8/layout/vList5"/>
    <dgm:cxn modelId="{46FCCD29-4A38-EC41-94A4-CB03CB468DE0}" type="presParOf" srcId="{78B757DF-2695-5B42-80BD-F5D0CA703F07}" destId="{E4F3740C-FA22-7F47-B30D-1A37EDCA5249}" srcOrd="7" destOrd="0" presId="urn:microsoft.com/office/officeart/2005/8/layout/vList5"/>
    <dgm:cxn modelId="{D257878D-7E72-354F-A14A-0357367EFB09}" type="presParOf" srcId="{78B757DF-2695-5B42-80BD-F5D0CA703F07}" destId="{52CC66B9-A9A1-B846-A8C5-FCBEE62CFEF7}" srcOrd="8" destOrd="0" presId="urn:microsoft.com/office/officeart/2005/8/layout/vList5"/>
    <dgm:cxn modelId="{192E1995-6BC5-C944-BD8F-DA4590034CAC}" type="presParOf" srcId="{52CC66B9-A9A1-B846-A8C5-FCBEE62CFEF7}" destId="{ACC11DEC-8D44-1E49-B885-8F37132501FA}" srcOrd="0" destOrd="0" presId="urn:microsoft.com/office/officeart/2005/8/layout/vList5"/>
    <dgm:cxn modelId="{34C66E09-3196-C94B-BD14-AF1A3A8645D4}" type="presParOf" srcId="{52CC66B9-A9A1-B846-A8C5-FCBEE62CFEF7}" destId="{F9462F1B-98D9-7345-BA0D-EAA9B3D20E69}" srcOrd="1" destOrd="0" presId="urn:microsoft.com/office/officeart/2005/8/layout/vList5"/>
    <dgm:cxn modelId="{A7A4AD82-92C8-2B4E-82BB-55538EC560E0}" type="presParOf" srcId="{78B757DF-2695-5B42-80BD-F5D0CA703F07}" destId="{887EE13E-58CE-AD47-B00E-3ACA5E8246A3}" srcOrd="9" destOrd="0" presId="urn:microsoft.com/office/officeart/2005/8/layout/vList5"/>
    <dgm:cxn modelId="{26BCE514-BC59-BD4F-BFA7-584F212B18CF}" type="presParOf" srcId="{78B757DF-2695-5B42-80BD-F5D0CA703F07}" destId="{72C5350D-E377-C04C-AE4F-CA1908C19AF8}" srcOrd="10" destOrd="0" presId="urn:microsoft.com/office/officeart/2005/8/layout/vList5"/>
    <dgm:cxn modelId="{AAE77960-3714-5C49-A45E-9BB7CB0E88CE}" type="presParOf" srcId="{72C5350D-E377-C04C-AE4F-CA1908C19AF8}" destId="{96AE2D69-A8A5-564E-AF12-ED22E00A173E}" srcOrd="0" destOrd="0" presId="urn:microsoft.com/office/officeart/2005/8/layout/vList5"/>
    <dgm:cxn modelId="{38B6E467-DEFA-6442-AB9E-EF20DB086542}" type="presParOf" srcId="{72C5350D-E377-C04C-AE4F-CA1908C19AF8}" destId="{273694B8-587C-C142-9DFB-A7B47A5B9B54}" srcOrd="1" destOrd="0" presId="urn:microsoft.com/office/officeart/2005/8/layout/vList5"/>
    <dgm:cxn modelId="{D615AD90-25B1-6E4A-82CF-4E915B5FD79D}" type="presParOf" srcId="{78B757DF-2695-5B42-80BD-F5D0CA703F07}" destId="{218012FE-41DD-9C4A-B538-67CB93876445}" srcOrd="11" destOrd="0" presId="urn:microsoft.com/office/officeart/2005/8/layout/vList5"/>
    <dgm:cxn modelId="{EE2EBE94-56B7-EC40-9CD7-4EF76FC32B8D}" type="presParOf" srcId="{78B757DF-2695-5B42-80BD-F5D0CA703F07}" destId="{05EA9572-ADAC-6B42-9382-D883EAB669BB}" srcOrd="12" destOrd="0" presId="urn:microsoft.com/office/officeart/2005/8/layout/vList5"/>
    <dgm:cxn modelId="{A500D964-4B62-FB43-91FD-D85105D45296}" type="presParOf" srcId="{05EA9572-ADAC-6B42-9382-D883EAB669BB}" destId="{9F603E9B-2944-0D47-92C8-5076688279D5}" srcOrd="0" destOrd="0" presId="urn:microsoft.com/office/officeart/2005/8/layout/vList5"/>
    <dgm:cxn modelId="{829A5BC3-B5E8-9044-BDFB-18D0EF9A3E1A}" type="presParOf" srcId="{05EA9572-ADAC-6B42-9382-D883EAB669BB}" destId="{53D127E6-486D-814B-822E-4BF2D13E5DF3}" srcOrd="1" destOrd="0" presId="urn:microsoft.com/office/officeart/2005/8/layout/vList5"/>
    <dgm:cxn modelId="{A7FDA464-00C7-AA4A-A196-A6B793F7764C}" type="presParOf" srcId="{78B757DF-2695-5B42-80BD-F5D0CA703F07}" destId="{D5622925-0E04-3A42-8375-36B43C499296}" srcOrd="13" destOrd="0" presId="urn:microsoft.com/office/officeart/2005/8/layout/vList5"/>
    <dgm:cxn modelId="{2C1E2EB3-3D24-3045-BA8C-B0892B29943F}" type="presParOf" srcId="{78B757DF-2695-5B42-80BD-F5D0CA703F07}" destId="{31241F88-DBF4-F74F-8461-91566A89DCD4}" srcOrd="14" destOrd="0" presId="urn:microsoft.com/office/officeart/2005/8/layout/vList5"/>
    <dgm:cxn modelId="{3B8DACBE-190B-6B47-8AA6-F90E43FBDB8B}" type="presParOf" srcId="{31241F88-DBF4-F74F-8461-91566A89DCD4}" destId="{D8EEFFE0-FC57-BA4B-AABC-5F713F9D289D}" srcOrd="0" destOrd="0" presId="urn:microsoft.com/office/officeart/2005/8/layout/vList5"/>
    <dgm:cxn modelId="{4141B000-8D40-0341-8945-D5F9D4BF498A}" type="presParOf" srcId="{31241F88-DBF4-F74F-8461-91566A89DCD4}" destId="{C765EC34-00EE-1A45-9E9A-E785A4562AED}" srcOrd="1" destOrd="0" presId="urn:microsoft.com/office/officeart/2005/8/layout/vList5"/>
    <dgm:cxn modelId="{D1CB73D4-1A13-9B42-978D-A584C8D7968E}" type="presParOf" srcId="{78B757DF-2695-5B42-80BD-F5D0CA703F07}" destId="{5FF8A34E-4D3A-564C-8B30-E943C8FC5769}" srcOrd="15" destOrd="0" presId="urn:microsoft.com/office/officeart/2005/8/layout/vList5"/>
    <dgm:cxn modelId="{11AC590A-BB39-C744-B08E-730E6ED292F4}" type="presParOf" srcId="{78B757DF-2695-5B42-80BD-F5D0CA703F07}" destId="{FE487FBA-5238-374E-B98E-0551F7AE01C8}" srcOrd="16" destOrd="0" presId="urn:microsoft.com/office/officeart/2005/8/layout/vList5"/>
    <dgm:cxn modelId="{C4CC8268-92D4-4345-A018-3118370D4423}" type="presParOf" srcId="{FE487FBA-5238-374E-B98E-0551F7AE01C8}" destId="{45478789-616C-9440-93D2-A4D5F3A418AB}" srcOrd="0" destOrd="0" presId="urn:microsoft.com/office/officeart/2005/8/layout/vList5"/>
    <dgm:cxn modelId="{DFAF7D24-A06C-C04A-9840-71D467252817}" type="presParOf" srcId="{FE487FBA-5238-374E-B98E-0551F7AE01C8}" destId="{016E4A84-0EEA-BE45-97EB-6C9C18D6700D}" srcOrd="1" destOrd="0" presId="urn:microsoft.com/office/officeart/2005/8/layout/vList5"/>
    <dgm:cxn modelId="{EEF9BFBD-30F6-A643-AEF2-997704FC62F6}" type="presParOf" srcId="{78B757DF-2695-5B42-80BD-F5D0CA703F07}" destId="{678BB0C0-7612-104E-B977-D29BB9476E85}" srcOrd="17" destOrd="0" presId="urn:microsoft.com/office/officeart/2005/8/layout/vList5"/>
    <dgm:cxn modelId="{C0605D4B-8AE3-5C43-B840-E3B119543A7B}" type="presParOf" srcId="{78B757DF-2695-5B42-80BD-F5D0CA703F07}" destId="{B44EF1DB-B2AD-C742-B122-E81C7F760BD0}" srcOrd="18" destOrd="0" presId="urn:microsoft.com/office/officeart/2005/8/layout/vList5"/>
    <dgm:cxn modelId="{E88359B6-56FB-AC43-86B0-CEEBBEF5943D}" type="presParOf" srcId="{B44EF1DB-B2AD-C742-B122-E81C7F760BD0}" destId="{439177D8-4ACD-B44A-825E-2203D1B97854}" srcOrd="0" destOrd="0" presId="urn:microsoft.com/office/officeart/2005/8/layout/vList5"/>
    <dgm:cxn modelId="{FA75843C-6A04-CF4F-B261-035A9930C8F1}" type="presParOf" srcId="{B44EF1DB-B2AD-C742-B122-E81C7F760BD0}" destId="{3060478D-20BF-6843-B90E-ABD553B0EDEC}"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Introduction</a:t>
          </a:r>
        </a:p>
      </dgm:t>
    </dgm:pt>
    <dgm:pt modelId="{272E45B3-01AC-0642-8159-6A3988ECF9E7}" type="sibTrans" cxnId="{4C0A1FD7-B453-4E4F-830C-2C448245DE3B}">
      <dgm:prSet/>
      <dgm:spPr/>
      <dgm:t>
        <a:bodyPr/>
        <a:lstStyle/>
        <a:p>
          <a:endParaRPr lang="en-US" sz="2000"/>
        </a:p>
      </dgm:t>
    </dgm:pt>
    <dgm:pt modelId="{CEEDE5CE-E194-8245-83F7-F25191568ECB}" type="parTrans" cxnId="{4C0A1FD7-B453-4E4F-830C-2C448245DE3B}">
      <dgm:prSet/>
      <dgm:spPr/>
      <dgm:t>
        <a:bodyPr/>
        <a:lstStyle/>
        <a:p>
          <a:endParaRPr lang="en-US" sz="2000"/>
        </a:p>
      </dgm:t>
    </dgm:pt>
    <dgm:pt modelId="{9C96A12F-024B-A04B-B713-F83DFF3EFD5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Overview of the technical analysis study. Purpose and objectives of the analysis. Scope and methodology.</a:t>
          </a:r>
        </a:p>
      </dgm:t>
    </dgm:pt>
    <dgm:pt modelId="{367A1683-6381-0546-B000-1213318E78AD}" type="parTrans" cxnId="{DB6FA9F6-DB5D-1E45-99A6-2E7616FC58EB}">
      <dgm:prSet/>
      <dgm:spPr/>
    </dgm:pt>
    <dgm:pt modelId="{39AA96BB-9B60-FE46-9A72-C8E39120443D}" type="sibTrans" cxnId="{DB6FA9F6-DB5D-1E45-99A6-2E7616FC58EB}">
      <dgm:prSet/>
      <dgm:spPr/>
    </dgm:pt>
    <dgm:pt modelId="{468EF5B9-164C-7344-B7C2-F18FC4E8A92A}">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Technical Infrastructure Overview</a:t>
          </a:r>
        </a:p>
      </dgm:t>
    </dgm:pt>
    <dgm:pt modelId="{EAF950EF-1A30-5148-8D3D-E511904A48F4}" type="parTrans" cxnId="{20436138-79CF-CE48-8321-FECBDA77E14C}">
      <dgm:prSet/>
      <dgm:spPr/>
    </dgm:pt>
    <dgm:pt modelId="{F2DDABCB-8F8F-A44F-8883-3297BEC79E25}" type="sibTrans" cxnId="{20436138-79CF-CE48-8321-FECBDA77E14C}">
      <dgm:prSet/>
      <dgm:spPr/>
    </dgm:pt>
    <dgm:pt modelId="{A1B91509-E93F-9846-B1FC-1B1D00FC0F7E}">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p>
      </dgm:t>
    </dgm:pt>
    <dgm:pt modelId="{DEF23EA0-B45F-EF45-96A0-301C86ED0E78}" type="parTrans" cxnId="{82FBC7AB-49DE-C942-B8F5-84EEB8D9B42B}">
      <dgm:prSet/>
      <dgm:spPr/>
    </dgm:pt>
    <dgm:pt modelId="{AC278CF1-8ADE-A742-BB1C-80EA5C388DA3}" type="sibTrans" cxnId="{82FBC7AB-49DE-C942-B8F5-84EEB8D9B42B}">
      <dgm:prSet/>
      <dgm:spPr/>
    </dgm:pt>
    <dgm:pt modelId="{877420F0-1E58-164E-A4BF-0B86C5DEA26E}">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System Analysis</a:t>
          </a:r>
        </a:p>
      </dgm:t>
    </dgm:pt>
    <dgm:pt modelId="{4C257EBD-63BD-EF43-8D24-2FF02EAEE3DA}" type="parTrans" cxnId="{76AE5C50-3600-DD45-B412-9CBEA2C3D5F9}">
      <dgm:prSet/>
      <dgm:spPr/>
    </dgm:pt>
    <dgm:pt modelId="{4967D125-0229-7F4A-A50F-570276181D2F}" type="sibTrans" cxnId="{76AE5C50-3600-DD45-B412-9CBEA2C3D5F9}">
      <dgm:prSet/>
      <dgm:spPr/>
    </dgm:pt>
    <dgm:pt modelId="{5E80A59F-5110-ED41-BB35-DE412FC9F3C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p>
      </dgm:t>
    </dgm:pt>
    <dgm:pt modelId="{4FF1BCAE-1109-6C4F-AE15-8C989853D996}" type="parTrans" cxnId="{6DBA7115-578B-9842-A899-82FF3F2CC096}">
      <dgm:prSet/>
      <dgm:spPr/>
    </dgm:pt>
    <dgm:pt modelId="{77FD4E70-A2F2-D44C-ADB1-A84E29FA2256}" type="sibTrans" cxnId="{6DBA7115-578B-9842-A899-82FF3F2CC096}">
      <dgm:prSet/>
      <dgm:spPr/>
    </dgm:pt>
    <dgm:pt modelId="{037B8DBA-A946-554E-906C-26D95B5C2A2B}">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Security Analysis</a:t>
          </a:r>
        </a:p>
      </dgm:t>
    </dgm:pt>
    <dgm:pt modelId="{81C33DD7-44B4-8A4F-B4B1-518F0ECBACDF}" type="parTrans" cxnId="{C9CA6B2A-58EA-064E-8AB8-57675AB6C16E}">
      <dgm:prSet/>
      <dgm:spPr/>
    </dgm:pt>
    <dgm:pt modelId="{588C48D4-D333-4143-9EC9-22AFCEF7362D}" type="sibTrans" cxnId="{C9CA6B2A-58EA-064E-8AB8-57675AB6C16E}">
      <dgm:prSet/>
      <dgm:spPr/>
    </dgm:pt>
    <dgm:pt modelId="{D46247CA-3EC5-7046-886F-537C53AD5FF1}">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p>
      </dgm:t>
    </dgm:pt>
    <dgm:pt modelId="{674972F9-839A-294D-8BD4-C8595C7AABC8}" type="parTrans" cxnId="{625F77E4-A5E2-634E-B375-2D8EFD1CD2B2}">
      <dgm:prSet/>
      <dgm:spPr/>
    </dgm:pt>
    <dgm:pt modelId="{86EE76B2-5654-8041-89CA-D2EDBF64074F}" type="sibTrans" cxnId="{625F77E4-A5E2-634E-B375-2D8EFD1CD2B2}">
      <dgm:prSet/>
      <dgm:spPr/>
    </dgm:pt>
    <dgm:pt modelId="{EE4C9024-3AB9-DE41-AB18-DBD0F8147758}">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Data Management</a:t>
          </a:r>
        </a:p>
      </dgm:t>
    </dgm:pt>
    <dgm:pt modelId="{D08E53B2-2410-9E45-BCC4-9E075CC936ED}" type="parTrans" cxnId="{E0E74226-7018-8E48-94F7-D351F3DAD1E8}">
      <dgm:prSet/>
      <dgm:spPr/>
    </dgm:pt>
    <dgm:pt modelId="{02317B91-AB58-C04C-92C6-911134397A54}" type="sibTrans" cxnId="{E0E74226-7018-8E48-94F7-D351F3DAD1E8}">
      <dgm:prSet/>
      <dgm:spPr/>
    </dgm:pt>
    <dgm:pt modelId="{2F2CCC8B-0745-E64C-9C73-CC9E1997847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Analysis of data storage, retrieval, and processing capabilities. Assessment of data quality, integrity, and security. Evaluation of data backup and recovery procedures.</a:t>
          </a:r>
        </a:p>
      </dgm:t>
    </dgm:pt>
    <dgm:pt modelId="{AACB6390-81A9-E849-8C48-A7E4E201192B}" type="parTrans" cxnId="{218050EF-76FE-A644-A7DD-976E8D85F260}">
      <dgm:prSet/>
      <dgm:spPr/>
    </dgm:pt>
    <dgm:pt modelId="{3FB3028D-8F00-4144-933A-5D9BDB38744F}" type="sibTrans" cxnId="{218050EF-76FE-A644-A7DD-976E8D85F260}">
      <dgm:prSet/>
      <dgm:spPr/>
    </dgm:pt>
    <dgm:pt modelId="{30273A7D-6788-A844-8789-29B7547A0312}">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Technology Trends</a:t>
          </a:r>
        </a:p>
      </dgm:t>
    </dgm:pt>
    <dgm:pt modelId="{F39562FA-E5ED-684D-9768-B3DCD8703685}" type="parTrans" cxnId="{BCE48C93-04EF-CD4C-906F-65B01283C447}">
      <dgm:prSet/>
      <dgm:spPr/>
    </dgm:pt>
    <dgm:pt modelId="{F4AC96B9-448C-CC4D-8C43-4E3D3B339A13}" type="sibTrans" cxnId="{BCE48C93-04EF-CD4C-906F-65B01283C447}">
      <dgm:prSet/>
      <dgm:spPr/>
    </dgm:pt>
    <dgm:pt modelId="{576125CD-0251-A443-A217-63EC045A747F}">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p>
      </dgm:t>
    </dgm:pt>
    <dgm:pt modelId="{9084F121-C5B4-BE4C-9D05-45958AB9FFB8}" type="parTrans" cxnId="{5C25B375-4C6C-104B-B3E8-DA2F297BDB34}">
      <dgm:prSet/>
      <dgm:spPr/>
    </dgm:pt>
    <dgm:pt modelId="{4AF56711-3D7D-B14F-A4E1-EE983843437F}" type="sibTrans" cxnId="{5C25B375-4C6C-104B-B3E8-DA2F297BDB34}">
      <dgm:prSet/>
      <dgm:spPr/>
    </dgm:pt>
    <dgm:pt modelId="{283DE527-CC7C-9E4F-881F-BF5121686B66}">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Infrastructure Performance</a:t>
          </a:r>
        </a:p>
      </dgm:t>
    </dgm:pt>
    <dgm:pt modelId="{F82BBD4B-55A0-3E4F-8F02-FBB49C6CA5F1}" type="parTrans" cxnId="{6992E09A-5E7D-784E-8DE4-4D872D430DBD}">
      <dgm:prSet/>
      <dgm:spPr/>
    </dgm:pt>
    <dgm:pt modelId="{540FB4E9-F5CA-2A48-BC60-3A51E26821C5}" type="sibTrans" cxnId="{6992E09A-5E7D-784E-8DE4-4D872D430DBD}">
      <dgm:prSet/>
      <dgm:spPr/>
    </dgm:pt>
    <dgm:pt modelId="{9CA4AD69-91ED-B44B-873C-EB2BE4118C9C}">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p>
      </dgm:t>
    </dgm:pt>
    <dgm:pt modelId="{6F8028AE-F0B6-4843-8779-E1E2B827905A}" type="parTrans" cxnId="{C7A92879-5D48-E645-9EBC-7A8C8E066397}">
      <dgm:prSet/>
      <dgm:spPr/>
    </dgm:pt>
    <dgm:pt modelId="{7591FD40-22DE-D948-9E9A-F6DF80B8BB2E}" type="sibTrans" cxnId="{C7A92879-5D48-E645-9EBC-7A8C8E066397}">
      <dgm:prSet/>
      <dgm:spPr/>
    </dgm:pt>
    <dgm:pt modelId="{0D2B5F7E-6098-4843-A001-AA31F886AA3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IT Governance</a:t>
          </a:r>
        </a:p>
      </dgm:t>
    </dgm:pt>
    <dgm:pt modelId="{D401D992-744B-F144-B622-F5EA60E27F0D}" type="parTrans" cxnId="{83B32A47-45E9-6E42-97FD-C2F95A65ADEB}">
      <dgm:prSet/>
      <dgm:spPr/>
    </dgm:pt>
    <dgm:pt modelId="{4970DDDF-61F8-E644-8B19-1E58F6800787}" type="sibTrans" cxnId="{83B32A47-45E9-6E42-97FD-C2F95A65ADEB}">
      <dgm:prSet/>
      <dgm:spPr/>
    </dgm:pt>
    <dgm:pt modelId="{A2AA1E56-DD66-BD4B-85DE-B2D67638A0D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p>
      </dgm:t>
    </dgm:pt>
    <dgm:pt modelId="{89795A50-C4D4-5341-8226-3EA4491AEA54}" type="parTrans" cxnId="{94221F9B-A712-6C48-9EA5-26AC22FD9ED4}">
      <dgm:prSet/>
      <dgm:spPr/>
    </dgm:pt>
    <dgm:pt modelId="{55AAC5A8-94EA-8240-8411-B2B26909198A}" type="sibTrans" cxnId="{94221F9B-A712-6C48-9EA5-26AC22FD9ED4}">
      <dgm:prSet/>
      <dgm:spPr/>
    </dgm:pt>
    <dgm:pt modelId="{86DE9466-6052-E345-94D3-036E2DB313D1}">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Recommendations and Action Plan</a:t>
          </a:r>
        </a:p>
      </dgm:t>
    </dgm:pt>
    <dgm:pt modelId="{89AC3D02-011E-3E4F-AFD9-987EF39A5444}" type="parTrans" cxnId="{7BE02C7E-A3E2-4D4F-9098-9185861DFDCE}">
      <dgm:prSet/>
      <dgm:spPr/>
    </dgm:pt>
    <dgm:pt modelId="{19A8523D-DD44-8343-9A9C-B8EB75B5C068}" type="sibTrans" cxnId="{7BE02C7E-A3E2-4D4F-9098-9185861DFDCE}">
      <dgm:prSet/>
      <dgm:spPr/>
    </dgm:pt>
    <dgm:pt modelId="{02707C95-14BB-9248-9C5A-058281F27DA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p>
      </dgm:t>
    </dgm:pt>
    <dgm:pt modelId="{F77A0BA1-16A2-4049-B52E-17C938B18DC0}" type="parTrans" cxnId="{745C7F77-9A2C-EF45-B840-B5948A2FB1C9}">
      <dgm:prSet/>
      <dgm:spPr/>
    </dgm:pt>
    <dgm:pt modelId="{FE7C9CFA-6585-DF47-A462-99D34D69D6F2}" type="sibTrans" cxnId="{745C7F77-9A2C-EF45-B840-B5948A2FB1C9}">
      <dgm:prSet/>
      <dgm:spPr/>
    </dgm:pt>
    <dgm:pt modelId="{7F9E5852-C0EE-AC47-AC53-3AAB3D7E60EF}">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Conclusion</a:t>
          </a:r>
        </a:p>
      </dgm:t>
    </dgm:pt>
    <dgm:pt modelId="{14235CD7-8887-7E41-BADC-C8E80BCA391A}" type="parTrans" cxnId="{E6474201-CC04-8A45-8D28-D4297D09BBD3}">
      <dgm:prSet/>
      <dgm:spPr/>
    </dgm:pt>
    <dgm:pt modelId="{A1BFFF15-7455-A748-A8F1-25F1D96E46E0}" type="sibTrans" cxnId="{E6474201-CC04-8A45-8D28-D4297D09BBD3}">
      <dgm:prSet/>
      <dgm:spPr/>
    </dgm:pt>
    <dgm:pt modelId="{7ACE831B-055A-C242-9938-71AA5914BDF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p>
      </dgm:t>
    </dgm:pt>
    <dgm:pt modelId="{F2A6E3D0-5DC5-6342-86E1-FC1A99B8E5F1}" type="parTrans" cxnId="{DB7C8681-3690-4646-82C6-8004C7BADA45}">
      <dgm:prSet/>
      <dgm:spPr/>
    </dgm:pt>
    <dgm:pt modelId="{01A8898B-FA5F-9844-A470-F1625715FCC3}" type="sibTrans" cxnId="{DB7C8681-3690-4646-82C6-8004C7BADA45}">
      <dgm:prSet/>
      <dgm:spPr/>
    </dgm:pt>
    <dgm:pt modelId="{78B757DF-2695-5B42-80BD-F5D0CA703F07}" type="pres">
      <dgm:prSet presAssocID="{FA30CE5C-B059-C048-8775-D760F5D00205}" presName="Name0" presStyleCnt="0">
        <dgm:presLayoutVars>
          <dgm:dir/>
          <dgm:animLvl val="lvl"/>
          <dgm:resizeHandles val="exact"/>
        </dgm:presLayoutVars>
      </dgm:prSet>
      <dgm:spPr/>
    </dgm:pt>
    <dgm:pt modelId="{8A7195C8-1F8D-EF41-B2E0-24EC2D2015BB}" type="pres">
      <dgm:prSet presAssocID="{AAD359DE-19F8-564D-AB9B-7F39EE931DE7}" presName="linNode" presStyleCnt="0"/>
      <dgm:spPr/>
    </dgm:pt>
    <dgm:pt modelId="{5DDC0572-9C52-B04D-A25F-78D6AAD101B8}" type="pres">
      <dgm:prSet presAssocID="{AAD359DE-19F8-564D-AB9B-7F39EE931DE7}" presName="parentText" presStyleLbl="node1" presStyleIdx="0" presStyleCnt="10">
        <dgm:presLayoutVars>
          <dgm:chMax val="1"/>
          <dgm:bulletEnabled val="1"/>
        </dgm:presLayoutVars>
      </dgm:prSet>
      <dgm:spPr/>
    </dgm:pt>
    <dgm:pt modelId="{08F854EE-E9F2-4C40-99CA-C814A96A27C0}" type="pres">
      <dgm:prSet presAssocID="{AAD359DE-19F8-564D-AB9B-7F39EE931DE7}" presName="descendantText" presStyleLbl="alignAccFollowNode1" presStyleIdx="0" presStyleCnt="10">
        <dgm:presLayoutVars>
          <dgm:bulletEnabled val="1"/>
        </dgm:presLayoutVars>
      </dgm:prSet>
      <dgm:spPr/>
    </dgm:pt>
    <dgm:pt modelId="{C74209AF-61DD-2A40-87DC-8BAE4FDF042C}" type="pres">
      <dgm:prSet presAssocID="{272E45B3-01AC-0642-8159-6A3988ECF9E7}" presName="sp" presStyleCnt="0"/>
      <dgm:spPr/>
    </dgm:pt>
    <dgm:pt modelId="{4297DE06-A219-3649-BD1D-3AD1063336B0}" type="pres">
      <dgm:prSet presAssocID="{468EF5B9-164C-7344-B7C2-F18FC4E8A92A}" presName="linNode" presStyleCnt="0"/>
      <dgm:spPr/>
    </dgm:pt>
    <dgm:pt modelId="{37CE659C-DAD4-0245-9FFC-579A8D95D03C}" type="pres">
      <dgm:prSet presAssocID="{468EF5B9-164C-7344-B7C2-F18FC4E8A92A}" presName="parentText" presStyleLbl="node1" presStyleIdx="1" presStyleCnt="10">
        <dgm:presLayoutVars>
          <dgm:chMax val="1"/>
          <dgm:bulletEnabled val="1"/>
        </dgm:presLayoutVars>
      </dgm:prSet>
      <dgm:spPr/>
    </dgm:pt>
    <dgm:pt modelId="{7F8AC640-198A-F948-89F1-90C7EB3FEEEA}" type="pres">
      <dgm:prSet presAssocID="{468EF5B9-164C-7344-B7C2-F18FC4E8A92A}" presName="descendantText" presStyleLbl="alignAccFollowNode1" presStyleIdx="1" presStyleCnt="10">
        <dgm:presLayoutVars>
          <dgm:bulletEnabled val="1"/>
        </dgm:presLayoutVars>
      </dgm:prSet>
      <dgm:spPr/>
    </dgm:pt>
    <dgm:pt modelId="{392A3892-3C52-5B46-9364-05AB5679FA96}" type="pres">
      <dgm:prSet presAssocID="{F2DDABCB-8F8F-A44F-8883-3297BEC79E25}" presName="sp" presStyleCnt="0"/>
      <dgm:spPr/>
    </dgm:pt>
    <dgm:pt modelId="{E351D0FD-0D41-704E-846A-BF91F755956C}" type="pres">
      <dgm:prSet presAssocID="{877420F0-1E58-164E-A4BF-0B86C5DEA26E}" presName="linNode" presStyleCnt="0"/>
      <dgm:spPr/>
    </dgm:pt>
    <dgm:pt modelId="{08E6E9F0-9332-C64E-9CB3-FE7B4F4D72D7}" type="pres">
      <dgm:prSet presAssocID="{877420F0-1E58-164E-A4BF-0B86C5DEA26E}" presName="parentText" presStyleLbl="node1" presStyleIdx="2" presStyleCnt="10">
        <dgm:presLayoutVars>
          <dgm:chMax val="1"/>
          <dgm:bulletEnabled val="1"/>
        </dgm:presLayoutVars>
      </dgm:prSet>
      <dgm:spPr/>
    </dgm:pt>
    <dgm:pt modelId="{7D3AFDD7-0AE5-664D-9635-47C2C64A49D8}" type="pres">
      <dgm:prSet presAssocID="{877420F0-1E58-164E-A4BF-0B86C5DEA26E}" presName="descendantText" presStyleLbl="alignAccFollowNode1" presStyleIdx="2" presStyleCnt="10">
        <dgm:presLayoutVars>
          <dgm:bulletEnabled val="1"/>
        </dgm:presLayoutVars>
      </dgm:prSet>
      <dgm:spPr/>
    </dgm:pt>
    <dgm:pt modelId="{0F4B7D7E-B479-5544-8883-83005EA34FE6}" type="pres">
      <dgm:prSet presAssocID="{4967D125-0229-7F4A-A50F-570276181D2F}" presName="sp" presStyleCnt="0"/>
      <dgm:spPr/>
    </dgm:pt>
    <dgm:pt modelId="{E6C52EA5-62A8-1D4F-85E0-E507184B182F}" type="pres">
      <dgm:prSet presAssocID="{037B8DBA-A946-554E-906C-26D95B5C2A2B}" presName="linNode" presStyleCnt="0"/>
      <dgm:spPr/>
    </dgm:pt>
    <dgm:pt modelId="{5A82BC3F-5DB0-1F4B-B205-F67C27B99ED4}" type="pres">
      <dgm:prSet presAssocID="{037B8DBA-A946-554E-906C-26D95B5C2A2B}" presName="parentText" presStyleLbl="node1" presStyleIdx="3" presStyleCnt="10">
        <dgm:presLayoutVars>
          <dgm:chMax val="1"/>
          <dgm:bulletEnabled val="1"/>
        </dgm:presLayoutVars>
      </dgm:prSet>
      <dgm:spPr/>
    </dgm:pt>
    <dgm:pt modelId="{A25779CA-D442-2C47-926F-D986EA0F5D7E}" type="pres">
      <dgm:prSet presAssocID="{037B8DBA-A946-554E-906C-26D95B5C2A2B}" presName="descendantText" presStyleLbl="alignAccFollowNode1" presStyleIdx="3" presStyleCnt="10">
        <dgm:presLayoutVars>
          <dgm:bulletEnabled val="1"/>
        </dgm:presLayoutVars>
      </dgm:prSet>
      <dgm:spPr/>
    </dgm:pt>
    <dgm:pt modelId="{49F8EE0C-F6A4-B54B-9493-C12E8CBFB949}" type="pres">
      <dgm:prSet presAssocID="{588C48D4-D333-4143-9EC9-22AFCEF7362D}" presName="sp" presStyleCnt="0"/>
      <dgm:spPr/>
    </dgm:pt>
    <dgm:pt modelId="{2E40F9AA-C148-C54D-A306-A92BC545F1EB}" type="pres">
      <dgm:prSet presAssocID="{EE4C9024-3AB9-DE41-AB18-DBD0F8147758}" presName="linNode" presStyleCnt="0"/>
      <dgm:spPr/>
    </dgm:pt>
    <dgm:pt modelId="{FF12EE1A-A2FF-6E43-9C92-BE7FE9043A4C}" type="pres">
      <dgm:prSet presAssocID="{EE4C9024-3AB9-DE41-AB18-DBD0F8147758}" presName="parentText" presStyleLbl="node1" presStyleIdx="4" presStyleCnt="10">
        <dgm:presLayoutVars>
          <dgm:chMax val="1"/>
          <dgm:bulletEnabled val="1"/>
        </dgm:presLayoutVars>
      </dgm:prSet>
      <dgm:spPr/>
    </dgm:pt>
    <dgm:pt modelId="{375B7885-18A9-3043-889A-849A944D9F54}" type="pres">
      <dgm:prSet presAssocID="{EE4C9024-3AB9-DE41-AB18-DBD0F8147758}" presName="descendantText" presStyleLbl="alignAccFollowNode1" presStyleIdx="4" presStyleCnt="10">
        <dgm:presLayoutVars>
          <dgm:bulletEnabled val="1"/>
        </dgm:presLayoutVars>
      </dgm:prSet>
      <dgm:spPr/>
    </dgm:pt>
    <dgm:pt modelId="{5020685E-85B0-754B-84EB-00919D6C0C5E}" type="pres">
      <dgm:prSet presAssocID="{02317B91-AB58-C04C-92C6-911134397A54}" presName="sp" presStyleCnt="0"/>
      <dgm:spPr/>
    </dgm:pt>
    <dgm:pt modelId="{445D0E4C-3E2A-FE40-A74B-79AAED736F07}" type="pres">
      <dgm:prSet presAssocID="{30273A7D-6788-A844-8789-29B7547A0312}" presName="linNode" presStyleCnt="0"/>
      <dgm:spPr/>
    </dgm:pt>
    <dgm:pt modelId="{3BA53AB0-9BF4-724D-A97C-60F44FFC4665}" type="pres">
      <dgm:prSet presAssocID="{30273A7D-6788-A844-8789-29B7547A0312}" presName="parentText" presStyleLbl="node1" presStyleIdx="5" presStyleCnt="10">
        <dgm:presLayoutVars>
          <dgm:chMax val="1"/>
          <dgm:bulletEnabled val="1"/>
        </dgm:presLayoutVars>
      </dgm:prSet>
      <dgm:spPr/>
    </dgm:pt>
    <dgm:pt modelId="{C6EBBD7A-A3DD-5149-AEC9-E006A380D294}" type="pres">
      <dgm:prSet presAssocID="{30273A7D-6788-A844-8789-29B7547A0312}" presName="descendantText" presStyleLbl="alignAccFollowNode1" presStyleIdx="5" presStyleCnt="10">
        <dgm:presLayoutVars>
          <dgm:bulletEnabled val="1"/>
        </dgm:presLayoutVars>
      </dgm:prSet>
      <dgm:spPr/>
    </dgm:pt>
    <dgm:pt modelId="{52F05EE1-1D14-9742-931B-85F13DBC12EF}" type="pres">
      <dgm:prSet presAssocID="{F4AC96B9-448C-CC4D-8C43-4E3D3B339A13}" presName="sp" presStyleCnt="0"/>
      <dgm:spPr/>
    </dgm:pt>
    <dgm:pt modelId="{2DDF8171-327D-F04F-B76E-05C044CB658B}" type="pres">
      <dgm:prSet presAssocID="{283DE527-CC7C-9E4F-881F-BF5121686B66}" presName="linNode" presStyleCnt="0"/>
      <dgm:spPr/>
    </dgm:pt>
    <dgm:pt modelId="{09B37EFA-9D0E-684F-85E6-CAFDA36D6184}" type="pres">
      <dgm:prSet presAssocID="{283DE527-CC7C-9E4F-881F-BF5121686B66}" presName="parentText" presStyleLbl="node1" presStyleIdx="6" presStyleCnt="10">
        <dgm:presLayoutVars>
          <dgm:chMax val="1"/>
          <dgm:bulletEnabled val="1"/>
        </dgm:presLayoutVars>
      </dgm:prSet>
      <dgm:spPr/>
    </dgm:pt>
    <dgm:pt modelId="{A65E4086-76E1-3648-9B4B-BEB403449D68}" type="pres">
      <dgm:prSet presAssocID="{283DE527-CC7C-9E4F-881F-BF5121686B66}" presName="descendantText" presStyleLbl="alignAccFollowNode1" presStyleIdx="6" presStyleCnt="10">
        <dgm:presLayoutVars>
          <dgm:bulletEnabled val="1"/>
        </dgm:presLayoutVars>
      </dgm:prSet>
      <dgm:spPr/>
    </dgm:pt>
    <dgm:pt modelId="{167B9372-79DD-2F41-9265-8E22B1C6CFEB}" type="pres">
      <dgm:prSet presAssocID="{540FB4E9-F5CA-2A48-BC60-3A51E26821C5}" presName="sp" presStyleCnt="0"/>
      <dgm:spPr/>
    </dgm:pt>
    <dgm:pt modelId="{CA201CCF-F358-094F-B9BB-5A232E68223E}" type="pres">
      <dgm:prSet presAssocID="{0D2B5F7E-6098-4843-A001-AA31F886AA35}" presName="linNode" presStyleCnt="0"/>
      <dgm:spPr/>
    </dgm:pt>
    <dgm:pt modelId="{7DB6C92D-379E-264E-9F06-FCF64D7D26EA}" type="pres">
      <dgm:prSet presAssocID="{0D2B5F7E-6098-4843-A001-AA31F886AA35}" presName="parentText" presStyleLbl="node1" presStyleIdx="7" presStyleCnt="10">
        <dgm:presLayoutVars>
          <dgm:chMax val="1"/>
          <dgm:bulletEnabled val="1"/>
        </dgm:presLayoutVars>
      </dgm:prSet>
      <dgm:spPr/>
    </dgm:pt>
    <dgm:pt modelId="{875A1DD6-D89F-0044-B459-0FBF70814F3C}" type="pres">
      <dgm:prSet presAssocID="{0D2B5F7E-6098-4843-A001-AA31F886AA35}" presName="descendantText" presStyleLbl="alignAccFollowNode1" presStyleIdx="7" presStyleCnt="10">
        <dgm:presLayoutVars>
          <dgm:bulletEnabled val="1"/>
        </dgm:presLayoutVars>
      </dgm:prSet>
      <dgm:spPr/>
    </dgm:pt>
    <dgm:pt modelId="{A82AB23E-33F4-324A-B6D8-D4A01D8891A7}" type="pres">
      <dgm:prSet presAssocID="{4970DDDF-61F8-E644-8B19-1E58F6800787}" presName="sp" presStyleCnt="0"/>
      <dgm:spPr/>
    </dgm:pt>
    <dgm:pt modelId="{B3944F0B-1824-3347-BFA6-5524BD4EAF31}" type="pres">
      <dgm:prSet presAssocID="{86DE9466-6052-E345-94D3-036E2DB313D1}" presName="linNode" presStyleCnt="0"/>
      <dgm:spPr/>
    </dgm:pt>
    <dgm:pt modelId="{6084C3B9-A1A7-C84C-87B7-62EE0AB9AC4B}" type="pres">
      <dgm:prSet presAssocID="{86DE9466-6052-E345-94D3-036E2DB313D1}" presName="parentText" presStyleLbl="node1" presStyleIdx="8" presStyleCnt="10">
        <dgm:presLayoutVars>
          <dgm:chMax val="1"/>
          <dgm:bulletEnabled val="1"/>
        </dgm:presLayoutVars>
      </dgm:prSet>
      <dgm:spPr/>
    </dgm:pt>
    <dgm:pt modelId="{214B679B-9857-4F4D-AD30-B9D8D3742102}" type="pres">
      <dgm:prSet presAssocID="{86DE9466-6052-E345-94D3-036E2DB313D1}" presName="descendantText" presStyleLbl="alignAccFollowNode1" presStyleIdx="8" presStyleCnt="10">
        <dgm:presLayoutVars>
          <dgm:bulletEnabled val="1"/>
        </dgm:presLayoutVars>
      </dgm:prSet>
      <dgm:spPr/>
    </dgm:pt>
    <dgm:pt modelId="{A8B1B7D2-D904-C641-9930-E2356D9E4843}" type="pres">
      <dgm:prSet presAssocID="{19A8523D-DD44-8343-9A9C-B8EB75B5C068}" presName="sp" presStyleCnt="0"/>
      <dgm:spPr/>
    </dgm:pt>
    <dgm:pt modelId="{D16B38E0-C0E1-7C4B-AA26-7E7E9AC86ADF}" type="pres">
      <dgm:prSet presAssocID="{7F9E5852-C0EE-AC47-AC53-3AAB3D7E60EF}" presName="linNode" presStyleCnt="0"/>
      <dgm:spPr/>
    </dgm:pt>
    <dgm:pt modelId="{ABB1F56B-BEC5-AA44-837B-5D10C5774B60}" type="pres">
      <dgm:prSet presAssocID="{7F9E5852-C0EE-AC47-AC53-3AAB3D7E60EF}" presName="parentText" presStyleLbl="node1" presStyleIdx="9" presStyleCnt="10">
        <dgm:presLayoutVars>
          <dgm:chMax val="1"/>
          <dgm:bulletEnabled val="1"/>
        </dgm:presLayoutVars>
      </dgm:prSet>
      <dgm:spPr/>
    </dgm:pt>
    <dgm:pt modelId="{48E68495-A3F3-A94E-A952-E5E164CBB73C}" type="pres">
      <dgm:prSet presAssocID="{7F9E5852-C0EE-AC47-AC53-3AAB3D7E60EF}" presName="descendantText" presStyleLbl="alignAccFollowNode1" presStyleIdx="9" presStyleCnt="10">
        <dgm:presLayoutVars>
          <dgm:bulletEnabled val="1"/>
        </dgm:presLayoutVars>
      </dgm:prSet>
      <dgm:spPr/>
    </dgm:pt>
  </dgm:ptLst>
  <dgm:cxnLst>
    <dgm:cxn modelId="{E6474201-CC04-8A45-8D28-D4297D09BBD3}" srcId="{FA30CE5C-B059-C048-8775-D760F5D00205}" destId="{7F9E5852-C0EE-AC47-AC53-3AAB3D7E60EF}" srcOrd="9" destOrd="0" parTransId="{14235CD7-8887-7E41-BADC-C8E80BCA391A}" sibTransId="{A1BFFF15-7455-A748-A8F1-25F1D96E46E0}"/>
    <dgm:cxn modelId="{8A4AE704-5614-DD4E-803D-7AEC85738AA2}" type="presOf" srcId="{AAD359DE-19F8-564D-AB9B-7F39EE931DE7}" destId="{5DDC0572-9C52-B04D-A25F-78D6AAD101B8}" srcOrd="0" destOrd="0" presId="urn:microsoft.com/office/officeart/2005/8/layout/vList5"/>
    <dgm:cxn modelId="{8C0B520F-1865-844C-AB1E-62FEC26110A3}" type="presOf" srcId="{7ACE831B-055A-C242-9938-71AA5914BDF2}" destId="{48E68495-A3F3-A94E-A952-E5E164CBB73C}" srcOrd="0" destOrd="0" presId="urn:microsoft.com/office/officeart/2005/8/layout/vList5"/>
    <dgm:cxn modelId="{6DBA7115-578B-9842-A899-82FF3F2CC096}" srcId="{877420F0-1E58-164E-A4BF-0B86C5DEA26E}" destId="{5E80A59F-5110-ED41-BB35-DE412FC9F3C2}" srcOrd="0" destOrd="0" parTransId="{4FF1BCAE-1109-6C4F-AE15-8C989853D996}" sibTransId="{77FD4E70-A2F2-D44C-ADB1-A84E29FA2256}"/>
    <dgm:cxn modelId="{EDB5D31A-F9D5-F541-9F78-6CD3E2ECF001}" type="presOf" srcId="{5E80A59F-5110-ED41-BB35-DE412FC9F3C2}" destId="{7D3AFDD7-0AE5-664D-9635-47C2C64A49D8}" srcOrd="0" destOrd="0" presId="urn:microsoft.com/office/officeart/2005/8/layout/vList5"/>
    <dgm:cxn modelId="{E0E74226-7018-8E48-94F7-D351F3DAD1E8}" srcId="{FA30CE5C-B059-C048-8775-D760F5D00205}" destId="{EE4C9024-3AB9-DE41-AB18-DBD0F8147758}" srcOrd="4" destOrd="0" parTransId="{D08E53B2-2410-9E45-BCC4-9E075CC936ED}" sibTransId="{02317B91-AB58-C04C-92C6-911134397A54}"/>
    <dgm:cxn modelId="{C7937828-9715-2A4B-9157-A867D15ACE00}" type="presOf" srcId="{A2AA1E56-DD66-BD4B-85DE-B2D67638A0D7}" destId="{875A1DD6-D89F-0044-B459-0FBF70814F3C}" srcOrd="0" destOrd="0" presId="urn:microsoft.com/office/officeart/2005/8/layout/vList5"/>
    <dgm:cxn modelId="{99458628-56CC-144D-BF32-A5F510B6C5A5}" type="presOf" srcId="{7F9E5852-C0EE-AC47-AC53-3AAB3D7E60EF}" destId="{ABB1F56B-BEC5-AA44-837B-5D10C5774B60}" srcOrd="0" destOrd="0" presId="urn:microsoft.com/office/officeart/2005/8/layout/vList5"/>
    <dgm:cxn modelId="{C9CA6B2A-58EA-064E-8AB8-57675AB6C16E}" srcId="{FA30CE5C-B059-C048-8775-D760F5D00205}" destId="{037B8DBA-A946-554E-906C-26D95B5C2A2B}" srcOrd="3" destOrd="0" parTransId="{81C33DD7-44B4-8A4F-B4B1-518F0ECBACDF}" sibTransId="{588C48D4-D333-4143-9EC9-22AFCEF7362D}"/>
    <dgm:cxn modelId="{37791133-9730-A647-82A0-E543C08000CD}" type="presOf" srcId="{9CA4AD69-91ED-B44B-873C-EB2BE4118C9C}" destId="{A65E4086-76E1-3648-9B4B-BEB403449D68}" srcOrd="0" destOrd="0" presId="urn:microsoft.com/office/officeart/2005/8/layout/vList5"/>
    <dgm:cxn modelId="{20436138-79CF-CE48-8321-FECBDA77E14C}" srcId="{FA30CE5C-B059-C048-8775-D760F5D00205}" destId="{468EF5B9-164C-7344-B7C2-F18FC4E8A92A}" srcOrd="1" destOrd="0" parTransId="{EAF950EF-1A30-5148-8D3D-E511904A48F4}" sibTransId="{F2DDABCB-8F8F-A44F-8883-3297BEC79E25}"/>
    <dgm:cxn modelId="{83B32A47-45E9-6E42-97FD-C2F95A65ADEB}" srcId="{FA30CE5C-B059-C048-8775-D760F5D00205}" destId="{0D2B5F7E-6098-4843-A001-AA31F886AA35}" srcOrd="7" destOrd="0" parTransId="{D401D992-744B-F144-B622-F5EA60E27F0D}" sibTransId="{4970DDDF-61F8-E644-8B19-1E58F6800787}"/>
    <dgm:cxn modelId="{76AE5C50-3600-DD45-B412-9CBEA2C3D5F9}" srcId="{FA30CE5C-B059-C048-8775-D760F5D00205}" destId="{877420F0-1E58-164E-A4BF-0B86C5DEA26E}" srcOrd="2" destOrd="0" parTransId="{4C257EBD-63BD-EF43-8D24-2FF02EAEE3DA}" sibTransId="{4967D125-0229-7F4A-A50F-570276181D2F}"/>
    <dgm:cxn modelId="{9B7F5257-A29A-0646-831C-93D6E6B49ECD}" type="presOf" srcId="{EE4C9024-3AB9-DE41-AB18-DBD0F8147758}" destId="{FF12EE1A-A2FF-6E43-9C92-BE7FE9043A4C}" srcOrd="0" destOrd="0" presId="urn:microsoft.com/office/officeart/2005/8/layout/vList5"/>
    <dgm:cxn modelId="{A046E45A-D417-3445-84D0-9CB1E63661DA}" type="presOf" srcId="{576125CD-0251-A443-A217-63EC045A747F}" destId="{C6EBBD7A-A3DD-5149-AEC9-E006A380D294}" srcOrd="0" destOrd="0" presId="urn:microsoft.com/office/officeart/2005/8/layout/vList5"/>
    <dgm:cxn modelId="{6728B260-656D-2640-BD95-4A9134E6E7F4}" type="presOf" srcId="{0D2B5F7E-6098-4843-A001-AA31F886AA35}" destId="{7DB6C92D-379E-264E-9F06-FCF64D7D26EA}" srcOrd="0" destOrd="0" presId="urn:microsoft.com/office/officeart/2005/8/layout/vList5"/>
    <dgm:cxn modelId="{5C25B375-4C6C-104B-B3E8-DA2F297BDB34}" srcId="{30273A7D-6788-A844-8789-29B7547A0312}" destId="{576125CD-0251-A443-A217-63EC045A747F}" srcOrd="0" destOrd="0" parTransId="{9084F121-C5B4-BE4C-9D05-45958AB9FFB8}" sibTransId="{4AF56711-3D7D-B14F-A4E1-EE983843437F}"/>
    <dgm:cxn modelId="{745C7F77-9A2C-EF45-B840-B5948A2FB1C9}" srcId="{86DE9466-6052-E345-94D3-036E2DB313D1}" destId="{02707C95-14BB-9248-9C5A-058281F27DA2}" srcOrd="0" destOrd="0" parTransId="{F77A0BA1-16A2-4049-B52E-17C938B18DC0}" sibTransId="{FE7C9CFA-6585-DF47-A462-99D34D69D6F2}"/>
    <dgm:cxn modelId="{C7A92879-5D48-E645-9EBC-7A8C8E066397}" srcId="{283DE527-CC7C-9E4F-881F-BF5121686B66}" destId="{9CA4AD69-91ED-B44B-873C-EB2BE4118C9C}" srcOrd="0" destOrd="0" parTransId="{6F8028AE-F0B6-4843-8779-E1E2B827905A}" sibTransId="{7591FD40-22DE-D948-9E9A-F6DF80B8BB2E}"/>
    <dgm:cxn modelId="{E811287A-26A4-9E44-84A3-659B8F9EA30A}" type="presOf" srcId="{86DE9466-6052-E345-94D3-036E2DB313D1}" destId="{6084C3B9-A1A7-C84C-87B7-62EE0AB9AC4B}" srcOrd="0" destOrd="0" presId="urn:microsoft.com/office/officeart/2005/8/layout/vList5"/>
    <dgm:cxn modelId="{7BE02C7E-A3E2-4D4F-9098-9185861DFDCE}" srcId="{FA30CE5C-B059-C048-8775-D760F5D00205}" destId="{86DE9466-6052-E345-94D3-036E2DB313D1}" srcOrd="8" destOrd="0" parTransId="{89AC3D02-011E-3E4F-AFD9-987EF39A5444}" sibTransId="{19A8523D-DD44-8343-9A9C-B8EB75B5C068}"/>
    <dgm:cxn modelId="{DB7C8681-3690-4646-82C6-8004C7BADA45}" srcId="{7F9E5852-C0EE-AC47-AC53-3AAB3D7E60EF}" destId="{7ACE831B-055A-C242-9938-71AA5914BDF2}" srcOrd="0" destOrd="0" parTransId="{F2A6E3D0-5DC5-6342-86E1-FC1A99B8E5F1}" sibTransId="{01A8898B-FA5F-9844-A470-F1625715FCC3}"/>
    <dgm:cxn modelId="{BCE48C93-04EF-CD4C-906F-65B01283C447}" srcId="{FA30CE5C-B059-C048-8775-D760F5D00205}" destId="{30273A7D-6788-A844-8789-29B7547A0312}" srcOrd="5" destOrd="0" parTransId="{F39562FA-E5ED-684D-9768-B3DCD8703685}" sibTransId="{F4AC96B9-448C-CC4D-8C43-4E3D3B339A13}"/>
    <dgm:cxn modelId="{A051BD9A-898C-E041-8021-3BE714B0B013}" type="presOf" srcId="{A1B91509-E93F-9846-B1FC-1B1D00FC0F7E}" destId="{7F8AC640-198A-F948-89F1-90C7EB3FEEEA}" srcOrd="0" destOrd="0" presId="urn:microsoft.com/office/officeart/2005/8/layout/vList5"/>
    <dgm:cxn modelId="{6992E09A-5E7D-784E-8DE4-4D872D430DBD}" srcId="{FA30CE5C-B059-C048-8775-D760F5D00205}" destId="{283DE527-CC7C-9E4F-881F-BF5121686B66}" srcOrd="6" destOrd="0" parTransId="{F82BBD4B-55A0-3E4F-8F02-FBB49C6CA5F1}" sibTransId="{540FB4E9-F5CA-2A48-BC60-3A51E26821C5}"/>
    <dgm:cxn modelId="{94221F9B-A712-6C48-9EA5-26AC22FD9ED4}" srcId="{0D2B5F7E-6098-4843-A001-AA31F886AA35}" destId="{A2AA1E56-DD66-BD4B-85DE-B2D67638A0D7}" srcOrd="0" destOrd="0" parTransId="{89795A50-C4D4-5341-8226-3EA4491AEA54}" sibTransId="{55AAC5A8-94EA-8240-8411-B2B26909198A}"/>
    <dgm:cxn modelId="{82FBC7AB-49DE-C942-B8F5-84EEB8D9B42B}" srcId="{468EF5B9-164C-7344-B7C2-F18FC4E8A92A}" destId="{A1B91509-E93F-9846-B1FC-1B1D00FC0F7E}" srcOrd="0" destOrd="0" parTransId="{DEF23EA0-B45F-EF45-96A0-301C86ED0E78}" sibTransId="{AC278CF1-8ADE-A742-BB1C-80EA5C388DA3}"/>
    <dgm:cxn modelId="{BDA44EAD-1D3E-0244-8185-DADC2392D5E7}" type="presOf" srcId="{2F2CCC8B-0745-E64C-9C73-CC9E19978477}" destId="{375B7885-18A9-3043-889A-849A944D9F54}" srcOrd="0" destOrd="0" presId="urn:microsoft.com/office/officeart/2005/8/layout/vList5"/>
    <dgm:cxn modelId="{807477AF-CA87-8C41-8896-74334D917283}" type="presOf" srcId="{037B8DBA-A946-554E-906C-26D95B5C2A2B}" destId="{5A82BC3F-5DB0-1F4B-B205-F67C27B99ED4}" srcOrd="0" destOrd="0" presId="urn:microsoft.com/office/officeart/2005/8/layout/vList5"/>
    <dgm:cxn modelId="{0612CCB1-CD4C-534F-816C-3E99C2B3EF28}" type="presOf" srcId="{877420F0-1E58-164E-A4BF-0B86C5DEA26E}" destId="{08E6E9F0-9332-C64E-9CB3-FE7B4F4D72D7}" srcOrd="0" destOrd="0" presId="urn:microsoft.com/office/officeart/2005/8/layout/vList5"/>
    <dgm:cxn modelId="{1B0B9AB6-5638-A543-B9DD-A8FC5AF1AA0F}" type="presOf" srcId="{D46247CA-3EC5-7046-886F-537C53AD5FF1}" destId="{A25779CA-D442-2C47-926F-D986EA0F5D7E}" srcOrd="0" destOrd="0" presId="urn:microsoft.com/office/officeart/2005/8/layout/vList5"/>
    <dgm:cxn modelId="{E6CBC0BD-29A6-1E41-9EEA-88C0C30A6661}" type="presOf" srcId="{283DE527-CC7C-9E4F-881F-BF5121686B66}" destId="{09B37EFA-9D0E-684F-85E6-CAFDA36D6184}" srcOrd="0" destOrd="0" presId="urn:microsoft.com/office/officeart/2005/8/layout/vList5"/>
    <dgm:cxn modelId="{51B9D8C9-3148-B546-B149-327EDADDAD13}" type="presOf" srcId="{468EF5B9-164C-7344-B7C2-F18FC4E8A92A}" destId="{37CE659C-DAD4-0245-9FFC-579A8D95D03C}" srcOrd="0" destOrd="0" presId="urn:microsoft.com/office/officeart/2005/8/layout/vList5"/>
    <dgm:cxn modelId="{333D93D4-7015-C144-8344-8B8D4BCB0088}" type="presOf" srcId="{30273A7D-6788-A844-8789-29B7547A0312}" destId="{3BA53AB0-9BF4-724D-A97C-60F44FFC4665}" srcOrd="0" destOrd="0" presId="urn:microsoft.com/office/officeart/2005/8/layout/vList5"/>
    <dgm:cxn modelId="{4C0A1FD7-B453-4E4F-830C-2C448245DE3B}" srcId="{FA30CE5C-B059-C048-8775-D760F5D00205}" destId="{AAD359DE-19F8-564D-AB9B-7F39EE931DE7}" srcOrd="0" destOrd="0" parTransId="{CEEDE5CE-E194-8245-83F7-F25191568ECB}" sibTransId="{272E45B3-01AC-0642-8159-6A3988ECF9E7}"/>
    <dgm:cxn modelId="{5EA5E5D7-9E22-3546-9B76-F171BDF4108F}" type="presOf" srcId="{02707C95-14BB-9248-9C5A-058281F27DA2}" destId="{214B679B-9857-4F4D-AD30-B9D8D3742102}" srcOrd="0" destOrd="0" presId="urn:microsoft.com/office/officeart/2005/8/layout/vList5"/>
    <dgm:cxn modelId="{0ADB01DD-F8A1-524A-A9F1-17EA90A1EFF6}" type="presOf" srcId="{9C96A12F-024B-A04B-B713-F83DFF3EFD52}" destId="{08F854EE-E9F2-4C40-99CA-C814A96A27C0}" srcOrd="0" destOrd="0" presId="urn:microsoft.com/office/officeart/2005/8/layout/vList5"/>
    <dgm:cxn modelId="{625F77E4-A5E2-634E-B375-2D8EFD1CD2B2}" srcId="{037B8DBA-A946-554E-906C-26D95B5C2A2B}" destId="{D46247CA-3EC5-7046-886F-537C53AD5FF1}" srcOrd="0" destOrd="0" parTransId="{674972F9-839A-294D-8BD4-C8595C7AABC8}" sibTransId="{86EE76B2-5654-8041-89CA-D2EDBF64074F}"/>
    <dgm:cxn modelId="{218050EF-76FE-A644-A7DD-976E8D85F260}" srcId="{EE4C9024-3AB9-DE41-AB18-DBD0F8147758}" destId="{2F2CCC8B-0745-E64C-9C73-CC9E19978477}" srcOrd="0" destOrd="0" parTransId="{AACB6390-81A9-E849-8C48-A7E4E201192B}" sibTransId="{3FB3028D-8F00-4144-933A-5D9BDB38744F}"/>
    <dgm:cxn modelId="{DB6FA9F6-DB5D-1E45-99A6-2E7616FC58EB}" srcId="{AAD359DE-19F8-564D-AB9B-7F39EE931DE7}" destId="{9C96A12F-024B-A04B-B713-F83DFF3EFD52}" srcOrd="0" destOrd="0" parTransId="{367A1683-6381-0546-B000-1213318E78AD}" sibTransId="{39AA96BB-9B60-FE46-9A72-C8E39120443D}"/>
    <dgm:cxn modelId="{D76F6BFA-AF92-484C-AC88-975A54244987}" type="presOf" srcId="{FA30CE5C-B059-C048-8775-D760F5D00205}" destId="{78B757DF-2695-5B42-80BD-F5D0CA703F07}" srcOrd="0" destOrd="0" presId="urn:microsoft.com/office/officeart/2005/8/layout/vList5"/>
    <dgm:cxn modelId="{14351BE9-56C7-9742-BB14-37A52C52DE1D}" type="presParOf" srcId="{78B757DF-2695-5B42-80BD-F5D0CA703F07}" destId="{8A7195C8-1F8D-EF41-B2E0-24EC2D2015BB}" srcOrd="0" destOrd="0" presId="urn:microsoft.com/office/officeart/2005/8/layout/vList5"/>
    <dgm:cxn modelId="{A5F1278D-17BD-F54B-9E14-8745F092DE62}" type="presParOf" srcId="{8A7195C8-1F8D-EF41-B2E0-24EC2D2015BB}" destId="{5DDC0572-9C52-B04D-A25F-78D6AAD101B8}" srcOrd="0" destOrd="0" presId="urn:microsoft.com/office/officeart/2005/8/layout/vList5"/>
    <dgm:cxn modelId="{F5A17966-4DAC-CB49-9215-3095DCC5069D}" type="presParOf" srcId="{8A7195C8-1F8D-EF41-B2E0-24EC2D2015BB}" destId="{08F854EE-E9F2-4C40-99CA-C814A96A27C0}" srcOrd="1" destOrd="0" presId="urn:microsoft.com/office/officeart/2005/8/layout/vList5"/>
    <dgm:cxn modelId="{A0902826-2808-5144-89F3-ADC10A644A6D}" type="presParOf" srcId="{78B757DF-2695-5B42-80BD-F5D0CA703F07}" destId="{C74209AF-61DD-2A40-87DC-8BAE4FDF042C}" srcOrd="1" destOrd="0" presId="urn:microsoft.com/office/officeart/2005/8/layout/vList5"/>
    <dgm:cxn modelId="{3E789313-1B2D-4342-93BA-76182F71D234}" type="presParOf" srcId="{78B757DF-2695-5B42-80BD-F5D0CA703F07}" destId="{4297DE06-A219-3649-BD1D-3AD1063336B0}" srcOrd="2" destOrd="0" presId="urn:microsoft.com/office/officeart/2005/8/layout/vList5"/>
    <dgm:cxn modelId="{117D81DC-B2A1-BE4A-B6B3-842716256E80}" type="presParOf" srcId="{4297DE06-A219-3649-BD1D-3AD1063336B0}" destId="{37CE659C-DAD4-0245-9FFC-579A8D95D03C}" srcOrd="0" destOrd="0" presId="urn:microsoft.com/office/officeart/2005/8/layout/vList5"/>
    <dgm:cxn modelId="{C3AC45E0-D9A9-1447-BBA3-915A289B9023}" type="presParOf" srcId="{4297DE06-A219-3649-BD1D-3AD1063336B0}" destId="{7F8AC640-198A-F948-89F1-90C7EB3FEEEA}" srcOrd="1" destOrd="0" presId="urn:microsoft.com/office/officeart/2005/8/layout/vList5"/>
    <dgm:cxn modelId="{46C990B4-816B-F44F-8B9E-23A4461AA4BD}" type="presParOf" srcId="{78B757DF-2695-5B42-80BD-F5D0CA703F07}" destId="{392A3892-3C52-5B46-9364-05AB5679FA96}" srcOrd="3" destOrd="0" presId="urn:microsoft.com/office/officeart/2005/8/layout/vList5"/>
    <dgm:cxn modelId="{9B1D0B34-8B28-D64F-9F2F-2873737EC202}" type="presParOf" srcId="{78B757DF-2695-5B42-80BD-F5D0CA703F07}" destId="{E351D0FD-0D41-704E-846A-BF91F755956C}" srcOrd="4" destOrd="0" presId="urn:microsoft.com/office/officeart/2005/8/layout/vList5"/>
    <dgm:cxn modelId="{B1A43842-4AF2-FC44-99F3-598E06034D21}" type="presParOf" srcId="{E351D0FD-0D41-704E-846A-BF91F755956C}" destId="{08E6E9F0-9332-C64E-9CB3-FE7B4F4D72D7}" srcOrd="0" destOrd="0" presId="urn:microsoft.com/office/officeart/2005/8/layout/vList5"/>
    <dgm:cxn modelId="{AE9719A2-0777-6A48-946E-1140CE00A0F4}" type="presParOf" srcId="{E351D0FD-0D41-704E-846A-BF91F755956C}" destId="{7D3AFDD7-0AE5-664D-9635-47C2C64A49D8}" srcOrd="1" destOrd="0" presId="urn:microsoft.com/office/officeart/2005/8/layout/vList5"/>
    <dgm:cxn modelId="{F93E984A-D712-2743-865E-62304FAA60ED}" type="presParOf" srcId="{78B757DF-2695-5B42-80BD-F5D0CA703F07}" destId="{0F4B7D7E-B479-5544-8883-83005EA34FE6}" srcOrd="5" destOrd="0" presId="urn:microsoft.com/office/officeart/2005/8/layout/vList5"/>
    <dgm:cxn modelId="{1D23365C-DDA9-6B4F-AF43-D57909FF2D9E}" type="presParOf" srcId="{78B757DF-2695-5B42-80BD-F5D0CA703F07}" destId="{E6C52EA5-62A8-1D4F-85E0-E507184B182F}" srcOrd="6" destOrd="0" presId="urn:microsoft.com/office/officeart/2005/8/layout/vList5"/>
    <dgm:cxn modelId="{FEB14D1E-000D-9149-9A53-DF072A59D688}" type="presParOf" srcId="{E6C52EA5-62A8-1D4F-85E0-E507184B182F}" destId="{5A82BC3F-5DB0-1F4B-B205-F67C27B99ED4}" srcOrd="0" destOrd="0" presId="urn:microsoft.com/office/officeart/2005/8/layout/vList5"/>
    <dgm:cxn modelId="{E4147DB8-9B03-F74E-87AE-668DC2C33D8D}" type="presParOf" srcId="{E6C52EA5-62A8-1D4F-85E0-E507184B182F}" destId="{A25779CA-D442-2C47-926F-D986EA0F5D7E}" srcOrd="1" destOrd="0" presId="urn:microsoft.com/office/officeart/2005/8/layout/vList5"/>
    <dgm:cxn modelId="{76CA8F4A-07B0-6745-A4F0-B15CEE032797}" type="presParOf" srcId="{78B757DF-2695-5B42-80BD-F5D0CA703F07}" destId="{49F8EE0C-F6A4-B54B-9493-C12E8CBFB949}" srcOrd="7" destOrd="0" presId="urn:microsoft.com/office/officeart/2005/8/layout/vList5"/>
    <dgm:cxn modelId="{97090A1D-460C-2348-AAF6-6E5CC34068BA}" type="presParOf" srcId="{78B757DF-2695-5B42-80BD-F5D0CA703F07}" destId="{2E40F9AA-C148-C54D-A306-A92BC545F1EB}" srcOrd="8" destOrd="0" presId="urn:microsoft.com/office/officeart/2005/8/layout/vList5"/>
    <dgm:cxn modelId="{50860633-8230-7045-9E30-8571A4BACA8F}" type="presParOf" srcId="{2E40F9AA-C148-C54D-A306-A92BC545F1EB}" destId="{FF12EE1A-A2FF-6E43-9C92-BE7FE9043A4C}" srcOrd="0" destOrd="0" presId="urn:microsoft.com/office/officeart/2005/8/layout/vList5"/>
    <dgm:cxn modelId="{D36673D8-9058-F64A-BE62-11CDCFA0B2C8}" type="presParOf" srcId="{2E40F9AA-C148-C54D-A306-A92BC545F1EB}" destId="{375B7885-18A9-3043-889A-849A944D9F54}" srcOrd="1" destOrd="0" presId="urn:microsoft.com/office/officeart/2005/8/layout/vList5"/>
    <dgm:cxn modelId="{58197B95-6775-414E-8F66-9F08D88E0722}" type="presParOf" srcId="{78B757DF-2695-5B42-80BD-F5D0CA703F07}" destId="{5020685E-85B0-754B-84EB-00919D6C0C5E}" srcOrd="9" destOrd="0" presId="urn:microsoft.com/office/officeart/2005/8/layout/vList5"/>
    <dgm:cxn modelId="{D9DEB2C2-4954-6E44-8CBE-29B2D0C2DF88}" type="presParOf" srcId="{78B757DF-2695-5B42-80BD-F5D0CA703F07}" destId="{445D0E4C-3E2A-FE40-A74B-79AAED736F07}" srcOrd="10" destOrd="0" presId="urn:microsoft.com/office/officeart/2005/8/layout/vList5"/>
    <dgm:cxn modelId="{3D5BA7CB-942E-3C44-A15C-D7BDA32B188B}" type="presParOf" srcId="{445D0E4C-3E2A-FE40-A74B-79AAED736F07}" destId="{3BA53AB0-9BF4-724D-A97C-60F44FFC4665}" srcOrd="0" destOrd="0" presId="urn:microsoft.com/office/officeart/2005/8/layout/vList5"/>
    <dgm:cxn modelId="{3B64D3A8-49CE-0845-B40D-740809C15038}" type="presParOf" srcId="{445D0E4C-3E2A-FE40-A74B-79AAED736F07}" destId="{C6EBBD7A-A3DD-5149-AEC9-E006A380D294}" srcOrd="1" destOrd="0" presId="urn:microsoft.com/office/officeart/2005/8/layout/vList5"/>
    <dgm:cxn modelId="{933D05DF-97C6-BD46-A4B0-8A6A35CC9BA2}" type="presParOf" srcId="{78B757DF-2695-5B42-80BD-F5D0CA703F07}" destId="{52F05EE1-1D14-9742-931B-85F13DBC12EF}" srcOrd="11" destOrd="0" presId="urn:microsoft.com/office/officeart/2005/8/layout/vList5"/>
    <dgm:cxn modelId="{C788973B-C650-424A-B763-6C08262EA0F8}" type="presParOf" srcId="{78B757DF-2695-5B42-80BD-F5D0CA703F07}" destId="{2DDF8171-327D-F04F-B76E-05C044CB658B}" srcOrd="12" destOrd="0" presId="urn:microsoft.com/office/officeart/2005/8/layout/vList5"/>
    <dgm:cxn modelId="{8E57EC48-819A-D34A-B9D1-28F680B3F4E1}" type="presParOf" srcId="{2DDF8171-327D-F04F-B76E-05C044CB658B}" destId="{09B37EFA-9D0E-684F-85E6-CAFDA36D6184}" srcOrd="0" destOrd="0" presId="urn:microsoft.com/office/officeart/2005/8/layout/vList5"/>
    <dgm:cxn modelId="{E90AFF5B-37CE-CD43-B524-A436A5B3A946}" type="presParOf" srcId="{2DDF8171-327D-F04F-B76E-05C044CB658B}" destId="{A65E4086-76E1-3648-9B4B-BEB403449D68}" srcOrd="1" destOrd="0" presId="urn:microsoft.com/office/officeart/2005/8/layout/vList5"/>
    <dgm:cxn modelId="{BCE05D41-C902-6D46-9C49-11637630D36B}" type="presParOf" srcId="{78B757DF-2695-5B42-80BD-F5D0CA703F07}" destId="{167B9372-79DD-2F41-9265-8E22B1C6CFEB}" srcOrd="13" destOrd="0" presId="urn:microsoft.com/office/officeart/2005/8/layout/vList5"/>
    <dgm:cxn modelId="{E842492E-AF17-4C47-98FF-C27BBFC352D5}" type="presParOf" srcId="{78B757DF-2695-5B42-80BD-F5D0CA703F07}" destId="{CA201CCF-F358-094F-B9BB-5A232E68223E}" srcOrd="14" destOrd="0" presId="urn:microsoft.com/office/officeart/2005/8/layout/vList5"/>
    <dgm:cxn modelId="{4EABD250-A7B1-CB4E-9334-407419B6385F}" type="presParOf" srcId="{CA201CCF-F358-094F-B9BB-5A232E68223E}" destId="{7DB6C92D-379E-264E-9F06-FCF64D7D26EA}" srcOrd="0" destOrd="0" presId="urn:microsoft.com/office/officeart/2005/8/layout/vList5"/>
    <dgm:cxn modelId="{8B23FA96-EC78-6143-9B68-A2CCEBF01729}" type="presParOf" srcId="{CA201CCF-F358-094F-B9BB-5A232E68223E}" destId="{875A1DD6-D89F-0044-B459-0FBF70814F3C}" srcOrd="1" destOrd="0" presId="urn:microsoft.com/office/officeart/2005/8/layout/vList5"/>
    <dgm:cxn modelId="{77AE97D0-E8A4-6E4C-BA9A-0DD45126D1F5}" type="presParOf" srcId="{78B757DF-2695-5B42-80BD-F5D0CA703F07}" destId="{A82AB23E-33F4-324A-B6D8-D4A01D8891A7}" srcOrd="15" destOrd="0" presId="urn:microsoft.com/office/officeart/2005/8/layout/vList5"/>
    <dgm:cxn modelId="{987ADCF4-201B-A841-BC44-A6DA1BD52391}" type="presParOf" srcId="{78B757DF-2695-5B42-80BD-F5D0CA703F07}" destId="{B3944F0B-1824-3347-BFA6-5524BD4EAF31}" srcOrd="16" destOrd="0" presId="urn:microsoft.com/office/officeart/2005/8/layout/vList5"/>
    <dgm:cxn modelId="{69B68907-9297-3846-B167-25B45A0DDDE5}" type="presParOf" srcId="{B3944F0B-1824-3347-BFA6-5524BD4EAF31}" destId="{6084C3B9-A1A7-C84C-87B7-62EE0AB9AC4B}" srcOrd="0" destOrd="0" presId="urn:microsoft.com/office/officeart/2005/8/layout/vList5"/>
    <dgm:cxn modelId="{43685BBD-E88E-7C42-AFD7-C52F6B2B5950}" type="presParOf" srcId="{B3944F0B-1824-3347-BFA6-5524BD4EAF31}" destId="{214B679B-9857-4F4D-AD30-B9D8D3742102}" srcOrd="1" destOrd="0" presId="urn:microsoft.com/office/officeart/2005/8/layout/vList5"/>
    <dgm:cxn modelId="{332809BE-B988-054D-A7F8-90A46DC313B8}" type="presParOf" srcId="{78B757DF-2695-5B42-80BD-F5D0CA703F07}" destId="{A8B1B7D2-D904-C641-9930-E2356D9E4843}" srcOrd="17" destOrd="0" presId="urn:microsoft.com/office/officeart/2005/8/layout/vList5"/>
    <dgm:cxn modelId="{AAB41FA3-4C93-D743-A45F-AF1957000B86}" type="presParOf" srcId="{78B757DF-2695-5B42-80BD-F5D0CA703F07}" destId="{D16B38E0-C0E1-7C4B-AA26-7E7E9AC86ADF}" srcOrd="18" destOrd="0" presId="urn:microsoft.com/office/officeart/2005/8/layout/vList5"/>
    <dgm:cxn modelId="{043214FB-0E9C-8C48-ADEE-680E9C20D1EC}" type="presParOf" srcId="{D16B38E0-C0E1-7C4B-AA26-7E7E9AC86ADF}" destId="{ABB1F56B-BEC5-AA44-837B-5D10C5774B60}" srcOrd="0" destOrd="0" presId="urn:microsoft.com/office/officeart/2005/8/layout/vList5"/>
    <dgm:cxn modelId="{F2E60F9B-A14A-194A-A167-B2C078D34D3B}" type="presParOf" srcId="{D16B38E0-C0E1-7C4B-AA26-7E7E9AC86ADF}" destId="{48E68495-A3F3-A94E-A952-E5E164CBB73C}"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03836EC-ECF4-5C4F-B42D-7A7DDC2AFA34}"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7184D343-3D50-A741-9652-D5C36A73285B}">
      <dgm:prSet phldrT="[Text]"/>
      <dgm:spPr/>
      <dgm:t>
        <a:bodyPr/>
        <a:lstStyle/>
        <a:p>
          <a:pPr rtl="0"/>
          <a:r>
            <a:rPr lang="en-US" dirty="0"/>
            <a:t>Decision-Making Tree</a:t>
          </a:r>
        </a:p>
      </dgm:t>
    </dgm:pt>
    <dgm:pt modelId="{9F608D8A-CA0E-2F4F-A4B3-F2ED2BDF4809}" type="parTrans" cxnId="{BDEA7770-D54F-944F-A9CA-310690212CE0}">
      <dgm:prSet/>
      <dgm:spPr/>
      <dgm:t>
        <a:bodyPr/>
        <a:lstStyle/>
        <a:p>
          <a:endParaRPr lang="en-US"/>
        </a:p>
      </dgm:t>
    </dgm:pt>
    <dgm:pt modelId="{6C3B837D-6329-8D43-80F0-7B2F2CB56B1B}" type="sibTrans" cxnId="{BDEA7770-D54F-944F-A9CA-310690212CE0}">
      <dgm:prSet/>
      <dgm:spPr/>
      <dgm:t>
        <a:bodyPr/>
        <a:lstStyle/>
        <a:p>
          <a:endParaRPr lang="en-US"/>
        </a:p>
      </dgm:t>
    </dgm:pt>
    <dgm:pt modelId="{70334EC1-1C61-C34C-AA47-D34CEDED5EA4}">
      <dgm:prSet phldrT="[Text]"/>
      <dgm:spPr/>
      <dgm:t>
        <a:bodyPr/>
        <a:lstStyle/>
        <a:p>
          <a:pPr rtl="1"/>
          <a:r>
            <a:rPr lang="en-US" dirty="0"/>
            <a:t>Decision Making Matrix</a:t>
          </a:r>
        </a:p>
      </dgm:t>
    </dgm:pt>
    <dgm:pt modelId="{2724EFD1-E8B3-BF41-9B6E-C5AB62E93FB2}" type="parTrans" cxnId="{78E800D0-A16A-0D43-9027-8503BC0D4AE8}">
      <dgm:prSet/>
      <dgm:spPr/>
      <dgm:t>
        <a:bodyPr/>
        <a:lstStyle/>
        <a:p>
          <a:endParaRPr lang="en-US"/>
        </a:p>
      </dgm:t>
    </dgm:pt>
    <dgm:pt modelId="{68F980E1-169C-C548-B403-19F6C432DF21}" type="sibTrans" cxnId="{78E800D0-A16A-0D43-9027-8503BC0D4AE8}">
      <dgm:prSet/>
      <dgm:spPr/>
      <dgm:t>
        <a:bodyPr/>
        <a:lstStyle/>
        <a:p>
          <a:endParaRPr lang="en-US"/>
        </a:p>
      </dgm:t>
    </dgm:pt>
    <dgm:pt modelId="{CB758FFA-E1C7-C44F-8856-5A46EF5BD2F7}">
      <dgm:prSet phldrT="[Text]"/>
      <dgm:spPr/>
      <dgm:t>
        <a:bodyPr/>
        <a:lstStyle/>
        <a:p>
          <a:pPr rtl="1"/>
          <a:r>
            <a:rPr lang="en-US" dirty="0"/>
            <a:t>Effort-Impact Matrix</a:t>
          </a:r>
        </a:p>
      </dgm:t>
    </dgm:pt>
    <dgm:pt modelId="{4A12B8B8-DA39-A34B-997E-A610F7133C82}" type="parTrans" cxnId="{653ADF83-4FCD-A145-A7FB-F73A6B016D02}">
      <dgm:prSet/>
      <dgm:spPr/>
      <dgm:t>
        <a:bodyPr/>
        <a:lstStyle/>
        <a:p>
          <a:endParaRPr lang="en-US"/>
        </a:p>
      </dgm:t>
    </dgm:pt>
    <dgm:pt modelId="{CB1F7E35-FFF8-284B-8D6F-7E65C8D1F118}" type="sibTrans" cxnId="{653ADF83-4FCD-A145-A7FB-F73A6B016D02}">
      <dgm:prSet/>
      <dgm:spPr/>
      <dgm:t>
        <a:bodyPr/>
        <a:lstStyle/>
        <a:p>
          <a:endParaRPr lang="en-US"/>
        </a:p>
      </dgm:t>
    </dgm:pt>
    <dgm:pt modelId="{35E29A30-6280-A346-A4C8-3E819F71E394}" type="pres">
      <dgm:prSet presAssocID="{E03836EC-ECF4-5C4F-B42D-7A7DDC2AFA34}" presName="diagram" presStyleCnt="0">
        <dgm:presLayoutVars>
          <dgm:dir/>
          <dgm:resizeHandles val="exact"/>
        </dgm:presLayoutVars>
      </dgm:prSet>
      <dgm:spPr/>
    </dgm:pt>
    <dgm:pt modelId="{0DABBBEF-7ED4-F544-B225-2625CA531325}" type="pres">
      <dgm:prSet presAssocID="{7184D343-3D50-A741-9652-D5C36A73285B}" presName="node" presStyleLbl="node1" presStyleIdx="0" presStyleCnt="3">
        <dgm:presLayoutVars>
          <dgm:bulletEnabled val="1"/>
        </dgm:presLayoutVars>
      </dgm:prSet>
      <dgm:spPr/>
    </dgm:pt>
    <dgm:pt modelId="{F6621415-64F0-9E4A-8477-34E98610AAAD}" type="pres">
      <dgm:prSet presAssocID="{6C3B837D-6329-8D43-80F0-7B2F2CB56B1B}" presName="sibTrans" presStyleCnt="0"/>
      <dgm:spPr/>
    </dgm:pt>
    <dgm:pt modelId="{1DCEF76C-7634-6D42-AE2A-506AE6B7915F}" type="pres">
      <dgm:prSet presAssocID="{CB758FFA-E1C7-C44F-8856-5A46EF5BD2F7}" presName="node" presStyleLbl="node1" presStyleIdx="1" presStyleCnt="3">
        <dgm:presLayoutVars>
          <dgm:bulletEnabled val="1"/>
        </dgm:presLayoutVars>
      </dgm:prSet>
      <dgm:spPr/>
    </dgm:pt>
    <dgm:pt modelId="{4EAC1483-E6A8-434C-AF4D-2FCD0BC89F03}" type="pres">
      <dgm:prSet presAssocID="{CB1F7E35-FFF8-284B-8D6F-7E65C8D1F118}" presName="sibTrans" presStyleCnt="0"/>
      <dgm:spPr/>
    </dgm:pt>
    <dgm:pt modelId="{0E2FD1FC-B9AC-B242-B535-BE5E2774A3A1}" type="pres">
      <dgm:prSet presAssocID="{70334EC1-1C61-C34C-AA47-D34CEDED5EA4}" presName="node" presStyleLbl="node1" presStyleIdx="2" presStyleCnt="3">
        <dgm:presLayoutVars>
          <dgm:bulletEnabled val="1"/>
        </dgm:presLayoutVars>
      </dgm:prSet>
      <dgm:spPr/>
    </dgm:pt>
  </dgm:ptLst>
  <dgm:cxnLst>
    <dgm:cxn modelId="{7D94B110-0E42-AF4E-9BB2-0FDA4FA5DDFB}" type="presOf" srcId="{CB758FFA-E1C7-C44F-8856-5A46EF5BD2F7}" destId="{1DCEF76C-7634-6D42-AE2A-506AE6B7915F}" srcOrd="0" destOrd="0" presId="urn:microsoft.com/office/officeart/2005/8/layout/default"/>
    <dgm:cxn modelId="{7BAAC421-7CF0-574B-99FF-6A39393AD642}" type="presOf" srcId="{70334EC1-1C61-C34C-AA47-D34CEDED5EA4}" destId="{0E2FD1FC-B9AC-B242-B535-BE5E2774A3A1}" srcOrd="0" destOrd="0" presId="urn:microsoft.com/office/officeart/2005/8/layout/default"/>
    <dgm:cxn modelId="{9F51E52A-C955-4E40-B0AC-8F6A264F78B0}" type="presOf" srcId="{E03836EC-ECF4-5C4F-B42D-7A7DDC2AFA34}" destId="{35E29A30-6280-A346-A4C8-3E819F71E394}" srcOrd="0" destOrd="0" presId="urn:microsoft.com/office/officeart/2005/8/layout/default"/>
    <dgm:cxn modelId="{BDEA7770-D54F-944F-A9CA-310690212CE0}" srcId="{E03836EC-ECF4-5C4F-B42D-7A7DDC2AFA34}" destId="{7184D343-3D50-A741-9652-D5C36A73285B}" srcOrd="0" destOrd="0" parTransId="{9F608D8A-CA0E-2F4F-A4B3-F2ED2BDF4809}" sibTransId="{6C3B837D-6329-8D43-80F0-7B2F2CB56B1B}"/>
    <dgm:cxn modelId="{653ADF83-4FCD-A145-A7FB-F73A6B016D02}" srcId="{E03836EC-ECF4-5C4F-B42D-7A7DDC2AFA34}" destId="{CB758FFA-E1C7-C44F-8856-5A46EF5BD2F7}" srcOrd="1" destOrd="0" parTransId="{4A12B8B8-DA39-A34B-997E-A610F7133C82}" sibTransId="{CB1F7E35-FFF8-284B-8D6F-7E65C8D1F118}"/>
    <dgm:cxn modelId="{0755848B-3968-224F-9EF8-BDEB5B4B8558}" type="presOf" srcId="{7184D343-3D50-A741-9652-D5C36A73285B}" destId="{0DABBBEF-7ED4-F544-B225-2625CA531325}" srcOrd="0" destOrd="0" presId="urn:microsoft.com/office/officeart/2005/8/layout/default"/>
    <dgm:cxn modelId="{78E800D0-A16A-0D43-9027-8503BC0D4AE8}" srcId="{E03836EC-ECF4-5C4F-B42D-7A7DDC2AFA34}" destId="{70334EC1-1C61-C34C-AA47-D34CEDED5EA4}" srcOrd="2" destOrd="0" parTransId="{2724EFD1-E8B3-BF41-9B6E-C5AB62E93FB2}" sibTransId="{68F980E1-169C-C548-B403-19F6C432DF21}"/>
    <dgm:cxn modelId="{AF472029-C909-4143-BFAC-DE879F392A7B}" type="presParOf" srcId="{35E29A30-6280-A346-A4C8-3E819F71E394}" destId="{0DABBBEF-7ED4-F544-B225-2625CA531325}" srcOrd="0" destOrd="0" presId="urn:microsoft.com/office/officeart/2005/8/layout/default"/>
    <dgm:cxn modelId="{B6913338-CB06-1247-A7EE-ED7F53B28C71}" type="presParOf" srcId="{35E29A30-6280-A346-A4C8-3E819F71E394}" destId="{F6621415-64F0-9E4A-8477-34E98610AAAD}" srcOrd="1" destOrd="0" presId="urn:microsoft.com/office/officeart/2005/8/layout/default"/>
    <dgm:cxn modelId="{0BEE15F4-4202-4442-84FA-9502377561BB}" type="presParOf" srcId="{35E29A30-6280-A346-A4C8-3E819F71E394}" destId="{1DCEF76C-7634-6D42-AE2A-506AE6B7915F}" srcOrd="2" destOrd="0" presId="urn:microsoft.com/office/officeart/2005/8/layout/default"/>
    <dgm:cxn modelId="{9AB7EE89-3683-294D-8D82-57A27CB7AA2D}" type="presParOf" srcId="{35E29A30-6280-A346-A4C8-3E819F71E394}" destId="{4EAC1483-E6A8-434C-AF4D-2FCD0BC89F03}" srcOrd="3" destOrd="0" presId="urn:microsoft.com/office/officeart/2005/8/layout/default"/>
    <dgm:cxn modelId="{2D22DE44-6F22-C147-A605-20D651F01F3E}" type="presParOf" srcId="{35E29A30-6280-A346-A4C8-3E819F71E394}" destId="{0E2FD1FC-B9AC-B242-B535-BE5E2774A3A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808404" y="-2935767"/>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Concise overview of key points and conclusions.</a:t>
          </a:r>
        </a:p>
      </dsp:txBody>
      <dsp:txXfrm rot="-5400000">
        <a:off x="3785616" y="120431"/>
        <a:ext cx="6696574" cy="617587"/>
      </dsp:txXfrm>
    </dsp:sp>
    <dsp:sp modelId="{8EF6C688-21D5-7A4C-8A33-DB0CEE7F7412}">
      <dsp:nvSpPr>
        <dsp:cNvPr id="0" name=""/>
        <dsp:cNvSpPr/>
      </dsp:nvSpPr>
      <dsp:spPr>
        <a:xfrm>
          <a:off x="0" y="1469"/>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Executive Summary</a:t>
          </a:r>
          <a:endParaRPr lang="en-US" sz="2000" b="1" kern="1200" dirty="0">
            <a:latin typeface="Times New Roman" panose="02020603050405020304" pitchFamily="18" charset="0"/>
            <a:cs typeface="Times New Roman" panose="02020603050405020304" pitchFamily="18" charset="0"/>
          </a:endParaRPr>
        </a:p>
      </dsp:txBody>
      <dsp:txXfrm>
        <a:off x="41763" y="43232"/>
        <a:ext cx="3702090" cy="771983"/>
      </dsp:txXfrm>
    </dsp:sp>
    <dsp:sp modelId="{0F376E63-51F8-534C-983D-B0FC4114F8A6}">
      <dsp:nvSpPr>
        <dsp:cNvPr id="0" name=""/>
        <dsp:cNvSpPr/>
      </dsp:nvSpPr>
      <dsp:spPr>
        <a:xfrm rot="5400000">
          <a:off x="6808404" y="-2037482"/>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Context and background information.</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Problem or opportunity being addressed </a:t>
          </a:r>
        </a:p>
      </dsp:txBody>
      <dsp:txXfrm rot="-5400000">
        <a:off x="3785616" y="1018716"/>
        <a:ext cx="6696574" cy="617587"/>
      </dsp:txXfrm>
    </dsp:sp>
    <dsp:sp modelId="{D0189F63-1862-D348-87ED-D05417C6F4AA}">
      <dsp:nvSpPr>
        <dsp:cNvPr id="0" name=""/>
        <dsp:cNvSpPr/>
      </dsp:nvSpPr>
      <dsp:spPr>
        <a:xfrm>
          <a:off x="0" y="899754"/>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Problem or Opportunity</a:t>
          </a:r>
        </a:p>
      </dsp:txBody>
      <dsp:txXfrm>
        <a:off x="41763" y="941517"/>
        <a:ext cx="3702090" cy="771983"/>
      </dsp:txXfrm>
    </dsp:sp>
    <dsp:sp modelId="{65D28E59-F93C-F34F-8ECC-CED2F1A63D37}">
      <dsp:nvSpPr>
        <dsp:cNvPr id="0" name=""/>
        <dsp:cNvSpPr/>
      </dsp:nvSpPr>
      <dsp:spPr>
        <a:xfrm rot="5400000">
          <a:off x="6808404" y="-1139197"/>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Objectives and alignment with organizational goals.</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Measurable, realistic goals.</a:t>
          </a:r>
        </a:p>
      </dsp:txBody>
      <dsp:txXfrm rot="-5400000">
        <a:off x="3785616" y="1917001"/>
        <a:ext cx="6696574" cy="617587"/>
      </dsp:txXfrm>
    </dsp:sp>
    <dsp:sp modelId="{D03DEC2A-A487-C344-8FB5-F941ED3ABEAF}">
      <dsp:nvSpPr>
        <dsp:cNvPr id="0" name=""/>
        <dsp:cNvSpPr/>
      </dsp:nvSpPr>
      <dsp:spPr>
        <a:xfrm>
          <a:off x="0" y="1798039"/>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Business Objectives</a:t>
          </a:r>
        </a:p>
      </dsp:txBody>
      <dsp:txXfrm>
        <a:off x="41763" y="1839802"/>
        <a:ext cx="3702090" cy="771983"/>
      </dsp:txXfrm>
    </dsp:sp>
    <dsp:sp modelId="{1DBC48C4-0B0C-D845-A5A6-1AEA512AAD42}">
      <dsp:nvSpPr>
        <dsp:cNvPr id="0" name=""/>
        <dsp:cNvSpPr/>
      </dsp:nvSpPr>
      <dsp:spPr>
        <a:xfrm rot="5400000">
          <a:off x="6808404" y="-240911"/>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What options or alternatives have you considered</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Alternatives Evaluation (Market, Technical, Operational, Financial)</a:t>
          </a:r>
        </a:p>
      </dsp:txBody>
      <dsp:txXfrm rot="-5400000">
        <a:off x="3785616" y="2815287"/>
        <a:ext cx="6696574" cy="617587"/>
      </dsp:txXfrm>
    </dsp:sp>
    <dsp:sp modelId="{12BF2670-DF9C-8A46-B943-15632AFC474A}">
      <dsp:nvSpPr>
        <dsp:cNvPr id="0" name=""/>
        <dsp:cNvSpPr/>
      </dsp:nvSpPr>
      <dsp:spPr>
        <a:xfrm>
          <a:off x="0" y="2696325"/>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Alternatives</a:t>
          </a:r>
        </a:p>
      </dsp:txBody>
      <dsp:txXfrm>
        <a:off x="41763" y="2738088"/>
        <a:ext cx="3702090" cy="771983"/>
      </dsp:txXfrm>
    </dsp:sp>
    <dsp:sp modelId="{C9308E11-889A-E04F-A3C1-6F50586F3AA6}">
      <dsp:nvSpPr>
        <dsp:cNvPr id="0" name=""/>
        <dsp:cNvSpPr/>
      </dsp:nvSpPr>
      <dsp:spPr>
        <a:xfrm rot="5400000">
          <a:off x="6808404" y="657373"/>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Tangible (ex. Revenue increase, Profitability growth, quality improvement)</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Intangibles (ex. Customer Satisfaction,  Brand Image)</a:t>
          </a:r>
        </a:p>
      </dsp:txBody>
      <dsp:txXfrm rot="-5400000">
        <a:off x="3785616" y="3713571"/>
        <a:ext cx="6696574" cy="617587"/>
      </dsp:txXfrm>
    </dsp:sp>
    <dsp:sp modelId="{11893A01-A5C4-774B-9C6B-BFDB4A9E21DE}">
      <dsp:nvSpPr>
        <dsp:cNvPr id="0" name=""/>
        <dsp:cNvSpPr/>
      </dsp:nvSpPr>
      <dsp:spPr>
        <a:xfrm>
          <a:off x="0" y="3594610"/>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Benefits</a:t>
          </a:r>
        </a:p>
      </dsp:txBody>
      <dsp:txXfrm>
        <a:off x="41763" y="3636373"/>
        <a:ext cx="3702090" cy="771983"/>
      </dsp:txXfrm>
    </dsp:sp>
    <dsp:sp modelId="{A4D5C2B7-6466-DF4F-8D4C-B5C226A82489}">
      <dsp:nvSpPr>
        <dsp:cNvPr id="0" name=""/>
        <dsp:cNvSpPr/>
      </dsp:nvSpPr>
      <dsp:spPr>
        <a:xfrm rot="5400000">
          <a:off x="6808404" y="1555658"/>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Upfront Costs (project costs or capital costs)</a:t>
          </a:r>
        </a:p>
        <a:p>
          <a:pPr marL="228600" lvl="1" indent="-228600" algn="l" defTabSz="889000" rtl="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On-going costs (operational costs)</a:t>
          </a:r>
        </a:p>
      </dsp:txBody>
      <dsp:txXfrm rot="-5400000">
        <a:off x="3785616" y="4611856"/>
        <a:ext cx="6696574" cy="617587"/>
      </dsp:txXfrm>
    </dsp:sp>
    <dsp:sp modelId="{52A34264-EA2A-E444-B592-F610E77EF922}">
      <dsp:nvSpPr>
        <dsp:cNvPr id="0" name=""/>
        <dsp:cNvSpPr/>
      </dsp:nvSpPr>
      <dsp:spPr>
        <a:xfrm>
          <a:off x="0" y="4492895"/>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Costs</a:t>
          </a:r>
        </a:p>
      </dsp:txBody>
      <dsp:txXfrm>
        <a:off x="41763" y="4534658"/>
        <a:ext cx="3702090" cy="7719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2CC74-0950-B940-A7FF-EDAF64E2C141}">
      <dsp:nvSpPr>
        <dsp:cNvPr id="0" name=""/>
        <dsp:cNvSpPr/>
      </dsp:nvSpPr>
      <dsp:spPr>
        <a:xfrm rot="5400000">
          <a:off x="6635473" y="-2718396"/>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Cost Benefit Analysis</a:t>
          </a:r>
          <a:endParaRPr lang="en-US" sz="1800" b="0" i="0" u="none"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Cash flow projections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ROI, NPV, IRR, Payback period)</a:t>
          </a:r>
        </a:p>
      </dsp:txBody>
      <dsp:txXfrm rot="-5400000">
        <a:off x="3785615" y="181756"/>
        <a:ext cx="6679690" cy="929680"/>
      </dsp:txXfrm>
    </dsp:sp>
    <dsp:sp modelId="{1E3457F2-022F-B043-9BE4-549B66449879}">
      <dsp:nvSpPr>
        <dsp:cNvPr id="0" name=""/>
        <dsp:cNvSpPr/>
      </dsp:nvSpPr>
      <dsp:spPr>
        <a:xfrm>
          <a:off x="0" y="2677"/>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Financial Analysis</a:t>
          </a:r>
        </a:p>
      </dsp:txBody>
      <dsp:txXfrm>
        <a:off x="62867" y="65544"/>
        <a:ext cx="3659882" cy="1162102"/>
      </dsp:txXfrm>
    </dsp:sp>
    <dsp:sp modelId="{593F3EC9-A53B-5747-8152-ECBD52511D8F}">
      <dsp:nvSpPr>
        <dsp:cNvPr id="0" name=""/>
        <dsp:cNvSpPr/>
      </dsp:nvSpPr>
      <dsp:spPr>
        <a:xfrm rot="5400000">
          <a:off x="6635473" y="-1366168"/>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Associated risks, sensitivity analysis</a:t>
          </a:r>
        </a:p>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Any assumptions made or imposed constraints</a:t>
          </a:r>
        </a:p>
      </dsp:txBody>
      <dsp:txXfrm rot="-5400000">
        <a:off x="3785615" y="1533984"/>
        <a:ext cx="6679690" cy="929680"/>
      </dsp:txXfrm>
    </dsp:sp>
    <dsp:sp modelId="{6F5EEC72-47E3-A04F-9621-F9523AD0DD35}">
      <dsp:nvSpPr>
        <dsp:cNvPr id="0" name=""/>
        <dsp:cNvSpPr/>
      </dsp:nvSpPr>
      <dsp:spPr>
        <a:xfrm>
          <a:off x="0" y="1354905"/>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Risks, Assumptions and Constraints</a:t>
          </a:r>
        </a:p>
      </dsp:txBody>
      <dsp:txXfrm>
        <a:off x="62867" y="1417772"/>
        <a:ext cx="3659882" cy="1162102"/>
      </dsp:txXfrm>
    </dsp:sp>
    <dsp:sp modelId="{7316C180-C779-0C45-9AB1-009900103C92}">
      <dsp:nvSpPr>
        <dsp:cNvPr id="0" name=""/>
        <dsp:cNvSpPr/>
      </dsp:nvSpPr>
      <dsp:spPr>
        <a:xfrm rot="5400000">
          <a:off x="6635473" y="-13940"/>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Timelines, milestones, resources, responsibilities.</a:t>
          </a:r>
        </a:p>
      </dsp:txBody>
      <dsp:txXfrm rot="-5400000">
        <a:off x="3785615" y="2886212"/>
        <a:ext cx="6679690" cy="929680"/>
      </dsp:txXfrm>
    </dsp:sp>
    <dsp:sp modelId="{054B1A2B-6911-5D40-A3F1-6A14E4BE02FD}">
      <dsp:nvSpPr>
        <dsp:cNvPr id="0" name=""/>
        <dsp:cNvSpPr/>
      </dsp:nvSpPr>
      <dsp:spPr>
        <a:xfrm>
          <a:off x="0" y="2707133"/>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1" i="0" u="none" kern="1200">
              <a:latin typeface="Times New Roman" panose="02020603050405020304" pitchFamily="18" charset="0"/>
              <a:cs typeface="Times New Roman" panose="02020603050405020304" pitchFamily="18" charset="0"/>
            </a:rPr>
            <a:t>Implementation Plan</a:t>
          </a:r>
          <a:endParaRPr lang="en-US" sz="2000" b="1" i="0" u="none" kern="1200" dirty="0">
            <a:latin typeface="Times New Roman" panose="02020603050405020304" pitchFamily="18" charset="0"/>
            <a:cs typeface="Times New Roman" panose="02020603050405020304" pitchFamily="18" charset="0"/>
          </a:endParaRPr>
        </a:p>
      </dsp:txBody>
      <dsp:txXfrm>
        <a:off x="62867" y="2770000"/>
        <a:ext cx="3659882" cy="1162102"/>
      </dsp:txXfrm>
    </dsp:sp>
    <dsp:sp modelId="{AC3526DC-1465-8B48-B7A4-ABD14F044E8F}">
      <dsp:nvSpPr>
        <dsp:cNvPr id="0" name=""/>
        <dsp:cNvSpPr/>
      </dsp:nvSpPr>
      <dsp:spPr>
        <a:xfrm rot="5400000">
          <a:off x="6635473" y="1338287"/>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Clear decision based on analysis.</a:t>
          </a:r>
        </a:p>
      </dsp:txBody>
      <dsp:txXfrm rot="-5400000">
        <a:off x="3785615" y="4238439"/>
        <a:ext cx="6679690" cy="929680"/>
      </dsp:txXfrm>
    </dsp:sp>
    <dsp:sp modelId="{82F6355E-4284-7B4A-A4A2-239FF9A880C2}">
      <dsp:nvSpPr>
        <dsp:cNvPr id="0" name=""/>
        <dsp:cNvSpPr/>
      </dsp:nvSpPr>
      <dsp:spPr>
        <a:xfrm>
          <a:off x="0" y="4059361"/>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Recommendation</a:t>
          </a:r>
        </a:p>
      </dsp:txBody>
      <dsp:txXfrm>
        <a:off x="62867" y="4122228"/>
        <a:ext cx="3659882" cy="11621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B815B-3198-5E41-BA96-C8871C4772AD}">
      <dsp:nvSpPr>
        <dsp:cNvPr id="0" name=""/>
        <dsp:cNvSpPr/>
      </dsp:nvSpPr>
      <dsp:spPr>
        <a:xfrm>
          <a:off x="3162248" y="613781"/>
          <a:ext cx="4191103" cy="4191103"/>
        </a:xfrm>
        <a:prstGeom prst="blockArc">
          <a:avLst>
            <a:gd name="adj1" fmla="val 12600000"/>
            <a:gd name="adj2" fmla="val 162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747EE1-0B7A-8F4D-BC55-F5612C6B378B}">
      <dsp:nvSpPr>
        <dsp:cNvPr id="0" name=""/>
        <dsp:cNvSpPr/>
      </dsp:nvSpPr>
      <dsp:spPr>
        <a:xfrm>
          <a:off x="3162248" y="613781"/>
          <a:ext cx="4191103" cy="4191103"/>
        </a:xfrm>
        <a:prstGeom prst="blockArc">
          <a:avLst>
            <a:gd name="adj1" fmla="val 9000000"/>
            <a:gd name="adj2" fmla="val 126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E4FAF6-796A-014C-B645-643A665FB838}">
      <dsp:nvSpPr>
        <dsp:cNvPr id="0" name=""/>
        <dsp:cNvSpPr/>
      </dsp:nvSpPr>
      <dsp:spPr>
        <a:xfrm>
          <a:off x="3162248" y="613781"/>
          <a:ext cx="4191103" cy="4191103"/>
        </a:xfrm>
        <a:prstGeom prst="blockArc">
          <a:avLst>
            <a:gd name="adj1" fmla="val 5400000"/>
            <a:gd name="adj2" fmla="val 90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4E480F-7B22-BF44-BC85-4CCC9AB63789}">
      <dsp:nvSpPr>
        <dsp:cNvPr id="0" name=""/>
        <dsp:cNvSpPr/>
      </dsp:nvSpPr>
      <dsp:spPr>
        <a:xfrm>
          <a:off x="3162248" y="613781"/>
          <a:ext cx="4191103" cy="4191103"/>
        </a:xfrm>
        <a:prstGeom prst="blockArc">
          <a:avLst>
            <a:gd name="adj1" fmla="val 1800000"/>
            <a:gd name="adj2" fmla="val 54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FE6B58-D76C-4C45-B585-AF50ABA71601}">
      <dsp:nvSpPr>
        <dsp:cNvPr id="0" name=""/>
        <dsp:cNvSpPr/>
      </dsp:nvSpPr>
      <dsp:spPr>
        <a:xfrm>
          <a:off x="3162248" y="613781"/>
          <a:ext cx="4191103" cy="4191103"/>
        </a:xfrm>
        <a:prstGeom prst="blockArc">
          <a:avLst>
            <a:gd name="adj1" fmla="val 19800000"/>
            <a:gd name="adj2" fmla="val 18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24A2B7-59F0-144E-A023-12F09D0F3631}">
      <dsp:nvSpPr>
        <dsp:cNvPr id="0" name=""/>
        <dsp:cNvSpPr/>
      </dsp:nvSpPr>
      <dsp:spPr>
        <a:xfrm>
          <a:off x="3162248" y="613781"/>
          <a:ext cx="4191103" cy="4191103"/>
        </a:xfrm>
        <a:prstGeom prst="blockArc">
          <a:avLst>
            <a:gd name="adj1" fmla="val 16200000"/>
            <a:gd name="adj2" fmla="val 198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029F774-CD14-6242-B431-9085B1446C3F}">
      <dsp:nvSpPr>
        <dsp:cNvPr id="0" name=""/>
        <dsp:cNvSpPr/>
      </dsp:nvSpPr>
      <dsp:spPr>
        <a:xfrm>
          <a:off x="4315606" y="1767139"/>
          <a:ext cx="1884387" cy="1884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Problem or Opportunity</a:t>
          </a:r>
        </a:p>
      </dsp:txBody>
      <dsp:txXfrm>
        <a:off x="4591568" y="2043101"/>
        <a:ext cx="1332463" cy="1332463"/>
      </dsp:txXfrm>
    </dsp:sp>
    <dsp:sp modelId="{F7C9DE7E-2C1D-B940-AADA-41336EC70825}">
      <dsp:nvSpPr>
        <dsp:cNvPr id="0" name=""/>
        <dsp:cNvSpPr/>
      </dsp:nvSpPr>
      <dsp:spPr>
        <a:xfrm>
          <a:off x="4018921" y="-4097"/>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Symptoms for the problem or opportunity</a:t>
          </a:r>
        </a:p>
      </dsp:txBody>
      <dsp:txXfrm>
        <a:off x="4381780" y="190784"/>
        <a:ext cx="1752038" cy="940969"/>
      </dsp:txXfrm>
    </dsp:sp>
    <dsp:sp modelId="{F450F245-5D1D-4A4F-B293-57A4276E76AD}">
      <dsp:nvSpPr>
        <dsp:cNvPr id="0" name=""/>
        <dsp:cNvSpPr/>
      </dsp:nvSpPr>
      <dsp:spPr>
        <a:xfrm>
          <a:off x="5792598" y="1019935"/>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Stakeholders</a:t>
          </a:r>
        </a:p>
      </dsp:txBody>
      <dsp:txXfrm>
        <a:off x="6155457" y="1214816"/>
        <a:ext cx="1752038" cy="940969"/>
      </dsp:txXfrm>
    </dsp:sp>
    <dsp:sp modelId="{B8698C08-C221-FB4C-9972-8011FCD9E917}">
      <dsp:nvSpPr>
        <dsp:cNvPr id="0" name=""/>
        <dsp:cNvSpPr/>
      </dsp:nvSpPr>
      <dsp:spPr>
        <a:xfrm>
          <a:off x="5792598" y="3068000"/>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Size of the problem or opportunity</a:t>
          </a:r>
        </a:p>
      </dsp:txBody>
      <dsp:txXfrm>
        <a:off x="6155457" y="3262881"/>
        <a:ext cx="1752038" cy="940969"/>
      </dsp:txXfrm>
    </dsp:sp>
    <dsp:sp modelId="{55311475-F7B4-5D45-BD4B-D672E597984B}">
      <dsp:nvSpPr>
        <dsp:cNvPr id="0" name=""/>
        <dsp:cNvSpPr/>
      </dsp:nvSpPr>
      <dsp:spPr>
        <a:xfrm>
          <a:off x="4018921" y="4092032"/>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Situation Statement</a:t>
          </a:r>
        </a:p>
      </dsp:txBody>
      <dsp:txXfrm>
        <a:off x="4381780" y="4286913"/>
        <a:ext cx="1752038" cy="940969"/>
      </dsp:txXfrm>
    </dsp:sp>
    <dsp:sp modelId="{20F9B3E1-1389-7943-83B4-260B88B73F39}">
      <dsp:nvSpPr>
        <dsp:cNvPr id="0" name=""/>
        <dsp:cNvSpPr/>
      </dsp:nvSpPr>
      <dsp:spPr>
        <a:xfrm>
          <a:off x="2245245" y="3068000"/>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Root Causes</a:t>
          </a:r>
        </a:p>
      </dsp:txBody>
      <dsp:txXfrm>
        <a:off x="2608104" y="3262881"/>
        <a:ext cx="1752038" cy="940969"/>
      </dsp:txXfrm>
    </dsp:sp>
    <dsp:sp modelId="{CC70201A-0EEC-714F-B823-5366171C5ABE}">
      <dsp:nvSpPr>
        <dsp:cNvPr id="0" name=""/>
        <dsp:cNvSpPr/>
      </dsp:nvSpPr>
      <dsp:spPr>
        <a:xfrm>
          <a:off x="2245245" y="1019935"/>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Related Goals and Objectives</a:t>
          </a:r>
        </a:p>
      </dsp:txBody>
      <dsp:txXfrm>
        <a:off x="2608104" y="1214816"/>
        <a:ext cx="1752038" cy="9409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C20E59-B385-2C4B-B5BF-3DF7B031357C}">
      <dsp:nvSpPr>
        <dsp:cNvPr id="0" name=""/>
        <dsp:cNvSpPr/>
      </dsp:nvSpPr>
      <dsp:spPr>
        <a:xfrm>
          <a:off x="4305336" y="1760"/>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Based on situation statement and root causes.</a:t>
          </a:r>
        </a:p>
      </dsp:txBody>
      <dsp:txXfrm>
        <a:off x="4305336" y="120881"/>
        <a:ext cx="6100642" cy="714723"/>
      </dsp:txXfrm>
    </dsp:sp>
    <dsp:sp modelId="{446497C1-18EF-B648-8858-E4387C8B4860}">
      <dsp:nvSpPr>
        <dsp:cNvPr id="0" name=""/>
        <dsp:cNvSpPr/>
      </dsp:nvSpPr>
      <dsp:spPr>
        <a:xfrm>
          <a:off x="0" y="1760"/>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Determine Area for Analysis</a:t>
          </a:r>
          <a:endParaRPr lang="en-US" sz="2000" kern="1200" dirty="0">
            <a:latin typeface="Times New Roman" panose="02020603050405020304" pitchFamily="18" charset="0"/>
            <a:cs typeface="Times New Roman" panose="02020603050405020304" pitchFamily="18" charset="0"/>
          </a:endParaRPr>
        </a:p>
      </dsp:txBody>
      <dsp:txXfrm>
        <a:off x="46520" y="48280"/>
        <a:ext cx="4212296" cy="859925"/>
      </dsp:txXfrm>
    </dsp:sp>
    <dsp:sp modelId="{7A83BFB8-9927-0545-BC6C-B046C07ED891}">
      <dsp:nvSpPr>
        <dsp:cNvPr id="0" name=""/>
        <dsp:cNvSpPr/>
      </dsp:nvSpPr>
      <dsp:spPr>
        <a:xfrm>
          <a:off x="4305336" y="1050022"/>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Internal and external factors using methods like PESTLE SWOT, or CATWOE.</a:t>
          </a:r>
        </a:p>
      </dsp:txBody>
      <dsp:txXfrm>
        <a:off x="4305336" y="1169143"/>
        <a:ext cx="6100642" cy="714723"/>
      </dsp:txXfrm>
    </dsp:sp>
    <dsp:sp modelId="{C4EC30D3-379F-B54C-832E-2242327CDC86}">
      <dsp:nvSpPr>
        <dsp:cNvPr id="0" name=""/>
        <dsp:cNvSpPr/>
      </dsp:nvSpPr>
      <dsp:spPr>
        <a:xfrm>
          <a:off x="0" y="1050022"/>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Identify Internal and External Factors</a:t>
          </a:r>
          <a:endParaRPr lang="en-US" sz="2000" b="0" i="0" u="none" kern="1200" dirty="0">
            <a:latin typeface="Times New Roman" panose="02020603050405020304" pitchFamily="18" charset="0"/>
            <a:cs typeface="Times New Roman" panose="02020603050405020304" pitchFamily="18" charset="0"/>
          </a:endParaRPr>
        </a:p>
      </dsp:txBody>
      <dsp:txXfrm>
        <a:off x="46520" y="1096542"/>
        <a:ext cx="4212296" cy="859925"/>
      </dsp:txXfrm>
    </dsp:sp>
    <dsp:sp modelId="{9403C4CB-9381-094A-9CF0-8C9ECA3945AA}">
      <dsp:nvSpPr>
        <dsp:cNvPr id="0" name=""/>
        <dsp:cNvSpPr/>
      </dsp:nvSpPr>
      <dsp:spPr>
        <a:xfrm>
          <a:off x="4305336" y="2098284"/>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Use historical data to set performance standards and analyze performance in terms of processes, people capabilities, and trends</a:t>
          </a:r>
        </a:p>
        <a:p>
          <a:pPr marL="171450" lvl="1" indent="-171450" algn="l" defTabSz="800100" rtl="0">
            <a:lnSpc>
              <a:spcPct val="90000"/>
            </a:lnSpc>
            <a:spcBef>
              <a:spcPct val="0"/>
            </a:spcBef>
            <a:spcAft>
              <a:spcPct val="15000"/>
            </a:spcAft>
            <a:buFont typeface="Arial" panose="020B0604020202020204" pitchFamily="34" charset="0"/>
            <a:buChar char="•"/>
          </a:pPr>
          <a:endParaRPr lang="en-US" sz="1800" b="0" i="0" u="none" kern="1200" dirty="0">
            <a:latin typeface="Times New Roman" panose="02020603050405020304" pitchFamily="18" charset="0"/>
            <a:cs typeface="Times New Roman" panose="02020603050405020304" pitchFamily="18" charset="0"/>
          </a:endParaRPr>
        </a:p>
      </dsp:txBody>
      <dsp:txXfrm>
        <a:off x="4305336" y="2217405"/>
        <a:ext cx="6100642" cy="714723"/>
      </dsp:txXfrm>
    </dsp:sp>
    <dsp:sp modelId="{5EADA229-A73D-064A-8588-CF84379B0FED}">
      <dsp:nvSpPr>
        <dsp:cNvPr id="0" name=""/>
        <dsp:cNvSpPr/>
      </dsp:nvSpPr>
      <dsp:spPr>
        <a:xfrm>
          <a:off x="0" y="2098284"/>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latin typeface="Times New Roman" panose="02020603050405020304" pitchFamily="18" charset="0"/>
              <a:cs typeface="Times New Roman" panose="02020603050405020304" pitchFamily="18" charset="0"/>
            </a:rPr>
            <a:t>Analyze Current State</a:t>
          </a:r>
          <a:endParaRPr lang="en-US" sz="2000" b="0" i="0" u="none" kern="1200">
            <a:latin typeface="Times New Roman" panose="02020603050405020304" pitchFamily="18" charset="0"/>
            <a:cs typeface="Times New Roman" panose="02020603050405020304" pitchFamily="18" charset="0"/>
          </a:endParaRPr>
        </a:p>
      </dsp:txBody>
      <dsp:txXfrm>
        <a:off x="46520" y="2144804"/>
        <a:ext cx="4212296" cy="859925"/>
      </dsp:txXfrm>
    </dsp:sp>
    <dsp:sp modelId="{85C2B77C-D1FC-5D42-A50D-0CCC28E040CE}">
      <dsp:nvSpPr>
        <dsp:cNvPr id="0" name=""/>
        <dsp:cNvSpPr/>
      </dsp:nvSpPr>
      <dsp:spPr>
        <a:xfrm>
          <a:off x="4305336" y="3146546"/>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Identify desired capabilities and performance indicators.</a:t>
          </a:r>
        </a:p>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Capability table to Categorize current and desired capabilities.</a:t>
          </a:r>
        </a:p>
        <a:p>
          <a:pPr marL="171450" lvl="1" indent="-171450" algn="l" defTabSz="800100" rtl="0">
            <a:lnSpc>
              <a:spcPct val="90000"/>
            </a:lnSpc>
            <a:spcBef>
              <a:spcPct val="0"/>
            </a:spcBef>
            <a:spcAft>
              <a:spcPct val="15000"/>
            </a:spcAft>
            <a:buFont typeface="Arial" panose="020B0604020202020204" pitchFamily="34" charset="0"/>
            <a:buChar char="•"/>
          </a:pPr>
          <a:endParaRPr lang="en-US" sz="1800" b="0" i="0" u="none" kern="1200" dirty="0">
            <a:latin typeface="Times New Roman" panose="02020603050405020304" pitchFamily="18" charset="0"/>
            <a:cs typeface="Times New Roman" panose="02020603050405020304" pitchFamily="18" charset="0"/>
          </a:endParaRPr>
        </a:p>
      </dsp:txBody>
      <dsp:txXfrm>
        <a:off x="4305336" y="3265667"/>
        <a:ext cx="6100642" cy="714723"/>
      </dsp:txXfrm>
    </dsp:sp>
    <dsp:sp modelId="{65527949-F2DF-1647-9EF1-BD09063FFA98}">
      <dsp:nvSpPr>
        <dsp:cNvPr id="0" name=""/>
        <dsp:cNvSpPr/>
      </dsp:nvSpPr>
      <dsp:spPr>
        <a:xfrm>
          <a:off x="0" y="3146546"/>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latin typeface="Times New Roman" panose="02020603050405020304" pitchFamily="18" charset="0"/>
              <a:cs typeface="Times New Roman" panose="02020603050405020304" pitchFamily="18" charset="0"/>
            </a:rPr>
            <a:t>Define Future State</a:t>
          </a:r>
          <a:endParaRPr lang="en-US" sz="2000" b="0" i="0" u="none" kern="1200" dirty="0">
            <a:latin typeface="Times New Roman" panose="02020603050405020304" pitchFamily="18" charset="0"/>
            <a:cs typeface="Times New Roman" panose="02020603050405020304" pitchFamily="18" charset="0"/>
          </a:endParaRPr>
        </a:p>
      </dsp:txBody>
      <dsp:txXfrm>
        <a:off x="46520" y="3193066"/>
        <a:ext cx="4212296" cy="859925"/>
      </dsp:txXfrm>
    </dsp:sp>
    <dsp:sp modelId="{3DF59DF7-0AF0-8A41-88F2-308212540926}">
      <dsp:nvSpPr>
        <dsp:cNvPr id="0" name=""/>
        <dsp:cNvSpPr/>
      </dsp:nvSpPr>
      <dsp:spPr>
        <a:xfrm>
          <a:off x="4305336" y="4194809"/>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Compare and quantify the gap.</a:t>
          </a:r>
          <a:endParaRPr lang="en-US"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Assess whether business requirements are met.</a:t>
          </a:r>
          <a:endParaRPr lang="en-US"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Determine steps to meet objectives</a:t>
          </a:r>
          <a:endParaRPr lang="en-US" sz="1800" kern="1200" dirty="0"/>
        </a:p>
      </dsp:txBody>
      <dsp:txXfrm>
        <a:off x="4305336" y="4313930"/>
        <a:ext cx="6100642" cy="714723"/>
      </dsp:txXfrm>
    </dsp:sp>
    <dsp:sp modelId="{25CF3BEB-588D-D549-96B3-A21FE4D745C8}">
      <dsp:nvSpPr>
        <dsp:cNvPr id="0" name=""/>
        <dsp:cNvSpPr/>
      </dsp:nvSpPr>
      <dsp:spPr>
        <a:xfrm>
          <a:off x="0" y="4194809"/>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Compare Current State to Future State</a:t>
          </a:r>
        </a:p>
        <a:p>
          <a:pPr marL="0" lvl="0" indent="0" algn="ctr" defTabSz="88900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(Gap Analysis)</a:t>
          </a:r>
        </a:p>
      </dsp:txBody>
      <dsp:txXfrm>
        <a:off x="46520" y="4241329"/>
        <a:ext cx="4212296" cy="8599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ED452-05AE-4AF4-9B4D-31EA930D6CA0}">
      <dsp:nvSpPr>
        <dsp:cNvPr id="0" name=""/>
        <dsp:cNvSpPr/>
      </dsp:nvSpPr>
      <dsp:spPr>
        <a:xfrm>
          <a:off x="4501364" y="1396696"/>
          <a:ext cx="1512869"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PESTEL Analysis</a:t>
          </a:r>
          <a:endParaRPr lang="ar-SA" sz="2000" b="1" kern="1200" dirty="0">
            <a:latin typeface="Times New Roman" panose="02020603050405020304" pitchFamily="18" charset="0"/>
            <a:cs typeface="Times New Roman" panose="02020603050405020304" pitchFamily="18" charset="0"/>
          </a:endParaRPr>
        </a:p>
      </dsp:txBody>
      <dsp:txXfrm>
        <a:off x="4722919" y="1607326"/>
        <a:ext cx="1069759" cy="1017015"/>
      </dsp:txXfrm>
    </dsp:sp>
    <dsp:sp modelId="{619C2CC4-FCA0-4779-B9C3-BB89C9EAEC80}">
      <dsp:nvSpPr>
        <dsp:cNvPr id="0" name=""/>
        <dsp:cNvSpPr/>
      </dsp:nvSpPr>
      <dsp:spPr>
        <a:xfrm rot="16200000">
          <a:off x="5216123" y="1345014"/>
          <a:ext cx="83351" cy="20013"/>
        </a:xfrm>
        <a:custGeom>
          <a:avLst/>
          <a:gdLst/>
          <a:ahLst/>
          <a:cxnLst/>
          <a:rect l="0" t="0" r="0" b="0"/>
          <a:pathLst>
            <a:path>
              <a:moveTo>
                <a:pt x="0" y="10006"/>
              </a:moveTo>
              <a:lnTo>
                <a:pt x="83351"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a:off x="5255715" y="1352937"/>
        <a:ext cx="4167" cy="4167"/>
      </dsp:txXfrm>
    </dsp:sp>
    <dsp:sp modelId="{2B3B5B0E-08EC-47DA-ADDA-1C19ECCFF24B}">
      <dsp:nvSpPr>
        <dsp:cNvPr id="0" name=""/>
        <dsp:cNvSpPr/>
      </dsp:nvSpPr>
      <dsp:spPr>
        <a:xfrm>
          <a:off x="4027485" y="-124930"/>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Political</a:t>
          </a:r>
          <a:endParaRPr lang="ar-SA" sz="2000" b="1" kern="1200" dirty="0">
            <a:latin typeface="Times New Roman" panose="02020603050405020304" pitchFamily="18" charset="0"/>
            <a:cs typeface="Times New Roman" panose="02020603050405020304" pitchFamily="18" charset="0"/>
          </a:endParaRPr>
        </a:p>
      </dsp:txBody>
      <dsp:txXfrm>
        <a:off x="4387835" y="85700"/>
        <a:ext cx="1739927" cy="1017015"/>
      </dsp:txXfrm>
    </dsp:sp>
    <dsp:sp modelId="{313659C4-7BCF-4BD4-B4F0-31200B38ADAC}">
      <dsp:nvSpPr>
        <dsp:cNvPr id="0" name=""/>
        <dsp:cNvSpPr/>
      </dsp:nvSpPr>
      <dsp:spPr>
        <a:xfrm rot="20505546">
          <a:off x="5957529" y="1776987"/>
          <a:ext cx="596089" cy="20013"/>
        </a:xfrm>
        <a:custGeom>
          <a:avLst/>
          <a:gdLst/>
          <a:ahLst/>
          <a:cxnLst/>
          <a:rect l="0" t="0" r="0" b="0"/>
          <a:pathLst>
            <a:path>
              <a:moveTo>
                <a:pt x="0" y="10006"/>
              </a:moveTo>
              <a:lnTo>
                <a:pt x="596089"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a:off x="6240671" y="1772091"/>
        <a:ext cx="29804" cy="29804"/>
      </dsp:txXfrm>
    </dsp:sp>
    <dsp:sp modelId="{260E94C4-7D8B-4151-B2EF-9C638E250CE3}">
      <dsp:nvSpPr>
        <dsp:cNvPr id="0" name=""/>
        <dsp:cNvSpPr/>
      </dsp:nvSpPr>
      <dsp:spPr>
        <a:xfrm>
          <a:off x="6380024" y="621360"/>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Economical</a:t>
          </a:r>
          <a:endParaRPr lang="ar-SA" sz="2000" b="1" kern="1200" dirty="0">
            <a:latin typeface="Times New Roman" panose="02020603050405020304" pitchFamily="18" charset="0"/>
            <a:cs typeface="Times New Roman" panose="02020603050405020304" pitchFamily="18" charset="0"/>
          </a:endParaRPr>
        </a:p>
      </dsp:txBody>
      <dsp:txXfrm>
        <a:off x="6740374" y="831990"/>
        <a:ext cx="1739927" cy="1017015"/>
      </dsp:txXfrm>
    </dsp:sp>
    <dsp:sp modelId="{A97B1F9B-79CC-4692-BFB0-95015A03D081}">
      <dsp:nvSpPr>
        <dsp:cNvPr id="0" name=""/>
        <dsp:cNvSpPr/>
      </dsp:nvSpPr>
      <dsp:spPr>
        <a:xfrm rot="1056042">
          <a:off x="5961744" y="2421274"/>
          <a:ext cx="580852" cy="20013"/>
        </a:xfrm>
        <a:custGeom>
          <a:avLst/>
          <a:gdLst/>
          <a:ahLst/>
          <a:cxnLst/>
          <a:rect l="0" t="0" r="0" b="0"/>
          <a:pathLst>
            <a:path>
              <a:moveTo>
                <a:pt x="0" y="10006"/>
              </a:moveTo>
              <a:lnTo>
                <a:pt x="580852"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a:off x="6237649" y="2416759"/>
        <a:ext cx="29042" cy="29042"/>
      </dsp:txXfrm>
    </dsp:sp>
    <dsp:sp modelId="{2709EABA-3D0B-4BFD-8237-DEC2AC422FF8}">
      <dsp:nvSpPr>
        <dsp:cNvPr id="0" name=""/>
        <dsp:cNvSpPr/>
      </dsp:nvSpPr>
      <dsp:spPr>
        <a:xfrm>
          <a:off x="6380012" y="2142993"/>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Social</a:t>
          </a:r>
          <a:endParaRPr lang="ar-SA" sz="2000" b="1" kern="1200" dirty="0">
            <a:latin typeface="Times New Roman" panose="02020603050405020304" pitchFamily="18" charset="0"/>
            <a:cs typeface="Times New Roman" panose="02020603050405020304" pitchFamily="18" charset="0"/>
          </a:endParaRPr>
        </a:p>
      </dsp:txBody>
      <dsp:txXfrm>
        <a:off x="6740362" y="2353623"/>
        <a:ext cx="1739927" cy="1017015"/>
      </dsp:txXfrm>
    </dsp:sp>
    <dsp:sp modelId="{51D140B3-72DA-45A4-B014-B4BF7AF655AC}">
      <dsp:nvSpPr>
        <dsp:cNvPr id="0" name=""/>
        <dsp:cNvSpPr/>
      </dsp:nvSpPr>
      <dsp:spPr>
        <a:xfrm rot="5400000">
          <a:off x="5224722" y="2858042"/>
          <a:ext cx="66153" cy="20013"/>
        </a:xfrm>
        <a:custGeom>
          <a:avLst/>
          <a:gdLst/>
          <a:ahLst/>
          <a:cxnLst/>
          <a:rect l="0" t="0" r="0" b="0"/>
          <a:pathLst>
            <a:path>
              <a:moveTo>
                <a:pt x="0" y="10006"/>
              </a:moveTo>
              <a:lnTo>
                <a:pt x="66153"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a:off x="5256145" y="2866395"/>
        <a:ext cx="3307" cy="3307"/>
      </dsp:txXfrm>
    </dsp:sp>
    <dsp:sp modelId="{9EDD8873-E4BB-4963-8684-261849DE97F4}">
      <dsp:nvSpPr>
        <dsp:cNvPr id="0" name=""/>
        <dsp:cNvSpPr/>
      </dsp:nvSpPr>
      <dsp:spPr>
        <a:xfrm>
          <a:off x="4097519" y="2901125"/>
          <a:ext cx="2320560" cy="14726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Technological</a:t>
          </a:r>
          <a:endParaRPr lang="ar-SA" sz="2000" b="1" kern="1200" dirty="0">
            <a:latin typeface="Times New Roman" panose="02020603050405020304" pitchFamily="18" charset="0"/>
            <a:cs typeface="Times New Roman" panose="02020603050405020304" pitchFamily="18" charset="0"/>
          </a:endParaRPr>
        </a:p>
      </dsp:txBody>
      <dsp:txXfrm>
        <a:off x="4437357" y="3116793"/>
        <a:ext cx="1640884" cy="1041336"/>
      </dsp:txXfrm>
    </dsp:sp>
    <dsp:sp modelId="{DDBD819A-1068-4D56-B55B-4B6519086FC6}">
      <dsp:nvSpPr>
        <dsp:cNvPr id="0" name=""/>
        <dsp:cNvSpPr/>
      </dsp:nvSpPr>
      <dsp:spPr>
        <a:xfrm rot="9743958">
          <a:off x="3973001" y="2421274"/>
          <a:ext cx="580852" cy="20013"/>
        </a:xfrm>
        <a:custGeom>
          <a:avLst/>
          <a:gdLst/>
          <a:ahLst/>
          <a:cxnLst/>
          <a:rect l="0" t="0" r="0" b="0"/>
          <a:pathLst>
            <a:path>
              <a:moveTo>
                <a:pt x="0" y="10006"/>
              </a:moveTo>
              <a:lnTo>
                <a:pt x="580852"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rot="10800000">
        <a:off x="4248906" y="2416759"/>
        <a:ext cx="29042" cy="29042"/>
      </dsp:txXfrm>
    </dsp:sp>
    <dsp:sp modelId="{5F7AFAF1-6A39-462D-B451-9AAD8BE64CD0}">
      <dsp:nvSpPr>
        <dsp:cNvPr id="0" name=""/>
        <dsp:cNvSpPr/>
      </dsp:nvSpPr>
      <dsp:spPr>
        <a:xfrm>
          <a:off x="1674958" y="2142993"/>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Legal</a:t>
          </a:r>
          <a:endParaRPr lang="ar-SA" sz="2000" b="1" kern="1200" dirty="0">
            <a:latin typeface="Times New Roman" panose="02020603050405020304" pitchFamily="18" charset="0"/>
            <a:cs typeface="Times New Roman" panose="02020603050405020304" pitchFamily="18" charset="0"/>
          </a:endParaRPr>
        </a:p>
      </dsp:txBody>
      <dsp:txXfrm>
        <a:off x="2035308" y="2353623"/>
        <a:ext cx="1739927" cy="1017015"/>
      </dsp:txXfrm>
    </dsp:sp>
    <dsp:sp modelId="{808D8BDA-B59B-4FB5-882F-B788D97B4DF1}">
      <dsp:nvSpPr>
        <dsp:cNvPr id="0" name=""/>
        <dsp:cNvSpPr/>
      </dsp:nvSpPr>
      <dsp:spPr>
        <a:xfrm rot="11894454">
          <a:off x="3961994" y="1776989"/>
          <a:ext cx="596074" cy="20013"/>
        </a:xfrm>
        <a:custGeom>
          <a:avLst/>
          <a:gdLst/>
          <a:ahLst/>
          <a:cxnLst/>
          <a:rect l="0" t="0" r="0" b="0"/>
          <a:pathLst>
            <a:path>
              <a:moveTo>
                <a:pt x="0" y="10006"/>
              </a:moveTo>
              <a:lnTo>
                <a:pt x="596074"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rtl="1">
            <a:lnSpc>
              <a:spcPct val="90000"/>
            </a:lnSpc>
            <a:spcBef>
              <a:spcPct val="0"/>
            </a:spcBef>
            <a:spcAft>
              <a:spcPct val="35000"/>
            </a:spcAft>
            <a:buNone/>
          </a:pPr>
          <a:endParaRPr lang="ar-SA" sz="2000" b="1" kern="1200">
            <a:latin typeface="Times New Roman" panose="02020603050405020304" pitchFamily="18" charset="0"/>
            <a:cs typeface="Times New Roman" panose="02020603050405020304" pitchFamily="18" charset="0"/>
          </a:endParaRPr>
        </a:p>
      </dsp:txBody>
      <dsp:txXfrm rot="10800000">
        <a:off x="4245130" y="1772094"/>
        <a:ext cx="29803" cy="29803"/>
      </dsp:txXfrm>
    </dsp:sp>
    <dsp:sp modelId="{A4955B25-2192-41D7-A299-D085D0C79A12}">
      <dsp:nvSpPr>
        <dsp:cNvPr id="0" name=""/>
        <dsp:cNvSpPr/>
      </dsp:nvSpPr>
      <dsp:spPr>
        <a:xfrm>
          <a:off x="1674961" y="621364"/>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Environmental</a:t>
          </a:r>
          <a:endParaRPr lang="ar-SA" sz="2000" b="1" kern="1200" dirty="0">
            <a:latin typeface="Times New Roman" panose="02020603050405020304" pitchFamily="18" charset="0"/>
            <a:cs typeface="Times New Roman" panose="02020603050405020304" pitchFamily="18" charset="0"/>
          </a:endParaRPr>
        </a:p>
      </dsp:txBody>
      <dsp:txXfrm>
        <a:off x="2035311" y="831994"/>
        <a:ext cx="1739927" cy="10170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693592" y="-328113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Overview of the market analysis study.</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Purpose and objectives of the study.</a:t>
          </a:r>
        </a:p>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Scope and methodology.</a:t>
          </a:r>
        </a:p>
      </dsp:txBody>
      <dsp:txXfrm rot="-5400000">
        <a:off x="3408867" y="34503"/>
        <a:ext cx="7171747" cy="571385"/>
      </dsp:txXfrm>
    </dsp:sp>
    <dsp:sp modelId="{8EF6C688-21D5-7A4C-8A33-DB0CEE7F7412}">
      <dsp:nvSpPr>
        <dsp:cNvPr id="0" name=""/>
        <dsp:cNvSpPr/>
      </dsp:nvSpPr>
      <dsp:spPr>
        <a:xfrm>
          <a:off x="642627" y="2602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US" sz="1800" b="1" i="0" u="none" kern="1200">
              <a:latin typeface="Times New Roman" panose="02020603050405020304" pitchFamily="18" charset="0"/>
              <a:cs typeface="Times New Roman" panose="02020603050405020304" pitchFamily="18" charset="0"/>
            </a:rPr>
            <a:t>Introduction</a:t>
          </a:r>
          <a:endParaRPr lang="en-US" sz="1800" b="1" kern="1200" dirty="0">
            <a:latin typeface="Times New Roman" panose="02020603050405020304" pitchFamily="18" charset="0"/>
            <a:cs typeface="Times New Roman" panose="02020603050405020304" pitchFamily="18" charset="0"/>
          </a:endParaRPr>
        </a:p>
      </dsp:txBody>
      <dsp:txXfrm>
        <a:off x="671347" y="54747"/>
        <a:ext cx="2708799" cy="530897"/>
      </dsp:txXfrm>
    </dsp:sp>
    <dsp:sp modelId="{303C6708-05A0-1E43-802D-6B3B97D8C0E4}">
      <dsp:nvSpPr>
        <dsp:cNvPr id="0" name=""/>
        <dsp:cNvSpPr/>
      </dsp:nvSpPr>
      <dsp:spPr>
        <a:xfrm rot="5400000">
          <a:off x="6693592" y="-2608350"/>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Description of the industry and its key segments.</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Market size, growth trends, and projections.</a:t>
          </a:r>
        </a:p>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Key drivers and challenges affecting the industry.</a:t>
          </a:r>
        </a:p>
      </dsp:txBody>
      <dsp:txXfrm rot="-5400000">
        <a:off x="3408867" y="707286"/>
        <a:ext cx="7171747" cy="571385"/>
      </dsp:txXfrm>
    </dsp:sp>
    <dsp:sp modelId="{6776BBB2-5C08-CF40-8DAC-EEDFC41CD735}">
      <dsp:nvSpPr>
        <dsp:cNvPr id="0" name=""/>
        <dsp:cNvSpPr/>
      </dsp:nvSpPr>
      <dsp:spPr>
        <a:xfrm>
          <a:off x="642627" y="69881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Industry Overview</a:t>
          </a:r>
          <a:endParaRPr lang="en-US" sz="1800" b="0" i="0" u="none" kern="1200">
            <a:latin typeface="Times New Roman" panose="02020603050405020304" pitchFamily="18" charset="0"/>
            <a:cs typeface="Times New Roman" panose="02020603050405020304" pitchFamily="18" charset="0"/>
          </a:endParaRPr>
        </a:p>
      </dsp:txBody>
      <dsp:txXfrm>
        <a:off x="671347" y="727530"/>
        <a:ext cx="2708799" cy="530897"/>
      </dsp:txXfrm>
    </dsp:sp>
    <dsp:sp modelId="{33D037B9-2CE8-B448-B990-029A696A12F5}">
      <dsp:nvSpPr>
        <dsp:cNvPr id="0" name=""/>
        <dsp:cNvSpPr/>
      </dsp:nvSpPr>
      <dsp:spPr>
        <a:xfrm rot="5400000">
          <a:off x="6693592" y="-1935566"/>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Identification and analysis of market segments.</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Demographic, geographic, psychographic, and behavioral factors influencing segmentation.</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Size and growth potential of each segment.</a:t>
          </a:r>
        </a:p>
      </dsp:txBody>
      <dsp:txXfrm rot="-5400000">
        <a:off x="3408867" y="1380070"/>
        <a:ext cx="7171747" cy="571385"/>
      </dsp:txXfrm>
    </dsp:sp>
    <dsp:sp modelId="{1A9D9AFC-CED4-3C48-ADD0-8AB3AF483310}">
      <dsp:nvSpPr>
        <dsp:cNvPr id="0" name=""/>
        <dsp:cNvSpPr/>
      </dsp:nvSpPr>
      <dsp:spPr>
        <a:xfrm>
          <a:off x="642627" y="1371593"/>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Market Segmentation</a:t>
          </a:r>
          <a:endParaRPr lang="en-US" sz="1800" b="0" i="0" u="none" kern="1200">
            <a:latin typeface="Times New Roman" panose="02020603050405020304" pitchFamily="18" charset="0"/>
            <a:cs typeface="Times New Roman" panose="02020603050405020304" pitchFamily="18" charset="0"/>
          </a:endParaRPr>
        </a:p>
      </dsp:txBody>
      <dsp:txXfrm>
        <a:off x="671347" y="1400313"/>
        <a:ext cx="2708799" cy="530897"/>
      </dsp:txXfrm>
    </dsp:sp>
    <dsp:sp modelId="{671BAF5E-9BEE-3A4D-9A88-886E7492FFBC}">
      <dsp:nvSpPr>
        <dsp:cNvPr id="0" name=""/>
        <dsp:cNvSpPr/>
      </dsp:nvSpPr>
      <dsp:spPr>
        <a:xfrm rot="5400000">
          <a:off x="6693592" y="-126278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Identification of major competitors in the market.</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Assessment of competitors' strengths, weaknesses, opportunities, and threats (SWOT analysis).</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Analysis of competitors' market share, pricing strategies, distribution channels, and marketing tactics.</a:t>
          </a:r>
        </a:p>
      </dsp:txBody>
      <dsp:txXfrm rot="-5400000">
        <a:off x="3408867" y="2052853"/>
        <a:ext cx="7171747" cy="571385"/>
      </dsp:txXfrm>
    </dsp:sp>
    <dsp:sp modelId="{FD2268BA-4E68-BF45-A6AC-45B38BE04805}">
      <dsp:nvSpPr>
        <dsp:cNvPr id="0" name=""/>
        <dsp:cNvSpPr/>
      </dsp:nvSpPr>
      <dsp:spPr>
        <a:xfrm>
          <a:off x="642627" y="204437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Competitor Analysis</a:t>
          </a:r>
          <a:endParaRPr lang="en-US" sz="1800" b="0" i="0" u="none" kern="1200">
            <a:latin typeface="Times New Roman" panose="02020603050405020304" pitchFamily="18" charset="0"/>
            <a:cs typeface="Times New Roman" panose="02020603050405020304" pitchFamily="18" charset="0"/>
          </a:endParaRPr>
        </a:p>
      </dsp:txBody>
      <dsp:txXfrm>
        <a:off x="671347" y="2073097"/>
        <a:ext cx="2708799" cy="530897"/>
      </dsp:txXfrm>
    </dsp:sp>
    <dsp:sp modelId="{5FEDA7A2-2558-1648-B6E7-D8B89694BD1A}">
      <dsp:nvSpPr>
        <dsp:cNvPr id="0" name=""/>
        <dsp:cNvSpPr/>
      </dsp:nvSpPr>
      <dsp:spPr>
        <a:xfrm rot="5400000">
          <a:off x="6693592" y="-590000"/>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Identification of target customer demographics and characteristics.</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Assessment of customer needs, preferences, and buying behavior.</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Analysis of customer satisfaction levels and loyalty.</a:t>
          </a:r>
        </a:p>
      </dsp:txBody>
      <dsp:txXfrm rot="-5400000">
        <a:off x="3408867" y="2725636"/>
        <a:ext cx="7171747" cy="571385"/>
      </dsp:txXfrm>
    </dsp:sp>
    <dsp:sp modelId="{1495DEB6-AC16-764F-A6BA-FE54AE753466}">
      <dsp:nvSpPr>
        <dsp:cNvPr id="0" name=""/>
        <dsp:cNvSpPr/>
      </dsp:nvSpPr>
      <dsp:spPr>
        <a:xfrm>
          <a:off x="642627" y="271716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Customer Analysis</a:t>
          </a:r>
          <a:endParaRPr lang="en-US" sz="1800" b="0" i="0" u="none" kern="1200">
            <a:latin typeface="Times New Roman" panose="02020603050405020304" pitchFamily="18" charset="0"/>
            <a:cs typeface="Times New Roman" panose="02020603050405020304" pitchFamily="18" charset="0"/>
          </a:endParaRPr>
        </a:p>
      </dsp:txBody>
      <dsp:txXfrm>
        <a:off x="671347" y="2745880"/>
        <a:ext cx="2708799" cy="530897"/>
      </dsp:txXfrm>
    </dsp:sp>
    <dsp:sp modelId="{FA3280C6-569D-8A4F-98D6-F958F3831C86}">
      <dsp:nvSpPr>
        <dsp:cNvPr id="0" name=""/>
        <dsp:cNvSpPr/>
      </dsp:nvSpPr>
      <dsp:spPr>
        <a:xfrm rot="5400000">
          <a:off x="6693592" y="8278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Identification and analysis of current market trends.</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Assessment of emerging opportunities and threats.</a:t>
          </a:r>
        </a:p>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Analysis of technological advancements, regulatory changes, and other factors impacting the market.</a:t>
          </a:r>
        </a:p>
      </dsp:txBody>
      <dsp:txXfrm rot="-5400000">
        <a:off x="3408867" y="3398420"/>
        <a:ext cx="7171747" cy="571385"/>
      </dsp:txXfrm>
    </dsp:sp>
    <dsp:sp modelId="{580AFDBB-F6B5-AD4F-9208-017A028FF7CB}">
      <dsp:nvSpPr>
        <dsp:cNvPr id="0" name=""/>
        <dsp:cNvSpPr/>
      </dsp:nvSpPr>
      <dsp:spPr>
        <a:xfrm>
          <a:off x="642627" y="3389943"/>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dirty="0">
              <a:latin typeface="Times New Roman" panose="02020603050405020304" pitchFamily="18" charset="0"/>
              <a:cs typeface="Times New Roman" panose="02020603050405020304" pitchFamily="18" charset="0"/>
            </a:rPr>
            <a:t>Market Trends and Opportunities</a:t>
          </a:r>
          <a:endParaRPr lang="en-US" sz="1800" b="0" i="0" u="none" kern="1200" dirty="0">
            <a:latin typeface="Times New Roman" panose="02020603050405020304" pitchFamily="18" charset="0"/>
            <a:cs typeface="Times New Roman" panose="02020603050405020304" pitchFamily="18" charset="0"/>
          </a:endParaRPr>
        </a:p>
      </dsp:txBody>
      <dsp:txXfrm>
        <a:off x="671347" y="3418663"/>
        <a:ext cx="2708799" cy="530897"/>
      </dsp:txXfrm>
    </dsp:sp>
    <dsp:sp modelId="{96C3A95F-506A-4048-B21C-A166F0A59BFC}">
      <dsp:nvSpPr>
        <dsp:cNvPr id="0" name=""/>
        <dsp:cNvSpPr/>
      </dsp:nvSpPr>
      <dsp:spPr>
        <a:xfrm rot="5400000">
          <a:off x="6693592" y="755566"/>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Evaluation of potential strategies (e.g., product differentiation, pricing strategies, distribution channels).</a:t>
          </a:r>
        </a:p>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Assessment of risks and challenges associated with market entry.</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Recommendation of the most suitable market entry approach based on the analysis.</a:t>
          </a:r>
        </a:p>
      </dsp:txBody>
      <dsp:txXfrm rot="-5400000">
        <a:off x="3408867" y="4071203"/>
        <a:ext cx="7171747" cy="571385"/>
      </dsp:txXfrm>
    </dsp:sp>
    <dsp:sp modelId="{8C918397-28F7-DE41-B03B-7961A0FA5270}">
      <dsp:nvSpPr>
        <dsp:cNvPr id="0" name=""/>
        <dsp:cNvSpPr/>
      </dsp:nvSpPr>
      <dsp:spPr>
        <a:xfrm>
          <a:off x="642627" y="406272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Market Entry Strategies</a:t>
          </a:r>
          <a:endParaRPr lang="en-US" sz="1800" b="0" i="0" u="none" kern="1200">
            <a:latin typeface="Times New Roman" panose="02020603050405020304" pitchFamily="18" charset="0"/>
            <a:cs typeface="Times New Roman" panose="02020603050405020304" pitchFamily="18" charset="0"/>
          </a:endParaRPr>
        </a:p>
      </dsp:txBody>
      <dsp:txXfrm>
        <a:off x="671347" y="4091447"/>
        <a:ext cx="2708799" cy="530897"/>
      </dsp:txXfrm>
    </dsp:sp>
    <dsp:sp modelId="{A6A4A08D-C9EC-AC4D-9839-457AF79C3E22}">
      <dsp:nvSpPr>
        <dsp:cNvPr id="0" name=""/>
        <dsp:cNvSpPr/>
      </dsp:nvSpPr>
      <dsp:spPr>
        <a:xfrm rot="5400000">
          <a:off x="6693592" y="1428349"/>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Summary of key findings from the market analysis study.</a:t>
          </a:r>
        </a:p>
        <a:p>
          <a:pPr marL="114300" lvl="1" indent="-114300" algn="l" defTabSz="533400">
            <a:lnSpc>
              <a:spcPct val="90000"/>
            </a:lnSpc>
            <a:spcBef>
              <a:spcPct val="0"/>
            </a:spcBef>
            <a:spcAft>
              <a:spcPct val="15000"/>
            </a:spcAft>
            <a:buFont typeface="+mj-lt"/>
            <a:buAutoNum type="arabicPeriod"/>
          </a:pPr>
          <a:r>
            <a:rPr lang="en-US" sz="1200" b="0" i="0" u="none" kern="1200">
              <a:latin typeface="Times New Roman" panose="02020603050405020304" pitchFamily="18" charset="0"/>
              <a:cs typeface="Times New Roman" panose="02020603050405020304" pitchFamily="18" charset="0"/>
            </a:rPr>
            <a:t>Implications for business strategy and decision-making.</a:t>
          </a:r>
        </a:p>
        <a:p>
          <a:pPr marL="114300" lvl="1" indent="-114300" algn="l" defTabSz="533400">
            <a:lnSpc>
              <a:spcPct val="90000"/>
            </a:lnSpc>
            <a:spcBef>
              <a:spcPct val="0"/>
            </a:spcBef>
            <a:spcAft>
              <a:spcPct val="15000"/>
            </a:spcAft>
            <a:buFont typeface="+mj-lt"/>
            <a:buAutoNum type="arabicPeriod"/>
          </a:pPr>
          <a:r>
            <a:rPr lang="en-US" sz="1200" b="0" i="0" u="none" kern="1200" dirty="0">
              <a:latin typeface="Times New Roman" panose="02020603050405020304" pitchFamily="18" charset="0"/>
              <a:cs typeface="Times New Roman" panose="02020603050405020304" pitchFamily="18" charset="0"/>
            </a:rPr>
            <a:t>Recommendations for future actions and areas for further research</a:t>
          </a:r>
        </a:p>
      </dsp:txBody>
      <dsp:txXfrm rot="-5400000">
        <a:off x="3408867" y="4743986"/>
        <a:ext cx="7171747" cy="571385"/>
      </dsp:txXfrm>
    </dsp:sp>
    <dsp:sp modelId="{5FB6092D-371B-6E49-984A-9314D8B6814B}">
      <dsp:nvSpPr>
        <dsp:cNvPr id="0" name=""/>
        <dsp:cNvSpPr/>
      </dsp:nvSpPr>
      <dsp:spPr>
        <a:xfrm>
          <a:off x="642627" y="473551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Font typeface="+mj-lt"/>
            <a:buNone/>
          </a:pPr>
          <a:r>
            <a:rPr lang="en-US" sz="1800" b="1" i="0" u="none" kern="1200">
              <a:latin typeface="Times New Roman" panose="02020603050405020304" pitchFamily="18" charset="0"/>
              <a:cs typeface="Times New Roman" panose="02020603050405020304" pitchFamily="18" charset="0"/>
            </a:rPr>
            <a:t>Conclusion</a:t>
          </a:r>
          <a:endParaRPr lang="en-US" sz="1800" b="0" i="0" u="none" kern="1200">
            <a:latin typeface="Times New Roman" panose="02020603050405020304" pitchFamily="18" charset="0"/>
            <a:cs typeface="Times New Roman" panose="02020603050405020304" pitchFamily="18" charset="0"/>
          </a:endParaRPr>
        </a:p>
      </dsp:txBody>
      <dsp:txXfrm>
        <a:off x="671347" y="4764230"/>
        <a:ext cx="2708799" cy="5308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1EB13B-0A2F-FA4D-8580-44F57FE6F2A2}">
      <dsp:nvSpPr>
        <dsp:cNvPr id="0" name=""/>
        <dsp:cNvSpPr/>
      </dsp:nvSpPr>
      <dsp:spPr>
        <a:xfrm rot="5400000">
          <a:off x="6946069" y="-310616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Overview of the operational analysis study.
Purpose and objectives of the analysis, scope and methodology.</a:t>
          </a:r>
        </a:p>
      </dsp:txBody>
      <dsp:txXfrm rot="-5400000">
        <a:off x="3785616" y="74255"/>
        <a:ext cx="6710015" cy="369139"/>
      </dsp:txXfrm>
    </dsp:sp>
    <dsp:sp modelId="{5DDC0572-9C52-B04D-A25F-78D6AAD101B8}">
      <dsp:nvSpPr>
        <dsp:cNvPr id="0" name=""/>
        <dsp:cNvSpPr/>
      </dsp:nvSpPr>
      <dsp:spPr>
        <a:xfrm>
          <a:off x="0" y="315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Introduction</a:t>
          </a:r>
        </a:p>
      </dsp:txBody>
      <dsp:txXfrm>
        <a:off x="24962" y="28113"/>
        <a:ext cx="3735692" cy="461422"/>
      </dsp:txXfrm>
    </dsp:sp>
    <dsp:sp modelId="{2CC989BA-F043-8B4E-965A-027C7038BF18}">
      <dsp:nvSpPr>
        <dsp:cNvPr id="0" name=""/>
        <dsp:cNvSpPr/>
      </dsp:nvSpPr>
      <dsp:spPr>
        <a:xfrm rot="5400000">
          <a:off x="6946069" y="-2569253"/>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Description of the organization's structure, functions, operations, key departments and their roles.
Mission, vision, and strategic goals of the organization.</a:t>
          </a:r>
        </a:p>
      </dsp:txBody>
      <dsp:txXfrm rot="-5400000">
        <a:off x="3785616" y="611169"/>
        <a:ext cx="6710015" cy="369139"/>
      </dsp:txXfrm>
    </dsp:sp>
    <dsp:sp modelId="{6F202035-3D46-3B47-A3BA-1600EE829FFE}">
      <dsp:nvSpPr>
        <dsp:cNvPr id="0" name=""/>
        <dsp:cNvSpPr/>
      </dsp:nvSpPr>
      <dsp:spPr>
        <a:xfrm>
          <a:off x="0" y="54006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Organizational Overview</a:t>
          </a:r>
        </a:p>
      </dsp:txBody>
      <dsp:txXfrm>
        <a:off x="24962" y="565027"/>
        <a:ext cx="3735692" cy="461422"/>
      </dsp:txXfrm>
    </dsp:sp>
    <dsp:sp modelId="{F73BBA2B-7A60-E64A-9E74-F1BDA36E7816}">
      <dsp:nvSpPr>
        <dsp:cNvPr id="0" name=""/>
        <dsp:cNvSpPr/>
      </dsp:nvSpPr>
      <dsp:spPr>
        <a:xfrm rot="5400000">
          <a:off x="6946069" y="-2032339"/>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p>
      </dsp:txBody>
      <dsp:txXfrm rot="-5400000">
        <a:off x="3785616" y="1148083"/>
        <a:ext cx="6710015" cy="369139"/>
      </dsp:txXfrm>
    </dsp:sp>
    <dsp:sp modelId="{34B84EE0-C1A4-B54B-91AB-B7980C2E389D}">
      <dsp:nvSpPr>
        <dsp:cNvPr id="0" name=""/>
        <dsp:cNvSpPr/>
      </dsp:nvSpPr>
      <dsp:spPr>
        <a:xfrm>
          <a:off x="0" y="107697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Process Analysis</a:t>
          </a:r>
        </a:p>
      </dsp:txBody>
      <dsp:txXfrm>
        <a:off x="24962" y="1101941"/>
        <a:ext cx="3735692" cy="461422"/>
      </dsp:txXfrm>
    </dsp:sp>
    <dsp:sp modelId="{9E9F41B9-EA6E-9D42-B8E9-F8526152485E}">
      <dsp:nvSpPr>
        <dsp:cNvPr id="0" name=""/>
        <dsp:cNvSpPr/>
      </dsp:nvSpPr>
      <dsp:spPr>
        <a:xfrm rot="5400000">
          <a:off x="6946069" y="-1495425"/>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p>
      </dsp:txBody>
      <dsp:txXfrm rot="-5400000">
        <a:off x="3785616" y="1684997"/>
        <a:ext cx="6710015" cy="369139"/>
      </dsp:txXfrm>
    </dsp:sp>
    <dsp:sp modelId="{AD81166E-470D-4E45-A7FE-EA3BC36D7393}">
      <dsp:nvSpPr>
        <dsp:cNvPr id="0" name=""/>
        <dsp:cNvSpPr/>
      </dsp:nvSpPr>
      <dsp:spPr>
        <a:xfrm>
          <a:off x="0" y="161389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Resource Analysis</a:t>
          </a:r>
        </a:p>
      </dsp:txBody>
      <dsp:txXfrm>
        <a:off x="24962" y="1638855"/>
        <a:ext cx="3735692" cy="461422"/>
      </dsp:txXfrm>
    </dsp:sp>
    <dsp:sp modelId="{F9462F1B-98D9-7345-BA0D-EAA9B3D20E69}">
      <dsp:nvSpPr>
        <dsp:cNvPr id="0" name=""/>
        <dsp:cNvSpPr/>
      </dsp:nvSpPr>
      <dsp:spPr>
        <a:xfrm rot="5400000">
          <a:off x="6946069" y="-958511"/>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p>
      </dsp:txBody>
      <dsp:txXfrm rot="-5400000">
        <a:off x="3785616" y="2221911"/>
        <a:ext cx="6710015" cy="369139"/>
      </dsp:txXfrm>
    </dsp:sp>
    <dsp:sp modelId="{ACC11DEC-8D44-1E49-B885-8F37132501FA}">
      <dsp:nvSpPr>
        <dsp:cNvPr id="0" name=""/>
        <dsp:cNvSpPr/>
      </dsp:nvSpPr>
      <dsp:spPr>
        <a:xfrm>
          <a:off x="0" y="215080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Performance Metrics</a:t>
          </a:r>
        </a:p>
      </dsp:txBody>
      <dsp:txXfrm>
        <a:off x="24962" y="2175769"/>
        <a:ext cx="3735692" cy="461422"/>
      </dsp:txXfrm>
    </dsp:sp>
    <dsp:sp modelId="{273694B8-587C-C142-9DFB-A7B47A5B9B54}">
      <dsp:nvSpPr>
        <dsp:cNvPr id="0" name=""/>
        <dsp:cNvSpPr/>
      </dsp:nvSpPr>
      <dsp:spPr>
        <a:xfrm rot="5400000">
          <a:off x="6946069" y="-42159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p>
      </dsp:txBody>
      <dsp:txXfrm rot="-5400000">
        <a:off x="3785616" y="2758825"/>
        <a:ext cx="6710015" cy="369139"/>
      </dsp:txXfrm>
    </dsp:sp>
    <dsp:sp modelId="{96AE2D69-A8A5-564E-AF12-ED22E00A173E}">
      <dsp:nvSpPr>
        <dsp:cNvPr id="0" name=""/>
        <dsp:cNvSpPr/>
      </dsp:nvSpPr>
      <dsp:spPr>
        <a:xfrm>
          <a:off x="0" y="268772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Quality Management</a:t>
          </a:r>
        </a:p>
      </dsp:txBody>
      <dsp:txXfrm>
        <a:off x="24962" y="2712683"/>
        <a:ext cx="3735692" cy="461422"/>
      </dsp:txXfrm>
    </dsp:sp>
    <dsp:sp modelId="{53D127E6-486D-814B-822E-4BF2D13E5DF3}">
      <dsp:nvSpPr>
        <dsp:cNvPr id="0" name=""/>
        <dsp:cNvSpPr/>
      </dsp:nvSpPr>
      <dsp:spPr>
        <a:xfrm rot="5400000">
          <a:off x="6946069" y="115316"/>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p>
      </dsp:txBody>
      <dsp:txXfrm rot="-5400000">
        <a:off x="3785616" y="3295739"/>
        <a:ext cx="6710015" cy="369139"/>
      </dsp:txXfrm>
    </dsp:sp>
    <dsp:sp modelId="{9F603E9B-2944-0D47-92C8-5076688279D5}">
      <dsp:nvSpPr>
        <dsp:cNvPr id="0" name=""/>
        <dsp:cNvSpPr/>
      </dsp:nvSpPr>
      <dsp:spPr>
        <a:xfrm>
          <a:off x="0" y="322463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Supply Chain Analysis</a:t>
          </a:r>
        </a:p>
      </dsp:txBody>
      <dsp:txXfrm>
        <a:off x="24962" y="3249597"/>
        <a:ext cx="3735692" cy="461422"/>
      </dsp:txXfrm>
    </dsp:sp>
    <dsp:sp modelId="{C765EC34-00EE-1A45-9E9A-E785A4562AED}">
      <dsp:nvSpPr>
        <dsp:cNvPr id="0" name=""/>
        <dsp:cNvSpPr/>
      </dsp:nvSpPr>
      <dsp:spPr>
        <a:xfrm rot="5400000">
          <a:off x="6946069" y="652230"/>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p>
      </dsp:txBody>
      <dsp:txXfrm rot="-5400000">
        <a:off x="3785616" y="3832653"/>
        <a:ext cx="6710015" cy="369139"/>
      </dsp:txXfrm>
    </dsp:sp>
    <dsp:sp modelId="{D8EEFFE0-FC57-BA4B-AABC-5F713F9D289D}">
      <dsp:nvSpPr>
        <dsp:cNvPr id="0" name=""/>
        <dsp:cNvSpPr/>
      </dsp:nvSpPr>
      <dsp:spPr>
        <a:xfrm>
          <a:off x="0" y="376154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Technology Integration</a:t>
          </a:r>
        </a:p>
      </dsp:txBody>
      <dsp:txXfrm>
        <a:off x="24962" y="3786511"/>
        <a:ext cx="3735692" cy="461422"/>
      </dsp:txXfrm>
    </dsp:sp>
    <dsp:sp modelId="{016E4A84-0EEA-BE45-97EB-6C9C18D6700D}">
      <dsp:nvSpPr>
        <dsp:cNvPr id="0" name=""/>
        <dsp:cNvSpPr/>
      </dsp:nvSpPr>
      <dsp:spPr>
        <a:xfrm rot="5400000">
          <a:off x="6946069" y="1189144"/>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p>
      </dsp:txBody>
      <dsp:txXfrm rot="-5400000">
        <a:off x="3785616" y="4369567"/>
        <a:ext cx="6710015" cy="369139"/>
      </dsp:txXfrm>
    </dsp:sp>
    <dsp:sp modelId="{45478789-616C-9440-93D2-A4D5F3A418AB}">
      <dsp:nvSpPr>
        <dsp:cNvPr id="0" name=""/>
        <dsp:cNvSpPr/>
      </dsp:nvSpPr>
      <dsp:spPr>
        <a:xfrm>
          <a:off x="0" y="429846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Recommendations and Action Plan</a:t>
          </a:r>
        </a:p>
      </dsp:txBody>
      <dsp:txXfrm>
        <a:off x="24962" y="4323425"/>
        <a:ext cx="3735692" cy="461422"/>
      </dsp:txXfrm>
    </dsp:sp>
    <dsp:sp modelId="{3060478D-20BF-6843-B90E-ABD553B0EDEC}">
      <dsp:nvSpPr>
        <dsp:cNvPr id="0" name=""/>
        <dsp:cNvSpPr/>
      </dsp:nvSpPr>
      <dsp:spPr>
        <a:xfrm rot="5400000">
          <a:off x="6946069" y="1726058"/>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the overall impact of the operational analysis on the organization.
Closing remarks and next steps for implementing recommendations.</a:t>
          </a:r>
        </a:p>
      </dsp:txBody>
      <dsp:txXfrm rot="-5400000">
        <a:off x="3785616" y="4906481"/>
        <a:ext cx="6710015" cy="369139"/>
      </dsp:txXfrm>
    </dsp:sp>
    <dsp:sp modelId="{439177D8-4ACD-B44A-825E-2203D1B97854}">
      <dsp:nvSpPr>
        <dsp:cNvPr id="0" name=""/>
        <dsp:cNvSpPr/>
      </dsp:nvSpPr>
      <dsp:spPr>
        <a:xfrm>
          <a:off x="0" y="483537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Conclusion</a:t>
          </a:r>
        </a:p>
      </dsp:txBody>
      <dsp:txXfrm>
        <a:off x="24962" y="4860339"/>
        <a:ext cx="3735692" cy="4614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F854EE-E9F2-4C40-99CA-C814A96A27C0}">
      <dsp:nvSpPr>
        <dsp:cNvPr id="0" name=""/>
        <dsp:cNvSpPr/>
      </dsp:nvSpPr>
      <dsp:spPr>
        <a:xfrm rot="5400000">
          <a:off x="6946069" y="-310616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Overview of the technical analysis study. Purpose and objectives of the analysis. Scope and methodology.</a:t>
          </a:r>
        </a:p>
      </dsp:txBody>
      <dsp:txXfrm rot="-5400000">
        <a:off x="3785616" y="74255"/>
        <a:ext cx="6710015" cy="369139"/>
      </dsp:txXfrm>
    </dsp:sp>
    <dsp:sp modelId="{5DDC0572-9C52-B04D-A25F-78D6AAD101B8}">
      <dsp:nvSpPr>
        <dsp:cNvPr id="0" name=""/>
        <dsp:cNvSpPr/>
      </dsp:nvSpPr>
      <dsp:spPr>
        <a:xfrm>
          <a:off x="0" y="315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Introduction</a:t>
          </a:r>
        </a:p>
      </dsp:txBody>
      <dsp:txXfrm>
        <a:off x="24962" y="28113"/>
        <a:ext cx="3735692" cy="461422"/>
      </dsp:txXfrm>
    </dsp:sp>
    <dsp:sp modelId="{7F8AC640-198A-F948-89F1-90C7EB3FEEEA}">
      <dsp:nvSpPr>
        <dsp:cNvPr id="0" name=""/>
        <dsp:cNvSpPr/>
      </dsp:nvSpPr>
      <dsp:spPr>
        <a:xfrm rot="5400000">
          <a:off x="6946069" y="-2569253"/>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p>
      </dsp:txBody>
      <dsp:txXfrm rot="-5400000">
        <a:off x="3785616" y="611169"/>
        <a:ext cx="6710015" cy="369139"/>
      </dsp:txXfrm>
    </dsp:sp>
    <dsp:sp modelId="{37CE659C-DAD4-0245-9FFC-579A8D95D03C}">
      <dsp:nvSpPr>
        <dsp:cNvPr id="0" name=""/>
        <dsp:cNvSpPr/>
      </dsp:nvSpPr>
      <dsp:spPr>
        <a:xfrm>
          <a:off x="0" y="54006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Technical Infrastructure Overview</a:t>
          </a:r>
        </a:p>
      </dsp:txBody>
      <dsp:txXfrm>
        <a:off x="24962" y="565027"/>
        <a:ext cx="3735692" cy="461422"/>
      </dsp:txXfrm>
    </dsp:sp>
    <dsp:sp modelId="{7D3AFDD7-0AE5-664D-9635-47C2C64A49D8}">
      <dsp:nvSpPr>
        <dsp:cNvPr id="0" name=""/>
        <dsp:cNvSpPr/>
      </dsp:nvSpPr>
      <dsp:spPr>
        <a:xfrm rot="5400000">
          <a:off x="6946069" y="-2032339"/>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p>
      </dsp:txBody>
      <dsp:txXfrm rot="-5400000">
        <a:off x="3785616" y="1148083"/>
        <a:ext cx="6710015" cy="369139"/>
      </dsp:txXfrm>
    </dsp:sp>
    <dsp:sp modelId="{08E6E9F0-9332-C64E-9CB3-FE7B4F4D72D7}">
      <dsp:nvSpPr>
        <dsp:cNvPr id="0" name=""/>
        <dsp:cNvSpPr/>
      </dsp:nvSpPr>
      <dsp:spPr>
        <a:xfrm>
          <a:off x="0" y="107697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System Analysis</a:t>
          </a:r>
        </a:p>
      </dsp:txBody>
      <dsp:txXfrm>
        <a:off x="24962" y="1101941"/>
        <a:ext cx="3735692" cy="461422"/>
      </dsp:txXfrm>
    </dsp:sp>
    <dsp:sp modelId="{A25779CA-D442-2C47-926F-D986EA0F5D7E}">
      <dsp:nvSpPr>
        <dsp:cNvPr id="0" name=""/>
        <dsp:cNvSpPr/>
      </dsp:nvSpPr>
      <dsp:spPr>
        <a:xfrm rot="5400000">
          <a:off x="6946069" y="-1495425"/>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p>
      </dsp:txBody>
      <dsp:txXfrm rot="-5400000">
        <a:off x="3785616" y="1684997"/>
        <a:ext cx="6710015" cy="369139"/>
      </dsp:txXfrm>
    </dsp:sp>
    <dsp:sp modelId="{5A82BC3F-5DB0-1F4B-B205-F67C27B99ED4}">
      <dsp:nvSpPr>
        <dsp:cNvPr id="0" name=""/>
        <dsp:cNvSpPr/>
      </dsp:nvSpPr>
      <dsp:spPr>
        <a:xfrm>
          <a:off x="0" y="161389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Security Analysis</a:t>
          </a:r>
        </a:p>
      </dsp:txBody>
      <dsp:txXfrm>
        <a:off x="24962" y="1638855"/>
        <a:ext cx="3735692" cy="461422"/>
      </dsp:txXfrm>
    </dsp:sp>
    <dsp:sp modelId="{375B7885-18A9-3043-889A-849A944D9F54}">
      <dsp:nvSpPr>
        <dsp:cNvPr id="0" name=""/>
        <dsp:cNvSpPr/>
      </dsp:nvSpPr>
      <dsp:spPr>
        <a:xfrm rot="5400000">
          <a:off x="6946069" y="-958511"/>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Analysis of data storage, retrieval, and processing capabilities. Assessment of data quality, integrity, and security. Evaluation of data backup and recovery procedures.</a:t>
          </a:r>
        </a:p>
      </dsp:txBody>
      <dsp:txXfrm rot="-5400000">
        <a:off x="3785616" y="2221911"/>
        <a:ext cx="6710015" cy="369139"/>
      </dsp:txXfrm>
    </dsp:sp>
    <dsp:sp modelId="{FF12EE1A-A2FF-6E43-9C92-BE7FE9043A4C}">
      <dsp:nvSpPr>
        <dsp:cNvPr id="0" name=""/>
        <dsp:cNvSpPr/>
      </dsp:nvSpPr>
      <dsp:spPr>
        <a:xfrm>
          <a:off x="0" y="215080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Data Management</a:t>
          </a:r>
        </a:p>
      </dsp:txBody>
      <dsp:txXfrm>
        <a:off x="24962" y="2175769"/>
        <a:ext cx="3735692" cy="461422"/>
      </dsp:txXfrm>
    </dsp:sp>
    <dsp:sp modelId="{C6EBBD7A-A3DD-5149-AEC9-E006A380D294}">
      <dsp:nvSpPr>
        <dsp:cNvPr id="0" name=""/>
        <dsp:cNvSpPr/>
      </dsp:nvSpPr>
      <dsp:spPr>
        <a:xfrm rot="5400000">
          <a:off x="6946069" y="-42159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p>
      </dsp:txBody>
      <dsp:txXfrm rot="-5400000">
        <a:off x="3785616" y="2758825"/>
        <a:ext cx="6710015" cy="369139"/>
      </dsp:txXfrm>
    </dsp:sp>
    <dsp:sp modelId="{3BA53AB0-9BF4-724D-A97C-60F44FFC4665}">
      <dsp:nvSpPr>
        <dsp:cNvPr id="0" name=""/>
        <dsp:cNvSpPr/>
      </dsp:nvSpPr>
      <dsp:spPr>
        <a:xfrm>
          <a:off x="0" y="268772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Technology Trends</a:t>
          </a:r>
        </a:p>
      </dsp:txBody>
      <dsp:txXfrm>
        <a:off x="24962" y="2712683"/>
        <a:ext cx="3735692" cy="461422"/>
      </dsp:txXfrm>
    </dsp:sp>
    <dsp:sp modelId="{A65E4086-76E1-3648-9B4B-BEB403449D68}">
      <dsp:nvSpPr>
        <dsp:cNvPr id="0" name=""/>
        <dsp:cNvSpPr/>
      </dsp:nvSpPr>
      <dsp:spPr>
        <a:xfrm rot="5400000">
          <a:off x="6946069" y="115316"/>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p>
      </dsp:txBody>
      <dsp:txXfrm rot="-5400000">
        <a:off x="3785616" y="3295739"/>
        <a:ext cx="6710015" cy="369139"/>
      </dsp:txXfrm>
    </dsp:sp>
    <dsp:sp modelId="{09B37EFA-9D0E-684F-85E6-CAFDA36D6184}">
      <dsp:nvSpPr>
        <dsp:cNvPr id="0" name=""/>
        <dsp:cNvSpPr/>
      </dsp:nvSpPr>
      <dsp:spPr>
        <a:xfrm>
          <a:off x="0" y="322463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Infrastructure Performance</a:t>
          </a:r>
        </a:p>
      </dsp:txBody>
      <dsp:txXfrm>
        <a:off x="24962" y="3249597"/>
        <a:ext cx="3735692" cy="461422"/>
      </dsp:txXfrm>
    </dsp:sp>
    <dsp:sp modelId="{875A1DD6-D89F-0044-B459-0FBF70814F3C}">
      <dsp:nvSpPr>
        <dsp:cNvPr id="0" name=""/>
        <dsp:cNvSpPr/>
      </dsp:nvSpPr>
      <dsp:spPr>
        <a:xfrm rot="5400000">
          <a:off x="6946069" y="652230"/>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p>
      </dsp:txBody>
      <dsp:txXfrm rot="-5400000">
        <a:off x="3785616" y="3832653"/>
        <a:ext cx="6710015" cy="369139"/>
      </dsp:txXfrm>
    </dsp:sp>
    <dsp:sp modelId="{7DB6C92D-379E-264E-9F06-FCF64D7D26EA}">
      <dsp:nvSpPr>
        <dsp:cNvPr id="0" name=""/>
        <dsp:cNvSpPr/>
      </dsp:nvSpPr>
      <dsp:spPr>
        <a:xfrm>
          <a:off x="0" y="376154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IT Governance</a:t>
          </a:r>
        </a:p>
      </dsp:txBody>
      <dsp:txXfrm>
        <a:off x="24962" y="3786511"/>
        <a:ext cx="3735692" cy="461422"/>
      </dsp:txXfrm>
    </dsp:sp>
    <dsp:sp modelId="{214B679B-9857-4F4D-AD30-B9D8D3742102}">
      <dsp:nvSpPr>
        <dsp:cNvPr id="0" name=""/>
        <dsp:cNvSpPr/>
      </dsp:nvSpPr>
      <dsp:spPr>
        <a:xfrm rot="5400000">
          <a:off x="6946069" y="1189144"/>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p>
      </dsp:txBody>
      <dsp:txXfrm rot="-5400000">
        <a:off x="3785616" y="4369567"/>
        <a:ext cx="6710015" cy="369139"/>
      </dsp:txXfrm>
    </dsp:sp>
    <dsp:sp modelId="{6084C3B9-A1A7-C84C-87B7-62EE0AB9AC4B}">
      <dsp:nvSpPr>
        <dsp:cNvPr id="0" name=""/>
        <dsp:cNvSpPr/>
      </dsp:nvSpPr>
      <dsp:spPr>
        <a:xfrm>
          <a:off x="0" y="429846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Recommendations and Action Plan</a:t>
          </a:r>
        </a:p>
      </dsp:txBody>
      <dsp:txXfrm>
        <a:off x="24962" y="4323425"/>
        <a:ext cx="3735692" cy="461422"/>
      </dsp:txXfrm>
    </dsp:sp>
    <dsp:sp modelId="{48E68495-A3F3-A94E-A952-E5E164CBB73C}">
      <dsp:nvSpPr>
        <dsp:cNvPr id="0" name=""/>
        <dsp:cNvSpPr/>
      </dsp:nvSpPr>
      <dsp:spPr>
        <a:xfrm rot="5400000">
          <a:off x="6946069" y="1726058"/>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p>
      </dsp:txBody>
      <dsp:txXfrm rot="-5400000">
        <a:off x="3785616" y="4906481"/>
        <a:ext cx="6710015" cy="369139"/>
      </dsp:txXfrm>
    </dsp:sp>
    <dsp:sp modelId="{ABB1F56B-BEC5-AA44-837B-5D10C5774B60}">
      <dsp:nvSpPr>
        <dsp:cNvPr id="0" name=""/>
        <dsp:cNvSpPr/>
      </dsp:nvSpPr>
      <dsp:spPr>
        <a:xfrm>
          <a:off x="0" y="483537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Font typeface="Arial" panose="020B0604020202020204" pitchFamily="34" charset="0"/>
            <a:buNone/>
          </a:pPr>
          <a:r>
            <a:rPr lang="en-US" sz="2000" b="0" i="0" u="none" kern="1200" dirty="0">
              <a:latin typeface="Times New Roman" panose="02020603050405020304" pitchFamily="18" charset="0"/>
              <a:cs typeface="Times New Roman" panose="02020603050405020304" pitchFamily="18" charset="0"/>
            </a:rPr>
            <a:t>Conclusion</a:t>
          </a:r>
        </a:p>
      </dsp:txBody>
      <dsp:txXfrm>
        <a:off x="24962" y="4860339"/>
        <a:ext cx="3735692" cy="46142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ABBBEF-7ED4-F544-B225-2625CA531325}">
      <dsp:nvSpPr>
        <dsp:cNvPr id="0" name=""/>
        <dsp:cNvSpPr/>
      </dsp:nvSpPr>
      <dsp:spPr>
        <a:xfrm>
          <a:off x="0"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rtl="0">
            <a:lnSpc>
              <a:spcPct val="90000"/>
            </a:lnSpc>
            <a:spcBef>
              <a:spcPct val="0"/>
            </a:spcBef>
            <a:spcAft>
              <a:spcPct val="35000"/>
            </a:spcAft>
            <a:buNone/>
          </a:pPr>
          <a:r>
            <a:rPr lang="en-US" sz="3900" kern="1200" dirty="0"/>
            <a:t>Decision-Making Tree</a:t>
          </a:r>
        </a:p>
      </dsp:txBody>
      <dsp:txXfrm>
        <a:off x="0" y="391152"/>
        <a:ext cx="3286125" cy="1971675"/>
      </dsp:txXfrm>
    </dsp:sp>
    <dsp:sp modelId="{1DCEF76C-7634-6D42-AE2A-506AE6B7915F}">
      <dsp:nvSpPr>
        <dsp:cNvPr id="0" name=""/>
        <dsp:cNvSpPr/>
      </dsp:nvSpPr>
      <dsp:spPr>
        <a:xfrm>
          <a:off x="3614737"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rtl="1">
            <a:lnSpc>
              <a:spcPct val="90000"/>
            </a:lnSpc>
            <a:spcBef>
              <a:spcPct val="0"/>
            </a:spcBef>
            <a:spcAft>
              <a:spcPct val="35000"/>
            </a:spcAft>
            <a:buNone/>
          </a:pPr>
          <a:r>
            <a:rPr lang="en-US" sz="3900" kern="1200" dirty="0"/>
            <a:t>Effort-Impact Matrix</a:t>
          </a:r>
        </a:p>
      </dsp:txBody>
      <dsp:txXfrm>
        <a:off x="3614737" y="391152"/>
        <a:ext cx="3286125" cy="1971675"/>
      </dsp:txXfrm>
    </dsp:sp>
    <dsp:sp modelId="{0E2FD1FC-B9AC-B242-B535-BE5E2774A3A1}">
      <dsp:nvSpPr>
        <dsp:cNvPr id="0" name=""/>
        <dsp:cNvSpPr/>
      </dsp:nvSpPr>
      <dsp:spPr>
        <a:xfrm>
          <a:off x="7229475"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rtl="1">
            <a:lnSpc>
              <a:spcPct val="90000"/>
            </a:lnSpc>
            <a:spcBef>
              <a:spcPct val="0"/>
            </a:spcBef>
            <a:spcAft>
              <a:spcPct val="35000"/>
            </a:spcAft>
            <a:buNone/>
          </a:pPr>
          <a:r>
            <a:rPr lang="en-US" sz="3900" kern="1200" dirty="0"/>
            <a:t>Decision Making Matrix</a:t>
          </a:r>
        </a:p>
      </dsp:txBody>
      <dsp:txXfrm>
        <a:off x="7229475" y="391152"/>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44059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52907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14070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png"/><Relationship Id="rId7" Type="http://schemas.openxmlformats.org/officeDocument/2006/relationships/diagramColors" Target="../diagrams/colors6.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7.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hyperlink" Target="https://youtu.be/UQP5MmCAQ3Y" TargetMode="External"/><Relationship Id="rId2" Type="http://schemas.openxmlformats.org/officeDocument/2006/relationships/image" Target="../media/image17.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49447" y="2553604"/>
            <a:ext cx="6290153" cy="280076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Tools and Techniques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62056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5140754"/>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A97AB-757D-7134-F7C5-7E71231A9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FE6471-48F2-2A49-97E4-ED27DB8E2760}"/>
              </a:ext>
            </a:extLst>
          </p:cNvPr>
          <p:cNvSpPr>
            <a:spLocks noGrp="1"/>
          </p:cNvSpPr>
          <p:nvPr>
            <p:ph type="title"/>
          </p:nvPr>
        </p:nvSpPr>
        <p:spPr>
          <a:xfrm>
            <a:off x="727707" y="139225"/>
            <a:ext cx="10515600" cy="1325563"/>
          </a:xfrm>
        </p:spPr>
        <p:txBody>
          <a:bodyPr/>
          <a:lstStyle/>
          <a:p>
            <a:r>
              <a:rPr lang="en-US" dirty="0">
                <a:latin typeface="Times New Roman" panose="02020603050405020304" pitchFamily="18" charset="0"/>
                <a:cs typeface="Times New Roman" panose="02020603050405020304" pitchFamily="18" charset="0"/>
              </a:rPr>
              <a:t>In Previous Lectures</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0F20670-6558-50C5-5BA9-CECBD6857ABE}"/>
              </a:ext>
            </a:extLst>
          </p:cNvPr>
          <p:cNvPicPr>
            <a:picLocks noChangeAspect="1"/>
          </p:cNvPicPr>
          <p:nvPr/>
        </p:nvPicPr>
        <p:blipFill>
          <a:blip r:embed="rId3"/>
          <a:stretch>
            <a:fillRect/>
          </a:stretch>
        </p:blipFill>
        <p:spPr>
          <a:xfrm>
            <a:off x="267299" y="2470493"/>
            <a:ext cx="7345872" cy="1825173"/>
          </a:xfrm>
          <a:prstGeom prst="rect">
            <a:avLst/>
          </a:prstGeom>
        </p:spPr>
      </p:pic>
      <p:pic>
        <p:nvPicPr>
          <p:cNvPr id="19" name="Picture 18">
            <a:extLst>
              <a:ext uri="{FF2B5EF4-FFF2-40B4-BE49-F238E27FC236}">
                <a16:creationId xmlns:a16="http://schemas.microsoft.com/office/drawing/2014/main" id="{3731CD00-70E1-6DDB-AF1C-4454B6F4099C}"/>
              </a:ext>
            </a:extLst>
          </p:cNvPr>
          <p:cNvPicPr>
            <a:picLocks noChangeAspect="1"/>
          </p:cNvPicPr>
          <p:nvPr/>
        </p:nvPicPr>
        <p:blipFill>
          <a:blip r:embed="rId4"/>
          <a:stretch>
            <a:fillRect/>
          </a:stretch>
        </p:blipFill>
        <p:spPr>
          <a:xfrm>
            <a:off x="7650908" y="2465678"/>
            <a:ext cx="4273795" cy="1825173"/>
          </a:xfrm>
          <a:prstGeom prst="rect">
            <a:avLst/>
          </a:prstGeom>
        </p:spPr>
      </p:pic>
      <p:sp>
        <p:nvSpPr>
          <p:cNvPr id="23" name="Left Brace 22">
            <a:extLst>
              <a:ext uri="{FF2B5EF4-FFF2-40B4-BE49-F238E27FC236}">
                <a16:creationId xmlns:a16="http://schemas.microsoft.com/office/drawing/2014/main" id="{DA4642B1-C7B2-D93E-EB92-18EC89502C75}"/>
              </a:ext>
            </a:extLst>
          </p:cNvPr>
          <p:cNvSpPr/>
          <p:nvPr/>
        </p:nvSpPr>
        <p:spPr>
          <a:xfrm rot="5400000">
            <a:off x="3765821" y="-1466600"/>
            <a:ext cx="348826" cy="734587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a16="http://schemas.microsoft.com/office/drawing/2014/main" id="{632B750B-0952-C7C2-6866-6FAFE69819B9}"/>
              </a:ext>
            </a:extLst>
          </p:cNvPr>
          <p:cNvSpPr txBox="1"/>
          <p:nvPr/>
        </p:nvSpPr>
        <p:spPr>
          <a:xfrm>
            <a:off x="727707" y="1673836"/>
            <a:ext cx="6425051" cy="369332"/>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Elicitation</a:t>
            </a:r>
          </a:p>
        </p:txBody>
      </p:sp>
      <p:pic>
        <p:nvPicPr>
          <p:cNvPr id="27" name="Graphic 21">
            <a:extLst>
              <a:ext uri="{FF2B5EF4-FFF2-40B4-BE49-F238E27FC236}">
                <a16:creationId xmlns:a16="http://schemas.microsoft.com/office/drawing/2014/main" id="{004CB923-293C-E070-9AFD-E9C7DA75B17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Google Shape;168;p5">
            <a:extLst>
              <a:ext uri="{FF2B5EF4-FFF2-40B4-BE49-F238E27FC236}">
                <a16:creationId xmlns:a16="http://schemas.microsoft.com/office/drawing/2014/main" id="{21A024EB-9A31-BE50-4F21-F07BAF63D46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7" name="Picture 76">
            <a:extLst>
              <a:ext uri="{FF2B5EF4-FFF2-40B4-BE49-F238E27FC236}">
                <a16:creationId xmlns:a16="http://schemas.microsoft.com/office/drawing/2014/main" id="{B5159214-0E1A-3DE1-F313-9BA1F87760FC}"/>
              </a:ext>
            </a:extLst>
          </p:cNvPr>
          <p:cNvPicPr>
            <a:picLocks noChangeAspect="1"/>
          </p:cNvPicPr>
          <p:nvPr/>
        </p:nvPicPr>
        <p:blipFill>
          <a:blip r:embed="rId6"/>
          <a:stretch>
            <a:fillRect/>
          </a:stretch>
        </p:blipFill>
        <p:spPr>
          <a:xfrm>
            <a:off x="5087007" y="4482194"/>
            <a:ext cx="3886200" cy="1824724"/>
          </a:xfrm>
          <a:prstGeom prst="rect">
            <a:avLst/>
          </a:prstGeom>
        </p:spPr>
      </p:pic>
      <p:sp>
        <p:nvSpPr>
          <p:cNvPr id="78" name="Oval 77">
            <a:extLst>
              <a:ext uri="{FF2B5EF4-FFF2-40B4-BE49-F238E27FC236}">
                <a16:creationId xmlns:a16="http://schemas.microsoft.com/office/drawing/2014/main" id="{CEBA714D-76D5-FFBA-DE6F-8C846636E5EA}"/>
              </a:ext>
            </a:extLst>
          </p:cNvPr>
          <p:cNvSpPr/>
          <p:nvPr/>
        </p:nvSpPr>
        <p:spPr>
          <a:xfrm>
            <a:off x="5985507" y="2652206"/>
            <a:ext cx="1907628" cy="1825173"/>
          </a:xfrm>
          <a:prstGeom prst="ellipse">
            <a:avLst/>
          </a:prstGeom>
          <a:solidFill>
            <a:srgbClr val="FF0000">
              <a:alpha val="21362"/>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79" name="Oval 78">
            <a:extLst>
              <a:ext uri="{FF2B5EF4-FFF2-40B4-BE49-F238E27FC236}">
                <a16:creationId xmlns:a16="http://schemas.microsoft.com/office/drawing/2014/main" id="{1F51CF5C-397D-3F5D-3816-D5221FF1C351}"/>
              </a:ext>
            </a:extLst>
          </p:cNvPr>
          <p:cNvSpPr/>
          <p:nvPr/>
        </p:nvSpPr>
        <p:spPr>
          <a:xfrm>
            <a:off x="0" y="2372998"/>
            <a:ext cx="6514171" cy="2554601"/>
          </a:xfrm>
          <a:prstGeom prst="ellipse">
            <a:avLst/>
          </a:prstGeom>
          <a:solidFill>
            <a:srgbClr val="FF0000">
              <a:alpha val="21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95" name="TextBox 94">
            <a:extLst>
              <a:ext uri="{FF2B5EF4-FFF2-40B4-BE49-F238E27FC236}">
                <a16:creationId xmlns:a16="http://schemas.microsoft.com/office/drawing/2014/main" id="{E05581FF-0567-A7BF-99C0-C1AB1CD78583}"/>
              </a:ext>
            </a:extLst>
          </p:cNvPr>
          <p:cNvSpPr txBox="1"/>
          <p:nvPr/>
        </p:nvSpPr>
        <p:spPr>
          <a:xfrm>
            <a:off x="727708" y="1045870"/>
            <a:ext cx="5257800"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endParaRPr lang="ar-SA" dirty="0">
              <a:latin typeface="Times New Roman" panose="02020603050405020304" pitchFamily="18" charset="0"/>
              <a:cs typeface="Times New Roman" panose="02020603050405020304" pitchFamily="18" charset="0"/>
            </a:endParaRPr>
          </a:p>
        </p:txBody>
      </p:sp>
      <p:sp>
        <p:nvSpPr>
          <p:cNvPr id="96" name="TextBox 95">
            <a:extLst>
              <a:ext uri="{FF2B5EF4-FFF2-40B4-BE49-F238E27FC236}">
                <a16:creationId xmlns:a16="http://schemas.microsoft.com/office/drawing/2014/main" id="{D9495A1F-1C47-A9BB-AEA8-1D3287145EB9}"/>
              </a:ext>
            </a:extLst>
          </p:cNvPr>
          <p:cNvSpPr txBox="1"/>
          <p:nvPr/>
        </p:nvSpPr>
        <p:spPr>
          <a:xfrm>
            <a:off x="6206494" y="1045870"/>
            <a:ext cx="6210211"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endParaRPr lang="ar-SA" dirty="0">
              <a:latin typeface="Times New Roman" panose="02020603050405020304" pitchFamily="18" charset="0"/>
              <a:cs typeface="Times New Roman" panose="02020603050405020304" pitchFamily="18" charset="0"/>
            </a:endParaRPr>
          </a:p>
        </p:txBody>
      </p:sp>
      <p:sp>
        <p:nvSpPr>
          <p:cNvPr id="97" name="Left Brace 96">
            <a:extLst>
              <a:ext uri="{FF2B5EF4-FFF2-40B4-BE49-F238E27FC236}">
                <a16:creationId xmlns:a16="http://schemas.microsoft.com/office/drawing/2014/main" id="{3CADE5CF-11BD-7553-AA29-799F6C136A54}"/>
              </a:ext>
            </a:extLst>
          </p:cNvPr>
          <p:cNvSpPr/>
          <p:nvPr/>
        </p:nvSpPr>
        <p:spPr>
          <a:xfrm rot="5400000">
            <a:off x="2971010" y="-1316771"/>
            <a:ext cx="646332" cy="6053765"/>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98" name="Left Brace 97">
            <a:extLst>
              <a:ext uri="{FF2B5EF4-FFF2-40B4-BE49-F238E27FC236}">
                <a16:creationId xmlns:a16="http://schemas.microsoft.com/office/drawing/2014/main" id="{1A4D7FB1-52F6-0D3C-2794-89497B27E308}"/>
              </a:ext>
            </a:extLst>
          </p:cNvPr>
          <p:cNvSpPr/>
          <p:nvPr/>
        </p:nvSpPr>
        <p:spPr>
          <a:xfrm rot="5400000">
            <a:off x="8862826" y="-1029957"/>
            <a:ext cx="644976" cy="547878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Tree>
    <p:custDataLst>
      <p:tags r:id="rId1"/>
    </p:custDataLst>
    <p:extLst>
      <p:ext uri="{BB962C8B-B14F-4D97-AF65-F5344CB8AC3E}">
        <p14:creationId xmlns:p14="http://schemas.microsoft.com/office/powerpoint/2010/main" val="39249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 presetClass="exit" presetSubtype="10" fill="hold" nodeType="clickEffect">
                                  <p:stCondLst>
                                    <p:cond delay="0"/>
                                  </p:stCondLst>
                                  <p:childTnLst>
                                    <p:animEffect transition="out" filter="blinds(horizontal)">
                                      <p:cBhvr>
                                        <p:cTn id="12" dur="500"/>
                                        <p:tgtEl>
                                          <p:spTgt spid="77"/>
                                        </p:tgtEl>
                                      </p:cBhvr>
                                    </p:animEffect>
                                    <p:set>
                                      <p:cBhvr>
                                        <p:cTn id="13" dur="1" fill="hold">
                                          <p:stCondLst>
                                            <p:cond delay="499"/>
                                          </p:stCondLst>
                                        </p:cTn>
                                        <p:tgtEl>
                                          <p:spTgt spid="77"/>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500"/>
                                        <p:tgtEl>
                                          <p:spTgt spid="78"/>
                                        </p:tgtEl>
                                      </p:cBhvr>
                                    </p:animEffect>
                                    <p:set>
                                      <p:cBhvr>
                                        <p:cTn id="16" dur="1" fill="hold">
                                          <p:stCondLst>
                                            <p:cond delay="499"/>
                                          </p:stCondLst>
                                        </p:cTn>
                                        <p:tgtEl>
                                          <p:spTgt spid="7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8" grpId="1" animBg="1"/>
      <p:bldP spid="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1960"/>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Developing a Business Case</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Defining the problem, Current and Future States</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Evaluating Alternatives </a:t>
            </a:r>
          </a:p>
          <a:p>
            <a:pPr marL="342900" indent="-342900">
              <a:lnSpc>
                <a:spcPct val="150000"/>
              </a:lnSpc>
              <a:buFont typeface="+mj-lt"/>
              <a:buAutoNum type="arabicPeriod"/>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Developing a Business Case</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816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Case</a:t>
            </a:r>
            <a:endParaRPr lang="ar-SA" dirty="0">
              <a:latin typeface="Times New Roman" panose="02020603050405020304" pitchFamily="18" charset="0"/>
              <a:cs typeface="Times New Roman" panose="02020603050405020304" pitchFamily="18" charset="0"/>
            </a:endParaRPr>
          </a:p>
        </p:txBody>
      </p:sp>
      <p:sp>
        <p:nvSpPr>
          <p:cNvPr id="9" name="Content Placeholder 8">
            <a:extLst>
              <a:ext uri="{FF2B5EF4-FFF2-40B4-BE49-F238E27FC236}">
                <a16:creationId xmlns:a16="http://schemas.microsoft.com/office/drawing/2014/main" id="{45FB5877-D799-810F-0247-8F5BAE1C08E0}"/>
              </a:ext>
            </a:extLst>
          </p:cNvPr>
          <p:cNvSpPr>
            <a:spLocks noGrp="1"/>
          </p:cNvSpPr>
          <p:nvPr>
            <p:ph idx="1"/>
          </p:nvPr>
        </p:nvSpPr>
        <p:spPr>
          <a:xfrm>
            <a:off x="838200" y="4521199"/>
            <a:ext cx="10515600" cy="1655763"/>
          </a:xfrm>
        </p:spPr>
        <p:txBody>
          <a:bodyPr/>
          <a:lstStyle/>
          <a:p>
            <a:r>
              <a:rPr lang="en-US" dirty="0"/>
              <a:t>Once Approved:</a:t>
            </a:r>
          </a:p>
          <a:p>
            <a:pPr lvl="1"/>
            <a:r>
              <a:rPr lang="en-US" dirty="0"/>
              <a:t>Allocate Budget for project</a:t>
            </a:r>
          </a:p>
          <a:p>
            <a:pPr lvl="1"/>
            <a:r>
              <a:rPr lang="en-US" dirty="0"/>
              <a:t>Appoint Project Manager</a:t>
            </a:r>
          </a:p>
          <a:p>
            <a:pPr lvl="1"/>
            <a:r>
              <a:rPr lang="en-US" dirty="0"/>
              <a:t>Develop Charter</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6" name="Rounded Rectangle 5">
            <a:extLst>
              <a:ext uri="{FF2B5EF4-FFF2-40B4-BE49-F238E27FC236}">
                <a16:creationId xmlns:a16="http://schemas.microsoft.com/office/drawing/2014/main" id="{4DE953D6-B24E-514D-8740-42EFBD4B050D}"/>
              </a:ext>
            </a:extLst>
          </p:cNvPr>
          <p:cNvSpPr/>
          <p:nvPr/>
        </p:nvSpPr>
        <p:spPr>
          <a:xfrm>
            <a:off x="838201" y="1561513"/>
            <a:ext cx="10515600" cy="295968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A documented economic feasibility study used to establish the validity of the benefits of a project (aimed to solve a problem or capture an opportunity) and that is used as a basis for the authorization of further project management activities.</a:t>
            </a:r>
          </a:p>
        </p:txBody>
      </p:sp>
    </p:spTree>
    <p:custDataLst>
      <p:tags r:id="rId1"/>
    </p:custDataLst>
    <p:extLst>
      <p:ext uri="{BB962C8B-B14F-4D97-AF65-F5344CB8AC3E}">
        <p14:creationId xmlns:p14="http://schemas.microsoft.com/office/powerpoint/2010/main" val="1158047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a Business Case (1/2)</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Diagram 6">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427553655"/>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921941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a Business Case (2/2)</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Diagram 6">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2230203787"/>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736446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t>Business Analyst Role in Business Case</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r>
              <a:rPr lang="en-US" dirty="0">
                <a:latin typeface="Times New Roman" panose="02020603050405020304" pitchFamily="18" charset="0"/>
                <a:cs typeface="Times New Roman" panose="02020603050405020304" pitchFamily="18" charset="0"/>
              </a:rPr>
              <a:t>Elicitation: Understanding the situation</a:t>
            </a:r>
          </a:p>
          <a:p>
            <a:r>
              <a:rPr lang="en-US" dirty="0">
                <a:latin typeface="Times New Roman" panose="02020603050405020304" pitchFamily="18" charset="0"/>
                <a:cs typeface="Times New Roman" panose="02020603050405020304" pitchFamily="18" charset="0"/>
              </a:rPr>
              <a:t>Defining the problem</a:t>
            </a:r>
          </a:p>
          <a:p>
            <a:r>
              <a:rPr lang="en-US" dirty="0">
                <a:latin typeface="Times New Roman" panose="02020603050405020304" pitchFamily="18" charset="0"/>
                <a:cs typeface="Times New Roman" panose="02020603050405020304" pitchFamily="18" charset="0"/>
              </a:rPr>
              <a:t>Determining the required objectives</a:t>
            </a:r>
          </a:p>
          <a:p>
            <a:r>
              <a:rPr lang="en-US" dirty="0">
                <a:latin typeface="Times New Roman" panose="02020603050405020304" pitchFamily="18" charset="0"/>
                <a:cs typeface="Times New Roman" panose="02020603050405020304" pitchFamily="18" charset="0"/>
              </a:rPr>
              <a:t>Identifying options</a:t>
            </a:r>
          </a:p>
          <a:p>
            <a:r>
              <a:rPr lang="en-US" dirty="0">
                <a:latin typeface="Times New Roman" panose="02020603050405020304" pitchFamily="18" charset="0"/>
                <a:cs typeface="Times New Roman" panose="02020603050405020304" pitchFamily="18" charset="0"/>
              </a:rPr>
              <a:t>Analyzing options (Market, Technical, Operational, Financial)</a:t>
            </a:r>
          </a:p>
          <a:p>
            <a:r>
              <a:rPr lang="en-US" dirty="0">
                <a:latin typeface="Times New Roman" panose="02020603050405020304" pitchFamily="18" charset="0"/>
                <a:cs typeface="Times New Roman" panose="02020603050405020304" pitchFamily="18" charset="0"/>
              </a:rPr>
              <a:t>Perform Cost-Benefit Analysis</a:t>
            </a:r>
          </a:p>
          <a:p>
            <a:r>
              <a:rPr lang="en-US" dirty="0">
                <a:latin typeface="Times New Roman" panose="02020603050405020304" pitchFamily="18" charset="0"/>
                <a:cs typeface="Times New Roman" panose="02020603050405020304" pitchFamily="18" charset="0"/>
              </a:rPr>
              <a:t>Evaluate Options and propose Optimal Option</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34645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Defining the Problem, Current and Future States</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411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itle 6">
            <a:extLst>
              <a:ext uri="{FF2B5EF4-FFF2-40B4-BE49-F238E27FC236}">
                <a16:creationId xmlns:a16="http://schemas.microsoft.com/office/drawing/2014/main" id="{11B329C1-9C0C-40E6-2C67-5266D0CA833A}"/>
              </a:ext>
            </a:extLst>
          </p:cNvPr>
          <p:cNvSpPr>
            <a:spLocks noGrp="1"/>
          </p:cNvSpPr>
          <p:nvPr>
            <p:ph type="title"/>
          </p:nvPr>
        </p:nvSpPr>
        <p:spPr/>
        <p:txBody>
          <a:bodyPr/>
          <a:lstStyle/>
          <a:p>
            <a:endParaRPr lang="ar-SA"/>
          </a:p>
        </p:txBody>
      </p:sp>
      <p:sp>
        <p:nvSpPr>
          <p:cNvPr id="9" name="Content Placeholder 8">
            <a:extLst>
              <a:ext uri="{FF2B5EF4-FFF2-40B4-BE49-F238E27FC236}">
                <a16:creationId xmlns:a16="http://schemas.microsoft.com/office/drawing/2014/main" id="{6E18E1B3-7E52-61CC-3BA9-5DB13C034D64}"/>
              </a:ext>
            </a:extLst>
          </p:cNvPr>
          <p:cNvSpPr>
            <a:spLocks noGrp="1"/>
          </p:cNvSpPr>
          <p:nvPr>
            <p:ph idx="1"/>
          </p:nvPr>
        </p:nvSpPr>
        <p:spPr/>
        <p:txBody>
          <a:bodyPr/>
          <a:lstStyle/>
          <a:p>
            <a:endParaRPr lang="ar-SA"/>
          </a:p>
        </p:txBody>
      </p:sp>
      <p:pic>
        <p:nvPicPr>
          <p:cNvPr id="10" name="Picture 9">
            <a:extLst>
              <a:ext uri="{FF2B5EF4-FFF2-40B4-BE49-F238E27FC236}">
                <a16:creationId xmlns:a16="http://schemas.microsoft.com/office/drawing/2014/main" id="{DEDC074A-5B1E-7961-53BD-73F913D8A6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9830" y="2881654"/>
            <a:ext cx="2432340" cy="3247299"/>
          </a:xfrm>
          <a:prstGeom prst="rect">
            <a:avLst/>
          </a:prstGeom>
        </p:spPr>
      </p:pic>
      <p:sp>
        <p:nvSpPr>
          <p:cNvPr id="11" name="TextBox 10">
            <a:extLst>
              <a:ext uri="{FF2B5EF4-FFF2-40B4-BE49-F238E27FC236}">
                <a16:creationId xmlns:a16="http://schemas.microsoft.com/office/drawing/2014/main" id="{6EB9381A-980D-373C-9EE8-322A5CA32F61}"/>
              </a:ext>
            </a:extLst>
          </p:cNvPr>
          <p:cNvSpPr txBox="1"/>
          <p:nvPr/>
        </p:nvSpPr>
        <p:spPr>
          <a:xfrm>
            <a:off x="569424" y="1157942"/>
            <a:ext cx="10784376" cy="2554545"/>
          </a:xfrm>
          <a:prstGeom prst="rect">
            <a:avLst/>
          </a:prstGeom>
          <a:noFill/>
        </p:spPr>
        <p:txBody>
          <a:bodyPr wrap="square">
            <a:spAutoFit/>
          </a:bodyPr>
          <a:lstStyle/>
          <a:p>
            <a:pPr marL="0" algn="ctr" defTabSz="414772" eaLnBrk="1" latinLnBrk="0" hangingPunct="1"/>
            <a:r>
              <a:rPr lang="en-US" sz="3600" b="1" i="1" dirty="0">
                <a:solidFill>
                  <a:srgbClr val="FF0000"/>
                </a:solidFill>
                <a:latin typeface="Times New Roman" panose="02020603050405020304" pitchFamily="18" charset="0"/>
                <a:cs typeface="Times New Roman" panose="02020603050405020304" pitchFamily="18" charset="0"/>
              </a:rPr>
              <a:t>“If I had an hour to solve a problem, I’d spend 55 minutes thinking about the problem and 5 minutes thinking about solutions.” </a:t>
            </a:r>
            <a:br>
              <a:rPr lang="en-US" sz="3600" b="1" i="1" dirty="0">
                <a:solidFill>
                  <a:srgbClr val="FF0000"/>
                </a:solidFill>
                <a:latin typeface="Times New Roman" panose="02020603050405020304" pitchFamily="18" charset="0"/>
                <a:cs typeface="Times New Roman" panose="02020603050405020304" pitchFamily="18" charset="0"/>
              </a:rPr>
            </a:br>
            <a:endParaRPr lang="en-US" sz="3600" b="1" i="1" dirty="0">
              <a:solidFill>
                <a:srgbClr val="FF0000"/>
              </a:solidFill>
              <a:latin typeface="Times New Roman" panose="02020603050405020304" pitchFamily="18" charset="0"/>
              <a:cs typeface="Times New Roman" panose="02020603050405020304" pitchFamily="18" charset="0"/>
            </a:endParaRPr>
          </a:p>
          <a:p>
            <a:pPr marL="0" algn="r" defTabSz="414772" eaLnBrk="1" latinLnBrk="0" hangingPunct="1"/>
            <a:r>
              <a:rPr lang="en-US" sz="1600" dirty="0">
                <a:latin typeface="Times New Roman" panose="02020603050405020304" pitchFamily="18" charset="0"/>
                <a:cs typeface="Times New Roman" panose="02020603050405020304" pitchFamily="18" charset="0"/>
              </a:rPr>
              <a:t>-Albert Einstein</a:t>
            </a:r>
            <a:endParaRPr lang="en-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5442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a:xfrm>
            <a:off x="838200" y="-115414"/>
            <a:ext cx="10515600" cy="1460720"/>
          </a:xfrm>
        </p:spPr>
        <p:txBody>
          <a:bodyPr>
            <a:noAutofit/>
          </a:bodyPr>
          <a:lstStyle/>
          <a:p>
            <a:r>
              <a:rPr lang="en-US" dirty="0">
                <a:latin typeface="Times New Roman" panose="02020603050405020304" pitchFamily="18" charset="0"/>
                <a:cs typeface="Times New Roman" panose="02020603050405020304" pitchFamily="18" charset="0"/>
              </a:rPr>
              <a:t>Understanding the Situation</a:t>
            </a:r>
            <a:br>
              <a:rPr lang="en-US"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(Elicit information relevant to the situation)</a:t>
            </a:r>
            <a:endParaRPr lang="ar-SA" sz="3200"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535652" y="6435595"/>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0" name="Diagram 9">
            <a:extLst>
              <a:ext uri="{FF2B5EF4-FFF2-40B4-BE49-F238E27FC236}">
                <a16:creationId xmlns:a16="http://schemas.microsoft.com/office/drawing/2014/main" id="{E34190B9-6FEE-E4A6-E85B-09C898F0680E}"/>
              </a:ext>
            </a:extLst>
          </p:cNvPr>
          <p:cNvGraphicFramePr/>
          <p:nvPr>
            <p:extLst>
              <p:ext uri="{D42A27DB-BD31-4B8C-83A1-F6EECF244321}">
                <p14:modId xmlns:p14="http://schemas.microsoft.com/office/powerpoint/2010/main" val="299387491"/>
              </p:ext>
            </p:extLst>
          </p:nvPr>
        </p:nvGraphicFramePr>
        <p:xfrm>
          <a:off x="838200" y="1170370"/>
          <a:ext cx="105156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947704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Situation (or problem) Statement</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535652" y="6435595"/>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4" name="Rounded Rectangle 3">
            <a:extLst>
              <a:ext uri="{FF2B5EF4-FFF2-40B4-BE49-F238E27FC236}">
                <a16:creationId xmlns:a16="http://schemas.microsoft.com/office/drawing/2014/main" id="{A1E4A2CA-D11F-F13C-8702-6F98F7A115AD}"/>
              </a:ext>
            </a:extLst>
          </p:cNvPr>
          <p:cNvSpPr/>
          <p:nvPr/>
        </p:nvSpPr>
        <p:spPr>
          <a:xfrm>
            <a:off x="15765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Problem (or Opportunity) of A</a:t>
            </a:r>
            <a:endParaRPr lang="ar-SA" dirty="0"/>
          </a:p>
        </p:txBody>
      </p:sp>
      <p:sp>
        <p:nvSpPr>
          <p:cNvPr id="7" name="Rounded Rectangle 6">
            <a:extLst>
              <a:ext uri="{FF2B5EF4-FFF2-40B4-BE49-F238E27FC236}">
                <a16:creationId xmlns:a16="http://schemas.microsoft.com/office/drawing/2014/main" id="{AAF90A41-84E2-DEC4-5E62-2EFDA7137C9F}"/>
              </a:ext>
            </a:extLst>
          </p:cNvPr>
          <p:cNvSpPr/>
          <p:nvPr/>
        </p:nvSpPr>
        <p:spPr>
          <a:xfrm>
            <a:off x="81297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C</a:t>
            </a:r>
            <a:endParaRPr lang="ar-SA" dirty="0"/>
          </a:p>
        </p:txBody>
      </p:sp>
      <p:sp>
        <p:nvSpPr>
          <p:cNvPr id="9" name="Rounded Rectangle 8">
            <a:extLst>
              <a:ext uri="{FF2B5EF4-FFF2-40B4-BE49-F238E27FC236}">
                <a16:creationId xmlns:a16="http://schemas.microsoft.com/office/drawing/2014/main" id="{A24754EB-A0A6-A893-97CC-E226863446A8}"/>
              </a:ext>
            </a:extLst>
          </p:cNvPr>
          <p:cNvSpPr/>
          <p:nvPr/>
        </p:nvSpPr>
        <p:spPr>
          <a:xfrm>
            <a:off x="48531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B</a:t>
            </a:r>
            <a:endParaRPr lang="ar-SA" dirty="0"/>
          </a:p>
        </p:txBody>
      </p:sp>
      <p:cxnSp>
        <p:nvCxnSpPr>
          <p:cNvPr id="28" name="Straight Arrow Connector 27">
            <a:extLst>
              <a:ext uri="{FF2B5EF4-FFF2-40B4-BE49-F238E27FC236}">
                <a16:creationId xmlns:a16="http://schemas.microsoft.com/office/drawing/2014/main" id="{2D07495B-DCFF-3DCA-F23D-499A8B86B488}"/>
              </a:ext>
            </a:extLst>
          </p:cNvPr>
          <p:cNvCxnSpPr>
            <a:cxnSpLocks/>
          </p:cNvCxnSpPr>
          <p:nvPr/>
        </p:nvCxnSpPr>
        <p:spPr>
          <a:xfrm>
            <a:off x="3557752" y="2655560"/>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7B854CE-2281-C738-3072-50499B97FBA4}"/>
              </a:ext>
            </a:extLst>
          </p:cNvPr>
          <p:cNvCxnSpPr>
            <a:cxnSpLocks/>
            <a:stCxn id="9" idx="3"/>
            <a:endCxn id="7" idx="1"/>
          </p:cNvCxnSpPr>
          <p:nvPr/>
        </p:nvCxnSpPr>
        <p:spPr>
          <a:xfrm>
            <a:off x="6834352" y="2682833"/>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6" name="Rounded Rectangle 15">
            <a:extLst>
              <a:ext uri="{FF2B5EF4-FFF2-40B4-BE49-F238E27FC236}">
                <a16:creationId xmlns:a16="http://schemas.microsoft.com/office/drawing/2014/main" id="{1573441D-2568-F9DA-BA03-E449B885416D}"/>
              </a:ext>
            </a:extLst>
          </p:cNvPr>
          <p:cNvSpPr/>
          <p:nvPr/>
        </p:nvSpPr>
        <p:spPr>
          <a:xfrm>
            <a:off x="838200" y="3664321"/>
            <a:ext cx="10515600" cy="223315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Objective statement about a problem or opportunity that includes, the situation facing the organization, its direct effect, and business impact (or result). </a:t>
            </a:r>
          </a:p>
        </p:txBody>
      </p:sp>
    </p:spTree>
    <p:custDataLst>
      <p:tags r:id="rId1"/>
    </p:custDataLst>
    <p:extLst>
      <p:ext uri="{BB962C8B-B14F-4D97-AF65-F5344CB8AC3E}">
        <p14:creationId xmlns:p14="http://schemas.microsoft.com/office/powerpoint/2010/main" val="484541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Examples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535652" y="6435595"/>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4" name="Rounded Rectangle 3">
            <a:extLst>
              <a:ext uri="{FF2B5EF4-FFF2-40B4-BE49-F238E27FC236}">
                <a16:creationId xmlns:a16="http://schemas.microsoft.com/office/drawing/2014/main" id="{A1E4A2CA-D11F-F13C-8702-6F98F7A115AD}"/>
              </a:ext>
            </a:extLst>
          </p:cNvPr>
          <p:cNvSpPr/>
          <p:nvPr/>
        </p:nvSpPr>
        <p:spPr>
          <a:xfrm>
            <a:off x="19067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Inefficient supply chain management</a:t>
            </a:r>
            <a:endParaRPr lang="ar-SA" dirty="0"/>
          </a:p>
        </p:txBody>
      </p:sp>
      <p:sp>
        <p:nvSpPr>
          <p:cNvPr id="7" name="Rounded Rectangle 6">
            <a:extLst>
              <a:ext uri="{FF2B5EF4-FFF2-40B4-BE49-F238E27FC236}">
                <a16:creationId xmlns:a16="http://schemas.microsoft.com/office/drawing/2014/main" id="{AAF90A41-84E2-DEC4-5E62-2EFDA7137C9F}"/>
              </a:ext>
            </a:extLst>
          </p:cNvPr>
          <p:cNvSpPr/>
          <p:nvPr/>
        </p:nvSpPr>
        <p:spPr>
          <a:xfrm>
            <a:off x="84599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reduced profitability and customer satisfaction</a:t>
            </a:r>
            <a:endParaRPr lang="ar-SA" dirty="0"/>
          </a:p>
        </p:txBody>
      </p:sp>
      <p:sp>
        <p:nvSpPr>
          <p:cNvPr id="9" name="Rounded Rectangle 8">
            <a:extLst>
              <a:ext uri="{FF2B5EF4-FFF2-40B4-BE49-F238E27FC236}">
                <a16:creationId xmlns:a16="http://schemas.microsoft.com/office/drawing/2014/main" id="{A24754EB-A0A6-A893-97CC-E226863446A8}"/>
              </a:ext>
            </a:extLst>
          </p:cNvPr>
          <p:cNvSpPr/>
          <p:nvPr/>
        </p:nvSpPr>
        <p:spPr>
          <a:xfrm>
            <a:off x="51833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delayed deliveries and increased inventory costs</a:t>
            </a:r>
            <a:endParaRPr lang="ar-SA" dirty="0"/>
          </a:p>
        </p:txBody>
      </p:sp>
      <p:cxnSp>
        <p:nvCxnSpPr>
          <p:cNvPr id="28" name="Straight Arrow Connector 27">
            <a:extLst>
              <a:ext uri="{FF2B5EF4-FFF2-40B4-BE49-F238E27FC236}">
                <a16:creationId xmlns:a16="http://schemas.microsoft.com/office/drawing/2014/main" id="{2D07495B-DCFF-3DCA-F23D-499A8B86B488}"/>
              </a:ext>
            </a:extLst>
          </p:cNvPr>
          <p:cNvCxnSpPr>
            <a:cxnSpLocks/>
          </p:cNvCxnSpPr>
          <p:nvPr/>
        </p:nvCxnSpPr>
        <p:spPr>
          <a:xfrm>
            <a:off x="43180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7B854CE-2281-C738-3072-50499B97FBA4}"/>
              </a:ext>
            </a:extLst>
          </p:cNvPr>
          <p:cNvCxnSpPr>
            <a:cxnSpLocks/>
            <a:stCxn id="9" idx="3"/>
            <a:endCxn id="7" idx="1"/>
          </p:cNvCxnSpPr>
          <p:nvPr/>
        </p:nvCxnSpPr>
        <p:spPr>
          <a:xfrm>
            <a:off x="75946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2" name="Rounded Rectangle 11">
            <a:extLst>
              <a:ext uri="{FF2B5EF4-FFF2-40B4-BE49-F238E27FC236}">
                <a16:creationId xmlns:a16="http://schemas.microsoft.com/office/drawing/2014/main" id="{5C1A3DCE-D78D-2258-599E-081FF4DB5150}"/>
              </a:ext>
            </a:extLst>
          </p:cNvPr>
          <p:cNvSpPr/>
          <p:nvPr/>
        </p:nvSpPr>
        <p:spPr>
          <a:xfrm>
            <a:off x="19067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0" i="0" u="none" strike="noStrike" dirty="0">
                <a:solidFill>
                  <a:srgbClr val="ECECEC"/>
                </a:solidFill>
                <a:effectLst/>
                <a:latin typeface="Söhne"/>
              </a:rPr>
              <a:t>Implementing an e-commerce platform</a:t>
            </a:r>
            <a:endParaRPr lang="ar-SA" dirty="0"/>
          </a:p>
        </p:txBody>
      </p:sp>
      <p:sp>
        <p:nvSpPr>
          <p:cNvPr id="13" name="Rounded Rectangle 12">
            <a:extLst>
              <a:ext uri="{FF2B5EF4-FFF2-40B4-BE49-F238E27FC236}">
                <a16:creationId xmlns:a16="http://schemas.microsoft.com/office/drawing/2014/main" id="{9AB6FB2C-6B77-6EFD-E544-EBC01A7BD7D9}"/>
              </a:ext>
            </a:extLst>
          </p:cNvPr>
          <p:cNvSpPr/>
          <p:nvPr/>
        </p:nvSpPr>
        <p:spPr>
          <a:xfrm>
            <a:off x="84599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a:t>
            </a:r>
            <a:r>
              <a:rPr lang="en-US" b="0" i="0" u="none" strike="noStrike" dirty="0">
                <a:solidFill>
                  <a:srgbClr val="ECECEC"/>
                </a:solidFill>
                <a:effectLst/>
                <a:latin typeface="Söhne"/>
              </a:rPr>
              <a:t>increased sales revenue and brand visibility </a:t>
            </a:r>
            <a:endParaRPr lang="ar-SA" dirty="0"/>
          </a:p>
        </p:txBody>
      </p:sp>
      <p:sp>
        <p:nvSpPr>
          <p:cNvPr id="14" name="Rounded Rectangle 13">
            <a:extLst>
              <a:ext uri="{FF2B5EF4-FFF2-40B4-BE49-F238E27FC236}">
                <a16:creationId xmlns:a16="http://schemas.microsoft.com/office/drawing/2014/main" id="{BD26A2D6-30DA-14D4-ACFE-6CD8E8576D80}"/>
              </a:ext>
            </a:extLst>
          </p:cNvPr>
          <p:cNvSpPr/>
          <p:nvPr/>
        </p:nvSpPr>
        <p:spPr>
          <a:xfrm>
            <a:off x="51833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a:t>
            </a:r>
            <a:r>
              <a:rPr lang="en-US" b="0" i="0" u="none" strike="noStrike" dirty="0">
                <a:solidFill>
                  <a:srgbClr val="ECECEC"/>
                </a:solidFill>
                <a:effectLst/>
                <a:latin typeface="Söhne"/>
              </a:rPr>
              <a:t>expanding market reach and improving customer engagement</a:t>
            </a:r>
            <a:endParaRPr lang="ar-SA" dirty="0"/>
          </a:p>
        </p:txBody>
      </p:sp>
      <p:cxnSp>
        <p:nvCxnSpPr>
          <p:cNvPr id="15" name="Straight Arrow Connector 14">
            <a:extLst>
              <a:ext uri="{FF2B5EF4-FFF2-40B4-BE49-F238E27FC236}">
                <a16:creationId xmlns:a16="http://schemas.microsoft.com/office/drawing/2014/main" id="{F0721751-EAC1-A13C-309B-0840B88BE93D}"/>
              </a:ext>
            </a:extLst>
          </p:cNvPr>
          <p:cNvCxnSpPr>
            <a:cxnSpLocks/>
          </p:cNvCxnSpPr>
          <p:nvPr/>
        </p:nvCxnSpPr>
        <p:spPr>
          <a:xfrm>
            <a:off x="43180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4F76B1D-B3E0-4994-ABA9-41D6E9AFDC5E}"/>
              </a:ext>
            </a:extLst>
          </p:cNvPr>
          <p:cNvCxnSpPr>
            <a:cxnSpLocks/>
            <a:stCxn id="14" idx="3"/>
            <a:endCxn id="13" idx="1"/>
          </p:cNvCxnSpPr>
          <p:nvPr/>
        </p:nvCxnSpPr>
        <p:spPr>
          <a:xfrm>
            <a:off x="75946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6A1755B5-EB7C-338A-679E-6CF62A4868F3}"/>
              </a:ext>
            </a:extLst>
          </p:cNvPr>
          <p:cNvSpPr txBox="1"/>
          <p:nvPr/>
        </p:nvSpPr>
        <p:spPr>
          <a:xfrm>
            <a:off x="228600" y="2108200"/>
            <a:ext cx="16781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Problem</a:t>
            </a:r>
            <a:endParaRPr lang="ar-SA" sz="24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F57582A5-8CDD-EF22-9C6E-690F1FADA94D}"/>
              </a:ext>
            </a:extLst>
          </p:cNvPr>
          <p:cNvSpPr txBox="1"/>
          <p:nvPr/>
        </p:nvSpPr>
        <p:spPr>
          <a:xfrm>
            <a:off x="228600" y="4875154"/>
            <a:ext cx="16781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Opportunity</a:t>
            </a:r>
            <a:endParaRPr lang="ar-SA"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399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0" name="Rounded Rectangle 19">
            <a:extLst>
              <a:ext uri="{FF2B5EF4-FFF2-40B4-BE49-F238E27FC236}">
                <a16:creationId xmlns:a16="http://schemas.microsoft.com/office/drawing/2014/main" id="{67093120-3C78-0DFC-EE3D-2DFA7ADB2027}"/>
              </a:ext>
            </a:extLst>
          </p:cNvPr>
          <p:cNvSpPr/>
          <p:nvPr/>
        </p:nvSpPr>
        <p:spPr>
          <a:xfrm>
            <a:off x="838200" y="1625600"/>
            <a:ext cx="10947400" cy="4809995"/>
          </a:xfrm>
          <a:prstGeom prst="roundRect">
            <a:avLst/>
          </a:prstGeom>
          <a:solidFill>
            <a:schemeClr val="accent1">
              <a:alpha val="2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US" dirty="0">
                <a:solidFill>
                  <a:schemeClr val="tx1"/>
                </a:solidFill>
              </a:rPr>
              <a:t>Environmental Factors</a:t>
            </a:r>
            <a:endParaRPr lang="ar-SA" dirty="0">
              <a:solidFill>
                <a:schemeClr val="tx1"/>
              </a:solidFill>
            </a:endParaRPr>
          </a:p>
        </p:txBody>
      </p:sp>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Gap Analysis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535652" y="6435595"/>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4" name="Rounded Rectangle 3">
            <a:extLst>
              <a:ext uri="{FF2B5EF4-FFF2-40B4-BE49-F238E27FC236}">
                <a16:creationId xmlns:a16="http://schemas.microsoft.com/office/drawing/2014/main" id="{A1E4A2CA-D11F-F13C-8702-6F98F7A115AD}"/>
              </a:ext>
            </a:extLst>
          </p:cNvPr>
          <p:cNvSpPr/>
          <p:nvPr/>
        </p:nvSpPr>
        <p:spPr>
          <a:xfrm>
            <a:off x="16211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Where are we?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9" name="Rounded Rectangle 8">
            <a:extLst>
              <a:ext uri="{FF2B5EF4-FFF2-40B4-BE49-F238E27FC236}">
                <a16:creationId xmlns:a16="http://schemas.microsoft.com/office/drawing/2014/main" id="{A24754EB-A0A6-A893-97CC-E226863446A8}"/>
              </a:ext>
            </a:extLst>
          </p:cNvPr>
          <p:cNvSpPr/>
          <p:nvPr/>
        </p:nvSpPr>
        <p:spPr>
          <a:xfrm>
            <a:off x="5020760" y="2188856"/>
            <a:ext cx="2550948" cy="12984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Find the Gaps</a:t>
            </a:r>
          </a:p>
          <a:p>
            <a:pPr algn="ctr"/>
            <a:r>
              <a:rPr lang="en-US" dirty="0">
                <a:latin typeface="Times New Roman" panose="02020603050405020304" pitchFamily="18" charset="0"/>
                <a:cs typeface="Times New Roman" panose="02020603050405020304" pitchFamily="18" charset="0"/>
              </a:rPr>
              <a:t>Missing/Required Capabilities</a:t>
            </a:r>
            <a:endParaRPr lang="ar-SA" dirty="0">
              <a:latin typeface="Times New Roman" panose="02020603050405020304" pitchFamily="18" charset="0"/>
              <a:cs typeface="Times New Roman" panose="02020603050405020304" pitchFamily="18" charset="0"/>
            </a:endParaRPr>
          </a:p>
        </p:txBody>
      </p:sp>
      <p:sp>
        <p:nvSpPr>
          <p:cNvPr id="3" name="Rounded Rectangle 2">
            <a:extLst>
              <a:ext uri="{FF2B5EF4-FFF2-40B4-BE49-F238E27FC236}">
                <a16:creationId xmlns:a16="http://schemas.microsoft.com/office/drawing/2014/main" id="{24078299-5399-9695-B11D-01EABE6FCB5D}"/>
              </a:ext>
            </a:extLst>
          </p:cNvPr>
          <p:cNvSpPr/>
          <p:nvPr/>
        </p:nvSpPr>
        <p:spPr>
          <a:xfrm>
            <a:off x="14029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Current State</a:t>
            </a:r>
          </a:p>
          <a:p>
            <a:pPr algn="ctr"/>
            <a:r>
              <a:rPr lang="en-US" dirty="0">
                <a:latin typeface="Times New Roman" panose="02020603050405020304" pitchFamily="18" charset="0"/>
                <a:cs typeface="Times New Roman" panose="02020603050405020304" pitchFamily="18" charset="0"/>
              </a:rPr>
              <a:t>Capabilities and Performance Indicators</a:t>
            </a:r>
            <a:endParaRPr lang="ar-SA" dirty="0">
              <a:latin typeface="Times New Roman" panose="02020603050405020304" pitchFamily="18" charset="0"/>
              <a:cs typeface="Times New Roman" panose="02020603050405020304" pitchFamily="18" charset="0"/>
            </a:endParaRPr>
          </a:p>
        </p:txBody>
      </p:sp>
      <p:sp>
        <p:nvSpPr>
          <p:cNvPr id="8" name="Rounded Rectangle 7">
            <a:extLst>
              <a:ext uri="{FF2B5EF4-FFF2-40B4-BE49-F238E27FC236}">
                <a16:creationId xmlns:a16="http://schemas.microsoft.com/office/drawing/2014/main" id="{F4E0D701-3B10-707C-0EE4-BB9747EF1840}"/>
              </a:ext>
            </a:extLst>
          </p:cNvPr>
          <p:cNvSpPr/>
          <p:nvPr/>
        </p:nvSpPr>
        <p:spPr>
          <a:xfrm>
            <a:off x="79561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Future State</a:t>
            </a:r>
          </a:p>
          <a:p>
            <a:pPr algn="ctr"/>
            <a:r>
              <a:rPr lang="en-US" dirty="0">
                <a:latin typeface="Times New Roman" panose="02020603050405020304" pitchFamily="18" charset="0"/>
                <a:cs typeface="Times New Roman" panose="02020603050405020304" pitchFamily="18" charset="0"/>
              </a:rPr>
              <a:t>Capabilities and Performance Indicators</a:t>
            </a:r>
            <a:endParaRPr lang="ar-SA" dirty="0">
              <a:latin typeface="Times New Roman" panose="02020603050405020304" pitchFamily="18" charset="0"/>
              <a:cs typeface="Times New Roman" panose="02020603050405020304" pitchFamily="18" charset="0"/>
            </a:endParaRPr>
          </a:p>
        </p:txBody>
      </p:sp>
      <p:cxnSp>
        <p:nvCxnSpPr>
          <p:cNvPr id="14" name="Straight Arrow Connector 13">
            <a:extLst>
              <a:ext uri="{FF2B5EF4-FFF2-40B4-BE49-F238E27FC236}">
                <a16:creationId xmlns:a16="http://schemas.microsoft.com/office/drawing/2014/main" id="{7E54C88B-0815-5958-04FF-D2F6452EB6C9}"/>
              </a:ext>
            </a:extLst>
          </p:cNvPr>
          <p:cNvCxnSpPr>
            <a:cxnSpLocks/>
            <a:stCxn id="3" idx="3"/>
            <a:endCxn id="8" idx="1"/>
          </p:cNvCxnSpPr>
          <p:nvPr/>
        </p:nvCxnSpPr>
        <p:spPr>
          <a:xfrm>
            <a:off x="4636363" y="4713545"/>
            <a:ext cx="3319743"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6" name="Rounded Rectangle 15">
            <a:extLst>
              <a:ext uri="{FF2B5EF4-FFF2-40B4-BE49-F238E27FC236}">
                <a16:creationId xmlns:a16="http://schemas.microsoft.com/office/drawing/2014/main" id="{8C241E7B-F61A-18E7-1381-29E95D1EFCCC}"/>
              </a:ext>
            </a:extLst>
          </p:cNvPr>
          <p:cNvSpPr/>
          <p:nvPr/>
        </p:nvSpPr>
        <p:spPr>
          <a:xfrm>
            <a:off x="16211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What do we have?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7" name="Rounded Rectangle 16">
            <a:extLst>
              <a:ext uri="{FF2B5EF4-FFF2-40B4-BE49-F238E27FC236}">
                <a16:creationId xmlns:a16="http://schemas.microsoft.com/office/drawing/2014/main" id="{E2DEFA3F-A7E7-285B-F980-8A5BDC94C85E}"/>
              </a:ext>
            </a:extLst>
          </p:cNvPr>
          <p:cNvSpPr/>
          <p:nvPr/>
        </p:nvSpPr>
        <p:spPr>
          <a:xfrm>
            <a:off x="81743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Where do we want to be?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8" name="Rounded Rectangle 17">
            <a:extLst>
              <a:ext uri="{FF2B5EF4-FFF2-40B4-BE49-F238E27FC236}">
                <a16:creationId xmlns:a16="http://schemas.microsoft.com/office/drawing/2014/main" id="{2DCE0957-DE8C-AD68-6BB2-7EFBBB09BE78}"/>
              </a:ext>
            </a:extLst>
          </p:cNvPr>
          <p:cNvSpPr/>
          <p:nvPr/>
        </p:nvSpPr>
        <p:spPr>
          <a:xfrm>
            <a:off x="81743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What do we need to have?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9" name="Rounded Rectangle 18">
            <a:extLst>
              <a:ext uri="{FF2B5EF4-FFF2-40B4-BE49-F238E27FC236}">
                <a16:creationId xmlns:a16="http://schemas.microsoft.com/office/drawing/2014/main" id="{E6AAA9AB-70E5-3ED5-D3AD-ADB4FDECACCE}"/>
              </a:ext>
            </a:extLst>
          </p:cNvPr>
          <p:cNvSpPr/>
          <p:nvPr/>
        </p:nvSpPr>
        <p:spPr>
          <a:xfrm>
            <a:off x="4897751" y="5048261"/>
            <a:ext cx="2796966" cy="3956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What is missing?</a:t>
            </a:r>
            <a:endParaRPr lang="ar-SA" dirty="0"/>
          </a:p>
        </p:txBody>
      </p:sp>
    </p:spTree>
    <p:custDataLst>
      <p:tags r:id="rId1"/>
    </p:custDataLst>
    <p:extLst>
      <p:ext uri="{BB962C8B-B14F-4D97-AF65-F5344CB8AC3E}">
        <p14:creationId xmlns:p14="http://schemas.microsoft.com/office/powerpoint/2010/main" val="3161270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a:xfrm>
            <a:off x="838200" y="-74332"/>
            <a:ext cx="10515600" cy="1325563"/>
          </a:xfrm>
        </p:spPr>
        <p:txBody>
          <a:bodyPr/>
          <a:lstStyle/>
          <a:p>
            <a:r>
              <a:rPr lang="en-US" dirty="0">
                <a:latin typeface="Times New Roman" panose="02020603050405020304" pitchFamily="18" charset="0"/>
                <a:cs typeface="Times New Roman" panose="02020603050405020304" pitchFamily="18" charset="0"/>
              </a:rPr>
              <a:t>How to find the Gaps?</a:t>
            </a:r>
            <a:endParaRPr lang="ar-SA" dirty="0">
              <a:latin typeface="Times New Roman" panose="02020603050405020304" pitchFamily="18" charset="0"/>
              <a:cs typeface="Times New Roman" panose="02020603050405020304" pitchFamily="18" charset="0"/>
            </a:endParaRPr>
          </a:p>
        </p:txBody>
      </p:sp>
      <p:pic>
        <p:nvPicPr>
          <p:cNvPr id="5" name="Graphic 21" descr="A logo for a university&#10;&#10;Description automatically generated">
            <a:extLst>
              <a:ext uri="{FF2B5EF4-FFF2-40B4-BE49-F238E27FC236}">
                <a16:creationId xmlns:a16="http://schemas.microsoft.com/office/drawing/2014/main" id="{E2738748-7443-554A-1730-E652858ADD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8" name="Diagram 7">
            <a:extLst>
              <a:ext uri="{FF2B5EF4-FFF2-40B4-BE49-F238E27FC236}">
                <a16:creationId xmlns:a16="http://schemas.microsoft.com/office/drawing/2014/main" id="{C95A36CF-E5C7-E4C0-5858-716EBF3A5755}"/>
              </a:ext>
            </a:extLst>
          </p:cNvPr>
          <p:cNvGraphicFramePr/>
          <p:nvPr>
            <p:extLst>
              <p:ext uri="{D42A27DB-BD31-4B8C-83A1-F6EECF244321}">
                <p14:modId xmlns:p14="http://schemas.microsoft.com/office/powerpoint/2010/main" val="347168309"/>
              </p:ext>
            </p:extLst>
          </p:nvPr>
        </p:nvGraphicFramePr>
        <p:xfrm>
          <a:off x="590459" y="1251231"/>
          <a:ext cx="10763341" cy="51495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727546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PESTLE Analysis</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8" name="Diagram 7">
            <a:extLst>
              <a:ext uri="{FF2B5EF4-FFF2-40B4-BE49-F238E27FC236}">
                <a16:creationId xmlns:a16="http://schemas.microsoft.com/office/drawing/2014/main" id="{B3B62F44-3808-ACE2-F3AF-0EDDBDCC5D75}"/>
              </a:ext>
            </a:extLst>
          </p:cNvPr>
          <p:cNvGraphicFramePr/>
          <p:nvPr>
            <p:extLst>
              <p:ext uri="{D42A27DB-BD31-4B8C-83A1-F6EECF244321}">
                <p14:modId xmlns:p14="http://schemas.microsoft.com/office/powerpoint/2010/main" val="1911978290"/>
              </p:ext>
            </p:extLst>
          </p:nvPr>
        </p:nvGraphicFramePr>
        <p:xfrm>
          <a:off x="838200" y="2151898"/>
          <a:ext cx="10515599" cy="4248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ounded Rectangle 8">
            <a:extLst>
              <a:ext uri="{FF2B5EF4-FFF2-40B4-BE49-F238E27FC236}">
                <a16:creationId xmlns:a16="http://schemas.microsoft.com/office/drawing/2014/main" id="{FC14C8AD-6A57-24A8-1443-15A71CC43ECE}"/>
              </a:ext>
            </a:extLst>
          </p:cNvPr>
          <p:cNvSpPr/>
          <p:nvPr/>
        </p:nvSpPr>
        <p:spPr>
          <a:xfrm>
            <a:off x="584200" y="881357"/>
            <a:ext cx="10515600" cy="10763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A framework to help organizations assess their broad environment</a:t>
            </a:r>
          </a:p>
          <a:p>
            <a:pPr algn="ctr"/>
            <a:r>
              <a:rPr lang="en-US" sz="2400" dirty="0">
                <a:latin typeface="Times New Roman" panose="02020603050405020304" pitchFamily="18" charset="0"/>
                <a:cs typeface="Times New Roman" panose="02020603050405020304" pitchFamily="18" charset="0"/>
              </a:rPr>
              <a:t> An examination of the political, economic, sociocultural, technological, legal and environmental issues in the external business environment.</a:t>
            </a:r>
          </a:p>
        </p:txBody>
      </p:sp>
    </p:spTree>
    <p:extLst>
      <p:ext uri="{BB962C8B-B14F-4D97-AF65-F5344CB8AC3E}">
        <p14:creationId xmlns:p14="http://schemas.microsoft.com/office/powerpoint/2010/main" val="1528734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MOST Analysis</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6" name="TextBox 5">
            <a:extLst>
              <a:ext uri="{FF2B5EF4-FFF2-40B4-BE49-F238E27FC236}">
                <a16:creationId xmlns:a16="http://schemas.microsoft.com/office/drawing/2014/main" id="{71F28ADD-DF55-7BFB-3CCB-4BC330E00635}"/>
              </a:ext>
            </a:extLst>
          </p:cNvPr>
          <p:cNvSpPr txBox="1"/>
          <p:nvPr/>
        </p:nvSpPr>
        <p:spPr>
          <a:xfrm>
            <a:off x="838200" y="1345306"/>
            <a:ext cx="10312400" cy="892552"/>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Examines current Mission, Objectives, Strategy, and Tactics.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Checks for Clarity and support inside the organization.</a:t>
            </a:r>
          </a:p>
        </p:txBody>
      </p:sp>
      <p:sp>
        <p:nvSpPr>
          <p:cNvPr id="3" name="Rounded Rectangle 2">
            <a:extLst>
              <a:ext uri="{FF2B5EF4-FFF2-40B4-BE49-F238E27FC236}">
                <a16:creationId xmlns:a16="http://schemas.microsoft.com/office/drawing/2014/main" id="{3C8BAA94-F235-FF0D-D92D-4E9B2E2A1E6B}"/>
              </a:ext>
            </a:extLst>
          </p:cNvPr>
          <p:cNvSpPr/>
          <p:nvPr/>
        </p:nvSpPr>
        <p:spPr>
          <a:xfrm>
            <a:off x="838200" y="235265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Mission:</a:t>
            </a:r>
            <a:r>
              <a:rPr lang="en-US" sz="2400" dirty="0">
                <a:latin typeface="Times New Roman" panose="02020603050405020304" pitchFamily="18" charset="0"/>
                <a:cs typeface="Times New Roman" panose="02020603050405020304" pitchFamily="18" charset="0"/>
              </a:rPr>
              <a:t> a statement declaring what business the organization is in, and what it is intending to achieve.</a:t>
            </a:r>
          </a:p>
        </p:txBody>
      </p:sp>
      <p:sp>
        <p:nvSpPr>
          <p:cNvPr id="8" name="Rounded Rectangle 7">
            <a:extLst>
              <a:ext uri="{FF2B5EF4-FFF2-40B4-BE49-F238E27FC236}">
                <a16:creationId xmlns:a16="http://schemas.microsoft.com/office/drawing/2014/main" id="{3A520139-F4A6-91C6-9BA8-62FE4E18A039}"/>
              </a:ext>
            </a:extLst>
          </p:cNvPr>
          <p:cNvSpPr/>
          <p:nvPr/>
        </p:nvSpPr>
        <p:spPr>
          <a:xfrm>
            <a:off x="838200" y="534234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Tactics:</a:t>
            </a:r>
            <a:r>
              <a:rPr lang="en-US" sz="2400" dirty="0">
                <a:latin typeface="Times New Roman" panose="02020603050405020304" pitchFamily="18" charset="0"/>
                <a:cs typeface="Times New Roman" panose="02020603050405020304" pitchFamily="18" charset="0"/>
              </a:rPr>
              <a:t> the detailed means by which the strategy will be implemented.</a:t>
            </a:r>
          </a:p>
        </p:txBody>
      </p:sp>
      <p:sp>
        <p:nvSpPr>
          <p:cNvPr id="9" name="Rounded Rectangle 8">
            <a:extLst>
              <a:ext uri="{FF2B5EF4-FFF2-40B4-BE49-F238E27FC236}">
                <a16:creationId xmlns:a16="http://schemas.microsoft.com/office/drawing/2014/main" id="{78FE7D4E-701D-8CAC-1644-DBC39730B95B}"/>
              </a:ext>
            </a:extLst>
          </p:cNvPr>
          <p:cNvSpPr/>
          <p:nvPr/>
        </p:nvSpPr>
        <p:spPr>
          <a:xfrm>
            <a:off x="838200" y="432697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Strategy:</a:t>
            </a:r>
            <a:r>
              <a:rPr lang="en-US" sz="2400" dirty="0">
                <a:latin typeface="Times New Roman" panose="02020603050405020304" pitchFamily="18" charset="0"/>
                <a:cs typeface="Times New Roman" panose="02020603050405020304" pitchFamily="18" charset="0"/>
              </a:rPr>
              <a:t> the approach that is going to be taken by the organization in order to achieve the objectives and mission.</a:t>
            </a:r>
          </a:p>
        </p:txBody>
      </p:sp>
      <p:sp>
        <p:nvSpPr>
          <p:cNvPr id="10" name="Rounded Rectangle 9">
            <a:extLst>
              <a:ext uri="{FF2B5EF4-FFF2-40B4-BE49-F238E27FC236}">
                <a16:creationId xmlns:a16="http://schemas.microsoft.com/office/drawing/2014/main" id="{AB3435BD-AF2C-C9A8-BB19-240BF0C09FA0}"/>
              </a:ext>
            </a:extLst>
          </p:cNvPr>
          <p:cNvSpPr/>
          <p:nvPr/>
        </p:nvSpPr>
        <p:spPr>
          <a:xfrm>
            <a:off x="838200" y="333981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Objectives:</a:t>
            </a:r>
            <a:r>
              <a:rPr lang="en-US" sz="2400" dirty="0">
                <a:latin typeface="Times New Roman" panose="02020603050405020304" pitchFamily="18" charset="0"/>
                <a:cs typeface="Times New Roman" panose="02020603050405020304" pitchFamily="18" charset="0"/>
              </a:rPr>
              <a:t> the goals against which the organization’s achievements can be measured.</a:t>
            </a:r>
          </a:p>
        </p:txBody>
      </p:sp>
    </p:spTree>
    <p:extLst>
      <p:ext uri="{BB962C8B-B14F-4D97-AF65-F5344CB8AC3E}">
        <p14:creationId xmlns:p14="http://schemas.microsoft.com/office/powerpoint/2010/main" val="808024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SWOT Analysis</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6" name="TextBox 5">
            <a:extLst>
              <a:ext uri="{FF2B5EF4-FFF2-40B4-BE49-F238E27FC236}">
                <a16:creationId xmlns:a16="http://schemas.microsoft.com/office/drawing/2014/main" id="{71F28ADD-DF55-7BFB-3CCB-4BC330E00635}"/>
              </a:ext>
            </a:extLst>
          </p:cNvPr>
          <p:cNvSpPr txBox="1"/>
          <p:nvPr/>
        </p:nvSpPr>
        <p:spPr>
          <a:xfrm>
            <a:off x="838200" y="1345306"/>
            <a:ext cx="4978400" cy="5293757"/>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A SWOT analysis generates information that is helpful in matching a company’s goals, programs and capacities to the environment.</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It can identify strategic areas for change.</a:t>
            </a:r>
          </a:p>
          <a:p>
            <a:pPr marL="285750" lvl="0"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Analyzes the external and internal environments.</a:t>
            </a:r>
          </a:p>
          <a:p>
            <a:pPr marL="742950" lvl="1"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Strengths and Weaknesses are Internal</a:t>
            </a:r>
          </a:p>
          <a:p>
            <a:pPr marL="742950" lvl="1"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Opportunities and Threats are External</a:t>
            </a:r>
            <a:endParaRPr lang="ar-SA" sz="2600" dirty="0">
              <a:latin typeface="Times New Roman" panose="02020603050405020304" pitchFamily="18" charset="0"/>
              <a:cs typeface="Times New Roman" panose="02020603050405020304" pitchFamily="18" charset="0"/>
            </a:endParaRPr>
          </a:p>
        </p:txBody>
      </p:sp>
      <p:pic>
        <p:nvPicPr>
          <p:cNvPr id="7" name="image12.jpg" descr="SWOT Analysis Example Template-2.jpg">
            <a:extLst>
              <a:ext uri="{FF2B5EF4-FFF2-40B4-BE49-F238E27FC236}">
                <a16:creationId xmlns:a16="http://schemas.microsoft.com/office/drawing/2014/main" id="{2027C320-55F5-1CF8-B1CF-810BD2A4B761}"/>
              </a:ext>
            </a:extLst>
          </p:cNvPr>
          <p:cNvPicPr/>
          <p:nvPr/>
        </p:nvPicPr>
        <p:blipFill>
          <a:blip r:embed="rId3"/>
          <a:stretch>
            <a:fillRect/>
          </a:stretch>
        </p:blipFill>
        <p:spPr>
          <a:xfrm>
            <a:off x="6019800" y="1642740"/>
            <a:ext cx="5583138" cy="3819361"/>
          </a:xfrm>
          <a:prstGeom prst="rect">
            <a:avLst/>
          </a:prstGeom>
          <a:ln w="12700">
            <a:miter lim="400000"/>
          </a:ln>
        </p:spPr>
      </p:pic>
    </p:spTree>
    <p:extLst>
      <p:ext uri="{BB962C8B-B14F-4D97-AF65-F5344CB8AC3E}">
        <p14:creationId xmlns:p14="http://schemas.microsoft.com/office/powerpoint/2010/main" val="1295224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err="1"/>
              <a:t>Mckinsey</a:t>
            </a:r>
            <a:r>
              <a:rPr lang="en-US" dirty="0"/>
              <a:t> 7s Framework</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8" name="TextBox 7">
            <a:extLst>
              <a:ext uri="{FF2B5EF4-FFF2-40B4-BE49-F238E27FC236}">
                <a16:creationId xmlns:a16="http://schemas.microsoft.com/office/drawing/2014/main" id="{904DA67E-F697-9073-EE40-079CF37546CF}"/>
              </a:ext>
            </a:extLst>
          </p:cNvPr>
          <p:cNvSpPr txBox="1"/>
          <p:nvPr/>
        </p:nvSpPr>
        <p:spPr>
          <a:xfrm>
            <a:off x="838200" y="1345306"/>
            <a:ext cx="4814548" cy="4893647"/>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Organization is made up of 7 interacting elements.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These components might need to change to fill the gap between current and future state.</a:t>
            </a:r>
          </a:p>
          <a:p>
            <a:pPr marL="285750" lvl="0"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rPr>
              <a:t>Analyze the 7 components and determine changes needed to fill the gap.</a:t>
            </a:r>
          </a:p>
          <a:p>
            <a:pPr marL="285750" lvl="0" indent="-285750">
              <a:buFont typeface="Arial" panose="020B0604020202020204" pitchFamily="34" charset="0"/>
              <a:buChar char="•"/>
              <a:defRPr sz="1800"/>
            </a:pPr>
            <a:r>
              <a:rPr lang="en-US" sz="2600" b="1" dirty="0">
                <a:latin typeface="Times New Roman" panose="02020603050405020304" pitchFamily="18" charset="0"/>
                <a:cs typeface="Times New Roman" panose="02020603050405020304" pitchFamily="18" charset="0"/>
              </a:rPr>
              <a:t>Hard Elements: </a:t>
            </a:r>
            <a:r>
              <a:rPr lang="en-US" sz="2600" dirty="0">
                <a:latin typeface="Times New Roman" panose="02020603050405020304" pitchFamily="18" charset="0"/>
                <a:cs typeface="Times New Roman" panose="02020603050405020304" pitchFamily="18" charset="0"/>
              </a:rPr>
              <a:t>Strategy, Structure, and Systems</a:t>
            </a:r>
          </a:p>
          <a:p>
            <a:pPr marL="285750" lvl="0" indent="-285750">
              <a:buFont typeface="Arial" panose="020B0604020202020204" pitchFamily="34" charset="0"/>
              <a:buChar char="•"/>
              <a:defRPr sz="1800"/>
            </a:pPr>
            <a:r>
              <a:rPr lang="en-US" sz="2600" b="1" dirty="0">
                <a:latin typeface="Times New Roman" panose="02020603050405020304" pitchFamily="18" charset="0"/>
                <a:cs typeface="Times New Roman" panose="02020603050405020304" pitchFamily="18" charset="0"/>
              </a:rPr>
              <a:t>Soft Elements: </a:t>
            </a:r>
            <a:r>
              <a:rPr lang="en-US" sz="2600" dirty="0">
                <a:latin typeface="Times New Roman" panose="02020603050405020304" pitchFamily="18" charset="0"/>
                <a:cs typeface="Times New Roman" panose="02020603050405020304" pitchFamily="18" charset="0"/>
              </a:rPr>
              <a:t>Shared Values, Skills, Style, Staff</a:t>
            </a:r>
            <a:endParaRPr lang="ar-SA" sz="2600" dirty="0">
              <a:latin typeface="Times New Roman" panose="02020603050405020304" pitchFamily="18" charset="0"/>
              <a:cs typeface="Times New Roman" panose="02020603050405020304" pitchFamily="18" charset="0"/>
            </a:endParaRPr>
          </a:p>
        </p:txBody>
      </p:sp>
      <p:grpSp>
        <p:nvGrpSpPr>
          <p:cNvPr id="32" name="Group 31">
            <a:extLst>
              <a:ext uri="{FF2B5EF4-FFF2-40B4-BE49-F238E27FC236}">
                <a16:creationId xmlns:a16="http://schemas.microsoft.com/office/drawing/2014/main" id="{21A2549D-4855-08BB-0684-ED86D7289E22}"/>
              </a:ext>
            </a:extLst>
          </p:cNvPr>
          <p:cNvGrpSpPr/>
          <p:nvPr/>
        </p:nvGrpSpPr>
        <p:grpSpPr>
          <a:xfrm>
            <a:off x="6993393" y="1747734"/>
            <a:ext cx="4410896" cy="4148405"/>
            <a:chOff x="1193439" y="1357300"/>
            <a:chExt cx="4410896" cy="4148405"/>
          </a:xfrm>
        </p:grpSpPr>
        <p:sp>
          <p:nvSpPr>
            <p:cNvPr id="33" name="Freeform: Shape 42">
              <a:extLst>
                <a:ext uri="{FF2B5EF4-FFF2-40B4-BE49-F238E27FC236}">
                  <a16:creationId xmlns:a16="http://schemas.microsoft.com/office/drawing/2014/main" id="{9430BEC7-3CA1-5CB0-AEC2-7E98E2F4AE35}"/>
                </a:ext>
              </a:extLst>
            </p:cNvPr>
            <p:cNvSpPr/>
            <p:nvPr/>
          </p:nvSpPr>
          <p:spPr>
            <a:xfrm>
              <a:off x="1970940" y="5096618"/>
              <a:ext cx="693162" cy="409079"/>
            </a:xfrm>
            <a:custGeom>
              <a:avLst/>
              <a:gdLst>
                <a:gd name="connsiteX0" fmla="*/ 585247 w 581025"/>
                <a:gd name="connsiteY0" fmla="*/ 336999 h 342900"/>
                <a:gd name="connsiteX1" fmla="*/ 567911 w 581025"/>
                <a:gd name="connsiteY1" fmla="*/ 343285 h 342900"/>
                <a:gd name="connsiteX2" fmla="*/ 505999 w 581025"/>
                <a:gd name="connsiteY2" fmla="*/ 320044 h 342900"/>
                <a:gd name="connsiteX3" fmla="*/ 21938 w 581025"/>
                <a:gd name="connsiteY3" fmla="*/ 33056 h 342900"/>
                <a:gd name="connsiteX4" fmla="*/ 5365 w 581025"/>
                <a:gd name="connsiteY4" fmla="*/ 18483 h 342900"/>
                <a:gd name="connsiteX5" fmla="*/ 2698 w 581025"/>
                <a:gd name="connsiteY5" fmla="*/ 2862 h 342900"/>
                <a:gd name="connsiteX6" fmla="*/ 17271 w 581025"/>
                <a:gd name="connsiteY6" fmla="*/ 3338 h 342900"/>
                <a:gd name="connsiteX7" fmla="*/ 43846 w 581025"/>
                <a:gd name="connsiteY7" fmla="*/ 24579 h 342900"/>
                <a:gd name="connsiteX8" fmla="*/ 556386 w 581025"/>
                <a:gd name="connsiteY8" fmla="*/ 317568 h 342900"/>
                <a:gd name="connsiteX9" fmla="*/ 576865 w 581025"/>
                <a:gd name="connsiteY9" fmla="*/ 325759 h 342900"/>
                <a:gd name="connsiteX10" fmla="*/ 585247 w 581025"/>
                <a:gd name="connsiteY10" fmla="*/ 336999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5247" y="336999"/>
                  </a:moveTo>
                  <a:cubicBezTo>
                    <a:pt x="582485" y="345952"/>
                    <a:pt x="575436" y="346047"/>
                    <a:pt x="567911" y="343285"/>
                  </a:cubicBezTo>
                  <a:cubicBezTo>
                    <a:pt x="547242" y="335760"/>
                    <a:pt x="526477" y="328331"/>
                    <a:pt x="505999" y="320044"/>
                  </a:cubicBezTo>
                  <a:cubicBezTo>
                    <a:pt x="329977" y="249178"/>
                    <a:pt x="168528" y="153547"/>
                    <a:pt x="21938" y="33056"/>
                  </a:cubicBezTo>
                  <a:cubicBezTo>
                    <a:pt x="16223" y="28389"/>
                    <a:pt x="10794" y="23531"/>
                    <a:pt x="5365" y="18483"/>
                  </a:cubicBezTo>
                  <a:cubicBezTo>
                    <a:pt x="507" y="14006"/>
                    <a:pt x="-2446" y="8481"/>
                    <a:pt x="2698" y="2862"/>
                  </a:cubicBezTo>
                  <a:cubicBezTo>
                    <a:pt x="7079" y="-1901"/>
                    <a:pt x="12794" y="4"/>
                    <a:pt x="17271" y="3338"/>
                  </a:cubicBezTo>
                  <a:cubicBezTo>
                    <a:pt x="26320" y="10101"/>
                    <a:pt x="35083" y="17435"/>
                    <a:pt x="43846" y="24579"/>
                  </a:cubicBezTo>
                  <a:cubicBezTo>
                    <a:pt x="198627" y="150309"/>
                    <a:pt x="369601" y="247749"/>
                    <a:pt x="556386" y="317568"/>
                  </a:cubicBezTo>
                  <a:cubicBezTo>
                    <a:pt x="563244" y="320139"/>
                    <a:pt x="570102" y="322806"/>
                    <a:pt x="576865" y="325759"/>
                  </a:cubicBezTo>
                  <a:cubicBezTo>
                    <a:pt x="581342" y="327759"/>
                    <a:pt x="584771" y="330903"/>
                    <a:pt x="585247" y="33699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4" name="Freeform: Shape 43">
              <a:extLst>
                <a:ext uri="{FF2B5EF4-FFF2-40B4-BE49-F238E27FC236}">
                  <a16:creationId xmlns:a16="http://schemas.microsoft.com/office/drawing/2014/main" id="{6FAEC85D-0AF9-DF93-C26A-E8BF9A09840A}"/>
                </a:ext>
              </a:extLst>
            </p:cNvPr>
            <p:cNvSpPr/>
            <p:nvPr/>
          </p:nvSpPr>
          <p:spPr>
            <a:xfrm>
              <a:off x="1193439" y="3030214"/>
              <a:ext cx="56817" cy="795432"/>
            </a:xfrm>
            <a:custGeom>
              <a:avLst/>
              <a:gdLst>
                <a:gd name="connsiteX0" fmla="*/ 50 w 47625"/>
                <a:gd name="connsiteY0" fmla="*/ 349369 h 666750"/>
                <a:gd name="connsiteX1" fmla="*/ 27673 w 47625"/>
                <a:gd name="connsiteY1" fmla="*/ 19899 h 666750"/>
                <a:gd name="connsiteX2" fmla="*/ 28244 w 47625"/>
                <a:gd name="connsiteY2" fmla="*/ 15899 h 666750"/>
                <a:gd name="connsiteX3" fmla="*/ 41865 w 47625"/>
                <a:gd name="connsiteY3" fmla="*/ 373 h 666750"/>
                <a:gd name="connsiteX4" fmla="*/ 48152 w 47625"/>
                <a:gd name="connsiteY4" fmla="*/ 18661 h 666750"/>
                <a:gd name="connsiteX5" fmla="*/ 36817 w 47625"/>
                <a:gd name="connsiteY5" fmla="*/ 93813 h 666750"/>
                <a:gd name="connsiteX6" fmla="*/ 24815 w 47625"/>
                <a:gd name="connsiteY6" fmla="*/ 465288 h 666750"/>
                <a:gd name="connsiteX7" fmla="*/ 47961 w 47625"/>
                <a:gd name="connsiteY7" fmla="*/ 655884 h 666750"/>
                <a:gd name="connsiteX8" fmla="*/ 41865 w 47625"/>
                <a:gd name="connsiteY8" fmla="*/ 674267 h 666750"/>
                <a:gd name="connsiteX9" fmla="*/ 28149 w 47625"/>
                <a:gd name="connsiteY9" fmla="*/ 658836 h 666750"/>
                <a:gd name="connsiteX10" fmla="*/ 3765 w 47625"/>
                <a:gd name="connsiteY10" fmla="*/ 460335 h 666750"/>
                <a:gd name="connsiteX11" fmla="*/ 50 w 47625"/>
                <a:gd name="connsiteY11" fmla="*/ 349369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625" h="666750">
                  <a:moveTo>
                    <a:pt x="50" y="349369"/>
                  </a:moveTo>
                  <a:cubicBezTo>
                    <a:pt x="-807" y="230116"/>
                    <a:pt x="9290" y="124674"/>
                    <a:pt x="27673" y="19899"/>
                  </a:cubicBezTo>
                  <a:cubicBezTo>
                    <a:pt x="27863" y="18566"/>
                    <a:pt x="27959" y="17232"/>
                    <a:pt x="28244" y="15899"/>
                  </a:cubicBezTo>
                  <a:cubicBezTo>
                    <a:pt x="30054" y="8279"/>
                    <a:pt x="30435" y="-2103"/>
                    <a:pt x="41865" y="373"/>
                  </a:cubicBezTo>
                  <a:cubicBezTo>
                    <a:pt x="51485" y="2469"/>
                    <a:pt x="49295" y="11232"/>
                    <a:pt x="48152" y="18661"/>
                  </a:cubicBezTo>
                  <a:cubicBezTo>
                    <a:pt x="44246" y="43712"/>
                    <a:pt x="40436" y="68763"/>
                    <a:pt x="36817" y="93813"/>
                  </a:cubicBezTo>
                  <a:cubicBezTo>
                    <a:pt x="19005" y="217162"/>
                    <a:pt x="17291" y="341082"/>
                    <a:pt x="24815" y="465288"/>
                  </a:cubicBezTo>
                  <a:cubicBezTo>
                    <a:pt x="28721" y="529296"/>
                    <a:pt x="37103" y="592733"/>
                    <a:pt x="47961" y="655884"/>
                  </a:cubicBezTo>
                  <a:cubicBezTo>
                    <a:pt x="49199" y="663218"/>
                    <a:pt x="51485" y="672171"/>
                    <a:pt x="41865" y="674267"/>
                  </a:cubicBezTo>
                  <a:cubicBezTo>
                    <a:pt x="30530" y="676839"/>
                    <a:pt x="29578" y="666552"/>
                    <a:pt x="28149" y="658836"/>
                  </a:cubicBezTo>
                  <a:cubicBezTo>
                    <a:pt x="16148" y="593114"/>
                    <a:pt x="8528" y="526915"/>
                    <a:pt x="3765" y="460335"/>
                  </a:cubicBezTo>
                  <a:cubicBezTo>
                    <a:pt x="908" y="419283"/>
                    <a:pt x="-235" y="377944"/>
                    <a:pt x="50" y="34936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5" name="Freeform: Shape 44">
              <a:extLst>
                <a:ext uri="{FF2B5EF4-FFF2-40B4-BE49-F238E27FC236}">
                  <a16:creationId xmlns:a16="http://schemas.microsoft.com/office/drawing/2014/main" id="{293A65A1-4B8F-E285-7B00-17EC808A9584}"/>
                </a:ext>
              </a:extLst>
            </p:cNvPr>
            <p:cNvSpPr/>
            <p:nvPr/>
          </p:nvSpPr>
          <p:spPr>
            <a:xfrm>
              <a:off x="5547518" y="3030083"/>
              <a:ext cx="56817" cy="795432"/>
            </a:xfrm>
            <a:custGeom>
              <a:avLst/>
              <a:gdLst>
                <a:gd name="connsiteX0" fmla="*/ 28436 w 47625"/>
                <a:gd name="connsiteY0" fmla="*/ 341001 h 666750"/>
                <a:gd name="connsiteX1" fmla="*/ 2623 w 47625"/>
                <a:gd name="connsiteY1" fmla="*/ 25914 h 666750"/>
                <a:gd name="connsiteX2" fmla="*/ 719 w 47625"/>
                <a:gd name="connsiteY2" fmla="*/ 16104 h 666750"/>
                <a:gd name="connsiteX3" fmla="*/ 8434 w 47625"/>
                <a:gd name="connsiteY3" fmla="*/ 197 h 666750"/>
                <a:gd name="connsiteX4" fmla="*/ 20721 w 47625"/>
                <a:gd name="connsiteY4" fmla="*/ 12865 h 666750"/>
                <a:gd name="connsiteX5" fmla="*/ 33580 w 47625"/>
                <a:gd name="connsiteY5" fmla="*/ 95923 h 666750"/>
                <a:gd name="connsiteX6" fmla="*/ 49296 w 47625"/>
                <a:gd name="connsiteY6" fmla="*/ 383483 h 666750"/>
                <a:gd name="connsiteX7" fmla="*/ 21292 w 47625"/>
                <a:gd name="connsiteY7" fmla="*/ 657993 h 666750"/>
                <a:gd name="connsiteX8" fmla="*/ 7577 w 47625"/>
                <a:gd name="connsiteY8" fmla="*/ 673614 h 666750"/>
                <a:gd name="connsiteX9" fmla="*/ 1481 w 47625"/>
                <a:gd name="connsiteY9" fmla="*/ 653326 h 666750"/>
                <a:gd name="connsiteX10" fmla="*/ 28436 w 47625"/>
                <a:gd name="connsiteY10" fmla="*/ 341001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 h="666750">
                  <a:moveTo>
                    <a:pt x="28436" y="341001"/>
                  </a:moveTo>
                  <a:cubicBezTo>
                    <a:pt x="30246" y="233655"/>
                    <a:pt x="19864" y="129451"/>
                    <a:pt x="2623" y="25914"/>
                  </a:cubicBezTo>
                  <a:cubicBezTo>
                    <a:pt x="2052" y="22581"/>
                    <a:pt x="1099" y="19437"/>
                    <a:pt x="719" y="16104"/>
                  </a:cubicBezTo>
                  <a:cubicBezTo>
                    <a:pt x="52" y="9246"/>
                    <a:pt x="-425" y="1721"/>
                    <a:pt x="8434" y="197"/>
                  </a:cubicBezTo>
                  <a:cubicBezTo>
                    <a:pt x="17482" y="-1327"/>
                    <a:pt x="19673" y="6293"/>
                    <a:pt x="20721" y="12865"/>
                  </a:cubicBezTo>
                  <a:cubicBezTo>
                    <a:pt x="25293" y="40488"/>
                    <a:pt x="29865" y="68205"/>
                    <a:pt x="33580" y="95923"/>
                  </a:cubicBezTo>
                  <a:cubicBezTo>
                    <a:pt x="46439" y="191364"/>
                    <a:pt x="51963" y="287280"/>
                    <a:pt x="49296" y="383483"/>
                  </a:cubicBezTo>
                  <a:cubicBezTo>
                    <a:pt x="46724" y="475590"/>
                    <a:pt x="37295" y="567220"/>
                    <a:pt x="21292" y="657993"/>
                  </a:cubicBezTo>
                  <a:cubicBezTo>
                    <a:pt x="19959" y="665804"/>
                    <a:pt x="18625" y="676186"/>
                    <a:pt x="7577" y="673614"/>
                  </a:cubicBezTo>
                  <a:cubicBezTo>
                    <a:pt x="-3092" y="671138"/>
                    <a:pt x="242" y="661041"/>
                    <a:pt x="1481" y="653326"/>
                  </a:cubicBezTo>
                  <a:cubicBezTo>
                    <a:pt x="19483" y="549313"/>
                    <a:pt x="30246" y="444538"/>
                    <a:pt x="28436" y="341001"/>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6" name="Freeform: Shape 45">
              <a:extLst>
                <a:ext uri="{FF2B5EF4-FFF2-40B4-BE49-F238E27FC236}">
                  <a16:creationId xmlns:a16="http://schemas.microsoft.com/office/drawing/2014/main" id="{6FF740BE-47EC-6A89-C464-D9043621586B}"/>
                </a:ext>
              </a:extLst>
            </p:cNvPr>
            <p:cNvSpPr/>
            <p:nvPr/>
          </p:nvSpPr>
          <p:spPr>
            <a:xfrm>
              <a:off x="1971376" y="1357406"/>
              <a:ext cx="693162" cy="409079"/>
            </a:xfrm>
            <a:custGeom>
              <a:avLst/>
              <a:gdLst>
                <a:gd name="connsiteX0" fmla="*/ 585167 w 581025"/>
                <a:gd name="connsiteY0" fmla="*/ 8576 h 342900"/>
                <a:gd name="connsiteX1" fmla="*/ 564879 w 581025"/>
                <a:gd name="connsiteY1" fmla="*/ 24293 h 342900"/>
                <a:gd name="connsiteX2" fmla="*/ 384666 w 581025"/>
                <a:gd name="connsiteY2" fmla="*/ 101731 h 342900"/>
                <a:gd name="connsiteX3" fmla="*/ 27859 w 581025"/>
                <a:gd name="connsiteY3" fmla="*/ 333569 h 342900"/>
                <a:gd name="connsiteX4" fmla="*/ 2809 w 581025"/>
                <a:gd name="connsiteY4" fmla="*/ 341285 h 342900"/>
                <a:gd name="connsiteX5" fmla="*/ 15001 w 581025"/>
                <a:gd name="connsiteY5" fmla="*/ 318044 h 342900"/>
                <a:gd name="connsiteX6" fmla="*/ 558878 w 581025"/>
                <a:gd name="connsiteY6" fmla="*/ 4576 h 342900"/>
                <a:gd name="connsiteX7" fmla="*/ 585167 w 581025"/>
                <a:gd name="connsiteY7" fmla="*/ 857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025" h="342900">
                  <a:moveTo>
                    <a:pt x="585167" y="8576"/>
                  </a:moveTo>
                  <a:cubicBezTo>
                    <a:pt x="582024" y="19625"/>
                    <a:pt x="572880" y="21340"/>
                    <a:pt x="564879" y="24293"/>
                  </a:cubicBezTo>
                  <a:cubicBezTo>
                    <a:pt x="503347" y="46581"/>
                    <a:pt x="443340" y="72584"/>
                    <a:pt x="384666" y="101731"/>
                  </a:cubicBezTo>
                  <a:cubicBezTo>
                    <a:pt x="256745" y="165263"/>
                    <a:pt x="137778" y="242510"/>
                    <a:pt x="27859" y="333569"/>
                  </a:cubicBezTo>
                  <a:cubicBezTo>
                    <a:pt x="20811" y="339475"/>
                    <a:pt x="11381" y="351572"/>
                    <a:pt x="2809" y="341285"/>
                  </a:cubicBezTo>
                  <a:cubicBezTo>
                    <a:pt x="-5954" y="330807"/>
                    <a:pt x="7952" y="323854"/>
                    <a:pt x="15001" y="318044"/>
                  </a:cubicBezTo>
                  <a:cubicBezTo>
                    <a:pt x="178735" y="183170"/>
                    <a:pt x="359520" y="77728"/>
                    <a:pt x="558878" y="4576"/>
                  </a:cubicBezTo>
                  <a:cubicBezTo>
                    <a:pt x="567927" y="1242"/>
                    <a:pt x="578690" y="-5521"/>
                    <a:pt x="585167" y="857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7" name="Freeform: Shape 46">
              <a:extLst>
                <a:ext uri="{FF2B5EF4-FFF2-40B4-BE49-F238E27FC236}">
                  <a16:creationId xmlns:a16="http://schemas.microsoft.com/office/drawing/2014/main" id="{F3E1642E-2E3D-054E-223F-81EEADA3ED2B}"/>
                </a:ext>
              </a:extLst>
            </p:cNvPr>
            <p:cNvSpPr/>
            <p:nvPr/>
          </p:nvSpPr>
          <p:spPr>
            <a:xfrm>
              <a:off x="4130961" y="1357300"/>
              <a:ext cx="693162" cy="409079"/>
            </a:xfrm>
            <a:custGeom>
              <a:avLst/>
              <a:gdLst>
                <a:gd name="connsiteX0" fmla="*/ 584131 w 581025"/>
                <a:gd name="connsiteY0" fmla="*/ 336516 h 342900"/>
                <a:gd name="connsiteX1" fmla="*/ 571843 w 581025"/>
                <a:gd name="connsiteY1" fmla="*/ 343945 h 342900"/>
                <a:gd name="connsiteX2" fmla="*/ 557175 w 581025"/>
                <a:gd name="connsiteY2" fmla="*/ 333849 h 342900"/>
                <a:gd name="connsiteX3" fmla="*/ 21965 w 581025"/>
                <a:gd name="connsiteY3" fmla="*/ 25048 h 342900"/>
                <a:gd name="connsiteX4" fmla="*/ 16345 w 581025"/>
                <a:gd name="connsiteY4" fmla="*/ 23048 h 342900"/>
                <a:gd name="connsiteX5" fmla="*/ 915 w 581025"/>
                <a:gd name="connsiteY5" fmla="*/ 6284 h 342900"/>
                <a:gd name="connsiteX6" fmla="*/ 23680 w 581025"/>
                <a:gd name="connsiteY6" fmla="*/ 4093 h 342900"/>
                <a:gd name="connsiteX7" fmla="*/ 569843 w 581025"/>
                <a:gd name="connsiteY7" fmla="*/ 317752 h 342900"/>
                <a:gd name="connsiteX8" fmla="*/ 584131 w 581025"/>
                <a:gd name="connsiteY8" fmla="*/ 33651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1025" h="342900">
                  <a:moveTo>
                    <a:pt x="584131" y="336516"/>
                  </a:moveTo>
                  <a:cubicBezTo>
                    <a:pt x="583940" y="345088"/>
                    <a:pt x="578130" y="346517"/>
                    <a:pt x="571843" y="343945"/>
                  </a:cubicBezTo>
                  <a:cubicBezTo>
                    <a:pt x="566414" y="341755"/>
                    <a:pt x="561747" y="337659"/>
                    <a:pt x="557175" y="333849"/>
                  </a:cubicBezTo>
                  <a:cubicBezTo>
                    <a:pt x="396488" y="200213"/>
                    <a:pt x="218085" y="97343"/>
                    <a:pt x="21965" y="25048"/>
                  </a:cubicBezTo>
                  <a:cubicBezTo>
                    <a:pt x="20060" y="24382"/>
                    <a:pt x="18060" y="23905"/>
                    <a:pt x="16345" y="23048"/>
                  </a:cubicBezTo>
                  <a:cubicBezTo>
                    <a:pt x="8916" y="19333"/>
                    <a:pt x="-3467" y="17428"/>
                    <a:pt x="915" y="6284"/>
                  </a:cubicBezTo>
                  <a:cubicBezTo>
                    <a:pt x="5106" y="-4479"/>
                    <a:pt x="15678" y="1236"/>
                    <a:pt x="23680" y="4093"/>
                  </a:cubicBezTo>
                  <a:cubicBezTo>
                    <a:pt x="223990" y="76864"/>
                    <a:pt x="405632" y="182116"/>
                    <a:pt x="569843" y="317752"/>
                  </a:cubicBezTo>
                  <a:cubicBezTo>
                    <a:pt x="575844" y="322800"/>
                    <a:pt x="583083" y="327277"/>
                    <a:pt x="584131" y="33651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8" name="Freeform: Shape 47">
              <a:extLst>
                <a:ext uri="{FF2B5EF4-FFF2-40B4-BE49-F238E27FC236}">
                  <a16:creationId xmlns:a16="http://schemas.microsoft.com/office/drawing/2014/main" id="{F8F3DAFB-FC1F-A437-962A-08C32E65073E}"/>
                </a:ext>
              </a:extLst>
            </p:cNvPr>
            <p:cNvSpPr/>
            <p:nvPr/>
          </p:nvSpPr>
          <p:spPr>
            <a:xfrm>
              <a:off x="4130961" y="5096626"/>
              <a:ext cx="693162" cy="409079"/>
            </a:xfrm>
            <a:custGeom>
              <a:avLst/>
              <a:gdLst>
                <a:gd name="connsiteX0" fmla="*/ 584036 w 581025"/>
                <a:gd name="connsiteY0" fmla="*/ 8190 h 342900"/>
                <a:gd name="connsiteX1" fmla="*/ 567272 w 581025"/>
                <a:gd name="connsiteY1" fmla="*/ 29240 h 342900"/>
                <a:gd name="connsiteX2" fmla="*/ 328099 w 581025"/>
                <a:gd name="connsiteY2" fmla="*/ 196880 h 342900"/>
                <a:gd name="connsiteX3" fmla="*/ 28347 w 581025"/>
                <a:gd name="connsiteY3" fmla="*/ 339564 h 342900"/>
                <a:gd name="connsiteX4" fmla="*/ 22728 w 581025"/>
                <a:gd name="connsiteY4" fmla="*/ 341660 h 342900"/>
                <a:gd name="connsiteX5" fmla="*/ 534 w 581025"/>
                <a:gd name="connsiteY5" fmla="*/ 337850 h 342900"/>
                <a:gd name="connsiteX6" fmla="*/ 15488 w 581025"/>
                <a:gd name="connsiteY6" fmla="*/ 322515 h 342900"/>
                <a:gd name="connsiteX7" fmla="*/ 201131 w 581025"/>
                <a:gd name="connsiteY7" fmla="*/ 242695 h 342900"/>
                <a:gd name="connsiteX8" fmla="*/ 556223 w 581025"/>
                <a:gd name="connsiteY8" fmla="*/ 11809 h 342900"/>
                <a:gd name="connsiteX9" fmla="*/ 572796 w 581025"/>
                <a:gd name="connsiteY9" fmla="*/ 951 h 342900"/>
                <a:gd name="connsiteX10" fmla="*/ 584036 w 581025"/>
                <a:gd name="connsiteY10" fmla="*/ 819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4036" y="8190"/>
                  </a:moveTo>
                  <a:cubicBezTo>
                    <a:pt x="583083" y="18667"/>
                    <a:pt x="574320" y="23430"/>
                    <a:pt x="567272" y="29240"/>
                  </a:cubicBezTo>
                  <a:cubicBezTo>
                    <a:pt x="491929" y="91248"/>
                    <a:pt x="412205" y="147159"/>
                    <a:pt x="328099" y="196880"/>
                  </a:cubicBezTo>
                  <a:cubicBezTo>
                    <a:pt x="232468" y="253363"/>
                    <a:pt x="132360" y="300512"/>
                    <a:pt x="28347" y="339564"/>
                  </a:cubicBezTo>
                  <a:cubicBezTo>
                    <a:pt x="26442" y="340231"/>
                    <a:pt x="24632" y="341184"/>
                    <a:pt x="22728" y="341660"/>
                  </a:cubicBezTo>
                  <a:cubicBezTo>
                    <a:pt x="14631" y="343755"/>
                    <a:pt x="4154" y="349470"/>
                    <a:pt x="534" y="337850"/>
                  </a:cubicBezTo>
                  <a:cubicBezTo>
                    <a:pt x="-2514" y="327944"/>
                    <a:pt x="8154" y="325086"/>
                    <a:pt x="15488" y="322515"/>
                  </a:cubicBezTo>
                  <a:cubicBezTo>
                    <a:pt x="79020" y="299655"/>
                    <a:pt x="140742" y="272794"/>
                    <a:pt x="201131" y="242695"/>
                  </a:cubicBezTo>
                  <a:cubicBezTo>
                    <a:pt x="328385" y="179354"/>
                    <a:pt x="446876" y="102678"/>
                    <a:pt x="556223" y="11809"/>
                  </a:cubicBezTo>
                  <a:cubicBezTo>
                    <a:pt x="561271" y="7618"/>
                    <a:pt x="566796" y="3427"/>
                    <a:pt x="572796" y="951"/>
                  </a:cubicBezTo>
                  <a:cubicBezTo>
                    <a:pt x="578130" y="-1335"/>
                    <a:pt x="583560" y="284"/>
                    <a:pt x="584036" y="8190"/>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sp>
        <p:nvSpPr>
          <p:cNvPr id="39" name="Graphic 61">
            <a:extLst>
              <a:ext uri="{FF2B5EF4-FFF2-40B4-BE49-F238E27FC236}">
                <a16:creationId xmlns:a16="http://schemas.microsoft.com/office/drawing/2014/main" id="{E6BCA3C1-45FE-3177-8D99-AA29F0B02208}"/>
              </a:ext>
            </a:extLst>
          </p:cNvPr>
          <p:cNvSpPr>
            <a:spLocks/>
          </p:cNvSpPr>
          <p:nvPr/>
        </p:nvSpPr>
        <p:spPr>
          <a:xfrm>
            <a:off x="7373373" y="1981860"/>
            <a:ext cx="3666744" cy="3666744"/>
          </a:xfrm>
          <a:prstGeom prst="ellipse">
            <a:avLst/>
          </a:prstGeom>
          <a:solidFill>
            <a:schemeClr val="tx1">
              <a:lumMod val="95000"/>
              <a:lumOff val="5000"/>
              <a:alpha val="10000"/>
            </a:schemeClr>
          </a:solidFill>
          <a:ln w="76200" cap="flat">
            <a:solidFill>
              <a:schemeClr val="bg1"/>
            </a:solidFill>
            <a:prstDash val="solid"/>
            <a:miter/>
          </a:ln>
          <a:effectLst>
            <a:outerShdw blurRad="457200" dist="1905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0" name="Group 39">
            <a:extLst>
              <a:ext uri="{FF2B5EF4-FFF2-40B4-BE49-F238E27FC236}">
                <a16:creationId xmlns:a16="http://schemas.microsoft.com/office/drawing/2014/main" id="{E564E632-C462-FEDB-2034-254465BD2385}"/>
              </a:ext>
            </a:extLst>
          </p:cNvPr>
          <p:cNvGrpSpPr/>
          <p:nvPr/>
        </p:nvGrpSpPr>
        <p:grpSpPr>
          <a:xfrm>
            <a:off x="7834326" y="2413640"/>
            <a:ext cx="2720642" cy="2812567"/>
            <a:chOff x="2034372" y="2023206"/>
            <a:chExt cx="2720642" cy="2812567"/>
          </a:xfrm>
        </p:grpSpPr>
        <p:sp>
          <p:nvSpPr>
            <p:cNvPr id="41" name="Freeform: Shape 3">
              <a:extLst>
                <a:ext uri="{FF2B5EF4-FFF2-40B4-BE49-F238E27FC236}">
                  <a16:creationId xmlns:a16="http://schemas.microsoft.com/office/drawing/2014/main" id="{22BAB10C-4E93-1A2B-607D-C488F117D2AC}"/>
                </a:ext>
              </a:extLst>
            </p:cNvPr>
            <p:cNvSpPr/>
            <p:nvPr/>
          </p:nvSpPr>
          <p:spPr>
            <a:xfrm>
              <a:off x="3663218" y="2969599"/>
              <a:ext cx="1090878" cy="1863584"/>
            </a:xfrm>
            <a:custGeom>
              <a:avLst/>
              <a:gdLst>
                <a:gd name="connsiteX0" fmla="*/ 923340 w 914400"/>
                <a:gd name="connsiteY0" fmla="*/ 20226 h 1562100"/>
                <a:gd name="connsiteX1" fmla="*/ 894003 w 914400"/>
                <a:gd name="connsiteY1" fmla="*/ 147575 h 1562100"/>
                <a:gd name="connsiteX2" fmla="*/ 533100 w 914400"/>
                <a:gd name="connsiteY2" fmla="*/ 973392 h 1562100"/>
                <a:gd name="connsiteX3" fmla="*/ 197439 w 914400"/>
                <a:gd name="connsiteY3" fmla="*/ 1393826 h 1562100"/>
                <a:gd name="connsiteX4" fmla="*/ 27037 w 914400"/>
                <a:gd name="connsiteY4" fmla="*/ 1554417 h 1562100"/>
                <a:gd name="connsiteX5" fmla="*/ 17703 w 914400"/>
                <a:gd name="connsiteY5" fmla="*/ 1561942 h 1562100"/>
                <a:gd name="connsiteX6" fmla="*/ 1701 w 914400"/>
                <a:gd name="connsiteY6" fmla="*/ 1560990 h 1562100"/>
                <a:gd name="connsiteX7" fmla="*/ 4939 w 914400"/>
                <a:gd name="connsiteY7" fmla="*/ 1546702 h 1562100"/>
                <a:gd name="connsiteX8" fmla="*/ 51421 w 914400"/>
                <a:gd name="connsiteY8" fmla="*/ 1505554 h 1562100"/>
                <a:gd name="connsiteX9" fmla="*/ 423468 w 914400"/>
                <a:gd name="connsiteY9" fmla="*/ 1095408 h 1562100"/>
                <a:gd name="connsiteX10" fmla="*/ 818660 w 914400"/>
                <a:gd name="connsiteY10" fmla="*/ 334170 h 1562100"/>
                <a:gd name="connsiteX11" fmla="*/ 901146 w 914400"/>
                <a:gd name="connsiteY11" fmla="*/ 24798 h 1562100"/>
                <a:gd name="connsiteX12" fmla="*/ 904290 w 914400"/>
                <a:gd name="connsiteY12" fmla="*/ 11177 h 1562100"/>
                <a:gd name="connsiteX13" fmla="*/ 915910 w 914400"/>
                <a:gd name="connsiteY13" fmla="*/ 223 h 1562100"/>
                <a:gd name="connsiteX14" fmla="*/ 923340 w 914400"/>
                <a:gd name="connsiteY14" fmla="*/ 20226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14400" h="1562100">
                  <a:moveTo>
                    <a:pt x="923340" y="20226"/>
                  </a:moveTo>
                  <a:cubicBezTo>
                    <a:pt x="914386" y="59183"/>
                    <a:pt x="905052" y="103569"/>
                    <a:pt x="894003" y="147575"/>
                  </a:cubicBezTo>
                  <a:cubicBezTo>
                    <a:pt x="820089" y="443040"/>
                    <a:pt x="698550" y="717837"/>
                    <a:pt x="533100" y="973392"/>
                  </a:cubicBezTo>
                  <a:cubicBezTo>
                    <a:pt x="435183" y="1124649"/>
                    <a:pt x="323550" y="1264857"/>
                    <a:pt x="197439" y="1393826"/>
                  </a:cubicBezTo>
                  <a:cubicBezTo>
                    <a:pt x="142766" y="1449738"/>
                    <a:pt x="85616" y="1502887"/>
                    <a:pt x="27037" y="1554417"/>
                  </a:cubicBezTo>
                  <a:cubicBezTo>
                    <a:pt x="23989" y="1557084"/>
                    <a:pt x="21036" y="1559751"/>
                    <a:pt x="17703" y="1561942"/>
                  </a:cubicBezTo>
                  <a:cubicBezTo>
                    <a:pt x="12273" y="1565466"/>
                    <a:pt x="6082" y="1567276"/>
                    <a:pt x="1701" y="1560990"/>
                  </a:cubicBezTo>
                  <a:cubicBezTo>
                    <a:pt x="-1919" y="1555846"/>
                    <a:pt x="748" y="1550417"/>
                    <a:pt x="4939" y="1546702"/>
                  </a:cubicBezTo>
                  <a:cubicBezTo>
                    <a:pt x="20274" y="1532796"/>
                    <a:pt x="35991" y="1519270"/>
                    <a:pt x="51421" y="1505554"/>
                  </a:cubicBezTo>
                  <a:cubicBezTo>
                    <a:pt x="190105" y="1382110"/>
                    <a:pt x="313359" y="1244855"/>
                    <a:pt x="423468" y="1095408"/>
                  </a:cubicBezTo>
                  <a:cubicBezTo>
                    <a:pt x="595204" y="862235"/>
                    <a:pt x="726839" y="608585"/>
                    <a:pt x="818660" y="334170"/>
                  </a:cubicBezTo>
                  <a:cubicBezTo>
                    <a:pt x="852569" y="232824"/>
                    <a:pt x="880001" y="129573"/>
                    <a:pt x="901146" y="24798"/>
                  </a:cubicBezTo>
                  <a:cubicBezTo>
                    <a:pt x="902099" y="20226"/>
                    <a:pt x="903051" y="15654"/>
                    <a:pt x="904290" y="11177"/>
                  </a:cubicBezTo>
                  <a:cubicBezTo>
                    <a:pt x="906004" y="5271"/>
                    <a:pt x="908100" y="-1301"/>
                    <a:pt x="915910" y="223"/>
                  </a:cubicBezTo>
                  <a:cubicBezTo>
                    <a:pt x="923816" y="1557"/>
                    <a:pt x="923340" y="8605"/>
                    <a:pt x="923340" y="2022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2" name="Freeform: Shape 4">
              <a:extLst>
                <a:ext uri="{FF2B5EF4-FFF2-40B4-BE49-F238E27FC236}">
                  <a16:creationId xmlns:a16="http://schemas.microsoft.com/office/drawing/2014/main" id="{530407A9-7A0E-3C81-B6C4-F23672B97A0F}"/>
                </a:ext>
              </a:extLst>
            </p:cNvPr>
            <p:cNvSpPr/>
            <p:nvPr/>
          </p:nvSpPr>
          <p:spPr>
            <a:xfrm>
              <a:off x="2044608" y="2960826"/>
              <a:ext cx="1068152" cy="1874947"/>
            </a:xfrm>
            <a:custGeom>
              <a:avLst/>
              <a:gdLst>
                <a:gd name="connsiteX0" fmla="*/ 98 w 895350"/>
                <a:gd name="connsiteY0" fmla="*/ 15102 h 1571625"/>
                <a:gd name="connsiteX1" fmla="*/ 7337 w 895350"/>
                <a:gd name="connsiteY1" fmla="*/ 148 h 1571625"/>
                <a:gd name="connsiteX2" fmla="*/ 19910 w 895350"/>
                <a:gd name="connsiteY2" fmla="*/ 14816 h 1571625"/>
                <a:gd name="connsiteX3" fmla="*/ 54962 w 895350"/>
                <a:gd name="connsiteY3" fmla="*/ 173122 h 1571625"/>
                <a:gd name="connsiteX4" fmla="*/ 491016 w 895350"/>
                <a:gd name="connsiteY4" fmla="*/ 1107810 h 1571625"/>
                <a:gd name="connsiteX5" fmla="*/ 765241 w 895350"/>
                <a:gd name="connsiteY5" fmla="*/ 1431565 h 1571625"/>
                <a:gd name="connsiteX6" fmla="*/ 889352 w 895350"/>
                <a:gd name="connsiteY6" fmla="*/ 1548151 h 1571625"/>
                <a:gd name="connsiteX7" fmla="*/ 896972 w 895350"/>
                <a:gd name="connsiteY7" fmla="*/ 1554723 h 1571625"/>
                <a:gd name="connsiteX8" fmla="*/ 901734 w 895350"/>
                <a:gd name="connsiteY8" fmla="*/ 1573392 h 1571625"/>
                <a:gd name="connsiteX9" fmla="*/ 884303 w 895350"/>
                <a:gd name="connsiteY9" fmla="*/ 1569963 h 1571625"/>
                <a:gd name="connsiteX10" fmla="*/ 825915 w 895350"/>
                <a:gd name="connsiteY10" fmla="*/ 1518052 h 1571625"/>
                <a:gd name="connsiteX11" fmla="*/ 293182 w 895350"/>
                <a:gd name="connsiteY11" fmla="*/ 832823 h 1571625"/>
                <a:gd name="connsiteX12" fmla="*/ 45818 w 895350"/>
                <a:gd name="connsiteY12" fmla="*/ 219413 h 1571625"/>
                <a:gd name="connsiteX13" fmla="*/ 1431 w 895350"/>
                <a:gd name="connsiteY13" fmla="*/ 24151 h 1571625"/>
                <a:gd name="connsiteX14" fmla="*/ 98 w 895350"/>
                <a:gd name="connsiteY14" fmla="*/ 15102 h 157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95350" h="1571625">
                  <a:moveTo>
                    <a:pt x="98" y="15102"/>
                  </a:moveTo>
                  <a:cubicBezTo>
                    <a:pt x="-93" y="8339"/>
                    <a:pt x="-760" y="1291"/>
                    <a:pt x="7337" y="148"/>
                  </a:cubicBezTo>
                  <a:cubicBezTo>
                    <a:pt x="17909" y="-1281"/>
                    <a:pt x="18386" y="7958"/>
                    <a:pt x="19910" y="14816"/>
                  </a:cubicBezTo>
                  <a:cubicBezTo>
                    <a:pt x="31625" y="67585"/>
                    <a:pt x="41817" y="120734"/>
                    <a:pt x="54962" y="173122"/>
                  </a:cubicBezTo>
                  <a:cubicBezTo>
                    <a:pt x="140115" y="512688"/>
                    <a:pt x="286895" y="823584"/>
                    <a:pt x="491016" y="1107810"/>
                  </a:cubicBezTo>
                  <a:cubicBezTo>
                    <a:pt x="573788" y="1223063"/>
                    <a:pt x="665895" y="1330505"/>
                    <a:pt x="765241" y="1431565"/>
                  </a:cubicBezTo>
                  <a:cubicBezTo>
                    <a:pt x="804960" y="1472046"/>
                    <a:pt x="847823" y="1509384"/>
                    <a:pt x="889352" y="1548151"/>
                  </a:cubicBezTo>
                  <a:cubicBezTo>
                    <a:pt x="891828" y="1550437"/>
                    <a:pt x="894495" y="1552342"/>
                    <a:pt x="896972" y="1554723"/>
                  </a:cubicBezTo>
                  <a:cubicBezTo>
                    <a:pt x="902496" y="1559962"/>
                    <a:pt x="908306" y="1566344"/>
                    <a:pt x="901734" y="1573392"/>
                  </a:cubicBezTo>
                  <a:cubicBezTo>
                    <a:pt x="895733" y="1579774"/>
                    <a:pt x="889447" y="1574535"/>
                    <a:pt x="884303" y="1569963"/>
                  </a:cubicBezTo>
                  <a:cubicBezTo>
                    <a:pt x="864777" y="1552723"/>
                    <a:pt x="844965" y="1535863"/>
                    <a:pt x="825915" y="1518052"/>
                  </a:cubicBezTo>
                  <a:cubicBezTo>
                    <a:pt x="611888" y="1318027"/>
                    <a:pt x="434628" y="1089427"/>
                    <a:pt x="293182" y="832823"/>
                  </a:cubicBezTo>
                  <a:cubicBezTo>
                    <a:pt x="185930" y="638323"/>
                    <a:pt x="103539" y="433821"/>
                    <a:pt x="45818" y="219413"/>
                  </a:cubicBezTo>
                  <a:cubicBezTo>
                    <a:pt x="28482" y="154929"/>
                    <a:pt x="14290" y="89683"/>
                    <a:pt x="1431" y="24151"/>
                  </a:cubicBezTo>
                  <a:cubicBezTo>
                    <a:pt x="669" y="21103"/>
                    <a:pt x="479" y="17769"/>
                    <a:pt x="98" y="15102"/>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3" name="Freeform: Shape 38">
              <a:extLst>
                <a:ext uri="{FF2B5EF4-FFF2-40B4-BE49-F238E27FC236}">
                  <a16:creationId xmlns:a16="http://schemas.microsoft.com/office/drawing/2014/main" id="{08F91C28-E60C-D961-D324-F958CD1068B1}"/>
                </a:ext>
              </a:extLst>
            </p:cNvPr>
            <p:cNvSpPr/>
            <p:nvPr/>
          </p:nvSpPr>
          <p:spPr>
            <a:xfrm>
              <a:off x="2320848" y="2301265"/>
              <a:ext cx="2159030" cy="204540"/>
            </a:xfrm>
            <a:custGeom>
              <a:avLst/>
              <a:gdLst>
                <a:gd name="connsiteX0" fmla="*/ 1810326 w 1809750"/>
                <a:gd name="connsiteY0" fmla="*/ 167053 h 171450"/>
                <a:gd name="connsiteX1" fmla="*/ 1788704 w 1809750"/>
                <a:gd name="connsiteY1" fmla="*/ 171721 h 171450"/>
                <a:gd name="connsiteX2" fmla="*/ 1647544 w 1809750"/>
                <a:gd name="connsiteY2" fmla="*/ 126477 h 171450"/>
                <a:gd name="connsiteX3" fmla="*/ 1214156 w 1809750"/>
                <a:gd name="connsiteY3" fmla="*/ 38847 h 171450"/>
                <a:gd name="connsiteX4" fmla="*/ 832394 w 1809750"/>
                <a:gd name="connsiteY4" fmla="*/ 19797 h 171450"/>
                <a:gd name="connsiteX5" fmla="*/ 193362 w 1809750"/>
                <a:gd name="connsiteY5" fmla="*/ 109522 h 171450"/>
                <a:gd name="connsiteX6" fmla="*/ 24484 w 1809750"/>
                <a:gd name="connsiteY6" fmla="*/ 160195 h 171450"/>
                <a:gd name="connsiteX7" fmla="*/ 576 w 1809750"/>
                <a:gd name="connsiteY7" fmla="*/ 157243 h 171450"/>
                <a:gd name="connsiteX8" fmla="*/ 17626 w 1809750"/>
                <a:gd name="connsiteY8" fmla="*/ 141717 h 171450"/>
                <a:gd name="connsiteX9" fmla="*/ 409294 w 1809750"/>
                <a:gd name="connsiteY9" fmla="*/ 41419 h 171450"/>
                <a:gd name="connsiteX10" fmla="*/ 835443 w 1809750"/>
                <a:gd name="connsiteY10" fmla="*/ 652 h 171450"/>
                <a:gd name="connsiteX11" fmla="*/ 1780227 w 1809750"/>
                <a:gd name="connsiteY11" fmla="*/ 147622 h 171450"/>
                <a:gd name="connsiteX12" fmla="*/ 1801087 w 1809750"/>
                <a:gd name="connsiteY12" fmla="*/ 154671 h 171450"/>
                <a:gd name="connsiteX13" fmla="*/ 1810326 w 1809750"/>
                <a:gd name="connsiteY13" fmla="*/ 167053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09750" h="171450">
                  <a:moveTo>
                    <a:pt x="1810326" y="167053"/>
                  </a:moveTo>
                  <a:cubicBezTo>
                    <a:pt x="1805564" y="178007"/>
                    <a:pt x="1796896" y="174673"/>
                    <a:pt x="1788704" y="171721"/>
                  </a:cubicBezTo>
                  <a:cubicBezTo>
                    <a:pt x="1742127" y="155052"/>
                    <a:pt x="1694978" y="140383"/>
                    <a:pt x="1647544" y="126477"/>
                  </a:cubicBezTo>
                  <a:cubicBezTo>
                    <a:pt x="1505526" y="84948"/>
                    <a:pt x="1361032" y="56182"/>
                    <a:pt x="1214156" y="38847"/>
                  </a:cubicBezTo>
                  <a:cubicBezTo>
                    <a:pt x="1087284" y="23893"/>
                    <a:pt x="960030" y="16558"/>
                    <a:pt x="832394" y="19797"/>
                  </a:cubicBezTo>
                  <a:cubicBezTo>
                    <a:pt x="615986" y="25131"/>
                    <a:pt x="402722" y="53706"/>
                    <a:pt x="193362" y="109522"/>
                  </a:cubicBezTo>
                  <a:cubicBezTo>
                    <a:pt x="136593" y="124667"/>
                    <a:pt x="80301" y="141812"/>
                    <a:pt x="24484" y="160195"/>
                  </a:cubicBezTo>
                  <a:cubicBezTo>
                    <a:pt x="16197" y="162958"/>
                    <a:pt x="4577" y="170101"/>
                    <a:pt x="576" y="157243"/>
                  </a:cubicBezTo>
                  <a:cubicBezTo>
                    <a:pt x="-2853" y="146384"/>
                    <a:pt x="9815" y="144384"/>
                    <a:pt x="17626" y="141717"/>
                  </a:cubicBezTo>
                  <a:cubicBezTo>
                    <a:pt x="145451" y="97711"/>
                    <a:pt x="276134" y="64850"/>
                    <a:pt x="409294" y="41419"/>
                  </a:cubicBezTo>
                  <a:cubicBezTo>
                    <a:pt x="550264" y="16654"/>
                    <a:pt x="692186" y="3700"/>
                    <a:pt x="835443" y="652"/>
                  </a:cubicBezTo>
                  <a:cubicBezTo>
                    <a:pt x="1159293" y="-6302"/>
                    <a:pt x="1473999" y="42371"/>
                    <a:pt x="1780227" y="147622"/>
                  </a:cubicBezTo>
                  <a:cubicBezTo>
                    <a:pt x="1787180" y="150004"/>
                    <a:pt x="1794229" y="152099"/>
                    <a:pt x="1801087" y="154671"/>
                  </a:cubicBezTo>
                  <a:cubicBezTo>
                    <a:pt x="1806040" y="156671"/>
                    <a:pt x="1810136" y="160100"/>
                    <a:pt x="1810326" y="16705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4" name="Freeform: Shape 39">
              <a:extLst>
                <a:ext uri="{FF2B5EF4-FFF2-40B4-BE49-F238E27FC236}">
                  <a16:creationId xmlns:a16="http://schemas.microsoft.com/office/drawing/2014/main" id="{51351AD3-A0EE-372E-46F8-E955032E13A7}"/>
                </a:ext>
              </a:extLst>
            </p:cNvPr>
            <p:cNvSpPr/>
            <p:nvPr/>
          </p:nvSpPr>
          <p:spPr>
            <a:xfrm>
              <a:off x="4050710" y="2419288"/>
              <a:ext cx="556803" cy="965882"/>
            </a:xfrm>
            <a:custGeom>
              <a:avLst/>
              <a:gdLst>
                <a:gd name="connsiteX0" fmla="*/ 462328 w 466725"/>
                <a:gd name="connsiteY0" fmla="*/ 816980 h 809625"/>
                <a:gd name="connsiteX1" fmla="*/ 452327 w 466725"/>
                <a:gd name="connsiteY1" fmla="*/ 800883 h 809625"/>
                <a:gd name="connsiteX2" fmla="*/ 13986 w 466725"/>
                <a:gd name="connsiteY2" fmla="*/ 24405 h 809625"/>
                <a:gd name="connsiteX3" fmla="*/ 1889 w 466725"/>
                <a:gd name="connsiteY3" fmla="*/ 2688 h 809625"/>
                <a:gd name="connsiteX4" fmla="*/ 31607 w 466725"/>
                <a:gd name="connsiteY4" fmla="*/ 14975 h 809625"/>
                <a:gd name="connsiteX5" fmla="*/ 223631 w 466725"/>
                <a:gd name="connsiteY5" fmla="*/ 286247 h 809625"/>
                <a:gd name="connsiteX6" fmla="*/ 462613 w 466725"/>
                <a:gd name="connsiteY6" fmla="*/ 770499 h 809625"/>
                <a:gd name="connsiteX7" fmla="*/ 462328 w 466725"/>
                <a:gd name="connsiteY7" fmla="*/ 816980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725" h="809625">
                  <a:moveTo>
                    <a:pt x="462328" y="816980"/>
                  </a:moveTo>
                  <a:cubicBezTo>
                    <a:pt x="454708" y="814313"/>
                    <a:pt x="454517" y="806789"/>
                    <a:pt x="452327" y="800883"/>
                  </a:cubicBezTo>
                  <a:cubicBezTo>
                    <a:pt x="348409" y="518276"/>
                    <a:pt x="201819" y="259673"/>
                    <a:pt x="13986" y="24405"/>
                  </a:cubicBezTo>
                  <a:cubicBezTo>
                    <a:pt x="8652" y="17642"/>
                    <a:pt x="-4969" y="7832"/>
                    <a:pt x="1889" y="2688"/>
                  </a:cubicBezTo>
                  <a:cubicBezTo>
                    <a:pt x="12081" y="-4932"/>
                    <a:pt x="23606" y="5069"/>
                    <a:pt x="31607" y="14975"/>
                  </a:cubicBezTo>
                  <a:cubicBezTo>
                    <a:pt x="101521" y="101272"/>
                    <a:pt x="165243" y="191855"/>
                    <a:pt x="223631" y="286247"/>
                  </a:cubicBezTo>
                  <a:cubicBezTo>
                    <a:pt x="318881" y="439981"/>
                    <a:pt x="398796" y="601334"/>
                    <a:pt x="462613" y="770499"/>
                  </a:cubicBezTo>
                  <a:cubicBezTo>
                    <a:pt x="473281" y="798312"/>
                    <a:pt x="473091" y="799074"/>
                    <a:pt x="462328" y="81698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5" name="Freeform: Shape 40">
              <a:extLst>
                <a:ext uri="{FF2B5EF4-FFF2-40B4-BE49-F238E27FC236}">
                  <a16:creationId xmlns:a16="http://schemas.microsoft.com/office/drawing/2014/main" id="{562A4548-A9BF-7E4C-DFC8-F86B10F387D7}"/>
                </a:ext>
              </a:extLst>
            </p:cNvPr>
            <p:cNvSpPr/>
            <p:nvPr/>
          </p:nvSpPr>
          <p:spPr>
            <a:xfrm>
              <a:off x="2188357" y="2408449"/>
              <a:ext cx="568166" cy="954519"/>
            </a:xfrm>
            <a:custGeom>
              <a:avLst/>
              <a:gdLst>
                <a:gd name="connsiteX0" fmla="*/ 0 w 476250"/>
                <a:gd name="connsiteY0" fmla="*/ 789013 h 800100"/>
                <a:gd name="connsiteX1" fmla="*/ 5524 w 476250"/>
                <a:gd name="connsiteY1" fmla="*/ 771963 h 800100"/>
                <a:gd name="connsiteX2" fmla="*/ 359473 w 476250"/>
                <a:gd name="connsiteY2" fmla="*/ 132359 h 800100"/>
                <a:gd name="connsiteX3" fmla="*/ 448342 w 476250"/>
                <a:gd name="connsiteY3" fmla="*/ 18821 h 800100"/>
                <a:gd name="connsiteX4" fmla="*/ 462534 w 476250"/>
                <a:gd name="connsiteY4" fmla="*/ 5010 h 800100"/>
                <a:gd name="connsiteX5" fmla="*/ 482441 w 476250"/>
                <a:gd name="connsiteY5" fmla="*/ 3391 h 800100"/>
                <a:gd name="connsiteX6" fmla="*/ 475107 w 476250"/>
                <a:gd name="connsiteY6" fmla="*/ 18345 h 800100"/>
                <a:gd name="connsiteX7" fmla="*/ 19526 w 476250"/>
                <a:gd name="connsiteY7" fmla="*/ 791489 h 800100"/>
                <a:gd name="connsiteX8" fmla="*/ 18098 w 476250"/>
                <a:gd name="connsiteY8" fmla="*/ 795204 h 800100"/>
                <a:gd name="connsiteX9" fmla="*/ 7239 w 476250"/>
                <a:gd name="connsiteY9" fmla="*/ 808920 h 800100"/>
                <a:gd name="connsiteX10" fmla="*/ 0 w 476250"/>
                <a:gd name="connsiteY10" fmla="*/ 789013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0" h="800100">
                  <a:moveTo>
                    <a:pt x="0" y="789013"/>
                  </a:moveTo>
                  <a:cubicBezTo>
                    <a:pt x="1429" y="784536"/>
                    <a:pt x="3143" y="778154"/>
                    <a:pt x="5524" y="771963"/>
                  </a:cubicBezTo>
                  <a:cubicBezTo>
                    <a:pt x="95345" y="543172"/>
                    <a:pt x="213169" y="329908"/>
                    <a:pt x="359473" y="132359"/>
                  </a:cubicBezTo>
                  <a:cubicBezTo>
                    <a:pt x="388144" y="93688"/>
                    <a:pt x="418148" y="56159"/>
                    <a:pt x="448342" y="18821"/>
                  </a:cubicBezTo>
                  <a:cubicBezTo>
                    <a:pt x="452533" y="13678"/>
                    <a:pt x="457010" y="8248"/>
                    <a:pt x="462534" y="5010"/>
                  </a:cubicBezTo>
                  <a:cubicBezTo>
                    <a:pt x="468535" y="1486"/>
                    <a:pt x="477203" y="-3372"/>
                    <a:pt x="482441" y="3391"/>
                  </a:cubicBezTo>
                  <a:cubicBezTo>
                    <a:pt x="486347" y="8439"/>
                    <a:pt x="478822" y="13868"/>
                    <a:pt x="475107" y="18345"/>
                  </a:cubicBezTo>
                  <a:cubicBezTo>
                    <a:pt x="281178" y="251231"/>
                    <a:pt x="128873" y="508787"/>
                    <a:pt x="19526" y="791489"/>
                  </a:cubicBezTo>
                  <a:cubicBezTo>
                    <a:pt x="19050" y="792727"/>
                    <a:pt x="18859" y="794156"/>
                    <a:pt x="18098" y="795204"/>
                  </a:cubicBezTo>
                  <a:cubicBezTo>
                    <a:pt x="14669" y="800252"/>
                    <a:pt x="16002" y="811206"/>
                    <a:pt x="7239" y="808920"/>
                  </a:cubicBezTo>
                  <a:cubicBezTo>
                    <a:pt x="1238" y="807301"/>
                    <a:pt x="1333" y="797776"/>
                    <a:pt x="0" y="78901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6" name="Freeform: Shape 41">
              <a:extLst>
                <a:ext uri="{FF2B5EF4-FFF2-40B4-BE49-F238E27FC236}">
                  <a16:creationId xmlns:a16="http://schemas.microsoft.com/office/drawing/2014/main" id="{6FBD3CE8-111C-5CDE-9ED0-D421A81C37A9}"/>
                </a:ext>
              </a:extLst>
            </p:cNvPr>
            <p:cNvSpPr/>
            <p:nvPr/>
          </p:nvSpPr>
          <p:spPr>
            <a:xfrm>
              <a:off x="2830839" y="4489026"/>
              <a:ext cx="1113605" cy="68180"/>
            </a:xfrm>
            <a:custGeom>
              <a:avLst/>
              <a:gdLst>
                <a:gd name="connsiteX0" fmla="*/ 0 w 933450"/>
                <a:gd name="connsiteY0" fmla="*/ 0 h 57150"/>
                <a:gd name="connsiteX1" fmla="*/ 77819 w 933450"/>
                <a:gd name="connsiteY1" fmla="*/ 12192 h 57150"/>
                <a:gd name="connsiteX2" fmla="*/ 386620 w 933450"/>
                <a:gd name="connsiteY2" fmla="*/ 41148 h 57150"/>
                <a:gd name="connsiteX3" fmla="*/ 921544 w 933450"/>
                <a:gd name="connsiteY3" fmla="*/ 9811 h 57150"/>
                <a:gd name="connsiteX4" fmla="*/ 937451 w 933450"/>
                <a:gd name="connsiteY4" fmla="*/ 11811 h 57150"/>
                <a:gd name="connsiteX5" fmla="*/ 927830 w 933450"/>
                <a:gd name="connsiteY5" fmla="*/ 25622 h 57150"/>
                <a:gd name="connsiteX6" fmla="*/ 907256 w 933450"/>
                <a:gd name="connsiteY6" fmla="*/ 32671 h 57150"/>
                <a:gd name="connsiteX7" fmla="*/ 566356 w 933450"/>
                <a:gd name="connsiteY7" fmla="*/ 62579 h 57150"/>
                <a:gd name="connsiteX8" fmla="*/ 298228 w 933450"/>
                <a:gd name="connsiteY8" fmla="*/ 57055 h 57150"/>
                <a:gd name="connsiteX9" fmla="*/ 27908 w 933450"/>
                <a:gd name="connsiteY9" fmla="*/ 24955 h 57150"/>
                <a:gd name="connsiteX10" fmla="*/ 0 w 933450"/>
                <a:gd name="connsiteY10" fmla="*/ 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450" h="57150">
                  <a:moveTo>
                    <a:pt x="0" y="0"/>
                  </a:moveTo>
                  <a:cubicBezTo>
                    <a:pt x="26860" y="4191"/>
                    <a:pt x="52292" y="8287"/>
                    <a:pt x="77819" y="12192"/>
                  </a:cubicBezTo>
                  <a:cubicBezTo>
                    <a:pt x="180213" y="27908"/>
                    <a:pt x="283178" y="36386"/>
                    <a:pt x="386620" y="41148"/>
                  </a:cubicBezTo>
                  <a:cubicBezTo>
                    <a:pt x="566166" y="49435"/>
                    <a:pt x="744188" y="36481"/>
                    <a:pt x="921544" y="9811"/>
                  </a:cubicBezTo>
                  <a:cubicBezTo>
                    <a:pt x="926973" y="8954"/>
                    <a:pt x="934688" y="4477"/>
                    <a:pt x="937451" y="11811"/>
                  </a:cubicBezTo>
                  <a:cubicBezTo>
                    <a:pt x="939832" y="18002"/>
                    <a:pt x="932212" y="21812"/>
                    <a:pt x="927830" y="25622"/>
                  </a:cubicBezTo>
                  <a:cubicBezTo>
                    <a:pt x="922020" y="30671"/>
                    <a:pt x="914400" y="31718"/>
                    <a:pt x="907256" y="32671"/>
                  </a:cubicBezTo>
                  <a:cubicBezTo>
                    <a:pt x="794194" y="48578"/>
                    <a:pt x="680656" y="59150"/>
                    <a:pt x="566356" y="62579"/>
                  </a:cubicBezTo>
                  <a:cubicBezTo>
                    <a:pt x="476726" y="65342"/>
                    <a:pt x="387477" y="62389"/>
                    <a:pt x="298228" y="57055"/>
                  </a:cubicBezTo>
                  <a:cubicBezTo>
                    <a:pt x="207550" y="51626"/>
                    <a:pt x="117443" y="40196"/>
                    <a:pt x="27908" y="24955"/>
                  </a:cubicBezTo>
                  <a:cubicBezTo>
                    <a:pt x="12478" y="22288"/>
                    <a:pt x="8192" y="18193"/>
                    <a:pt x="0"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7" name="Freeform: Shape 48">
              <a:extLst>
                <a:ext uri="{FF2B5EF4-FFF2-40B4-BE49-F238E27FC236}">
                  <a16:creationId xmlns:a16="http://schemas.microsoft.com/office/drawing/2014/main" id="{1F3DAADF-1DD9-AC22-5112-31316271EBEA}"/>
                </a:ext>
              </a:extLst>
            </p:cNvPr>
            <p:cNvSpPr/>
            <p:nvPr/>
          </p:nvSpPr>
          <p:spPr>
            <a:xfrm>
              <a:off x="3675000" y="2023206"/>
              <a:ext cx="306810" cy="306810"/>
            </a:xfrm>
            <a:custGeom>
              <a:avLst/>
              <a:gdLst>
                <a:gd name="connsiteX0" fmla="*/ 266050 w 257175"/>
                <a:gd name="connsiteY0" fmla="*/ 257635 h 257175"/>
                <a:gd name="connsiteX1" fmla="*/ 231474 w 257175"/>
                <a:gd name="connsiteY1" fmla="*/ 242776 h 257175"/>
                <a:gd name="connsiteX2" fmla="*/ 9732 w 257175"/>
                <a:gd name="connsiteY2" fmla="*/ 23606 h 257175"/>
                <a:gd name="connsiteX3" fmla="*/ 2398 w 257175"/>
                <a:gd name="connsiteY3" fmla="*/ 3604 h 257175"/>
                <a:gd name="connsiteX4" fmla="*/ 21353 w 257175"/>
                <a:gd name="connsiteY4" fmla="*/ 6937 h 257175"/>
                <a:gd name="connsiteX5" fmla="*/ 260716 w 257175"/>
                <a:gd name="connsiteY5" fmla="*/ 245062 h 257175"/>
                <a:gd name="connsiteX6" fmla="*/ 266050 w 257175"/>
                <a:gd name="connsiteY6" fmla="*/ 257635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257175">
                  <a:moveTo>
                    <a:pt x="266050" y="257635"/>
                  </a:moveTo>
                  <a:cubicBezTo>
                    <a:pt x="251858" y="259064"/>
                    <a:pt x="240999" y="253349"/>
                    <a:pt x="231474" y="242776"/>
                  </a:cubicBezTo>
                  <a:cubicBezTo>
                    <a:pt x="161942" y="165338"/>
                    <a:pt x="87837" y="92377"/>
                    <a:pt x="9732" y="23606"/>
                  </a:cubicBezTo>
                  <a:cubicBezTo>
                    <a:pt x="3731" y="18272"/>
                    <a:pt x="-3984" y="11700"/>
                    <a:pt x="2398" y="3604"/>
                  </a:cubicBezTo>
                  <a:cubicBezTo>
                    <a:pt x="8399" y="-4017"/>
                    <a:pt x="15733" y="2079"/>
                    <a:pt x="21353" y="6937"/>
                  </a:cubicBezTo>
                  <a:cubicBezTo>
                    <a:pt x="106316" y="81137"/>
                    <a:pt x="186421" y="160194"/>
                    <a:pt x="260716" y="245062"/>
                  </a:cubicBezTo>
                  <a:cubicBezTo>
                    <a:pt x="263669" y="248396"/>
                    <a:pt x="268050" y="251444"/>
                    <a:pt x="266050" y="25763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8" name="Freeform: Shape 49">
              <a:extLst>
                <a:ext uri="{FF2B5EF4-FFF2-40B4-BE49-F238E27FC236}">
                  <a16:creationId xmlns:a16="http://schemas.microsoft.com/office/drawing/2014/main" id="{4746343E-F998-BD56-3DB7-9D63BAED61E2}"/>
                </a:ext>
              </a:extLst>
            </p:cNvPr>
            <p:cNvSpPr/>
            <p:nvPr/>
          </p:nvSpPr>
          <p:spPr>
            <a:xfrm>
              <a:off x="2034372" y="3470647"/>
              <a:ext cx="113633" cy="420443"/>
            </a:xfrm>
            <a:custGeom>
              <a:avLst/>
              <a:gdLst>
                <a:gd name="connsiteX0" fmla="*/ 95451 w 95250"/>
                <a:gd name="connsiteY0" fmla="*/ 0 h 352425"/>
                <a:gd name="connsiteX1" fmla="*/ 100499 w 95250"/>
                <a:gd name="connsiteY1" fmla="*/ 36481 h 352425"/>
                <a:gd name="connsiteX2" fmla="*/ 21346 w 95250"/>
                <a:gd name="connsiteY2" fmla="*/ 338042 h 352425"/>
                <a:gd name="connsiteX3" fmla="*/ 19822 w 95250"/>
                <a:gd name="connsiteY3" fmla="*/ 343853 h 352425"/>
                <a:gd name="connsiteX4" fmla="*/ 8011 w 95250"/>
                <a:gd name="connsiteY4" fmla="*/ 356902 h 352425"/>
                <a:gd name="connsiteX5" fmla="*/ 963 w 95250"/>
                <a:gd name="connsiteY5" fmla="*/ 339280 h 352425"/>
                <a:gd name="connsiteX6" fmla="*/ 4963 w 95250"/>
                <a:gd name="connsiteY6" fmla="*/ 317659 h 352425"/>
                <a:gd name="connsiteX7" fmla="*/ 87259 w 95250"/>
                <a:gd name="connsiteY7" fmla="*/ 12859 h 352425"/>
                <a:gd name="connsiteX8" fmla="*/ 95451 w 95250"/>
                <a:gd name="connsiteY8" fmla="*/ 0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52425">
                  <a:moveTo>
                    <a:pt x="95451" y="0"/>
                  </a:moveTo>
                  <a:cubicBezTo>
                    <a:pt x="104309" y="11811"/>
                    <a:pt x="104690" y="23717"/>
                    <a:pt x="100499" y="36481"/>
                  </a:cubicBezTo>
                  <a:cubicBezTo>
                    <a:pt x="68209" y="135446"/>
                    <a:pt x="41634" y="235934"/>
                    <a:pt x="21346" y="338042"/>
                  </a:cubicBezTo>
                  <a:cubicBezTo>
                    <a:pt x="20965" y="340043"/>
                    <a:pt x="20203" y="341852"/>
                    <a:pt x="19822" y="343853"/>
                  </a:cubicBezTo>
                  <a:cubicBezTo>
                    <a:pt x="18203" y="350425"/>
                    <a:pt x="16965" y="358330"/>
                    <a:pt x="8011" y="356902"/>
                  </a:cubicBezTo>
                  <a:cubicBezTo>
                    <a:pt x="-2657" y="355187"/>
                    <a:pt x="105" y="346234"/>
                    <a:pt x="963" y="339280"/>
                  </a:cubicBezTo>
                  <a:cubicBezTo>
                    <a:pt x="1915" y="332042"/>
                    <a:pt x="3534" y="324898"/>
                    <a:pt x="4963" y="317659"/>
                  </a:cubicBezTo>
                  <a:cubicBezTo>
                    <a:pt x="26204" y="214408"/>
                    <a:pt x="53350" y="112681"/>
                    <a:pt x="87259" y="12859"/>
                  </a:cubicBezTo>
                  <a:cubicBezTo>
                    <a:pt x="88688" y="8573"/>
                    <a:pt x="88497" y="3239"/>
                    <a:pt x="9545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9" name="Freeform: Shape 50">
              <a:extLst>
                <a:ext uri="{FF2B5EF4-FFF2-40B4-BE49-F238E27FC236}">
                  <a16:creationId xmlns:a16="http://schemas.microsoft.com/office/drawing/2014/main" id="{923BB8FE-EE4C-F8FC-E49C-8B4B4272833C}"/>
                </a:ext>
              </a:extLst>
            </p:cNvPr>
            <p:cNvSpPr/>
            <p:nvPr/>
          </p:nvSpPr>
          <p:spPr>
            <a:xfrm>
              <a:off x="4058190" y="4368161"/>
              <a:ext cx="409079" cy="124996"/>
            </a:xfrm>
            <a:custGeom>
              <a:avLst/>
              <a:gdLst>
                <a:gd name="connsiteX0" fmla="*/ 0 w 342900"/>
                <a:gd name="connsiteY0" fmla="*/ 108456 h 104775"/>
                <a:gd name="connsiteX1" fmla="*/ 31528 w 342900"/>
                <a:gd name="connsiteY1" fmla="*/ 85215 h 104775"/>
                <a:gd name="connsiteX2" fmla="*/ 322612 w 342900"/>
                <a:gd name="connsiteY2" fmla="*/ 5967 h 104775"/>
                <a:gd name="connsiteX3" fmla="*/ 350711 w 342900"/>
                <a:gd name="connsiteY3" fmla="*/ 6920 h 104775"/>
                <a:gd name="connsiteX4" fmla="*/ 329470 w 342900"/>
                <a:gd name="connsiteY4" fmla="*/ 24636 h 104775"/>
                <a:gd name="connsiteX5" fmla="*/ 15050 w 342900"/>
                <a:gd name="connsiteY5" fmla="*/ 109313 h 104775"/>
                <a:gd name="connsiteX6" fmla="*/ 0 w 342900"/>
                <a:gd name="connsiteY6" fmla="*/ 108456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0" h="104775">
                  <a:moveTo>
                    <a:pt x="0" y="108456"/>
                  </a:moveTo>
                  <a:cubicBezTo>
                    <a:pt x="6858" y="94264"/>
                    <a:pt x="17717" y="88073"/>
                    <a:pt x="31528" y="85215"/>
                  </a:cubicBezTo>
                  <a:cubicBezTo>
                    <a:pt x="130112" y="64546"/>
                    <a:pt x="227171" y="38162"/>
                    <a:pt x="322612" y="5967"/>
                  </a:cubicBezTo>
                  <a:cubicBezTo>
                    <a:pt x="331851" y="2824"/>
                    <a:pt x="345948" y="-6225"/>
                    <a:pt x="350711" y="6920"/>
                  </a:cubicBezTo>
                  <a:cubicBezTo>
                    <a:pt x="355663" y="21017"/>
                    <a:pt x="338614" y="21493"/>
                    <a:pt x="329470" y="24636"/>
                  </a:cubicBezTo>
                  <a:cubicBezTo>
                    <a:pt x="226600" y="59974"/>
                    <a:pt x="121539" y="87406"/>
                    <a:pt x="15050" y="109313"/>
                  </a:cubicBezTo>
                  <a:cubicBezTo>
                    <a:pt x="10573" y="110361"/>
                    <a:pt x="6096" y="112362"/>
                    <a:pt x="0" y="10845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0" name="Freeform: Shape 51">
              <a:extLst>
                <a:ext uri="{FF2B5EF4-FFF2-40B4-BE49-F238E27FC236}">
                  <a16:creationId xmlns:a16="http://schemas.microsoft.com/office/drawing/2014/main" id="{CB1A0D40-E937-22CC-9DCA-D60565D23605}"/>
                </a:ext>
              </a:extLst>
            </p:cNvPr>
            <p:cNvSpPr/>
            <p:nvPr/>
          </p:nvSpPr>
          <p:spPr>
            <a:xfrm>
              <a:off x="2816407" y="2028502"/>
              <a:ext cx="318173" cy="284083"/>
            </a:xfrm>
            <a:custGeom>
              <a:avLst/>
              <a:gdLst>
                <a:gd name="connsiteX0" fmla="*/ 0 w 266700"/>
                <a:gd name="connsiteY0" fmla="*/ 246529 h 238125"/>
                <a:gd name="connsiteX1" fmla="*/ 63055 w 266700"/>
                <a:gd name="connsiteY1" fmla="*/ 178806 h 238125"/>
                <a:gd name="connsiteX2" fmla="*/ 245364 w 266700"/>
                <a:gd name="connsiteY2" fmla="*/ 7642 h 238125"/>
                <a:gd name="connsiteX3" fmla="*/ 266033 w 266700"/>
                <a:gd name="connsiteY3" fmla="*/ 3927 h 238125"/>
                <a:gd name="connsiteX4" fmla="*/ 258032 w 266700"/>
                <a:gd name="connsiteY4" fmla="*/ 23644 h 238125"/>
                <a:gd name="connsiteX5" fmla="*/ 91250 w 266700"/>
                <a:gd name="connsiteY5" fmla="*/ 179187 h 238125"/>
                <a:gd name="connsiteX6" fmla="*/ 43244 w 266700"/>
                <a:gd name="connsiteY6" fmla="*/ 230146 h 238125"/>
                <a:gd name="connsiteX7" fmla="*/ 0 w 266700"/>
                <a:gd name="connsiteY7" fmla="*/ 246529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6700" h="238125">
                  <a:moveTo>
                    <a:pt x="0" y="246529"/>
                  </a:moveTo>
                  <a:cubicBezTo>
                    <a:pt x="23336" y="221383"/>
                    <a:pt x="42767" y="199666"/>
                    <a:pt x="63055" y="178806"/>
                  </a:cubicBezTo>
                  <a:cubicBezTo>
                    <a:pt x="121063" y="118894"/>
                    <a:pt x="181928" y="61839"/>
                    <a:pt x="245364" y="7642"/>
                  </a:cubicBezTo>
                  <a:cubicBezTo>
                    <a:pt x="251460" y="2403"/>
                    <a:pt x="259271" y="-4455"/>
                    <a:pt x="266033" y="3927"/>
                  </a:cubicBezTo>
                  <a:cubicBezTo>
                    <a:pt x="272796" y="12309"/>
                    <a:pt x="263747" y="18691"/>
                    <a:pt x="258032" y="23644"/>
                  </a:cubicBezTo>
                  <a:cubicBezTo>
                    <a:pt x="200311" y="73174"/>
                    <a:pt x="144399" y="124704"/>
                    <a:pt x="91250" y="179187"/>
                  </a:cubicBezTo>
                  <a:cubicBezTo>
                    <a:pt x="74962" y="195856"/>
                    <a:pt x="58674" y="212715"/>
                    <a:pt x="43244" y="230146"/>
                  </a:cubicBezTo>
                  <a:cubicBezTo>
                    <a:pt x="33147" y="241576"/>
                    <a:pt x="21146" y="246338"/>
                    <a:pt x="0" y="246529"/>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1" name="Freeform: Shape 52">
              <a:extLst>
                <a:ext uri="{FF2B5EF4-FFF2-40B4-BE49-F238E27FC236}">
                  <a16:creationId xmlns:a16="http://schemas.microsoft.com/office/drawing/2014/main" id="{9A0289A9-0977-8A36-9A5C-3AC7F2A51740}"/>
                </a:ext>
              </a:extLst>
            </p:cNvPr>
            <p:cNvSpPr/>
            <p:nvPr/>
          </p:nvSpPr>
          <p:spPr>
            <a:xfrm>
              <a:off x="4641381" y="3486101"/>
              <a:ext cx="113633" cy="409079"/>
            </a:xfrm>
            <a:custGeom>
              <a:avLst/>
              <a:gdLst>
                <a:gd name="connsiteX0" fmla="*/ 10552 w 95250"/>
                <a:gd name="connsiteY0" fmla="*/ 0 h 342900"/>
                <a:gd name="connsiteX1" fmla="*/ 37984 w 95250"/>
                <a:gd name="connsiteY1" fmla="*/ 88773 h 342900"/>
                <a:gd name="connsiteX2" fmla="*/ 93134 w 95250"/>
                <a:gd name="connsiteY2" fmla="*/ 324326 h 342900"/>
                <a:gd name="connsiteX3" fmla="*/ 95039 w 95250"/>
                <a:gd name="connsiteY3" fmla="*/ 334137 h 342900"/>
                <a:gd name="connsiteX4" fmla="*/ 87514 w 95250"/>
                <a:gd name="connsiteY4" fmla="*/ 350330 h 342900"/>
                <a:gd name="connsiteX5" fmla="*/ 75513 w 95250"/>
                <a:gd name="connsiteY5" fmla="*/ 337471 h 342900"/>
                <a:gd name="connsiteX6" fmla="*/ 56463 w 95250"/>
                <a:gd name="connsiteY6" fmla="*/ 245459 h 342900"/>
                <a:gd name="connsiteX7" fmla="*/ 2265 w 95250"/>
                <a:gd name="connsiteY7" fmla="*/ 40481 h 342900"/>
                <a:gd name="connsiteX8" fmla="*/ 10552 w 95250"/>
                <a:gd name="connsiteY8" fmla="*/ 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42900">
                  <a:moveTo>
                    <a:pt x="10552" y="0"/>
                  </a:moveTo>
                  <a:cubicBezTo>
                    <a:pt x="20458" y="31909"/>
                    <a:pt x="29983" y="60103"/>
                    <a:pt x="37984" y="88773"/>
                  </a:cubicBezTo>
                  <a:cubicBezTo>
                    <a:pt x="59606" y="166497"/>
                    <a:pt x="79037" y="244792"/>
                    <a:pt x="93134" y="324326"/>
                  </a:cubicBezTo>
                  <a:cubicBezTo>
                    <a:pt x="93706" y="327565"/>
                    <a:pt x="94753" y="330803"/>
                    <a:pt x="95039" y="334137"/>
                  </a:cubicBezTo>
                  <a:cubicBezTo>
                    <a:pt x="95515" y="340805"/>
                    <a:pt x="96277" y="348710"/>
                    <a:pt x="87514" y="350330"/>
                  </a:cubicBezTo>
                  <a:cubicBezTo>
                    <a:pt x="78275" y="352044"/>
                    <a:pt x="76846" y="343757"/>
                    <a:pt x="75513" y="337471"/>
                  </a:cubicBezTo>
                  <a:cubicBezTo>
                    <a:pt x="68940" y="306800"/>
                    <a:pt x="63130" y="276034"/>
                    <a:pt x="56463" y="245459"/>
                  </a:cubicBezTo>
                  <a:cubicBezTo>
                    <a:pt x="41413" y="176403"/>
                    <a:pt x="22935" y="108109"/>
                    <a:pt x="2265" y="40481"/>
                  </a:cubicBezTo>
                  <a:cubicBezTo>
                    <a:pt x="-1640" y="27432"/>
                    <a:pt x="-1449" y="15716"/>
                    <a:pt x="10552"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2" name="Freeform: Shape 53">
              <a:extLst>
                <a:ext uri="{FF2B5EF4-FFF2-40B4-BE49-F238E27FC236}">
                  <a16:creationId xmlns:a16="http://schemas.microsoft.com/office/drawing/2014/main" id="{9C71D1E7-0180-31C8-AA14-550B55697286}"/>
                </a:ext>
              </a:extLst>
            </p:cNvPr>
            <p:cNvSpPr/>
            <p:nvPr/>
          </p:nvSpPr>
          <p:spPr>
            <a:xfrm>
              <a:off x="2319673" y="4356217"/>
              <a:ext cx="397716" cy="124996"/>
            </a:xfrm>
            <a:custGeom>
              <a:avLst/>
              <a:gdLst>
                <a:gd name="connsiteX0" fmla="*/ 337508 w 333375"/>
                <a:gd name="connsiteY0" fmla="*/ 110467 h 104775"/>
                <a:gd name="connsiteX1" fmla="*/ 292264 w 333375"/>
                <a:gd name="connsiteY1" fmla="*/ 103038 h 104775"/>
                <a:gd name="connsiteX2" fmla="*/ 19563 w 333375"/>
                <a:gd name="connsiteY2" fmla="*/ 23790 h 104775"/>
                <a:gd name="connsiteX3" fmla="*/ 13943 w 333375"/>
                <a:gd name="connsiteY3" fmla="*/ 21694 h 104775"/>
                <a:gd name="connsiteX4" fmla="*/ 418 w 333375"/>
                <a:gd name="connsiteY4" fmla="*/ 7312 h 104775"/>
                <a:gd name="connsiteX5" fmla="*/ 20516 w 333375"/>
                <a:gd name="connsiteY5" fmla="*/ 2835 h 104775"/>
                <a:gd name="connsiteX6" fmla="*/ 186536 w 333375"/>
                <a:gd name="connsiteY6" fmla="*/ 54841 h 104775"/>
                <a:gd name="connsiteX7" fmla="*/ 310647 w 333375"/>
                <a:gd name="connsiteY7" fmla="*/ 86369 h 104775"/>
                <a:gd name="connsiteX8" fmla="*/ 337508 w 333375"/>
                <a:gd name="connsiteY8" fmla="*/ 110467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375" h="104775">
                  <a:moveTo>
                    <a:pt x="337508" y="110467"/>
                  </a:moveTo>
                  <a:cubicBezTo>
                    <a:pt x="321029" y="112563"/>
                    <a:pt x="306742" y="106276"/>
                    <a:pt x="292264" y="103038"/>
                  </a:cubicBezTo>
                  <a:cubicBezTo>
                    <a:pt x="199871" y="81892"/>
                    <a:pt x="109193" y="54746"/>
                    <a:pt x="19563" y="23790"/>
                  </a:cubicBezTo>
                  <a:cubicBezTo>
                    <a:pt x="17658" y="23123"/>
                    <a:pt x="15848" y="22361"/>
                    <a:pt x="13943" y="21694"/>
                  </a:cubicBezTo>
                  <a:cubicBezTo>
                    <a:pt x="6990" y="19122"/>
                    <a:pt x="-2059" y="16265"/>
                    <a:pt x="418" y="7312"/>
                  </a:cubicBezTo>
                  <a:cubicBezTo>
                    <a:pt x="3466" y="-3738"/>
                    <a:pt x="13086" y="358"/>
                    <a:pt x="20516" y="2835"/>
                  </a:cubicBezTo>
                  <a:cubicBezTo>
                    <a:pt x="75475" y="21504"/>
                    <a:pt x="130434" y="39982"/>
                    <a:pt x="186536" y="54841"/>
                  </a:cubicBezTo>
                  <a:cubicBezTo>
                    <a:pt x="227780" y="65795"/>
                    <a:pt x="269118" y="76368"/>
                    <a:pt x="310647" y="86369"/>
                  </a:cubicBezTo>
                  <a:cubicBezTo>
                    <a:pt x="323982" y="89607"/>
                    <a:pt x="334079" y="94846"/>
                    <a:pt x="337508" y="11046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3" name="Freeform: Shape 54">
              <a:extLst>
                <a:ext uri="{FF2B5EF4-FFF2-40B4-BE49-F238E27FC236}">
                  <a16:creationId xmlns:a16="http://schemas.microsoft.com/office/drawing/2014/main" id="{144D7C5C-920B-E708-F886-BFAFB54671ED}"/>
                </a:ext>
              </a:extLst>
            </p:cNvPr>
            <p:cNvSpPr/>
            <p:nvPr/>
          </p:nvSpPr>
          <p:spPr>
            <a:xfrm>
              <a:off x="2459299" y="2884867"/>
              <a:ext cx="306810" cy="181813"/>
            </a:xfrm>
            <a:custGeom>
              <a:avLst/>
              <a:gdLst>
                <a:gd name="connsiteX0" fmla="*/ 10634 w 257175"/>
                <a:gd name="connsiteY0" fmla="*/ 0 h 152400"/>
                <a:gd name="connsiteX1" fmla="*/ 23873 w 257175"/>
                <a:gd name="connsiteY1" fmla="*/ 6382 h 152400"/>
                <a:gd name="connsiteX2" fmla="*/ 245901 w 257175"/>
                <a:gd name="connsiteY2" fmla="*/ 134588 h 152400"/>
                <a:gd name="connsiteX3" fmla="*/ 249330 w 257175"/>
                <a:gd name="connsiteY3" fmla="*/ 136684 h 152400"/>
                <a:gd name="connsiteX4" fmla="*/ 260760 w 257175"/>
                <a:gd name="connsiteY4" fmla="*/ 154591 h 152400"/>
                <a:gd name="connsiteX5" fmla="*/ 239805 w 257175"/>
                <a:gd name="connsiteY5" fmla="*/ 154210 h 152400"/>
                <a:gd name="connsiteX6" fmla="*/ 185894 w 257175"/>
                <a:gd name="connsiteY6" fmla="*/ 123444 h 152400"/>
                <a:gd name="connsiteX7" fmla="*/ 12443 w 257175"/>
                <a:gd name="connsiteY7" fmla="*/ 23336 h 152400"/>
                <a:gd name="connsiteX8" fmla="*/ 2633 w 257175"/>
                <a:gd name="connsiteY8" fmla="*/ 16383 h 152400"/>
                <a:gd name="connsiteX9" fmla="*/ 1585 w 257175"/>
                <a:gd name="connsiteY9" fmla="*/ 5524 h 152400"/>
                <a:gd name="connsiteX10" fmla="*/ 10634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0634" y="0"/>
                  </a:moveTo>
                  <a:cubicBezTo>
                    <a:pt x="14253" y="1714"/>
                    <a:pt x="19301" y="3715"/>
                    <a:pt x="23873" y="6382"/>
                  </a:cubicBezTo>
                  <a:cubicBezTo>
                    <a:pt x="97883" y="49054"/>
                    <a:pt x="171892" y="91821"/>
                    <a:pt x="245901" y="134588"/>
                  </a:cubicBezTo>
                  <a:cubicBezTo>
                    <a:pt x="247044" y="135255"/>
                    <a:pt x="248187" y="135922"/>
                    <a:pt x="249330" y="136684"/>
                  </a:cubicBezTo>
                  <a:cubicBezTo>
                    <a:pt x="255807" y="141065"/>
                    <a:pt x="265904" y="145256"/>
                    <a:pt x="260760" y="154591"/>
                  </a:cubicBezTo>
                  <a:cubicBezTo>
                    <a:pt x="255521" y="164211"/>
                    <a:pt x="246568" y="157924"/>
                    <a:pt x="239805" y="154210"/>
                  </a:cubicBezTo>
                  <a:cubicBezTo>
                    <a:pt x="221708" y="144113"/>
                    <a:pt x="203801" y="133826"/>
                    <a:pt x="185894" y="123444"/>
                  </a:cubicBezTo>
                  <a:cubicBezTo>
                    <a:pt x="128077" y="90106"/>
                    <a:pt x="70260" y="56769"/>
                    <a:pt x="12443" y="23336"/>
                  </a:cubicBezTo>
                  <a:cubicBezTo>
                    <a:pt x="9014" y="21336"/>
                    <a:pt x="5681" y="18955"/>
                    <a:pt x="2633" y="16383"/>
                  </a:cubicBezTo>
                  <a:cubicBezTo>
                    <a:pt x="-1082" y="13240"/>
                    <a:pt x="-320" y="9430"/>
                    <a:pt x="1585" y="5524"/>
                  </a:cubicBezTo>
                  <a:cubicBezTo>
                    <a:pt x="3109" y="2286"/>
                    <a:pt x="5585" y="286"/>
                    <a:pt x="10634"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4" name="Freeform: Shape 55">
              <a:extLst>
                <a:ext uri="{FF2B5EF4-FFF2-40B4-BE49-F238E27FC236}">
                  <a16:creationId xmlns:a16="http://schemas.microsoft.com/office/drawing/2014/main" id="{A52CCDEE-C4E8-AD64-B391-A25F5174490B}"/>
                </a:ext>
              </a:extLst>
            </p:cNvPr>
            <p:cNvSpPr/>
            <p:nvPr/>
          </p:nvSpPr>
          <p:spPr>
            <a:xfrm>
              <a:off x="2459465" y="3790597"/>
              <a:ext cx="306810" cy="181813"/>
            </a:xfrm>
            <a:custGeom>
              <a:avLst/>
              <a:gdLst>
                <a:gd name="connsiteX0" fmla="*/ 11447 w 257175"/>
                <a:gd name="connsiteY0" fmla="*/ 159101 h 152400"/>
                <a:gd name="connsiteX1" fmla="*/ 1160 w 257175"/>
                <a:gd name="connsiteY1" fmla="*/ 153196 h 152400"/>
                <a:gd name="connsiteX2" fmla="*/ 3446 w 257175"/>
                <a:gd name="connsiteY2" fmla="*/ 142623 h 152400"/>
                <a:gd name="connsiteX3" fmla="*/ 18496 w 257175"/>
                <a:gd name="connsiteY3" fmla="*/ 132812 h 152400"/>
                <a:gd name="connsiteX4" fmla="*/ 230046 w 257175"/>
                <a:gd name="connsiteY4" fmla="*/ 10702 h 152400"/>
                <a:gd name="connsiteX5" fmla="*/ 240524 w 257175"/>
                <a:gd name="connsiteY5" fmla="*/ 4796 h 152400"/>
                <a:gd name="connsiteX6" fmla="*/ 260240 w 257175"/>
                <a:gd name="connsiteY6" fmla="*/ 4130 h 152400"/>
                <a:gd name="connsiteX7" fmla="*/ 250049 w 257175"/>
                <a:gd name="connsiteY7" fmla="*/ 22132 h 152400"/>
                <a:gd name="connsiteX8" fmla="*/ 97649 w 257175"/>
                <a:gd name="connsiteY8" fmla="*/ 110524 h 152400"/>
                <a:gd name="connsiteX9" fmla="*/ 21258 w 257175"/>
                <a:gd name="connsiteY9" fmla="*/ 154434 h 152400"/>
                <a:gd name="connsiteX10" fmla="*/ 11447 w 257175"/>
                <a:gd name="connsiteY10" fmla="*/ 159101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1447" y="159101"/>
                  </a:moveTo>
                  <a:cubicBezTo>
                    <a:pt x="5447" y="159959"/>
                    <a:pt x="2970" y="157006"/>
                    <a:pt x="1160" y="153196"/>
                  </a:cubicBezTo>
                  <a:cubicBezTo>
                    <a:pt x="-840" y="149100"/>
                    <a:pt x="-364" y="145290"/>
                    <a:pt x="3446" y="142623"/>
                  </a:cubicBezTo>
                  <a:cubicBezTo>
                    <a:pt x="8304" y="139194"/>
                    <a:pt x="13352" y="135765"/>
                    <a:pt x="18496" y="132812"/>
                  </a:cubicBezTo>
                  <a:cubicBezTo>
                    <a:pt x="88981" y="92045"/>
                    <a:pt x="159466" y="51374"/>
                    <a:pt x="230046" y="10702"/>
                  </a:cubicBezTo>
                  <a:cubicBezTo>
                    <a:pt x="233475" y="8702"/>
                    <a:pt x="236904" y="6606"/>
                    <a:pt x="240524" y="4796"/>
                  </a:cubicBezTo>
                  <a:cubicBezTo>
                    <a:pt x="247096" y="1367"/>
                    <a:pt x="255287" y="-3681"/>
                    <a:pt x="260240" y="4130"/>
                  </a:cubicBezTo>
                  <a:cubicBezTo>
                    <a:pt x="266241" y="13655"/>
                    <a:pt x="256716" y="18227"/>
                    <a:pt x="250049" y="22132"/>
                  </a:cubicBezTo>
                  <a:cubicBezTo>
                    <a:pt x="199280" y="51659"/>
                    <a:pt x="148512" y="81092"/>
                    <a:pt x="97649" y="110524"/>
                  </a:cubicBezTo>
                  <a:cubicBezTo>
                    <a:pt x="72217" y="125192"/>
                    <a:pt x="46785" y="139861"/>
                    <a:pt x="21258" y="154434"/>
                  </a:cubicBezTo>
                  <a:cubicBezTo>
                    <a:pt x="17734" y="156244"/>
                    <a:pt x="14019" y="157768"/>
                    <a:pt x="11447" y="159101"/>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5" name="Freeform: Shape 56">
              <a:extLst>
                <a:ext uri="{FF2B5EF4-FFF2-40B4-BE49-F238E27FC236}">
                  <a16:creationId xmlns:a16="http://schemas.microsoft.com/office/drawing/2014/main" id="{7FEE756B-AEF0-2826-71FC-1AD4C4B71519}"/>
                </a:ext>
              </a:extLst>
            </p:cNvPr>
            <p:cNvSpPr/>
            <p:nvPr/>
          </p:nvSpPr>
          <p:spPr>
            <a:xfrm>
              <a:off x="4027874" y="2885240"/>
              <a:ext cx="306810" cy="181813"/>
            </a:xfrm>
            <a:custGeom>
              <a:avLst/>
              <a:gdLst>
                <a:gd name="connsiteX0" fmla="*/ 261632 w 257175"/>
                <a:gd name="connsiteY0" fmla="*/ 10070 h 152400"/>
                <a:gd name="connsiteX1" fmla="*/ 251631 w 257175"/>
                <a:gd name="connsiteY1" fmla="*/ 21405 h 152400"/>
                <a:gd name="connsiteX2" fmla="*/ 21412 w 257175"/>
                <a:gd name="connsiteY2" fmla="*/ 154183 h 152400"/>
                <a:gd name="connsiteX3" fmla="*/ 1790 w 257175"/>
                <a:gd name="connsiteY3" fmla="*/ 154945 h 152400"/>
                <a:gd name="connsiteX4" fmla="*/ 12268 w 257175"/>
                <a:gd name="connsiteY4" fmla="*/ 136848 h 152400"/>
                <a:gd name="connsiteX5" fmla="*/ 242297 w 257175"/>
                <a:gd name="connsiteY5" fmla="*/ 3688 h 152400"/>
                <a:gd name="connsiteX6" fmla="*/ 261632 w 257175"/>
                <a:gd name="connsiteY6" fmla="*/ 1007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152400">
                  <a:moveTo>
                    <a:pt x="261632" y="10070"/>
                  </a:moveTo>
                  <a:cubicBezTo>
                    <a:pt x="261632" y="16738"/>
                    <a:pt x="256013" y="18833"/>
                    <a:pt x="251631" y="21405"/>
                  </a:cubicBezTo>
                  <a:cubicBezTo>
                    <a:pt x="174955" y="65791"/>
                    <a:pt x="98184" y="110083"/>
                    <a:pt x="21412" y="154183"/>
                  </a:cubicBezTo>
                  <a:cubicBezTo>
                    <a:pt x="15126" y="157803"/>
                    <a:pt x="6744" y="162946"/>
                    <a:pt x="1790" y="154945"/>
                  </a:cubicBezTo>
                  <a:cubicBezTo>
                    <a:pt x="-4020" y="145516"/>
                    <a:pt x="5601" y="140753"/>
                    <a:pt x="12268" y="136848"/>
                  </a:cubicBezTo>
                  <a:cubicBezTo>
                    <a:pt x="88849" y="92366"/>
                    <a:pt x="165621" y="48075"/>
                    <a:pt x="242297" y="3688"/>
                  </a:cubicBezTo>
                  <a:cubicBezTo>
                    <a:pt x="251441" y="-1646"/>
                    <a:pt x="258585" y="-2503"/>
                    <a:pt x="261632" y="1007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6" name="Freeform: Shape 57">
              <a:extLst>
                <a:ext uri="{FF2B5EF4-FFF2-40B4-BE49-F238E27FC236}">
                  <a16:creationId xmlns:a16="http://schemas.microsoft.com/office/drawing/2014/main" id="{7B3A4C07-EC98-24E3-C0B3-54A86E38C875}"/>
                </a:ext>
              </a:extLst>
            </p:cNvPr>
            <p:cNvSpPr/>
            <p:nvPr/>
          </p:nvSpPr>
          <p:spPr>
            <a:xfrm>
              <a:off x="4027857" y="3791092"/>
              <a:ext cx="306810" cy="181813"/>
            </a:xfrm>
            <a:custGeom>
              <a:avLst/>
              <a:gdLst>
                <a:gd name="connsiteX0" fmla="*/ 12853 w 257175"/>
                <a:gd name="connsiteY0" fmla="*/ 0 h 152400"/>
                <a:gd name="connsiteX1" fmla="*/ 27236 w 257175"/>
                <a:gd name="connsiteY1" fmla="*/ 6953 h 152400"/>
                <a:gd name="connsiteX2" fmla="*/ 241834 w 257175"/>
                <a:gd name="connsiteY2" fmla="*/ 131254 h 152400"/>
                <a:gd name="connsiteX3" fmla="*/ 257074 w 257175"/>
                <a:gd name="connsiteY3" fmla="*/ 140779 h 152400"/>
                <a:gd name="connsiteX4" fmla="*/ 260884 w 257175"/>
                <a:gd name="connsiteY4" fmla="*/ 152686 h 152400"/>
                <a:gd name="connsiteX5" fmla="*/ 247645 w 257175"/>
                <a:gd name="connsiteY5" fmla="*/ 157353 h 152400"/>
                <a:gd name="connsiteX6" fmla="*/ 224689 w 257175"/>
                <a:gd name="connsiteY6" fmla="*/ 145161 h 152400"/>
                <a:gd name="connsiteX7" fmla="*/ 20378 w 257175"/>
                <a:gd name="connsiteY7" fmla="*/ 26956 h 152400"/>
                <a:gd name="connsiteX8" fmla="*/ 3900 w 257175"/>
                <a:gd name="connsiteY8" fmla="*/ 15716 h 152400"/>
                <a:gd name="connsiteX9" fmla="*/ 661 w 257175"/>
                <a:gd name="connsiteY9" fmla="*/ 4953 h 152400"/>
                <a:gd name="connsiteX10" fmla="*/ 12853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2853" y="0"/>
                  </a:moveTo>
                  <a:cubicBezTo>
                    <a:pt x="16568" y="1810"/>
                    <a:pt x="22093" y="4000"/>
                    <a:pt x="27236" y="6953"/>
                  </a:cubicBezTo>
                  <a:cubicBezTo>
                    <a:pt x="98769" y="48292"/>
                    <a:pt x="170302" y="89821"/>
                    <a:pt x="241834" y="131254"/>
                  </a:cubicBezTo>
                  <a:cubicBezTo>
                    <a:pt x="246978" y="134303"/>
                    <a:pt x="252121" y="137446"/>
                    <a:pt x="257074" y="140779"/>
                  </a:cubicBezTo>
                  <a:cubicBezTo>
                    <a:pt x="261265" y="143637"/>
                    <a:pt x="263742" y="147352"/>
                    <a:pt x="260884" y="152686"/>
                  </a:cubicBezTo>
                  <a:cubicBezTo>
                    <a:pt x="257932" y="158305"/>
                    <a:pt x="253455" y="160306"/>
                    <a:pt x="247645" y="157353"/>
                  </a:cubicBezTo>
                  <a:cubicBezTo>
                    <a:pt x="239929" y="153448"/>
                    <a:pt x="232214" y="149447"/>
                    <a:pt x="224689" y="145161"/>
                  </a:cubicBezTo>
                  <a:cubicBezTo>
                    <a:pt x="156585" y="105823"/>
                    <a:pt x="88482" y="66389"/>
                    <a:pt x="20378" y="26956"/>
                  </a:cubicBezTo>
                  <a:cubicBezTo>
                    <a:pt x="14663" y="23622"/>
                    <a:pt x="9043" y="19907"/>
                    <a:pt x="3900" y="15716"/>
                  </a:cubicBezTo>
                  <a:cubicBezTo>
                    <a:pt x="757" y="13145"/>
                    <a:pt x="-1053" y="9239"/>
                    <a:pt x="661" y="4953"/>
                  </a:cubicBezTo>
                  <a:cubicBezTo>
                    <a:pt x="2662" y="571"/>
                    <a:pt x="6662" y="0"/>
                    <a:pt x="12853"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57" name="Freeform: Shape 58">
              <a:extLst>
                <a:ext uri="{FF2B5EF4-FFF2-40B4-BE49-F238E27FC236}">
                  <a16:creationId xmlns:a16="http://schemas.microsoft.com/office/drawing/2014/main" id="{E9B5E48C-4418-63D8-F908-68437E1B7F6F}"/>
                </a:ext>
              </a:extLst>
            </p:cNvPr>
            <p:cNvSpPr/>
            <p:nvPr/>
          </p:nvSpPr>
          <p:spPr>
            <a:xfrm>
              <a:off x="3389168" y="4157980"/>
              <a:ext cx="11363" cy="352263"/>
            </a:xfrm>
            <a:custGeom>
              <a:avLst/>
              <a:gdLst>
                <a:gd name="connsiteX0" fmla="*/ 18437 w 9525"/>
                <a:gd name="connsiteY0" fmla="*/ 151857 h 295275"/>
                <a:gd name="connsiteX1" fmla="*/ 18342 w 9525"/>
                <a:gd name="connsiteY1" fmla="*/ 282159 h 295275"/>
                <a:gd name="connsiteX2" fmla="*/ 8531 w 9525"/>
                <a:gd name="connsiteY2" fmla="*/ 299875 h 295275"/>
                <a:gd name="connsiteX3" fmla="*/ 244 w 9525"/>
                <a:gd name="connsiteY3" fmla="*/ 282445 h 295275"/>
                <a:gd name="connsiteX4" fmla="*/ 244 w 9525"/>
                <a:gd name="connsiteY4" fmla="*/ 17935 h 295275"/>
                <a:gd name="connsiteX5" fmla="*/ 9865 w 9525"/>
                <a:gd name="connsiteY5" fmla="*/ 28 h 295275"/>
                <a:gd name="connsiteX6" fmla="*/ 18342 w 9525"/>
                <a:gd name="connsiteY6" fmla="*/ 17650 h 295275"/>
                <a:gd name="connsiteX7" fmla="*/ 18437 w 9525"/>
                <a:gd name="connsiteY7" fmla="*/ 151857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295275">
                  <a:moveTo>
                    <a:pt x="18437" y="151857"/>
                  </a:moveTo>
                  <a:cubicBezTo>
                    <a:pt x="18437" y="195291"/>
                    <a:pt x="18628" y="238725"/>
                    <a:pt x="18342" y="282159"/>
                  </a:cubicBezTo>
                  <a:cubicBezTo>
                    <a:pt x="18247" y="289398"/>
                    <a:pt x="21104" y="300542"/>
                    <a:pt x="8531" y="299875"/>
                  </a:cubicBezTo>
                  <a:cubicBezTo>
                    <a:pt x="-2137" y="299304"/>
                    <a:pt x="340" y="289303"/>
                    <a:pt x="244" y="282445"/>
                  </a:cubicBezTo>
                  <a:cubicBezTo>
                    <a:pt x="54" y="194243"/>
                    <a:pt x="54" y="106042"/>
                    <a:pt x="244" y="17935"/>
                  </a:cubicBezTo>
                  <a:cubicBezTo>
                    <a:pt x="244" y="10601"/>
                    <a:pt x="-2423" y="-638"/>
                    <a:pt x="9865" y="28"/>
                  </a:cubicBezTo>
                  <a:cubicBezTo>
                    <a:pt x="19675" y="505"/>
                    <a:pt x="18342" y="10601"/>
                    <a:pt x="18342" y="17650"/>
                  </a:cubicBezTo>
                  <a:cubicBezTo>
                    <a:pt x="18532" y="62322"/>
                    <a:pt x="18437" y="107090"/>
                    <a:pt x="18437" y="15185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8" name="Freeform: Shape 59">
              <a:extLst>
                <a:ext uri="{FF2B5EF4-FFF2-40B4-BE49-F238E27FC236}">
                  <a16:creationId xmlns:a16="http://schemas.microsoft.com/office/drawing/2014/main" id="{2583D1EB-154E-09FB-39C8-361D08C21C02}"/>
                </a:ext>
              </a:extLst>
            </p:cNvPr>
            <p:cNvSpPr/>
            <p:nvPr/>
          </p:nvSpPr>
          <p:spPr>
            <a:xfrm>
              <a:off x="3388715" y="2350109"/>
              <a:ext cx="22727" cy="352263"/>
            </a:xfrm>
            <a:custGeom>
              <a:avLst/>
              <a:gdLst>
                <a:gd name="connsiteX0" fmla="*/ 434 w 19050"/>
                <a:gd name="connsiteY0" fmla="*/ 148114 h 295275"/>
                <a:gd name="connsiteX1" fmla="*/ 624 w 19050"/>
                <a:gd name="connsiteY1" fmla="*/ 20003 h 295275"/>
                <a:gd name="connsiteX2" fmla="*/ 9959 w 19050"/>
                <a:gd name="connsiteY2" fmla="*/ 1 h 295275"/>
                <a:gd name="connsiteX3" fmla="*/ 18627 w 19050"/>
                <a:gd name="connsiteY3" fmla="*/ 18765 h 295275"/>
                <a:gd name="connsiteX4" fmla="*/ 18722 w 19050"/>
                <a:gd name="connsiteY4" fmla="*/ 279083 h 295275"/>
                <a:gd name="connsiteX5" fmla="*/ 17674 w 19050"/>
                <a:gd name="connsiteY5" fmla="*/ 292990 h 295275"/>
                <a:gd name="connsiteX6" fmla="*/ 9197 w 19050"/>
                <a:gd name="connsiteY6" fmla="*/ 299848 h 295275"/>
                <a:gd name="connsiteX7" fmla="*/ 1291 w 19050"/>
                <a:gd name="connsiteY7" fmla="*/ 292228 h 295275"/>
                <a:gd name="connsiteX8" fmla="*/ 434 w 19050"/>
                <a:gd name="connsiteY8" fmla="*/ 276226 h 295275"/>
                <a:gd name="connsiteX9" fmla="*/ 434 w 19050"/>
                <a:gd name="connsiteY9" fmla="*/ 148114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295275">
                  <a:moveTo>
                    <a:pt x="434" y="148114"/>
                  </a:moveTo>
                  <a:cubicBezTo>
                    <a:pt x="434" y="105442"/>
                    <a:pt x="243" y="62675"/>
                    <a:pt x="624" y="20003"/>
                  </a:cubicBezTo>
                  <a:cubicBezTo>
                    <a:pt x="720" y="12383"/>
                    <a:pt x="-3757" y="-95"/>
                    <a:pt x="9959" y="1"/>
                  </a:cubicBezTo>
                  <a:cubicBezTo>
                    <a:pt x="22056" y="1"/>
                    <a:pt x="18627" y="11526"/>
                    <a:pt x="18627" y="18765"/>
                  </a:cubicBezTo>
                  <a:cubicBezTo>
                    <a:pt x="18912" y="105538"/>
                    <a:pt x="18817" y="192310"/>
                    <a:pt x="18722" y="279083"/>
                  </a:cubicBezTo>
                  <a:cubicBezTo>
                    <a:pt x="18722" y="283750"/>
                    <a:pt x="18531" y="288513"/>
                    <a:pt x="17674" y="292990"/>
                  </a:cubicBezTo>
                  <a:cubicBezTo>
                    <a:pt x="16817" y="297085"/>
                    <a:pt x="13959" y="300133"/>
                    <a:pt x="9197" y="299848"/>
                  </a:cubicBezTo>
                  <a:cubicBezTo>
                    <a:pt x="4530" y="299562"/>
                    <a:pt x="1863" y="296609"/>
                    <a:pt x="1291" y="292228"/>
                  </a:cubicBezTo>
                  <a:cubicBezTo>
                    <a:pt x="624" y="286989"/>
                    <a:pt x="434" y="281560"/>
                    <a:pt x="434" y="276226"/>
                  </a:cubicBezTo>
                  <a:cubicBezTo>
                    <a:pt x="434" y="233554"/>
                    <a:pt x="434" y="190882"/>
                    <a:pt x="434" y="14811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9" name="Freeform: Shape 60">
              <a:extLst>
                <a:ext uri="{FF2B5EF4-FFF2-40B4-BE49-F238E27FC236}">
                  <a16:creationId xmlns:a16="http://schemas.microsoft.com/office/drawing/2014/main" id="{E63ED131-A366-AFD7-8FCC-4790BE32805B}"/>
                </a:ext>
              </a:extLst>
            </p:cNvPr>
            <p:cNvSpPr/>
            <p:nvPr/>
          </p:nvSpPr>
          <p:spPr>
            <a:xfrm>
              <a:off x="2223538" y="4004164"/>
              <a:ext cx="170450" cy="102270"/>
            </a:xfrm>
            <a:custGeom>
              <a:avLst/>
              <a:gdLst>
                <a:gd name="connsiteX0" fmla="*/ 9944 w 142875"/>
                <a:gd name="connsiteY0" fmla="*/ 94574 h 85725"/>
                <a:gd name="connsiteX1" fmla="*/ 1657 w 142875"/>
                <a:gd name="connsiteY1" fmla="*/ 89717 h 85725"/>
                <a:gd name="connsiteX2" fmla="*/ 2991 w 142875"/>
                <a:gd name="connsiteY2" fmla="*/ 78858 h 85725"/>
                <a:gd name="connsiteX3" fmla="*/ 14135 w 142875"/>
                <a:gd name="connsiteY3" fmla="*/ 70476 h 85725"/>
                <a:gd name="connsiteX4" fmla="*/ 124815 w 142875"/>
                <a:gd name="connsiteY4" fmla="*/ 5992 h 85725"/>
                <a:gd name="connsiteX5" fmla="*/ 145485 w 142875"/>
                <a:gd name="connsiteY5" fmla="*/ 5421 h 85725"/>
                <a:gd name="connsiteX6" fmla="*/ 135769 w 142875"/>
                <a:gd name="connsiteY6" fmla="*/ 23232 h 85725"/>
                <a:gd name="connsiteX7" fmla="*/ 21469 w 142875"/>
                <a:gd name="connsiteY7" fmla="*/ 89526 h 85725"/>
                <a:gd name="connsiteX8" fmla="*/ 9944 w 142875"/>
                <a:gd name="connsiteY8" fmla="*/ 94574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9944" y="94574"/>
                  </a:moveTo>
                  <a:cubicBezTo>
                    <a:pt x="7086" y="92955"/>
                    <a:pt x="3562" y="92003"/>
                    <a:pt x="1657" y="89717"/>
                  </a:cubicBezTo>
                  <a:cubicBezTo>
                    <a:pt x="-1296" y="86192"/>
                    <a:pt x="38" y="81811"/>
                    <a:pt x="2991" y="78858"/>
                  </a:cubicBezTo>
                  <a:cubicBezTo>
                    <a:pt x="6229" y="75620"/>
                    <a:pt x="10134" y="72857"/>
                    <a:pt x="14135" y="70476"/>
                  </a:cubicBezTo>
                  <a:cubicBezTo>
                    <a:pt x="50997" y="48854"/>
                    <a:pt x="87763" y="27233"/>
                    <a:pt x="124815" y="5992"/>
                  </a:cubicBezTo>
                  <a:cubicBezTo>
                    <a:pt x="131102" y="2372"/>
                    <a:pt x="138912" y="-5152"/>
                    <a:pt x="145485" y="5421"/>
                  </a:cubicBezTo>
                  <a:cubicBezTo>
                    <a:pt x="152152" y="16088"/>
                    <a:pt x="142246" y="19422"/>
                    <a:pt x="135769" y="23232"/>
                  </a:cubicBezTo>
                  <a:cubicBezTo>
                    <a:pt x="97764" y="45521"/>
                    <a:pt x="59569" y="67523"/>
                    <a:pt x="21469" y="89526"/>
                  </a:cubicBezTo>
                  <a:cubicBezTo>
                    <a:pt x="17945" y="91526"/>
                    <a:pt x="14135" y="92765"/>
                    <a:pt x="9944" y="9457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0" name="Freeform: Shape 61">
              <a:extLst>
                <a:ext uri="{FF2B5EF4-FFF2-40B4-BE49-F238E27FC236}">
                  <a16:creationId xmlns:a16="http://schemas.microsoft.com/office/drawing/2014/main" id="{69EBB84A-B4D8-044A-F1CC-347E4E0E5564}"/>
                </a:ext>
              </a:extLst>
            </p:cNvPr>
            <p:cNvSpPr/>
            <p:nvPr/>
          </p:nvSpPr>
          <p:spPr>
            <a:xfrm>
              <a:off x="4400354" y="2748734"/>
              <a:ext cx="170450" cy="102270"/>
            </a:xfrm>
            <a:custGeom>
              <a:avLst/>
              <a:gdLst>
                <a:gd name="connsiteX0" fmla="*/ 138101 w 142875"/>
                <a:gd name="connsiteY0" fmla="*/ 0 h 85725"/>
                <a:gd name="connsiteX1" fmla="*/ 146007 w 142875"/>
                <a:gd name="connsiteY1" fmla="*/ 5429 h 85725"/>
                <a:gd name="connsiteX2" fmla="*/ 144292 w 142875"/>
                <a:gd name="connsiteY2" fmla="*/ 16288 h 85725"/>
                <a:gd name="connsiteX3" fmla="*/ 132958 w 142875"/>
                <a:gd name="connsiteY3" fmla="*/ 24384 h 85725"/>
                <a:gd name="connsiteX4" fmla="*/ 22182 w 142875"/>
                <a:gd name="connsiteY4" fmla="*/ 88583 h 85725"/>
                <a:gd name="connsiteX5" fmla="*/ 1894 w 142875"/>
                <a:gd name="connsiteY5" fmla="*/ 88678 h 85725"/>
                <a:gd name="connsiteX6" fmla="*/ 10466 w 142875"/>
                <a:gd name="connsiteY6" fmla="*/ 71723 h 85725"/>
                <a:gd name="connsiteX7" fmla="*/ 128386 w 142875"/>
                <a:gd name="connsiteY7" fmla="*/ 4000 h 85725"/>
                <a:gd name="connsiteX8" fmla="*/ 138101 w 142875"/>
                <a:gd name="connsiteY8"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138101" y="0"/>
                  </a:moveTo>
                  <a:cubicBezTo>
                    <a:pt x="140863" y="1810"/>
                    <a:pt x="144197" y="3048"/>
                    <a:pt x="146007" y="5429"/>
                  </a:cubicBezTo>
                  <a:cubicBezTo>
                    <a:pt x="148769" y="9049"/>
                    <a:pt x="147341" y="13430"/>
                    <a:pt x="144292" y="16288"/>
                  </a:cubicBezTo>
                  <a:cubicBezTo>
                    <a:pt x="140959" y="19431"/>
                    <a:pt x="136958" y="22003"/>
                    <a:pt x="132958" y="24384"/>
                  </a:cubicBezTo>
                  <a:cubicBezTo>
                    <a:pt x="96096" y="45815"/>
                    <a:pt x="59234" y="67246"/>
                    <a:pt x="22182" y="88583"/>
                  </a:cubicBezTo>
                  <a:cubicBezTo>
                    <a:pt x="15610" y="92392"/>
                    <a:pt x="8275" y="99536"/>
                    <a:pt x="1894" y="88678"/>
                  </a:cubicBezTo>
                  <a:cubicBezTo>
                    <a:pt x="-3726" y="79248"/>
                    <a:pt x="4370" y="75343"/>
                    <a:pt x="10466" y="71723"/>
                  </a:cubicBezTo>
                  <a:cubicBezTo>
                    <a:pt x="49614" y="48958"/>
                    <a:pt x="89047" y="26479"/>
                    <a:pt x="128386" y="4000"/>
                  </a:cubicBezTo>
                  <a:cubicBezTo>
                    <a:pt x="131243" y="2286"/>
                    <a:pt x="134482" y="1429"/>
                    <a:pt x="13810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1" name="Freeform: Shape 62">
              <a:extLst>
                <a:ext uri="{FF2B5EF4-FFF2-40B4-BE49-F238E27FC236}">
                  <a16:creationId xmlns:a16="http://schemas.microsoft.com/office/drawing/2014/main" id="{A50A0294-0803-165F-85D8-482593ED7C69}"/>
                </a:ext>
              </a:extLst>
            </p:cNvPr>
            <p:cNvSpPr/>
            <p:nvPr/>
          </p:nvSpPr>
          <p:spPr>
            <a:xfrm>
              <a:off x="2223689" y="2749207"/>
              <a:ext cx="170450" cy="102270"/>
            </a:xfrm>
            <a:custGeom>
              <a:avLst/>
              <a:gdLst>
                <a:gd name="connsiteX0" fmla="*/ 136023 w 142875"/>
                <a:gd name="connsiteY0" fmla="*/ 93425 h 85725"/>
                <a:gd name="connsiteX1" fmla="*/ 126689 w 142875"/>
                <a:gd name="connsiteY1" fmla="*/ 88853 h 85725"/>
                <a:gd name="connsiteX2" fmla="*/ 12484 w 142875"/>
                <a:gd name="connsiteY2" fmla="*/ 22654 h 85725"/>
                <a:gd name="connsiteX3" fmla="*/ 1816 w 142875"/>
                <a:gd name="connsiteY3" fmla="*/ 4843 h 85725"/>
                <a:gd name="connsiteX4" fmla="*/ 22962 w 142875"/>
                <a:gd name="connsiteY4" fmla="*/ 5510 h 85725"/>
                <a:gd name="connsiteX5" fmla="*/ 137166 w 142875"/>
                <a:gd name="connsiteY5" fmla="*/ 71613 h 85725"/>
                <a:gd name="connsiteX6" fmla="*/ 146406 w 142875"/>
                <a:gd name="connsiteY6" fmla="*/ 86567 h 85725"/>
                <a:gd name="connsiteX7" fmla="*/ 136023 w 142875"/>
                <a:gd name="connsiteY7" fmla="*/ 9342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36023" y="93425"/>
                  </a:moveTo>
                  <a:cubicBezTo>
                    <a:pt x="133833" y="92378"/>
                    <a:pt x="130118" y="90854"/>
                    <a:pt x="126689" y="88853"/>
                  </a:cubicBezTo>
                  <a:cubicBezTo>
                    <a:pt x="88589" y="66850"/>
                    <a:pt x="50489" y="44848"/>
                    <a:pt x="12484" y="22654"/>
                  </a:cubicBezTo>
                  <a:cubicBezTo>
                    <a:pt x="5721" y="18749"/>
                    <a:pt x="-4089" y="14368"/>
                    <a:pt x="1816" y="4843"/>
                  </a:cubicBezTo>
                  <a:cubicBezTo>
                    <a:pt x="7436" y="-4301"/>
                    <a:pt x="16104" y="1604"/>
                    <a:pt x="22962" y="5510"/>
                  </a:cubicBezTo>
                  <a:cubicBezTo>
                    <a:pt x="61062" y="27417"/>
                    <a:pt x="99162" y="49515"/>
                    <a:pt x="137166" y="71613"/>
                  </a:cubicBezTo>
                  <a:cubicBezTo>
                    <a:pt x="142596" y="74852"/>
                    <a:pt x="150120" y="77519"/>
                    <a:pt x="146406" y="86567"/>
                  </a:cubicBezTo>
                  <a:cubicBezTo>
                    <a:pt x="144882" y="90568"/>
                    <a:pt x="142405" y="93521"/>
                    <a:pt x="136023" y="9342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2" name="Freeform: Shape 1023">
              <a:extLst>
                <a:ext uri="{FF2B5EF4-FFF2-40B4-BE49-F238E27FC236}">
                  <a16:creationId xmlns:a16="http://schemas.microsoft.com/office/drawing/2014/main" id="{AD4E2DBA-F138-F95B-B2BC-F2C5DC53C4CA}"/>
                </a:ext>
              </a:extLst>
            </p:cNvPr>
            <p:cNvSpPr/>
            <p:nvPr/>
          </p:nvSpPr>
          <p:spPr>
            <a:xfrm>
              <a:off x="4400449" y="4004949"/>
              <a:ext cx="170450" cy="102270"/>
            </a:xfrm>
            <a:custGeom>
              <a:avLst/>
              <a:gdLst>
                <a:gd name="connsiteX0" fmla="*/ 10958 w 142875"/>
                <a:gd name="connsiteY0" fmla="*/ 0 h 85725"/>
                <a:gd name="connsiteX1" fmla="*/ 22198 w 142875"/>
                <a:gd name="connsiteY1" fmla="*/ 5715 h 85725"/>
                <a:gd name="connsiteX2" fmla="*/ 134783 w 142875"/>
                <a:gd name="connsiteY2" fmla="*/ 70485 h 85725"/>
                <a:gd name="connsiteX3" fmla="*/ 145642 w 142875"/>
                <a:gd name="connsiteY3" fmla="*/ 88297 h 85725"/>
                <a:gd name="connsiteX4" fmla="*/ 124687 w 142875"/>
                <a:gd name="connsiteY4" fmla="*/ 87916 h 85725"/>
                <a:gd name="connsiteX5" fmla="*/ 8863 w 142875"/>
                <a:gd name="connsiteY5" fmla="*/ 20764 h 85725"/>
                <a:gd name="connsiteX6" fmla="*/ 862 w 142875"/>
                <a:gd name="connsiteY6" fmla="*/ 6953 h 85725"/>
                <a:gd name="connsiteX7" fmla="*/ 10958 w 142875"/>
                <a:gd name="connsiteY7"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0958" y="0"/>
                  </a:moveTo>
                  <a:cubicBezTo>
                    <a:pt x="14006" y="1524"/>
                    <a:pt x="18197" y="3429"/>
                    <a:pt x="22198" y="5715"/>
                  </a:cubicBezTo>
                  <a:cubicBezTo>
                    <a:pt x="59726" y="27241"/>
                    <a:pt x="97350" y="48768"/>
                    <a:pt x="134783" y="70485"/>
                  </a:cubicBezTo>
                  <a:cubicBezTo>
                    <a:pt x="141546" y="74390"/>
                    <a:pt x="151166" y="78772"/>
                    <a:pt x="145642" y="88297"/>
                  </a:cubicBezTo>
                  <a:cubicBezTo>
                    <a:pt x="140212" y="97726"/>
                    <a:pt x="131640" y="91821"/>
                    <a:pt x="124687" y="87916"/>
                  </a:cubicBezTo>
                  <a:cubicBezTo>
                    <a:pt x="86015" y="65627"/>
                    <a:pt x="47439" y="43243"/>
                    <a:pt x="8863" y="20764"/>
                  </a:cubicBezTo>
                  <a:cubicBezTo>
                    <a:pt x="3814" y="17812"/>
                    <a:pt x="-2282" y="14859"/>
                    <a:pt x="862" y="6953"/>
                  </a:cubicBezTo>
                  <a:cubicBezTo>
                    <a:pt x="2481" y="3238"/>
                    <a:pt x="4767" y="0"/>
                    <a:pt x="10958"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3" name="Freeform: Shape 1024">
              <a:extLst>
                <a:ext uri="{FF2B5EF4-FFF2-40B4-BE49-F238E27FC236}">
                  <a16:creationId xmlns:a16="http://schemas.microsoft.com/office/drawing/2014/main" id="{7D183D13-8FA8-37EB-5616-C0071FE88CCE}"/>
                </a:ext>
              </a:extLst>
            </p:cNvPr>
            <p:cNvSpPr/>
            <p:nvPr/>
          </p:nvSpPr>
          <p:spPr>
            <a:xfrm>
              <a:off x="3389289" y="4591167"/>
              <a:ext cx="11363" cy="193176"/>
            </a:xfrm>
            <a:custGeom>
              <a:avLst/>
              <a:gdLst>
                <a:gd name="connsiteX0" fmla="*/ 18336 w 9525"/>
                <a:gd name="connsiteY0" fmla="*/ 84976 h 161925"/>
                <a:gd name="connsiteX1" fmla="*/ 18240 w 9525"/>
                <a:gd name="connsiteY1" fmla="*/ 150889 h 161925"/>
                <a:gd name="connsiteX2" fmla="*/ 9668 w 9525"/>
                <a:gd name="connsiteY2" fmla="*/ 166319 h 161925"/>
                <a:gd name="connsiteX3" fmla="*/ 143 w 9525"/>
                <a:gd name="connsiteY3" fmla="*/ 152032 h 161925"/>
                <a:gd name="connsiteX4" fmla="*/ 143 w 9525"/>
                <a:gd name="connsiteY4" fmla="*/ 14300 h 161925"/>
                <a:gd name="connsiteX5" fmla="*/ 9573 w 9525"/>
                <a:gd name="connsiteY5" fmla="*/ 13 h 161925"/>
                <a:gd name="connsiteX6" fmla="*/ 18240 w 9525"/>
                <a:gd name="connsiteY6" fmla="*/ 15062 h 161925"/>
                <a:gd name="connsiteX7" fmla="*/ 18336 w 9525"/>
                <a:gd name="connsiteY7" fmla="*/ 84976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161925">
                  <a:moveTo>
                    <a:pt x="18336" y="84976"/>
                  </a:moveTo>
                  <a:cubicBezTo>
                    <a:pt x="18336" y="106978"/>
                    <a:pt x="18431" y="128886"/>
                    <a:pt x="18240" y="150889"/>
                  </a:cubicBezTo>
                  <a:cubicBezTo>
                    <a:pt x="18145" y="157461"/>
                    <a:pt x="18621" y="165748"/>
                    <a:pt x="9668" y="166319"/>
                  </a:cubicBezTo>
                  <a:cubicBezTo>
                    <a:pt x="48" y="166986"/>
                    <a:pt x="143" y="158604"/>
                    <a:pt x="143" y="152032"/>
                  </a:cubicBezTo>
                  <a:cubicBezTo>
                    <a:pt x="-48" y="106121"/>
                    <a:pt x="-48" y="60210"/>
                    <a:pt x="143" y="14300"/>
                  </a:cubicBezTo>
                  <a:cubicBezTo>
                    <a:pt x="143" y="7918"/>
                    <a:pt x="-429" y="-368"/>
                    <a:pt x="9573" y="13"/>
                  </a:cubicBezTo>
                  <a:cubicBezTo>
                    <a:pt x="19288" y="393"/>
                    <a:pt x="18145" y="8680"/>
                    <a:pt x="18240" y="15062"/>
                  </a:cubicBezTo>
                  <a:cubicBezTo>
                    <a:pt x="18431" y="38398"/>
                    <a:pt x="18336" y="61734"/>
                    <a:pt x="18336" y="8497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4" name="Freeform: Shape 1026">
              <a:extLst>
                <a:ext uri="{FF2B5EF4-FFF2-40B4-BE49-F238E27FC236}">
                  <a16:creationId xmlns:a16="http://schemas.microsoft.com/office/drawing/2014/main" id="{E76F38CF-99B2-4258-4046-87365D1D200D}"/>
                </a:ext>
              </a:extLst>
            </p:cNvPr>
            <p:cNvSpPr/>
            <p:nvPr/>
          </p:nvSpPr>
          <p:spPr>
            <a:xfrm>
              <a:off x="3389375" y="2075799"/>
              <a:ext cx="11363" cy="193176"/>
            </a:xfrm>
            <a:custGeom>
              <a:avLst/>
              <a:gdLst>
                <a:gd name="connsiteX0" fmla="*/ 18169 w 9525"/>
                <a:gd name="connsiteY0" fmla="*/ 84773 h 161925"/>
                <a:gd name="connsiteX1" fmla="*/ 18074 w 9525"/>
                <a:gd name="connsiteY1" fmla="*/ 152590 h 161925"/>
                <a:gd name="connsiteX2" fmla="*/ 8168 w 9525"/>
                <a:gd name="connsiteY2" fmla="*/ 166402 h 161925"/>
                <a:gd name="connsiteX3" fmla="*/ 72 w 9525"/>
                <a:gd name="connsiteY3" fmla="*/ 152781 h 161925"/>
                <a:gd name="connsiteX4" fmla="*/ 72 w 9525"/>
                <a:gd name="connsiteY4" fmla="*/ 13049 h 161925"/>
                <a:gd name="connsiteX5" fmla="*/ 8834 w 9525"/>
                <a:gd name="connsiteY5" fmla="*/ 0 h 161925"/>
                <a:gd name="connsiteX6" fmla="*/ 18074 w 9525"/>
                <a:gd name="connsiteY6" fmla="*/ 12859 h 161925"/>
                <a:gd name="connsiteX7" fmla="*/ 18169 w 9525"/>
                <a:gd name="connsiteY7" fmla="*/ 84773 h 161925"/>
                <a:gd name="connsiteX8" fmla="*/ 18169 w 9525"/>
                <a:gd name="connsiteY8" fmla="*/ 84773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 h="161925">
                  <a:moveTo>
                    <a:pt x="18169" y="84773"/>
                  </a:moveTo>
                  <a:cubicBezTo>
                    <a:pt x="18169" y="107347"/>
                    <a:pt x="18264" y="130016"/>
                    <a:pt x="18074" y="152590"/>
                  </a:cubicBezTo>
                  <a:cubicBezTo>
                    <a:pt x="17978" y="159163"/>
                    <a:pt x="18074" y="167069"/>
                    <a:pt x="8168" y="166402"/>
                  </a:cubicBezTo>
                  <a:cubicBezTo>
                    <a:pt x="-119" y="165830"/>
                    <a:pt x="72" y="158686"/>
                    <a:pt x="72" y="152781"/>
                  </a:cubicBezTo>
                  <a:cubicBezTo>
                    <a:pt x="-24" y="106204"/>
                    <a:pt x="-24" y="59627"/>
                    <a:pt x="72" y="13049"/>
                  </a:cubicBezTo>
                  <a:cubicBezTo>
                    <a:pt x="72" y="6953"/>
                    <a:pt x="643" y="0"/>
                    <a:pt x="8834" y="0"/>
                  </a:cubicBezTo>
                  <a:cubicBezTo>
                    <a:pt x="16835" y="0"/>
                    <a:pt x="17978" y="6667"/>
                    <a:pt x="18074" y="12859"/>
                  </a:cubicBezTo>
                  <a:cubicBezTo>
                    <a:pt x="18264" y="36862"/>
                    <a:pt x="18169" y="60865"/>
                    <a:pt x="18169" y="84773"/>
                  </a:cubicBezTo>
                  <a:cubicBezTo>
                    <a:pt x="18169" y="84773"/>
                    <a:pt x="18169" y="84773"/>
                    <a:pt x="18169" y="8477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sp>
        <p:nvSpPr>
          <p:cNvPr id="65" name="Freeform: Shape 1029">
            <a:extLst>
              <a:ext uri="{FF2B5EF4-FFF2-40B4-BE49-F238E27FC236}">
                <a16:creationId xmlns:a16="http://schemas.microsoft.com/office/drawing/2014/main" id="{F6D4EFB5-1E0D-A45B-0F96-D998B4D79C81}"/>
              </a:ext>
            </a:extLst>
          </p:cNvPr>
          <p:cNvSpPr/>
          <p:nvPr/>
        </p:nvSpPr>
        <p:spPr>
          <a:xfrm>
            <a:off x="6721184" y="2105330"/>
            <a:ext cx="1340871" cy="1340871"/>
          </a:xfrm>
          <a:custGeom>
            <a:avLst/>
            <a:gdLst>
              <a:gd name="connsiteX0" fmla="*/ 565216 w 1123950"/>
              <a:gd name="connsiteY0" fmla="*/ 0 h 1123950"/>
              <a:gd name="connsiteX1" fmla="*/ 2 w 1123950"/>
              <a:gd name="connsiteY1" fmla="*/ 564928 h 1123950"/>
              <a:gd name="connsiteX2" fmla="*/ 566073 w 1123950"/>
              <a:gd name="connsiteY2" fmla="*/ 1130522 h 1123950"/>
              <a:gd name="connsiteX3" fmla="*/ 1131572 w 1123950"/>
              <a:gd name="connsiteY3" fmla="*/ 568071 h 1123950"/>
              <a:gd name="connsiteX4" fmla="*/ 565216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216" y="0"/>
                </a:moveTo>
                <a:cubicBezTo>
                  <a:pt x="246985" y="-95"/>
                  <a:pt x="859" y="254889"/>
                  <a:pt x="2" y="564928"/>
                </a:cubicBezTo>
                <a:cubicBezTo>
                  <a:pt x="-855" y="877919"/>
                  <a:pt x="252415" y="1130522"/>
                  <a:pt x="566073" y="1130522"/>
                </a:cubicBezTo>
                <a:cubicBezTo>
                  <a:pt x="877540" y="1130522"/>
                  <a:pt x="1132048" y="878110"/>
                  <a:pt x="1131572" y="568071"/>
                </a:cubicBezTo>
                <a:cubicBezTo>
                  <a:pt x="1131191" y="257461"/>
                  <a:pt x="887732" y="190"/>
                  <a:pt x="565216" y="0"/>
                </a:cubicBezTo>
                <a:close/>
              </a:path>
            </a:pathLst>
          </a:custGeom>
          <a:gradFill flip="none" rotWithShape="1">
            <a:gsLst>
              <a:gs pos="0">
                <a:srgbClr val="6EB7B4"/>
              </a:gs>
              <a:gs pos="100000">
                <a:srgbClr val="6EB7B4">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STRATEGY</a:t>
            </a:r>
          </a:p>
        </p:txBody>
      </p:sp>
      <p:sp>
        <p:nvSpPr>
          <p:cNvPr id="66" name="Freeform: Shape 1030">
            <a:extLst>
              <a:ext uri="{FF2B5EF4-FFF2-40B4-BE49-F238E27FC236}">
                <a16:creationId xmlns:a16="http://schemas.microsoft.com/office/drawing/2014/main" id="{5E6F74AA-5782-3E13-EF74-213EFBD8C27D}"/>
              </a:ext>
            </a:extLst>
          </p:cNvPr>
          <p:cNvSpPr/>
          <p:nvPr/>
        </p:nvSpPr>
        <p:spPr>
          <a:xfrm>
            <a:off x="8524884" y="1067182"/>
            <a:ext cx="1340871" cy="1340871"/>
          </a:xfrm>
          <a:custGeom>
            <a:avLst/>
            <a:gdLst>
              <a:gd name="connsiteX0" fmla="*/ 565311 w 1123950"/>
              <a:gd name="connsiteY0" fmla="*/ 0 h 1123950"/>
              <a:gd name="connsiteX1" fmla="*/ 2 w 1123950"/>
              <a:gd name="connsiteY1" fmla="*/ 564452 h 1123950"/>
              <a:gd name="connsiteX2" fmla="*/ 564263 w 1123950"/>
              <a:gd name="connsiteY2" fmla="*/ 1130332 h 1123950"/>
              <a:gd name="connsiteX3" fmla="*/ 1131476 w 1123950"/>
              <a:gd name="connsiteY3" fmla="*/ 567500 h 1123950"/>
              <a:gd name="connsiteX4" fmla="*/ 565311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311" y="0"/>
                </a:moveTo>
                <a:cubicBezTo>
                  <a:pt x="252890" y="95"/>
                  <a:pt x="-760" y="252698"/>
                  <a:pt x="2" y="564452"/>
                </a:cubicBezTo>
                <a:cubicBezTo>
                  <a:pt x="764" y="874490"/>
                  <a:pt x="245270" y="1129760"/>
                  <a:pt x="564263" y="1130332"/>
                </a:cubicBezTo>
                <a:cubicBezTo>
                  <a:pt x="883160" y="1130903"/>
                  <a:pt x="1129286" y="879158"/>
                  <a:pt x="1131476" y="567500"/>
                </a:cubicBezTo>
                <a:cubicBezTo>
                  <a:pt x="1133667" y="252317"/>
                  <a:pt x="879826" y="-95"/>
                  <a:pt x="565311" y="0"/>
                </a:cubicBezTo>
                <a:close/>
              </a:path>
            </a:pathLst>
          </a:custGeom>
          <a:gradFill flip="none" rotWithShape="1">
            <a:gsLst>
              <a:gs pos="0">
                <a:srgbClr val="659ACC"/>
              </a:gs>
              <a:gs pos="100000">
                <a:srgbClr val="659ACC">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STRUCTURE</a:t>
            </a:r>
          </a:p>
        </p:txBody>
      </p:sp>
      <p:sp>
        <p:nvSpPr>
          <p:cNvPr id="67" name="Freeform: Shape 1031">
            <a:extLst>
              <a:ext uri="{FF2B5EF4-FFF2-40B4-BE49-F238E27FC236}">
                <a16:creationId xmlns:a16="http://schemas.microsoft.com/office/drawing/2014/main" id="{C10BA201-29DB-9059-8AA8-12A8C523CF28}"/>
              </a:ext>
            </a:extLst>
          </p:cNvPr>
          <p:cNvSpPr/>
          <p:nvPr/>
        </p:nvSpPr>
        <p:spPr>
          <a:xfrm>
            <a:off x="10328811" y="2107492"/>
            <a:ext cx="1340871" cy="1340871"/>
          </a:xfrm>
          <a:custGeom>
            <a:avLst/>
            <a:gdLst>
              <a:gd name="connsiteX0" fmla="*/ 564548 w 1123950"/>
              <a:gd name="connsiteY0" fmla="*/ 2 h 1123950"/>
              <a:gd name="connsiteX1" fmla="*/ 2 w 1123950"/>
              <a:gd name="connsiteY1" fmla="*/ 565692 h 1123950"/>
              <a:gd name="connsiteX2" fmla="*/ 564929 w 1123950"/>
              <a:gd name="connsiteY2" fmla="*/ 1130620 h 1123950"/>
              <a:gd name="connsiteX3" fmla="*/ 1131857 w 1123950"/>
              <a:gd name="connsiteY3" fmla="*/ 571312 h 1123950"/>
              <a:gd name="connsiteX4" fmla="*/ 564548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548" y="2"/>
                </a:moveTo>
                <a:cubicBezTo>
                  <a:pt x="244223" y="859"/>
                  <a:pt x="668" y="257082"/>
                  <a:pt x="2" y="565692"/>
                </a:cubicBezTo>
                <a:cubicBezTo>
                  <a:pt x="-760" y="877636"/>
                  <a:pt x="253176" y="1130905"/>
                  <a:pt x="564929" y="1130620"/>
                </a:cubicBezTo>
                <a:cubicBezTo>
                  <a:pt x="876587" y="1130334"/>
                  <a:pt x="1131381" y="878493"/>
                  <a:pt x="1131857" y="571312"/>
                </a:cubicBezTo>
                <a:cubicBezTo>
                  <a:pt x="1132238" y="251843"/>
                  <a:pt x="880683" y="-855"/>
                  <a:pt x="564548" y="2"/>
                </a:cubicBezTo>
                <a:close/>
              </a:path>
            </a:pathLst>
          </a:custGeom>
          <a:gradFill flip="none" rotWithShape="1">
            <a:gsLst>
              <a:gs pos="0">
                <a:srgbClr val="3F9897"/>
              </a:gs>
              <a:gs pos="100000">
                <a:srgbClr val="3F9897">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SYSTEMS</a:t>
            </a:r>
          </a:p>
        </p:txBody>
      </p:sp>
      <p:sp>
        <p:nvSpPr>
          <p:cNvPr id="68" name="Freeform: Shape 1032">
            <a:extLst>
              <a:ext uri="{FF2B5EF4-FFF2-40B4-BE49-F238E27FC236}">
                <a16:creationId xmlns:a16="http://schemas.microsoft.com/office/drawing/2014/main" id="{B8C62B3E-0AB0-FEE3-FF41-6F9BFF3BEA42}"/>
              </a:ext>
            </a:extLst>
          </p:cNvPr>
          <p:cNvSpPr/>
          <p:nvPr/>
        </p:nvSpPr>
        <p:spPr>
          <a:xfrm>
            <a:off x="8525795" y="5223873"/>
            <a:ext cx="1340871" cy="1340871"/>
          </a:xfrm>
          <a:custGeom>
            <a:avLst/>
            <a:gdLst>
              <a:gd name="connsiteX0" fmla="*/ 558451 w 1123950"/>
              <a:gd name="connsiteY0" fmla="*/ 21 h 1123950"/>
              <a:gd name="connsiteX1" fmla="*/ 0 w 1123950"/>
              <a:gd name="connsiteY1" fmla="*/ 563139 h 1123950"/>
              <a:gd name="connsiteX2" fmla="*/ 557498 w 1123950"/>
              <a:gd name="connsiteY2" fmla="*/ 1127019 h 1123950"/>
              <a:gd name="connsiteX3" fmla="*/ 1128808 w 1123950"/>
              <a:gd name="connsiteY3" fmla="*/ 555805 h 1123950"/>
              <a:gd name="connsiteX4" fmla="*/ 558451 w 1123950"/>
              <a:gd name="connsiteY4" fmla="*/ 21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58451" y="21"/>
                </a:moveTo>
                <a:cubicBezTo>
                  <a:pt x="250031" y="2497"/>
                  <a:pt x="6287" y="244432"/>
                  <a:pt x="0" y="563139"/>
                </a:cubicBezTo>
                <a:cubicBezTo>
                  <a:pt x="5239" y="879369"/>
                  <a:pt x="247174" y="1123590"/>
                  <a:pt x="557498" y="1127019"/>
                </a:cubicBezTo>
                <a:cubicBezTo>
                  <a:pt x="879062" y="1130543"/>
                  <a:pt x="1132237" y="880321"/>
                  <a:pt x="1128808" y="555805"/>
                </a:cubicBezTo>
                <a:cubicBezTo>
                  <a:pt x="1125569" y="252433"/>
                  <a:pt x="888587" y="-2646"/>
                  <a:pt x="558451" y="21"/>
                </a:cubicBezTo>
                <a:close/>
              </a:path>
            </a:pathLst>
          </a:custGeom>
          <a:solidFill>
            <a:srgbClr val="9EADD6"/>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STAFF</a:t>
            </a:r>
          </a:p>
        </p:txBody>
      </p:sp>
      <p:sp>
        <p:nvSpPr>
          <p:cNvPr id="69" name="Freeform: Shape 1033">
            <a:extLst>
              <a:ext uri="{FF2B5EF4-FFF2-40B4-BE49-F238E27FC236}">
                <a16:creationId xmlns:a16="http://schemas.microsoft.com/office/drawing/2014/main" id="{EE365348-F54C-B66A-DB51-A2499077590C}"/>
              </a:ext>
            </a:extLst>
          </p:cNvPr>
          <p:cNvSpPr/>
          <p:nvPr/>
        </p:nvSpPr>
        <p:spPr>
          <a:xfrm>
            <a:off x="10328808" y="4190159"/>
            <a:ext cx="1340871" cy="1340871"/>
          </a:xfrm>
          <a:custGeom>
            <a:avLst/>
            <a:gdLst>
              <a:gd name="connsiteX0" fmla="*/ 563789 w 1123950"/>
              <a:gd name="connsiteY0" fmla="*/ 2 h 1123950"/>
              <a:gd name="connsiteX1" fmla="*/ 4 w 1123950"/>
              <a:gd name="connsiteY1" fmla="*/ 565978 h 1123950"/>
              <a:gd name="connsiteX2" fmla="*/ 565503 w 1123950"/>
              <a:gd name="connsiteY2" fmla="*/ 1130525 h 1123950"/>
              <a:gd name="connsiteX3" fmla="*/ 1131764 w 1123950"/>
              <a:gd name="connsiteY3" fmla="*/ 558167 h 1123950"/>
              <a:gd name="connsiteX4" fmla="*/ 563789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3789" y="2"/>
                </a:moveTo>
                <a:cubicBezTo>
                  <a:pt x="251559" y="860"/>
                  <a:pt x="-1139" y="253653"/>
                  <a:pt x="4" y="565978"/>
                </a:cubicBezTo>
                <a:cubicBezTo>
                  <a:pt x="1147" y="877255"/>
                  <a:pt x="247940" y="1130715"/>
                  <a:pt x="565503" y="1130525"/>
                </a:cubicBezTo>
                <a:cubicBezTo>
                  <a:pt x="884972" y="1130334"/>
                  <a:pt x="1132907" y="874874"/>
                  <a:pt x="1131764" y="558167"/>
                </a:cubicBezTo>
                <a:cubicBezTo>
                  <a:pt x="1130717" y="250700"/>
                  <a:pt x="874970" y="-855"/>
                  <a:pt x="563789" y="2"/>
                </a:cubicBezTo>
                <a:close/>
              </a:path>
            </a:pathLst>
          </a:custGeom>
          <a:gradFill flip="none" rotWithShape="1">
            <a:gsLst>
              <a:gs pos="0">
                <a:srgbClr val="336799"/>
              </a:gs>
              <a:gs pos="100000">
                <a:srgbClr val="336799">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STYLES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prstClr val="white"/>
                </a:solidFill>
                <a:latin typeface="Century Gothic" panose="020B0502020202020204" pitchFamily="34" charset="0"/>
              </a:rPr>
              <a:t>(of </a:t>
            </a:r>
            <a:r>
              <a:rPr lang="en-US" sz="1200" b="1" dirty="0" err="1">
                <a:solidFill>
                  <a:prstClr val="white"/>
                </a:solidFill>
                <a:latin typeface="Century Gothic" panose="020B0502020202020204" pitchFamily="34" charset="0"/>
              </a:rPr>
              <a:t>Leadershipt</a:t>
            </a:r>
            <a:r>
              <a:rPr lang="en-US" sz="1200" b="1" dirty="0">
                <a:solidFill>
                  <a:prstClr val="white"/>
                </a:solidFill>
                <a:latin typeface="Century Gothic" panose="020B0502020202020204" pitchFamily="34" charset="0"/>
              </a:rPr>
              <a:t>)</a:t>
            </a:r>
            <a:endPar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70" name="Freeform: Shape 1034">
            <a:extLst>
              <a:ext uri="{FF2B5EF4-FFF2-40B4-BE49-F238E27FC236}">
                <a16:creationId xmlns:a16="http://schemas.microsoft.com/office/drawing/2014/main" id="{E95E64EF-AA65-B18E-D7AE-8639392849B3}"/>
              </a:ext>
            </a:extLst>
          </p:cNvPr>
          <p:cNvSpPr/>
          <p:nvPr/>
        </p:nvSpPr>
        <p:spPr>
          <a:xfrm>
            <a:off x="8534901" y="3146022"/>
            <a:ext cx="1340871" cy="1340871"/>
          </a:xfrm>
          <a:custGeom>
            <a:avLst/>
            <a:gdLst>
              <a:gd name="connsiteX0" fmla="*/ 564929 w 1123950"/>
              <a:gd name="connsiteY0" fmla="*/ 0 h 1123950"/>
              <a:gd name="connsiteX1" fmla="*/ 1 w 1123950"/>
              <a:gd name="connsiteY1" fmla="*/ 567405 h 1123950"/>
              <a:gd name="connsiteX2" fmla="*/ 566834 w 1123950"/>
              <a:gd name="connsiteY2" fmla="*/ 1130427 h 1123950"/>
              <a:gd name="connsiteX3" fmla="*/ 1131381 w 1123950"/>
              <a:gd name="connsiteY3" fmla="*/ 571500 h 1123950"/>
              <a:gd name="connsiteX4" fmla="*/ 564929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929" y="0"/>
                </a:moveTo>
                <a:cubicBezTo>
                  <a:pt x="251271" y="191"/>
                  <a:pt x="763" y="250031"/>
                  <a:pt x="1" y="567405"/>
                </a:cubicBezTo>
                <a:cubicBezTo>
                  <a:pt x="-666" y="878396"/>
                  <a:pt x="253747" y="1130427"/>
                  <a:pt x="566834" y="1130427"/>
                </a:cubicBezTo>
                <a:cubicBezTo>
                  <a:pt x="865348" y="1131951"/>
                  <a:pt x="1127857" y="894112"/>
                  <a:pt x="1131381" y="571500"/>
                </a:cubicBezTo>
                <a:cubicBezTo>
                  <a:pt x="1134905" y="256699"/>
                  <a:pt x="886398" y="-286"/>
                  <a:pt x="564929" y="0"/>
                </a:cubicBezTo>
                <a:close/>
              </a:path>
            </a:pathLst>
          </a:custGeom>
          <a:gradFill flip="none" rotWithShape="1">
            <a:gsLst>
              <a:gs pos="0">
                <a:srgbClr val="646B7A"/>
              </a:gs>
              <a:gs pos="100000">
                <a:srgbClr val="646B7A">
                  <a:lumMod val="80000"/>
                </a:srgbClr>
              </a:gs>
            </a:gsLst>
            <a:path path="circle">
              <a:fillToRect l="100000" t="100000"/>
            </a:path>
            <a:tileRect r="-100000" b="-100000"/>
          </a:gradFill>
          <a:ln w="38100" cap="flat">
            <a:solidFill>
              <a:schemeClr val="bg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SHARED </a:t>
            </a:r>
          </a:p>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VALUES</a:t>
            </a:r>
          </a:p>
        </p:txBody>
      </p:sp>
      <p:sp>
        <p:nvSpPr>
          <p:cNvPr id="71" name="Freeform: Shape 1035">
            <a:extLst>
              <a:ext uri="{FF2B5EF4-FFF2-40B4-BE49-F238E27FC236}">
                <a16:creationId xmlns:a16="http://schemas.microsoft.com/office/drawing/2014/main" id="{7546A45D-4DD1-C0FC-7117-25150A8009DF}"/>
              </a:ext>
            </a:extLst>
          </p:cNvPr>
          <p:cNvSpPr/>
          <p:nvPr/>
        </p:nvSpPr>
        <p:spPr>
          <a:xfrm>
            <a:off x="6721184" y="4190276"/>
            <a:ext cx="1340871" cy="1340871"/>
          </a:xfrm>
          <a:custGeom>
            <a:avLst/>
            <a:gdLst>
              <a:gd name="connsiteX0" fmla="*/ 565693 w 1123950"/>
              <a:gd name="connsiteY0" fmla="*/ 0 h 1123950"/>
              <a:gd name="connsiteX1" fmla="*/ 3 w 1123950"/>
              <a:gd name="connsiteY1" fmla="*/ 565976 h 1123950"/>
              <a:gd name="connsiteX2" fmla="*/ 567503 w 1123950"/>
              <a:gd name="connsiteY2" fmla="*/ 1130523 h 1123950"/>
              <a:gd name="connsiteX3" fmla="*/ 1131669 w 1123950"/>
              <a:gd name="connsiteY3" fmla="*/ 564166 h 1123950"/>
              <a:gd name="connsiteX4" fmla="*/ 565693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693" y="0"/>
                </a:moveTo>
                <a:cubicBezTo>
                  <a:pt x="251940" y="191"/>
                  <a:pt x="-1045" y="252508"/>
                  <a:pt x="3" y="565976"/>
                </a:cubicBezTo>
                <a:cubicBezTo>
                  <a:pt x="1051" y="876681"/>
                  <a:pt x="247844" y="1131856"/>
                  <a:pt x="567503" y="1130523"/>
                </a:cubicBezTo>
                <a:cubicBezTo>
                  <a:pt x="889924" y="1129189"/>
                  <a:pt x="1130907" y="871062"/>
                  <a:pt x="1131669" y="564166"/>
                </a:cubicBezTo>
                <a:cubicBezTo>
                  <a:pt x="1132431" y="252603"/>
                  <a:pt x="877923" y="-285"/>
                  <a:pt x="565693" y="0"/>
                </a:cubicBezTo>
                <a:close/>
              </a:path>
            </a:pathLst>
          </a:custGeom>
          <a:gradFill flip="none" rotWithShape="1">
            <a:gsLst>
              <a:gs pos="0">
                <a:srgbClr val="8CBDEC"/>
              </a:gs>
              <a:gs pos="100000">
                <a:srgbClr val="8CBDEC">
                  <a:lumMod val="80000"/>
                </a:srgbClr>
              </a:gs>
            </a:gsLst>
            <a:path path="circle">
              <a:fillToRect l="100000" t="100000"/>
            </a:path>
            <a:tileRect r="-100000" b="-100000"/>
          </a:gra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SKILLS</a:t>
            </a:r>
          </a:p>
        </p:txBody>
      </p:sp>
    </p:spTree>
    <p:extLst>
      <p:ext uri="{BB962C8B-B14F-4D97-AF65-F5344CB8AC3E}">
        <p14:creationId xmlns:p14="http://schemas.microsoft.com/office/powerpoint/2010/main" val="2061040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512809" y="0"/>
            <a:ext cx="10515600" cy="1325563"/>
          </a:xfrm>
        </p:spPr>
        <p:txBody>
          <a:bodyPr/>
          <a:lstStyle/>
          <a:p>
            <a:r>
              <a:rPr lang="en-US" dirty="0"/>
              <a:t>Using </a:t>
            </a:r>
            <a:r>
              <a:rPr lang="en-US" dirty="0" err="1"/>
              <a:t>Mckinsey</a:t>
            </a:r>
            <a:r>
              <a:rPr lang="en-US" dirty="0"/>
              <a:t> 7s to Determine Solution</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14" name="Rectangle 113">
            <a:extLst>
              <a:ext uri="{FF2B5EF4-FFF2-40B4-BE49-F238E27FC236}">
                <a16:creationId xmlns:a16="http://schemas.microsoft.com/office/drawing/2014/main" id="{AB8A1EE5-2368-4E7D-4001-4828B9DE9521}"/>
              </a:ext>
            </a:extLst>
          </p:cNvPr>
          <p:cNvSpPr/>
          <p:nvPr/>
        </p:nvSpPr>
        <p:spPr>
          <a:xfrm>
            <a:off x="685800" y="1417553"/>
            <a:ext cx="10820400" cy="7790722"/>
          </a:xfrm>
          <a:prstGeom prst="rect">
            <a:avLst/>
          </a:prstGeom>
        </p:spPr>
        <p:txBody>
          <a:bodyPr wrap="square" tIns="0" anchor="ctr" anchorCtr="0">
            <a:spAutoFit/>
          </a:bodyPr>
          <a:lstStyle/>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should we do to solve the specific business problem?</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structure do we need to execute the solution?</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business system do we need to use or implement in the </a:t>
            </a:r>
            <a:r>
              <a:rPr lang="en-US" sz="2800" dirty="0">
                <a:solidFill>
                  <a:srgbClr val="333333"/>
                </a:solidFill>
                <a:latin typeface="Times New Roman" panose="02020603050405020304" pitchFamily="18" charset="0"/>
                <a:cs typeface="Times New Roman" panose="02020603050405020304" pitchFamily="18" charset="0"/>
              </a:rPr>
              <a:t>future state</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leadership style and cultural qualities will help us to achieve the future state?</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How should staff help managers to achieve the future state?</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are the specific skills that we need to develop?</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Which principles need to be modified in the future state?</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850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t>Project Objectives Should </a:t>
            </a:r>
            <a:br>
              <a:rPr lang="en-US" dirty="0"/>
            </a:br>
            <a:r>
              <a:rPr lang="en-US" dirty="0"/>
              <a:t>Align with Business Objectives</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1" name="Content Placeholder 10">
            <a:extLst>
              <a:ext uri="{FF2B5EF4-FFF2-40B4-BE49-F238E27FC236}">
                <a16:creationId xmlns:a16="http://schemas.microsoft.com/office/drawing/2014/main" id="{B5734DC5-7C5E-F060-1248-9B755A6F0D00}"/>
              </a:ext>
            </a:extLst>
          </p:cNvPr>
          <p:cNvGraphicFramePr>
            <a:graphicFrameLocks noGrp="1"/>
          </p:cNvGraphicFramePr>
          <p:nvPr>
            <p:ph idx="1"/>
            <p:extLst>
              <p:ext uri="{D42A27DB-BD31-4B8C-83A1-F6EECF244321}">
                <p14:modId xmlns:p14="http://schemas.microsoft.com/office/powerpoint/2010/main" val="1166273175"/>
              </p:ext>
            </p:extLst>
          </p:nvPr>
        </p:nvGraphicFramePr>
        <p:xfrm>
          <a:off x="838200" y="1738905"/>
          <a:ext cx="10515600" cy="3861481"/>
        </p:xfrm>
        <a:graphic>
          <a:graphicData uri="http://schemas.openxmlformats.org/drawingml/2006/table">
            <a:tbl>
              <a:tblPr firstRow="1" bandRow="1">
                <a:tableStyleId>{5C22544A-7EE6-4342-B048-85BDC9FD1C3A}</a:tableStyleId>
              </a:tblPr>
              <a:tblGrid>
                <a:gridCol w="1933506">
                  <a:extLst>
                    <a:ext uri="{9D8B030D-6E8A-4147-A177-3AD203B41FA5}">
                      <a16:colId xmlns:a16="http://schemas.microsoft.com/office/drawing/2014/main" val="129691500"/>
                    </a:ext>
                  </a:extLst>
                </a:gridCol>
                <a:gridCol w="4268091">
                  <a:extLst>
                    <a:ext uri="{9D8B030D-6E8A-4147-A177-3AD203B41FA5}">
                      <a16:colId xmlns:a16="http://schemas.microsoft.com/office/drawing/2014/main" val="182948086"/>
                    </a:ext>
                  </a:extLst>
                </a:gridCol>
                <a:gridCol w="4314003">
                  <a:extLst>
                    <a:ext uri="{9D8B030D-6E8A-4147-A177-3AD203B41FA5}">
                      <a16:colId xmlns:a16="http://schemas.microsoft.com/office/drawing/2014/main" val="3900316011"/>
                    </a:ext>
                  </a:extLst>
                </a:gridCol>
              </a:tblGrid>
              <a:tr h="263828">
                <a:tc>
                  <a:txBody>
                    <a:bodyPr/>
                    <a:lstStyle/>
                    <a:p>
                      <a:pPr algn="ctr" rtl="1"/>
                      <a:r>
                        <a:rPr lang="en-US" dirty="0">
                          <a:latin typeface="Times New Roman" panose="02020603050405020304" pitchFamily="18" charset="0"/>
                          <a:cs typeface="Times New Roman" panose="02020603050405020304" pitchFamily="18" charset="0"/>
                        </a:rPr>
                        <a:t>Example</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Project Objectives</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Business Objectives</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16551860"/>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Revenue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Launch a new product line.</a:t>
                      </a:r>
                      <a:endParaRPr lang="ar-SA"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dirty="0">
                          <a:solidFill>
                            <a:schemeClr val="dk1"/>
                          </a:solidFill>
                          <a:effectLst/>
                          <a:latin typeface="+mn-lt"/>
                          <a:ea typeface="+mn-ea"/>
                          <a:cs typeface="+mn-cs"/>
                        </a:rPr>
                        <a:t>Increase overall sales revenue by X%.</a:t>
                      </a:r>
                      <a:endParaRPr lang="ar-SA"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38260773"/>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Customer Satisfaction</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Implement a customer feedback system.</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Achieve a customer satisfaction rating of X%.</a:t>
                      </a:r>
                    </a:p>
                  </a:txBody>
                  <a:tcPr/>
                </a:tc>
                <a:extLst>
                  <a:ext uri="{0D108BD9-81ED-4DB2-BD59-A6C34878D82A}">
                    <a16:rowId xmlns:a16="http://schemas.microsoft.com/office/drawing/2014/main" val="3270316553"/>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Reduce Operation Costs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Implement process automation in manufacturing.</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Reduce manufacturing costs by X% within the next year.</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77391891"/>
                  </a:ext>
                </a:extLst>
              </a:tr>
              <a:tr h="857441">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Enhance Brand Awareness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Launch a marketing campaign targeting new demographics.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brand recognition in the target market by X%.</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31158718"/>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Expand Market Reach</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Open new retail locations in strategic locations.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market share in specific regions by X%.</a:t>
                      </a:r>
                    </a:p>
                  </a:txBody>
                  <a:tcPr/>
                </a:tc>
                <a:extLst>
                  <a:ext uri="{0D108BD9-81ED-4DB2-BD59-A6C34878D82A}">
                    <a16:rowId xmlns:a16="http://schemas.microsoft.com/office/drawing/2014/main" val="90451466"/>
                  </a:ext>
                </a:extLst>
              </a:tr>
            </a:tbl>
          </a:graphicData>
        </a:graphic>
      </p:graphicFrame>
    </p:spTree>
    <p:extLst>
      <p:ext uri="{BB962C8B-B14F-4D97-AF65-F5344CB8AC3E}">
        <p14:creationId xmlns:p14="http://schemas.microsoft.com/office/powerpoint/2010/main" val="1665632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Evaluating Alternatives</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455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t>Options and Alternates</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r>
              <a:rPr lang="en-US" dirty="0">
                <a:latin typeface="Times New Roman" panose="02020603050405020304" pitchFamily="18" charset="0"/>
                <a:cs typeface="Times New Roman" panose="02020603050405020304" pitchFamily="18" charset="0"/>
              </a:rPr>
              <a:t>An Option or alternate represents a possible proposed solution.</a:t>
            </a:r>
          </a:p>
          <a:p>
            <a:r>
              <a:rPr lang="en-US" dirty="0">
                <a:latin typeface="Times New Roman" panose="02020603050405020304" pitchFamily="18" charset="0"/>
                <a:cs typeface="Times New Roman" panose="02020603050405020304" pitchFamily="18" charset="0"/>
              </a:rPr>
              <a:t>For each option or alternate we should elicit information, gather data and analyze it.</a:t>
            </a:r>
          </a:p>
          <a:p>
            <a:r>
              <a:rPr lang="en-US" dirty="0">
                <a:latin typeface="Times New Roman" panose="02020603050405020304" pitchFamily="18" charset="0"/>
                <a:cs typeface="Times New Roman" panose="02020603050405020304" pitchFamily="18" charset="0"/>
              </a:rPr>
              <a:t>This might includes:</a:t>
            </a:r>
          </a:p>
          <a:p>
            <a:pPr lvl="1"/>
            <a:r>
              <a:rPr lang="en-US" dirty="0">
                <a:latin typeface="Times New Roman" panose="02020603050405020304" pitchFamily="18" charset="0"/>
                <a:cs typeface="Times New Roman" panose="02020603050405020304" pitchFamily="18" charset="0"/>
              </a:rPr>
              <a:t>Technical Analysis</a:t>
            </a:r>
          </a:p>
          <a:p>
            <a:pPr lvl="1"/>
            <a:r>
              <a:rPr lang="en-US" dirty="0">
                <a:latin typeface="Times New Roman" panose="02020603050405020304" pitchFamily="18" charset="0"/>
                <a:cs typeface="Times New Roman" panose="02020603050405020304" pitchFamily="18" charset="0"/>
              </a:rPr>
              <a:t>Operational Analysis</a:t>
            </a:r>
          </a:p>
          <a:p>
            <a:pPr lvl="1"/>
            <a:r>
              <a:rPr lang="en-US" dirty="0">
                <a:latin typeface="Times New Roman" panose="02020603050405020304" pitchFamily="18" charset="0"/>
                <a:cs typeface="Times New Roman" panose="02020603050405020304" pitchFamily="18" charset="0"/>
              </a:rPr>
              <a:t>Market Analysis </a:t>
            </a:r>
          </a:p>
          <a:p>
            <a:pPr lvl="1"/>
            <a:r>
              <a:rPr lang="en-US" dirty="0">
                <a:latin typeface="Times New Roman" panose="02020603050405020304" pitchFamily="18" charset="0"/>
                <a:cs typeface="Times New Roman" panose="02020603050405020304" pitchFamily="18" charset="0"/>
              </a:rPr>
              <a:t>Financial Analysis</a:t>
            </a:r>
          </a:p>
          <a:p>
            <a:r>
              <a:rPr lang="en-US" dirty="0">
                <a:latin typeface="Times New Roman" panose="02020603050405020304" pitchFamily="18" charset="0"/>
                <a:cs typeface="Times New Roman" panose="02020603050405020304" pitchFamily="18" charset="0"/>
              </a:rPr>
              <a:t>Then we compare all options against each other and make-decision about the optimal option to propose it.</a:t>
            </a:r>
          </a:p>
          <a:p>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664141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Market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Diagram 6">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209069807"/>
              </p:ext>
            </p:extLst>
          </p:nvPr>
        </p:nvGraphicFramePr>
        <p:xfrm>
          <a:off x="534572" y="1143000"/>
          <a:ext cx="11254154"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2167435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Operational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Diagram 6">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2232632867"/>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900509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Technical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Diagram 6">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919978464"/>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2365515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t>Financial Analysis</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pPr marL="0" indent="0">
              <a:buNone/>
            </a:pPr>
            <a:r>
              <a:rPr lang="en-US" dirty="0">
                <a:latin typeface="Times New Roman" panose="02020603050405020304" pitchFamily="18" charset="0"/>
                <a:cs typeface="Times New Roman" panose="02020603050405020304" pitchFamily="18" charset="0"/>
              </a:rPr>
              <a:t>Benefits </a:t>
            </a:r>
            <a:r>
              <a:rPr lang="en-US" dirty="0">
                <a:latin typeface="Times New Roman" panose="02020603050405020304" pitchFamily="18" charset="0"/>
                <a:cs typeface="Times New Roman" panose="02020603050405020304" pitchFamily="18" charset="0"/>
                <a:sym typeface="Wingdings" pitchFamily="2" charset="2"/>
              </a:rPr>
              <a:t> Annual Benefits X Years</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a:p>
            <a:pPr marL="0" indent="0">
              <a:buNone/>
            </a:pPr>
            <a:r>
              <a:rPr lang="en-US" dirty="0">
                <a:latin typeface="Times New Roman" panose="02020603050405020304" pitchFamily="18" charset="0"/>
                <a:cs typeface="Times New Roman" panose="02020603050405020304" pitchFamily="18" charset="0"/>
                <a:sym typeface="Wingdings" pitchFamily="2" charset="2"/>
              </a:rPr>
              <a:t>Cost:</a:t>
            </a:r>
          </a:p>
          <a:p>
            <a:pPr>
              <a:buFontTx/>
              <a:buChar char="-"/>
            </a:pPr>
            <a:r>
              <a:rPr lang="en-US" dirty="0">
                <a:latin typeface="Times New Roman" panose="02020603050405020304" pitchFamily="18" charset="0"/>
                <a:cs typeface="Times New Roman" panose="02020603050405020304" pitchFamily="18" charset="0"/>
                <a:sym typeface="Wingdings" pitchFamily="2" charset="2"/>
              </a:rPr>
              <a:t>Project Cost + Annual operating cost x Years</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a:p>
            <a:pPr marL="0" indent="0">
              <a:buNone/>
            </a:pPr>
            <a:r>
              <a:rPr lang="en-US" dirty="0">
                <a:latin typeface="Times New Roman" panose="02020603050405020304" pitchFamily="18" charset="0"/>
                <a:cs typeface="Times New Roman" panose="02020603050405020304" pitchFamily="18" charset="0"/>
                <a:sym typeface="Wingdings" pitchFamily="2" charset="2"/>
              </a:rPr>
              <a:t>Time: Life in years for the product/solution</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2441159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t>Financial Appraisal Methods</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1" name="Content Placeholder 10">
            <a:extLst>
              <a:ext uri="{FF2B5EF4-FFF2-40B4-BE49-F238E27FC236}">
                <a16:creationId xmlns:a16="http://schemas.microsoft.com/office/drawing/2014/main" id="{B5734DC5-7C5E-F060-1248-9B755A6F0D00}"/>
              </a:ext>
            </a:extLst>
          </p:cNvPr>
          <p:cNvGraphicFramePr>
            <a:graphicFrameLocks noGrp="1"/>
          </p:cNvGraphicFramePr>
          <p:nvPr>
            <p:ph idx="1"/>
            <p:extLst>
              <p:ext uri="{D42A27DB-BD31-4B8C-83A1-F6EECF244321}">
                <p14:modId xmlns:p14="http://schemas.microsoft.com/office/powerpoint/2010/main" val="3115153485"/>
              </p:ext>
            </p:extLst>
          </p:nvPr>
        </p:nvGraphicFramePr>
        <p:xfrm>
          <a:off x="838199" y="1178375"/>
          <a:ext cx="11145791" cy="5212080"/>
        </p:xfrm>
        <a:graphic>
          <a:graphicData uri="http://schemas.openxmlformats.org/drawingml/2006/table">
            <a:tbl>
              <a:tblPr firstRow="1" bandRow="1">
                <a:tableStyleId>{5C22544A-7EE6-4342-B048-85BDC9FD1C3A}</a:tableStyleId>
              </a:tblPr>
              <a:tblGrid>
                <a:gridCol w="1535350">
                  <a:extLst>
                    <a:ext uri="{9D8B030D-6E8A-4147-A177-3AD203B41FA5}">
                      <a16:colId xmlns:a16="http://schemas.microsoft.com/office/drawing/2014/main" val="129691500"/>
                    </a:ext>
                  </a:extLst>
                </a:gridCol>
                <a:gridCol w="7632248">
                  <a:extLst>
                    <a:ext uri="{9D8B030D-6E8A-4147-A177-3AD203B41FA5}">
                      <a16:colId xmlns:a16="http://schemas.microsoft.com/office/drawing/2014/main" val="182948086"/>
                    </a:ext>
                  </a:extLst>
                </a:gridCol>
                <a:gridCol w="1978193">
                  <a:extLst>
                    <a:ext uri="{9D8B030D-6E8A-4147-A177-3AD203B41FA5}">
                      <a16:colId xmlns:a16="http://schemas.microsoft.com/office/drawing/2014/main" val="3900316011"/>
                    </a:ext>
                  </a:extLst>
                </a:gridCol>
              </a:tblGrid>
              <a:tr h="325138">
                <a:tc>
                  <a:txBody>
                    <a:bodyPr/>
                    <a:lstStyle/>
                    <a:p>
                      <a:pPr algn="ctr" rtl="1"/>
                      <a:r>
                        <a:rPr lang="en-US" dirty="0">
                          <a:latin typeface="Times New Roman" panose="02020603050405020304" pitchFamily="18" charset="0"/>
                          <a:cs typeface="Times New Roman" panose="02020603050405020304" pitchFamily="18" charset="0"/>
                        </a:rPr>
                        <a:t>Method</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Definition</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Interpretation</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16551860"/>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Cost-Benefit Analysis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A method used to compare the costs of a project with the benefits it will generate over a specified period. It helps assess whether the benefits outweigh the costs.</a:t>
                      </a:r>
                      <a:endParaRPr lang="ar-SA"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dirty="0">
                          <a:solidFill>
                            <a:schemeClr val="dk1"/>
                          </a:solidFill>
                          <a:effectLst/>
                          <a:latin typeface="+mn-lt"/>
                          <a:ea typeface="+mn-ea"/>
                          <a:cs typeface="+mn-cs"/>
                        </a:rPr>
                        <a:t>Net Benefits = Benefits - Costs</a:t>
                      </a:r>
                      <a:endParaRPr lang="en-US" dirty="0">
                        <a:solidFill>
                          <a:schemeClr val="tx1"/>
                        </a:solidFill>
                        <a:latin typeface="Times New Roman" panose="02020603050405020304" pitchFamily="18" charset="0"/>
                        <a:cs typeface="Times New Roman" panose="02020603050405020304" pitchFamily="18" charset="0"/>
                      </a:endParaRPr>
                    </a:p>
                    <a:p>
                      <a:pPr marL="0" algn="l" defTabSz="914400" rtl="0" eaLnBrk="1" latinLnBrk="0" hangingPunct="1"/>
                      <a:r>
                        <a:rPr lang="en-US" dirty="0">
                          <a:solidFill>
                            <a:schemeClr val="tx1"/>
                          </a:solidFill>
                          <a:latin typeface="Times New Roman" panose="02020603050405020304" pitchFamily="18" charset="0"/>
                          <a:cs typeface="Times New Roman" panose="02020603050405020304" pitchFamily="18" charset="0"/>
                        </a:rPr>
                        <a:t>- Higher is better</a:t>
                      </a:r>
                      <a:endParaRPr lang="ar-SA"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38260773"/>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Internal Rate of Return (IRR)</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metric used to estimate the profitability of an investment. It represents the discount rate at which the net present value (NPV) of all cash flows from the investment equals zero. Higher IRR indicates higher potential profitability.</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t>
                      </a: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txBody>
                  <a:tcPr/>
                </a:tc>
                <a:extLst>
                  <a:ext uri="{0D108BD9-81ED-4DB2-BD59-A6C34878D82A}">
                    <a16:rowId xmlns:a16="http://schemas.microsoft.com/office/drawing/2014/main" val="3270316553"/>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Return on Investment (ROI)</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measure used to evaluate the efficiency or profitability of an investment. It calculates the ratio of the net profit or benefits derived from an investment to the initial cost or investment amount.</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t>
                      </a: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p>
                      <a:pPr marL="0" algn="l" defTabSz="914400" rtl="0" eaLnBrk="1" latinLnBrk="0" hangingPunct="1"/>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77391891"/>
                  </a:ext>
                </a:extLst>
              </a:tr>
              <a:tr h="1056699">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Net Present Value (NPV)</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method used to evaluate the profitability of an investment by calculating the present value of all future cash flows generated by the investment, discounted back to the present at a specified rate. A positive NPV indicates that the investment is expected to generate value.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Amount </a:t>
                      </a:r>
                      <a:endParaRPr lang="en-US" b="0" i="0" u="none" strike="noStrike" dirty="0">
                        <a:solidFill>
                          <a:schemeClr val="tx1"/>
                        </a:solidFill>
                        <a:effectLst/>
                        <a:latin typeface="Times New Roman" panose="02020603050405020304" pitchFamily="18" charset="0"/>
                        <a:cs typeface="Times New Roman" panose="02020603050405020304" pitchFamily="18" charset="0"/>
                      </a:endParaRP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p>
                      <a:pPr marL="0" algn="l" defTabSz="914400" rtl="0" eaLnBrk="1" latinLnBrk="0" hangingPunct="1"/>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31158718"/>
                  </a:ext>
                </a:extLst>
              </a:tr>
              <a:tr h="81839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Payback Period</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time it takes for an investment to generate cash flows sufficient to recover the initial investment cost. It is a simple measure of investment risk and liquidity, with shorter payback periods generally considered more favorable.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Duration in years</a:t>
                      </a:r>
                    </a:p>
                    <a:p>
                      <a:pPr marL="0" algn="l" defTabSz="914400" rtl="0" eaLnBrk="1" latinLnBrk="0" hangingPunct="1"/>
                      <a:r>
                        <a:rPr lang="en-US" dirty="0">
                          <a:latin typeface="Times New Roman" panose="02020603050405020304" pitchFamily="18" charset="0"/>
                          <a:cs typeface="Times New Roman" panose="02020603050405020304" pitchFamily="18" charset="0"/>
                        </a:rPr>
                        <a:t>Lower is better</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0451466"/>
                  </a:ext>
                </a:extLst>
              </a:tr>
            </a:tbl>
          </a:graphicData>
        </a:graphic>
      </p:graphicFrame>
    </p:spTree>
    <p:extLst>
      <p:ext uri="{BB962C8B-B14F-4D97-AF65-F5344CB8AC3E}">
        <p14:creationId xmlns:p14="http://schemas.microsoft.com/office/powerpoint/2010/main" val="26419955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t>Examples</a:t>
            </a:r>
            <a:endParaRPr lang="ar-SA" dirty="0"/>
          </a:p>
        </p:txBody>
      </p:sp>
      <p:graphicFrame>
        <p:nvGraphicFramePr>
          <p:cNvPr id="6" name="Content Placeholder 5">
            <a:extLst>
              <a:ext uri="{FF2B5EF4-FFF2-40B4-BE49-F238E27FC236}">
                <a16:creationId xmlns:a16="http://schemas.microsoft.com/office/drawing/2014/main" id="{AF23CB81-BF5E-F529-7A20-BB410AFE6285}"/>
              </a:ext>
            </a:extLst>
          </p:cNvPr>
          <p:cNvGraphicFramePr>
            <a:graphicFrameLocks noGrp="1"/>
          </p:cNvGraphicFramePr>
          <p:nvPr>
            <p:ph idx="1"/>
            <p:extLst>
              <p:ext uri="{D42A27DB-BD31-4B8C-83A1-F6EECF244321}">
                <p14:modId xmlns:p14="http://schemas.microsoft.com/office/powerpoint/2010/main" val="2153129258"/>
              </p:ext>
            </p:extLst>
          </p:nvPr>
        </p:nvGraphicFramePr>
        <p:xfrm>
          <a:off x="838200" y="1825625"/>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1390403078"/>
                    </a:ext>
                  </a:extLst>
                </a:gridCol>
                <a:gridCol w="2103120">
                  <a:extLst>
                    <a:ext uri="{9D8B030D-6E8A-4147-A177-3AD203B41FA5}">
                      <a16:colId xmlns:a16="http://schemas.microsoft.com/office/drawing/2014/main" val="1887013257"/>
                    </a:ext>
                  </a:extLst>
                </a:gridCol>
                <a:gridCol w="2103120">
                  <a:extLst>
                    <a:ext uri="{9D8B030D-6E8A-4147-A177-3AD203B41FA5}">
                      <a16:colId xmlns:a16="http://schemas.microsoft.com/office/drawing/2014/main" val="2856926290"/>
                    </a:ext>
                  </a:extLst>
                </a:gridCol>
                <a:gridCol w="2103120">
                  <a:extLst>
                    <a:ext uri="{9D8B030D-6E8A-4147-A177-3AD203B41FA5}">
                      <a16:colId xmlns:a16="http://schemas.microsoft.com/office/drawing/2014/main" val="2189209268"/>
                    </a:ext>
                  </a:extLst>
                </a:gridCol>
                <a:gridCol w="2103120">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A</a:t>
                      </a:r>
                      <a:endParaRPr lang="ar-SA" b="1" dirty="0"/>
                    </a:p>
                  </a:txBody>
                  <a:tcPr/>
                </a:tc>
                <a:tc>
                  <a:txBody>
                    <a:bodyPr/>
                    <a:lstStyle/>
                    <a:p>
                      <a:pPr marL="0" algn="ctr" defTabSz="914400" rtl="0" eaLnBrk="1" latinLnBrk="0" hangingPunct="1"/>
                      <a:r>
                        <a:rPr lang="en-US" b="1" dirty="0"/>
                        <a:t>Option B</a:t>
                      </a:r>
                      <a:endParaRPr lang="ar-SA" b="1" dirty="0"/>
                    </a:p>
                  </a:txBody>
                  <a:tcPr/>
                </a:tc>
                <a:tc>
                  <a:txBody>
                    <a:bodyPr/>
                    <a:lstStyle/>
                    <a:p>
                      <a:pPr marL="0" algn="ctr" defTabSz="914400" rtl="0" eaLnBrk="1" latinLnBrk="0" hangingPunct="1"/>
                      <a:r>
                        <a:rPr lang="en-US" b="1" dirty="0"/>
                        <a:t>Option C</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Cost-Benefit Ratio</a:t>
                      </a:r>
                      <a:endParaRPr lang="ar-SA" dirty="0"/>
                    </a:p>
                  </a:txBody>
                  <a:tcPr/>
                </a:tc>
                <a:tc>
                  <a:txBody>
                    <a:bodyPr/>
                    <a:lstStyle/>
                    <a:p>
                      <a:pPr marL="0" algn="l" defTabSz="914400" rtl="0" eaLnBrk="1" latinLnBrk="0" hangingPunct="1"/>
                      <a:r>
                        <a:rPr lang="en-US" dirty="0"/>
                        <a:t>5 M</a:t>
                      </a:r>
                      <a:endParaRPr lang="ar-SA" dirty="0"/>
                    </a:p>
                  </a:txBody>
                  <a:tcPr/>
                </a:tc>
                <a:tc>
                  <a:txBody>
                    <a:bodyPr/>
                    <a:lstStyle/>
                    <a:p>
                      <a:pPr marL="0" algn="l" defTabSz="914400" rtl="0" eaLnBrk="1" latinLnBrk="0" hangingPunct="1"/>
                      <a:r>
                        <a:rPr lang="en-US" dirty="0"/>
                        <a:t>7 M</a:t>
                      </a:r>
                      <a:endParaRPr lang="ar-SA" dirty="0"/>
                    </a:p>
                  </a:txBody>
                  <a:tcPr/>
                </a:tc>
                <a:tc>
                  <a:txBody>
                    <a:bodyPr/>
                    <a:lstStyle/>
                    <a:p>
                      <a:pPr marL="0" algn="l" defTabSz="914400" rtl="0" eaLnBrk="1" latinLnBrk="0" hangingPunct="1"/>
                      <a:r>
                        <a:rPr lang="en-US" dirty="0"/>
                        <a:t>10 M</a:t>
                      </a:r>
                      <a:endParaRPr lang="ar-SA" dirty="0"/>
                    </a:p>
                  </a:txBody>
                  <a:tcPr/>
                </a:tc>
                <a:tc>
                  <a:txBody>
                    <a:bodyPr/>
                    <a:lstStyle/>
                    <a:p>
                      <a:pPr marL="0" algn="l" defTabSz="914400" rtl="0" eaLnBrk="1" latinLnBrk="0" hangingPunct="1"/>
                      <a:r>
                        <a:rPr lang="en-US" dirty="0"/>
                        <a:t>Option C</a:t>
                      </a:r>
                      <a:endParaRPr lang="ar-SA" dirty="0"/>
                    </a:p>
                  </a:txBody>
                  <a:tcPr/>
                </a:tc>
                <a:extLst>
                  <a:ext uri="{0D108BD9-81ED-4DB2-BD59-A6C34878D82A}">
                    <a16:rowId xmlns:a16="http://schemas.microsoft.com/office/drawing/2014/main" val="785838139"/>
                  </a:ext>
                </a:extLst>
              </a:tr>
            </a:tbl>
          </a:graphicData>
        </a:graphic>
      </p:graphicFrame>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Content Placeholder 5">
            <a:extLst>
              <a:ext uri="{FF2B5EF4-FFF2-40B4-BE49-F238E27FC236}">
                <a16:creationId xmlns:a16="http://schemas.microsoft.com/office/drawing/2014/main" id="{FD401B98-C061-2603-3233-A52CD473DC0E}"/>
              </a:ext>
            </a:extLst>
          </p:cNvPr>
          <p:cNvGraphicFramePr>
            <a:graphicFrameLocks/>
          </p:cNvGraphicFramePr>
          <p:nvPr>
            <p:extLst>
              <p:ext uri="{D42A27DB-BD31-4B8C-83A1-F6EECF244321}">
                <p14:modId xmlns:p14="http://schemas.microsoft.com/office/powerpoint/2010/main" val="210329641"/>
              </p:ext>
            </p:extLst>
          </p:nvPr>
        </p:nvGraphicFramePr>
        <p:xfrm>
          <a:off x="838200" y="3102726"/>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1390403078"/>
                    </a:ext>
                  </a:extLst>
                </a:gridCol>
                <a:gridCol w="2103120">
                  <a:extLst>
                    <a:ext uri="{9D8B030D-6E8A-4147-A177-3AD203B41FA5}">
                      <a16:colId xmlns:a16="http://schemas.microsoft.com/office/drawing/2014/main" val="1887013257"/>
                    </a:ext>
                  </a:extLst>
                </a:gridCol>
                <a:gridCol w="2103120">
                  <a:extLst>
                    <a:ext uri="{9D8B030D-6E8A-4147-A177-3AD203B41FA5}">
                      <a16:colId xmlns:a16="http://schemas.microsoft.com/office/drawing/2014/main" val="2856926290"/>
                    </a:ext>
                  </a:extLst>
                </a:gridCol>
                <a:gridCol w="2103120">
                  <a:extLst>
                    <a:ext uri="{9D8B030D-6E8A-4147-A177-3AD203B41FA5}">
                      <a16:colId xmlns:a16="http://schemas.microsoft.com/office/drawing/2014/main" val="2189209268"/>
                    </a:ext>
                  </a:extLst>
                </a:gridCol>
                <a:gridCol w="2103120">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D</a:t>
                      </a:r>
                      <a:endParaRPr lang="ar-SA" b="1" dirty="0"/>
                    </a:p>
                  </a:txBody>
                  <a:tcPr/>
                </a:tc>
                <a:tc>
                  <a:txBody>
                    <a:bodyPr/>
                    <a:lstStyle/>
                    <a:p>
                      <a:pPr marL="0" algn="ctr" defTabSz="914400" rtl="0" eaLnBrk="1" latinLnBrk="0" hangingPunct="1"/>
                      <a:r>
                        <a:rPr lang="en-US" b="1" dirty="0"/>
                        <a:t>Option E</a:t>
                      </a:r>
                      <a:endParaRPr lang="ar-SA" b="1" dirty="0"/>
                    </a:p>
                  </a:txBody>
                  <a:tcPr/>
                </a:tc>
                <a:tc>
                  <a:txBody>
                    <a:bodyPr/>
                    <a:lstStyle/>
                    <a:p>
                      <a:pPr marL="0" algn="ctr" defTabSz="914400" rtl="0" eaLnBrk="1" latinLnBrk="0" hangingPunct="1"/>
                      <a:r>
                        <a:rPr lang="en-US" b="1" dirty="0"/>
                        <a:t>Option F</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Payback period</a:t>
                      </a:r>
                      <a:endParaRPr lang="ar-SA" dirty="0"/>
                    </a:p>
                  </a:txBody>
                  <a:tcPr/>
                </a:tc>
                <a:tc>
                  <a:txBody>
                    <a:bodyPr/>
                    <a:lstStyle/>
                    <a:p>
                      <a:pPr marL="0" algn="l" defTabSz="914400" rtl="0" eaLnBrk="1" latinLnBrk="0" hangingPunct="1"/>
                      <a:r>
                        <a:rPr lang="en-US" dirty="0"/>
                        <a:t>4.2</a:t>
                      </a:r>
                      <a:endParaRPr lang="ar-SA" dirty="0"/>
                    </a:p>
                  </a:txBody>
                  <a:tcPr/>
                </a:tc>
                <a:tc>
                  <a:txBody>
                    <a:bodyPr/>
                    <a:lstStyle/>
                    <a:p>
                      <a:pPr marL="0" algn="l" defTabSz="914400" rtl="0" eaLnBrk="1" latinLnBrk="0" hangingPunct="1"/>
                      <a:r>
                        <a:rPr lang="en-US" dirty="0"/>
                        <a:t>2.5</a:t>
                      </a:r>
                      <a:endParaRPr lang="ar-SA" dirty="0"/>
                    </a:p>
                  </a:txBody>
                  <a:tcPr/>
                </a:tc>
                <a:tc>
                  <a:txBody>
                    <a:bodyPr/>
                    <a:lstStyle/>
                    <a:p>
                      <a:pPr marL="0" algn="l" defTabSz="914400" rtl="0" eaLnBrk="1" latinLnBrk="0" hangingPunct="1"/>
                      <a:r>
                        <a:rPr lang="en-US" dirty="0"/>
                        <a:t>3.2</a:t>
                      </a:r>
                      <a:endParaRPr lang="ar-SA" dirty="0"/>
                    </a:p>
                  </a:txBody>
                  <a:tcPr/>
                </a:tc>
                <a:tc>
                  <a:txBody>
                    <a:bodyPr/>
                    <a:lstStyle/>
                    <a:p>
                      <a:pPr marL="0" algn="l" defTabSz="914400" rtl="0" eaLnBrk="1" latinLnBrk="0" hangingPunct="1"/>
                      <a:r>
                        <a:rPr lang="en-US" dirty="0"/>
                        <a:t>Option E</a:t>
                      </a:r>
                      <a:endParaRPr lang="ar-SA" dirty="0"/>
                    </a:p>
                  </a:txBody>
                  <a:tcPr/>
                </a:tc>
                <a:extLst>
                  <a:ext uri="{0D108BD9-81ED-4DB2-BD59-A6C34878D82A}">
                    <a16:rowId xmlns:a16="http://schemas.microsoft.com/office/drawing/2014/main" val="1829958050"/>
                  </a:ext>
                </a:extLst>
              </a:tr>
            </a:tbl>
          </a:graphicData>
        </a:graphic>
      </p:graphicFrame>
      <p:graphicFrame>
        <p:nvGraphicFramePr>
          <p:cNvPr id="8" name="Content Placeholder 5">
            <a:extLst>
              <a:ext uri="{FF2B5EF4-FFF2-40B4-BE49-F238E27FC236}">
                <a16:creationId xmlns:a16="http://schemas.microsoft.com/office/drawing/2014/main" id="{F354D07E-D50E-6C18-AFFD-D1A141D133CE}"/>
              </a:ext>
            </a:extLst>
          </p:cNvPr>
          <p:cNvGraphicFramePr>
            <a:graphicFrameLocks/>
          </p:cNvGraphicFramePr>
          <p:nvPr>
            <p:extLst>
              <p:ext uri="{D42A27DB-BD31-4B8C-83A1-F6EECF244321}">
                <p14:modId xmlns:p14="http://schemas.microsoft.com/office/powerpoint/2010/main" val="3352906118"/>
              </p:ext>
            </p:extLst>
          </p:nvPr>
        </p:nvGraphicFramePr>
        <p:xfrm>
          <a:off x="838200" y="4441900"/>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1390403078"/>
                    </a:ext>
                  </a:extLst>
                </a:gridCol>
                <a:gridCol w="2103120">
                  <a:extLst>
                    <a:ext uri="{9D8B030D-6E8A-4147-A177-3AD203B41FA5}">
                      <a16:colId xmlns:a16="http://schemas.microsoft.com/office/drawing/2014/main" val="1887013257"/>
                    </a:ext>
                  </a:extLst>
                </a:gridCol>
                <a:gridCol w="2103120">
                  <a:extLst>
                    <a:ext uri="{9D8B030D-6E8A-4147-A177-3AD203B41FA5}">
                      <a16:colId xmlns:a16="http://schemas.microsoft.com/office/drawing/2014/main" val="2856926290"/>
                    </a:ext>
                  </a:extLst>
                </a:gridCol>
                <a:gridCol w="2103120">
                  <a:extLst>
                    <a:ext uri="{9D8B030D-6E8A-4147-A177-3AD203B41FA5}">
                      <a16:colId xmlns:a16="http://schemas.microsoft.com/office/drawing/2014/main" val="2189209268"/>
                    </a:ext>
                  </a:extLst>
                </a:gridCol>
                <a:gridCol w="2103120">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G</a:t>
                      </a:r>
                      <a:endParaRPr lang="ar-SA" b="1" dirty="0"/>
                    </a:p>
                  </a:txBody>
                  <a:tcPr/>
                </a:tc>
                <a:tc>
                  <a:txBody>
                    <a:bodyPr/>
                    <a:lstStyle/>
                    <a:p>
                      <a:pPr marL="0" algn="ctr" defTabSz="914400" rtl="0" eaLnBrk="1" latinLnBrk="0" hangingPunct="1"/>
                      <a:r>
                        <a:rPr lang="en-US" b="1" dirty="0"/>
                        <a:t>Option H</a:t>
                      </a:r>
                      <a:endParaRPr lang="ar-SA" b="1" dirty="0"/>
                    </a:p>
                  </a:txBody>
                  <a:tcPr/>
                </a:tc>
                <a:tc>
                  <a:txBody>
                    <a:bodyPr/>
                    <a:lstStyle/>
                    <a:p>
                      <a:pPr marL="0" algn="ctr" defTabSz="914400" rtl="0" eaLnBrk="1" latinLnBrk="0" hangingPunct="1"/>
                      <a:r>
                        <a:rPr lang="en-US" b="1" dirty="0"/>
                        <a:t>Option I</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ROI</a:t>
                      </a:r>
                      <a:endParaRPr lang="ar-SA" dirty="0"/>
                    </a:p>
                  </a:txBody>
                  <a:tcPr/>
                </a:tc>
                <a:tc>
                  <a:txBody>
                    <a:bodyPr/>
                    <a:lstStyle/>
                    <a:p>
                      <a:pPr marL="0" algn="l" defTabSz="914400" rtl="0" eaLnBrk="1" latinLnBrk="0" hangingPunct="1"/>
                      <a:r>
                        <a:rPr lang="en-US" dirty="0"/>
                        <a:t>15%</a:t>
                      </a:r>
                      <a:endParaRPr lang="ar-SA" dirty="0"/>
                    </a:p>
                  </a:txBody>
                  <a:tcPr/>
                </a:tc>
                <a:tc>
                  <a:txBody>
                    <a:bodyPr/>
                    <a:lstStyle/>
                    <a:p>
                      <a:pPr marL="0" algn="l" defTabSz="914400" rtl="0" eaLnBrk="1" latinLnBrk="0" hangingPunct="1"/>
                      <a:r>
                        <a:rPr lang="en-US" dirty="0"/>
                        <a:t>12%</a:t>
                      </a:r>
                      <a:endParaRPr lang="ar-SA" dirty="0"/>
                    </a:p>
                  </a:txBody>
                  <a:tcPr/>
                </a:tc>
                <a:tc>
                  <a:txBody>
                    <a:bodyPr/>
                    <a:lstStyle/>
                    <a:p>
                      <a:pPr marL="0" algn="l" defTabSz="914400" rtl="0" eaLnBrk="1" latinLnBrk="0" hangingPunct="1"/>
                      <a:r>
                        <a:rPr lang="en-US" dirty="0"/>
                        <a:t>10%</a:t>
                      </a:r>
                      <a:endParaRPr lang="ar-SA" dirty="0"/>
                    </a:p>
                  </a:txBody>
                  <a:tcPr/>
                </a:tc>
                <a:tc>
                  <a:txBody>
                    <a:bodyPr/>
                    <a:lstStyle/>
                    <a:p>
                      <a:pPr marL="0" algn="l" defTabSz="914400" rtl="0" eaLnBrk="1" latinLnBrk="0" hangingPunct="1"/>
                      <a:r>
                        <a:rPr lang="en-US" dirty="0"/>
                        <a:t>Option G</a:t>
                      </a:r>
                      <a:endParaRPr lang="ar-SA" dirty="0"/>
                    </a:p>
                  </a:txBody>
                  <a:tcPr/>
                </a:tc>
                <a:extLst>
                  <a:ext uri="{0D108BD9-81ED-4DB2-BD59-A6C34878D82A}">
                    <a16:rowId xmlns:a16="http://schemas.microsoft.com/office/drawing/2014/main" val="3084313327"/>
                  </a:ext>
                </a:extLst>
              </a:tr>
            </a:tbl>
          </a:graphicData>
        </a:graphic>
      </p:graphicFrame>
      <p:sp>
        <p:nvSpPr>
          <p:cNvPr id="9" name="TextBox 8">
            <a:extLst>
              <a:ext uri="{FF2B5EF4-FFF2-40B4-BE49-F238E27FC236}">
                <a16:creationId xmlns:a16="http://schemas.microsoft.com/office/drawing/2014/main" id="{F6EAC994-10FE-A9C3-A4E0-DD7EA4744E87}"/>
              </a:ext>
            </a:extLst>
          </p:cNvPr>
          <p:cNvSpPr txBox="1"/>
          <p:nvPr/>
        </p:nvSpPr>
        <p:spPr>
          <a:xfrm>
            <a:off x="838200" y="1387317"/>
            <a:ext cx="1671536" cy="369332"/>
          </a:xfrm>
          <a:prstGeom prst="rect">
            <a:avLst/>
          </a:prstGeom>
          <a:noFill/>
        </p:spPr>
        <p:txBody>
          <a:bodyPr wrap="square" rtlCol="0">
            <a:spAutoFit/>
          </a:bodyPr>
          <a:lstStyle/>
          <a:p>
            <a:r>
              <a:rPr lang="en-US" dirty="0"/>
              <a:t>Example 1:</a:t>
            </a:r>
            <a:endParaRPr lang="ar-SA" dirty="0"/>
          </a:p>
        </p:txBody>
      </p:sp>
      <p:sp>
        <p:nvSpPr>
          <p:cNvPr id="10" name="TextBox 9">
            <a:extLst>
              <a:ext uri="{FF2B5EF4-FFF2-40B4-BE49-F238E27FC236}">
                <a16:creationId xmlns:a16="http://schemas.microsoft.com/office/drawing/2014/main" id="{2C8B1968-5EA3-8FAA-84D7-0D386E3E2FC2}"/>
              </a:ext>
            </a:extLst>
          </p:cNvPr>
          <p:cNvSpPr txBox="1"/>
          <p:nvPr/>
        </p:nvSpPr>
        <p:spPr>
          <a:xfrm>
            <a:off x="838200" y="2743580"/>
            <a:ext cx="1671536" cy="369332"/>
          </a:xfrm>
          <a:prstGeom prst="rect">
            <a:avLst/>
          </a:prstGeom>
          <a:noFill/>
        </p:spPr>
        <p:txBody>
          <a:bodyPr wrap="square" rtlCol="0">
            <a:spAutoFit/>
          </a:bodyPr>
          <a:lstStyle/>
          <a:p>
            <a:r>
              <a:rPr lang="en-US" dirty="0"/>
              <a:t>Example 2:</a:t>
            </a:r>
            <a:endParaRPr lang="ar-SA" dirty="0"/>
          </a:p>
        </p:txBody>
      </p:sp>
      <p:sp>
        <p:nvSpPr>
          <p:cNvPr id="11" name="TextBox 10">
            <a:extLst>
              <a:ext uri="{FF2B5EF4-FFF2-40B4-BE49-F238E27FC236}">
                <a16:creationId xmlns:a16="http://schemas.microsoft.com/office/drawing/2014/main" id="{B3826873-E730-7F0F-9798-07C7FDFB05EB}"/>
              </a:ext>
            </a:extLst>
          </p:cNvPr>
          <p:cNvSpPr txBox="1"/>
          <p:nvPr/>
        </p:nvSpPr>
        <p:spPr>
          <a:xfrm>
            <a:off x="838200" y="4072568"/>
            <a:ext cx="1671536" cy="369332"/>
          </a:xfrm>
          <a:prstGeom prst="rect">
            <a:avLst/>
          </a:prstGeom>
          <a:noFill/>
        </p:spPr>
        <p:txBody>
          <a:bodyPr wrap="square" rtlCol="0">
            <a:spAutoFit/>
          </a:bodyPr>
          <a:lstStyle/>
          <a:p>
            <a:r>
              <a:rPr lang="en-US" dirty="0"/>
              <a:t>Example 3:</a:t>
            </a:r>
            <a:endParaRPr lang="ar-SA" dirty="0"/>
          </a:p>
        </p:txBody>
      </p:sp>
    </p:spTree>
    <p:extLst>
      <p:ext uri="{BB962C8B-B14F-4D97-AF65-F5344CB8AC3E}">
        <p14:creationId xmlns:p14="http://schemas.microsoft.com/office/powerpoint/2010/main" val="2436931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lstStyle/>
          <a:p>
            <a:r>
              <a:rPr lang="en-US" dirty="0"/>
              <a:t>Selecting the best alternate</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2" name="Content Placeholder 11">
            <a:extLst>
              <a:ext uri="{FF2B5EF4-FFF2-40B4-BE49-F238E27FC236}">
                <a16:creationId xmlns:a16="http://schemas.microsoft.com/office/drawing/2014/main" id="{6266F2D4-51B6-AADB-C7E0-40EBC85F08EC}"/>
              </a:ext>
            </a:extLst>
          </p:cNvPr>
          <p:cNvSpPr>
            <a:spLocks noGrp="1"/>
          </p:cNvSpPr>
          <p:nvPr>
            <p:ph idx="1"/>
          </p:nvPr>
        </p:nvSpPr>
        <p:spPr/>
        <p:txBody>
          <a:bodyPr/>
          <a:lstStyle/>
          <a:p>
            <a:r>
              <a:rPr lang="en-US" dirty="0"/>
              <a:t>Evaluation can be based on several factors, i.e. financial and non-financial factors</a:t>
            </a:r>
          </a:p>
          <a:p>
            <a:r>
              <a:rPr lang="en-US" dirty="0"/>
              <a:t>There are several Decision-Making methods, as:</a:t>
            </a:r>
            <a:endParaRPr lang="ar-SA" dirty="0"/>
          </a:p>
        </p:txBody>
      </p:sp>
      <p:graphicFrame>
        <p:nvGraphicFramePr>
          <p:cNvPr id="13" name="Diagram 12">
            <a:extLst>
              <a:ext uri="{FF2B5EF4-FFF2-40B4-BE49-F238E27FC236}">
                <a16:creationId xmlns:a16="http://schemas.microsoft.com/office/drawing/2014/main" id="{2B96A151-EC85-7677-8E59-59C16E88AEB8}"/>
              </a:ext>
            </a:extLst>
          </p:cNvPr>
          <p:cNvGraphicFramePr/>
          <p:nvPr>
            <p:extLst>
              <p:ext uri="{D42A27DB-BD31-4B8C-83A1-F6EECF244321}">
                <p14:modId xmlns:p14="http://schemas.microsoft.com/office/powerpoint/2010/main" val="40027898"/>
              </p:ext>
            </p:extLst>
          </p:nvPr>
        </p:nvGraphicFramePr>
        <p:xfrm>
          <a:off x="838200" y="3268494"/>
          <a:ext cx="10515600" cy="2753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55657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Decision Trees</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838200" y="979927"/>
            <a:ext cx="10515600" cy="4351338"/>
          </a:xfrm>
        </p:spPr>
        <p:txBody>
          <a:bodyPr>
            <a:normAutofit/>
          </a:bodyPr>
          <a:lstStyle/>
          <a:p>
            <a:r>
              <a:rPr lang="en-US" sz="2400" dirty="0">
                <a:latin typeface="Times New Roman" panose="02020603050405020304" pitchFamily="18" charset="0"/>
                <a:cs typeface="Times New Roman" panose="02020603050405020304" pitchFamily="18" charset="0"/>
              </a:rPr>
              <a:t>A decision support tool that uses a graphical representation, similar to a tree or model, of decisions and their potential consequences, including their likelihood, resource costs, and benefits.</a:t>
            </a:r>
          </a:p>
          <a:p>
            <a:r>
              <a:rPr lang="en-US" sz="2400" dirty="0">
                <a:latin typeface="Times New Roman" panose="02020603050405020304" pitchFamily="18" charset="0"/>
                <a:cs typeface="Times New Roman" panose="02020603050405020304" pitchFamily="18" charset="0"/>
              </a:rPr>
              <a:t>Used when main concern is financials and considers uncertainties.</a:t>
            </a: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6" name="Picture 5" descr="Screen Shot 2014-11-28 at 9.40.35 PM.png">
            <a:extLst>
              <a:ext uri="{FF2B5EF4-FFF2-40B4-BE49-F238E27FC236}">
                <a16:creationId xmlns:a16="http://schemas.microsoft.com/office/drawing/2014/main" id="{03468AF5-8398-CC5C-E61D-9DE272EAE5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4301" y="2598980"/>
            <a:ext cx="8333202" cy="4201896"/>
          </a:xfrm>
          <a:prstGeom prst="rect">
            <a:avLst/>
          </a:prstGeom>
        </p:spPr>
      </p:pic>
    </p:spTree>
    <p:extLst>
      <p:ext uri="{BB962C8B-B14F-4D97-AF65-F5344CB8AC3E}">
        <p14:creationId xmlns:p14="http://schemas.microsoft.com/office/powerpoint/2010/main" val="2844628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Decision Tree Example</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838200" y="1524676"/>
            <a:ext cx="10515600" cy="4351338"/>
          </a:xfrm>
        </p:spPr>
        <p:txBody>
          <a:bodyPr>
            <a:normAutofit/>
          </a:bodyPr>
          <a:lstStyle/>
          <a:p>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Content Placeholder 4">
            <a:extLst>
              <a:ext uri="{FF2B5EF4-FFF2-40B4-BE49-F238E27FC236}">
                <a16:creationId xmlns:a16="http://schemas.microsoft.com/office/drawing/2014/main" id="{48BE2373-C574-40B0-7717-72C34A9CCC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3861" y="1345306"/>
            <a:ext cx="8004989" cy="4622881"/>
          </a:xfrm>
          <a:prstGeom prst="rect">
            <a:avLst/>
          </a:prstGeom>
          <a:noFill/>
        </p:spPr>
      </p:pic>
    </p:spTree>
    <p:extLst>
      <p:ext uri="{BB962C8B-B14F-4D97-AF65-F5344CB8AC3E}">
        <p14:creationId xmlns:p14="http://schemas.microsoft.com/office/powerpoint/2010/main" val="2990269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Effort–Impact Matrix</a:t>
            </a:r>
            <a:endParaRPr lang="ar-SA" dirty="0"/>
          </a:p>
        </p:txBody>
      </p:sp>
      <p:sp>
        <p:nvSpPr>
          <p:cNvPr id="3" name="Content Placeholder 2">
            <a:extLst>
              <a:ext uri="{FF2B5EF4-FFF2-40B4-BE49-F238E27FC236}">
                <a16:creationId xmlns:a16="http://schemas.microsoft.com/office/drawing/2014/main" id="{708C02D1-03B3-377C-565F-C1B9AC6FF069}"/>
              </a:ext>
            </a:extLst>
          </p:cNvPr>
          <p:cNvSpPr>
            <a:spLocks noGrp="1"/>
          </p:cNvSpPr>
          <p:nvPr>
            <p:ph idx="1"/>
          </p:nvPr>
        </p:nvSpPr>
        <p:spPr>
          <a:xfrm>
            <a:off x="648244" y="1686533"/>
            <a:ext cx="5150083" cy="4351338"/>
          </a:xfrm>
        </p:spPr>
        <p:txBody>
          <a:bodyPr>
            <a:normAutofit lnSpcReduction="10000"/>
          </a:bodyPr>
          <a:lstStyle/>
          <a:p>
            <a:r>
              <a:rPr lang="en-US" sz="3200" dirty="0">
                <a:latin typeface="Times New Roman" panose="02020603050405020304" pitchFamily="18" charset="0"/>
                <a:cs typeface="Times New Roman" panose="02020603050405020304" pitchFamily="18" charset="0"/>
              </a:rPr>
              <a:t>Evaluate alternatives based on only two elements: </a:t>
            </a:r>
          </a:p>
          <a:p>
            <a:pPr lvl="1"/>
            <a:r>
              <a:rPr lang="en-US" sz="2800" dirty="0">
                <a:latin typeface="Times New Roman" panose="02020603050405020304" pitchFamily="18" charset="0"/>
                <a:cs typeface="Times New Roman" panose="02020603050405020304" pitchFamily="18" charset="0"/>
              </a:rPr>
              <a:t>Effort required to implement the alternative, and </a:t>
            </a:r>
          </a:p>
          <a:p>
            <a:pPr lvl="1"/>
            <a:r>
              <a:rPr lang="en-US" sz="2800" dirty="0">
                <a:latin typeface="Times New Roman" panose="02020603050405020304" pitchFamily="18" charset="0"/>
                <a:cs typeface="Times New Roman" panose="02020603050405020304" pitchFamily="18" charset="0"/>
              </a:rPr>
              <a:t>Impact of applying the alternative on solving the problem</a:t>
            </a:r>
          </a:p>
          <a:p>
            <a:r>
              <a:rPr lang="en-US" sz="3200" dirty="0">
                <a:latin typeface="Times New Roman" panose="02020603050405020304" pitchFamily="18" charset="0"/>
                <a:cs typeface="Times New Roman" panose="02020603050405020304" pitchFamily="18" charset="0"/>
              </a:rPr>
              <a:t>Fast way to evaluate</a:t>
            </a:r>
          </a:p>
          <a:p>
            <a:r>
              <a:rPr lang="en-US" sz="3200" dirty="0">
                <a:latin typeface="Times New Roman" panose="02020603050405020304" pitchFamily="18" charset="0"/>
                <a:cs typeface="Times New Roman" panose="02020603050405020304" pitchFamily="18" charset="0"/>
              </a:rPr>
              <a:t>Can be objective or subjective</a:t>
            </a:r>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7" name="Table 6">
            <a:extLst>
              <a:ext uri="{FF2B5EF4-FFF2-40B4-BE49-F238E27FC236}">
                <a16:creationId xmlns:a16="http://schemas.microsoft.com/office/drawing/2014/main" id="{56217D6B-4345-678F-72BA-2AC45696B4B6}"/>
              </a:ext>
            </a:extLst>
          </p:cNvPr>
          <p:cNvGraphicFramePr>
            <a:graphicFrameLocks noGrp="1"/>
          </p:cNvGraphicFramePr>
          <p:nvPr>
            <p:extLst>
              <p:ext uri="{D42A27DB-BD31-4B8C-83A1-F6EECF244321}">
                <p14:modId xmlns:p14="http://schemas.microsoft.com/office/powerpoint/2010/main" val="148343834"/>
              </p:ext>
            </p:extLst>
          </p:nvPr>
        </p:nvGraphicFramePr>
        <p:xfrm>
          <a:off x="6983323" y="1939285"/>
          <a:ext cx="4227444" cy="2873532"/>
        </p:xfrm>
        <a:graphic>
          <a:graphicData uri="http://schemas.openxmlformats.org/drawingml/2006/table">
            <a:tbl>
              <a:tblPr bandRow="1">
                <a:tableStyleId>{5C22544A-7EE6-4342-B048-85BDC9FD1C3A}</a:tableStyleId>
              </a:tblPr>
              <a:tblGrid>
                <a:gridCol w="1409148">
                  <a:extLst>
                    <a:ext uri="{9D8B030D-6E8A-4147-A177-3AD203B41FA5}">
                      <a16:colId xmlns:a16="http://schemas.microsoft.com/office/drawing/2014/main" val="1839729093"/>
                    </a:ext>
                  </a:extLst>
                </a:gridCol>
                <a:gridCol w="1409148">
                  <a:extLst>
                    <a:ext uri="{9D8B030D-6E8A-4147-A177-3AD203B41FA5}">
                      <a16:colId xmlns:a16="http://schemas.microsoft.com/office/drawing/2014/main" val="3647667223"/>
                    </a:ext>
                  </a:extLst>
                </a:gridCol>
                <a:gridCol w="1409148">
                  <a:extLst>
                    <a:ext uri="{9D8B030D-6E8A-4147-A177-3AD203B41FA5}">
                      <a16:colId xmlns:a16="http://schemas.microsoft.com/office/drawing/2014/main" val="2058245738"/>
                    </a:ext>
                  </a:extLst>
                </a:gridCol>
              </a:tblGrid>
              <a:tr h="957844">
                <a:tc>
                  <a:txBody>
                    <a:bodyPr/>
                    <a:lstStyle/>
                    <a:p>
                      <a:pPr algn="ctr"/>
                      <a:r>
                        <a:rPr lang="en-US" dirty="0"/>
                        <a:t>3</a:t>
                      </a:r>
                    </a:p>
                  </a:txBody>
                  <a:tcPr anchor="ctr"/>
                </a:tc>
                <a:tc>
                  <a:txBody>
                    <a:bodyPr/>
                    <a:lstStyle/>
                    <a:p>
                      <a:pPr algn="ctr"/>
                      <a:r>
                        <a:rPr lang="en-US" dirty="0"/>
                        <a:t>2</a:t>
                      </a:r>
                    </a:p>
                  </a:txBody>
                  <a:tcPr anchor="ctr"/>
                </a:tc>
                <a:tc>
                  <a:txBody>
                    <a:bodyPr/>
                    <a:lstStyle/>
                    <a:p>
                      <a:pPr algn="ctr"/>
                      <a:r>
                        <a:rPr lang="en-US" dirty="0"/>
                        <a:t>1</a:t>
                      </a:r>
                    </a:p>
                  </a:txBody>
                  <a:tcPr anchor="ctr"/>
                </a:tc>
                <a:extLst>
                  <a:ext uri="{0D108BD9-81ED-4DB2-BD59-A6C34878D82A}">
                    <a16:rowId xmlns:a16="http://schemas.microsoft.com/office/drawing/2014/main" val="811473957"/>
                  </a:ext>
                </a:extLst>
              </a:tr>
              <a:tr h="957844">
                <a:tc>
                  <a:txBody>
                    <a:bodyPr/>
                    <a:lstStyle/>
                    <a:p>
                      <a:pPr algn="ctr"/>
                      <a:r>
                        <a:rPr lang="en-US" dirty="0"/>
                        <a:t>4</a:t>
                      </a:r>
                    </a:p>
                  </a:txBody>
                  <a:tcPr anchor="ctr"/>
                </a:tc>
                <a:tc>
                  <a:txBody>
                    <a:bodyPr/>
                    <a:lstStyle/>
                    <a:p>
                      <a:pPr algn="ctr"/>
                      <a:r>
                        <a:rPr lang="en-US" dirty="0"/>
                        <a:t>3</a:t>
                      </a:r>
                    </a:p>
                  </a:txBody>
                  <a:tcPr anchor="ctr"/>
                </a:tc>
                <a:tc>
                  <a:txBody>
                    <a:bodyPr/>
                    <a:lstStyle/>
                    <a:p>
                      <a:pPr algn="ctr"/>
                      <a:r>
                        <a:rPr lang="en-US" dirty="0"/>
                        <a:t>2</a:t>
                      </a:r>
                    </a:p>
                  </a:txBody>
                  <a:tcPr anchor="ctr"/>
                </a:tc>
                <a:extLst>
                  <a:ext uri="{0D108BD9-81ED-4DB2-BD59-A6C34878D82A}">
                    <a16:rowId xmlns:a16="http://schemas.microsoft.com/office/drawing/2014/main" val="4123986060"/>
                  </a:ext>
                </a:extLst>
              </a:tr>
              <a:tr h="957844">
                <a:tc>
                  <a:txBody>
                    <a:bodyPr/>
                    <a:lstStyle/>
                    <a:p>
                      <a:pPr algn="ctr"/>
                      <a:r>
                        <a:rPr lang="en-US" dirty="0"/>
                        <a:t>5</a:t>
                      </a:r>
                    </a:p>
                  </a:txBody>
                  <a:tcPr anchor="ctr"/>
                </a:tc>
                <a:tc>
                  <a:txBody>
                    <a:bodyPr/>
                    <a:lstStyle/>
                    <a:p>
                      <a:pPr algn="ctr"/>
                      <a:r>
                        <a:rPr lang="en-US" dirty="0"/>
                        <a:t>4</a:t>
                      </a:r>
                    </a:p>
                  </a:txBody>
                  <a:tcPr anchor="ctr"/>
                </a:tc>
                <a:tc>
                  <a:txBody>
                    <a:bodyPr/>
                    <a:lstStyle/>
                    <a:p>
                      <a:pPr algn="ctr"/>
                      <a:r>
                        <a:rPr lang="en-US" dirty="0"/>
                        <a:t>3</a:t>
                      </a:r>
                    </a:p>
                  </a:txBody>
                  <a:tcPr anchor="ctr"/>
                </a:tc>
                <a:extLst>
                  <a:ext uri="{0D108BD9-81ED-4DB2-BD59-A6C34878D82A}">
                    <a16:rowId xmlns:a16="http://schemas.microsoft.com/office/drawing/2014/main" val="3136643916"/>
                  </a:ext>
                </a:extLst>
              </a:tr>
            </a:tbl>
          </a:graphicData>
        </a:graphic>
      </p:graphicFrame>
      <p:sp>
        <p:nvSpPr>
          <p:cNvPr id="8" name="TextBox 7">
            <a:extLst>
              <a:ext uri="{FF2B5EF4-FFF2-40B4-BE49-F238E27FC236}">
                <a16:creationId xmlns:a16="http://schemas.microsoft.com/office/drawing/2014/main" id="{4210032B-D0B4-EDC4-B6BC-686664199C0F}"/>
              </a:ext>
            </a:extLst>
          </p:cNvPr>
          <p:cNvSpPr txBox="1"/>
          <p:nvPr/>
        </p:nvSpPr>
        <p:spPr>
          <a:xfrm rot="16200000">
            <a:off x="5059038" y="3068863"/>
            <a:ext cx="2400101" cy="523220"/>
          </a:xfrm>
          <a:prstGeom prst="rect">
            <a:avLst/>
          </a:prstGeom>
          <a:noFill/>
        </p:spPr>
        <p:txBody>
          <a:bodyPr wrap="square" rtlCol="0">
            <a:spAutoFit/>
          </a:bodyPr>
          <a:lstStyle/>
          <a:p>
            <a:pPr algn="ctr"/>
            <a:r>
              <a:rPr lang="en-US" sz="2800" b="1" dirty="0"/>
              <a:t>Impact</a:t>
            </a:r>
          </a:p>
        </p:txBody>
      </p:sp>
      <p:sp>
        <p:nvSpPr>
          <p:cNvPr id="9" name="TextBox 8">
            <a:extLst>
              <a:ext uri="{FF2B5EF4-FFF2-40B4-BE49-F238E27FC236}">
                <a16:creationId xmlns:a16="http://schemas.microsoft.com/office/drawing/2014/main" id="{E0854CD2-1E0E-5F51-18E5-BAB0184B493E}"/>
              </a:ext>
            </a:extLst>
          </p:cNvPr>
          <p:cNvSpPr txBox="1"/>
          <p:nvPr/>
        </p:nvSpPr>
        <p:spPr>
          <a:xfrm>
            <a:off x="7896994" y="5081185"/>
            <a:ext cx="2400101" cy="523220"/>
          </a:xfrm>
          <a:prstGeom prst="rect">
            <a:avLst/>
          </a:prstGeom>
          <a:noFill/>
        </p:spPr>
        <p:txBody>
          <a:bodyPr wrap="square" rtlCol="0">
            <a:spAutoFit/>
          </a:bodyPr>
          <a:lstStyle/>
          <a:p>
            <a:pPr algn="ctr"/>
            <a:r>
              <a:rPr lang="en-US" sz="2800" b="1" dirty="0"/>
              <a:t>Effort</a:t>
            </a:r>
          </a:p>
        </p:txBody>
      </p:sp>
      <p:sp>
        <p:nvSpPr>
          <p:cNvPr id="10" name="TextBox 9">
            <a:extLst>
              <a:ext uri="{FF2B5EF4-FFF2-40B4-BE49-F238E27FC236}">
                <a16:creationId xmlns:a16="http://schemas.microsoft.com/office/drawing/2014/main" id="{75948DD9-1A28-D20F-F34C-FB360EE24A00}"/>
              </a:ext>
            </a:extLst>
          </p:cNvPr>
          <p:cNvSpPr txBox="1"/>
          <p:nvPr/>
        </p:nvSpPr>
        <p:spPr>
          <a:xfrm rot="16200000">
            <a:off x="6182135" y="4345858"/>
            <a:ext cx="759839" cy="369332"/>
          </a:xfrm>
          <a:prstGeom prst="rect">
            <a:avLst/>
          </a:prstGeom>
          <a:noFill/>
        </p:spPr>
        <p:txBody>
          <a:bodyPr wrap="square" rtlCol="0">
            <a:spAutoFit/>
          </a:bodyPr>
          <a:lstStyle/>
          <a:p>
            <a:pPr algn="ctr"/>
            <a:r>
              <a:rPr lang="en-US" dirty="0"/>
              <a:t>Low</a:t>
            </a:r>
          </a:p>
        </p:txBody>
      </p:sp>
      <p:sp>
        <p:nvSpPr>
          <p:cNvPr id="11" name="TextBox 10">
            <a:extLst>
              <a:ext uri="{FF2B5EF4-FFF2-40B4-BE49-F238E27FC236}">
                <a16:creationId xmlns:a16="http://schemas.microsoft.com/office/drawing/2014/main" id="{48FA89AF-2708-5F6A-D9F1-90FACA616A81}"/>
              </a:ext>
            </a:extLst>
          </p:cNvPr>
          <p:cNvSpPr txBox="1"/>
          <p:nvPr/>
        </p:nvSpPr>
        <p:spPr>
          <a:xfrm rot="16200000">
            <a:off x="6182135" y="2134538"/>
            <a:ext cx="759839" cy="369332"/>
          </a:xfrm>
          <a:prstGeom prst="rect">
            <a:avLst/>
          </a:prstGeom>
          <a:noFill/>
        </p:spPr>
        <p:txBody>
          <a:bodyPr wrap="square" rtlCol="0">
            <a:spAutoFit/>
          </a:bodyPr>
          <a:lstStyle/>
          <a:p>
            <a:pPr algn="ctr"/>
            <a:r>
              <a:rPr lang="en-US" dirty="0"/>
              <a:t>High</a:t>
            </a:r>
          </a:p>
        </p:txBody>
      </p:sp>
      <p:sp>
        <p:nvSpPr>
          <p:cNvPr id="12" name="TextBox 11">
            <a:extLst>
              <a:ext uri="{FF2B5EF4-FFF2-40B4-BE49-F238E27FC236}">
                <a16:creationId xmlns:a16="http://schemas.microsoft.com/office/drawing/2014/main" id="{D9031D83-15FE-4965-03AE-72010A1DDFEE}"/>
              </a:ext>
            </a:extLst>
          </p:cNvPr>
          <p:cNvSpPr txBox="1"/>
          <p:nvPr/>
        </p:nvSpPr>
        <p:spPr>
          <a:xfrm>
            <a:off x="7137155" y="4961932"/>
            <a:ext cx="759839" cy="369332"/>
          </a:xfrm>
          <a:prstGeom prst="rect">
            <a:avLst/>
          </a:prstGeom>
          <a:noFill/>
        </p:spPr>
        <p:txBody>
          <a:bodyPr wrap="square" rtlCol="0">
            <a:spAutoFit/>
          </a:bodyPr>
          <a:lstStyle/>
          <a:p>
            <a:pPr algn="ctr"/>
            <a:r>
              <a:rPr lang="en-US" dirty="0"/>
              <a:t>High</a:t>
            </a:r>
          </a:p>
        </p:txBody>
      </p:sp>
      <p:sp>
        <p:nvSpPr>
          <p:cNvPr id="13" name="TextBox 12">
            <a:extLst>
              <a:ext uri="{FF2B5EF4-FFF2-40B4-BE49-F238E27FC236}">
                <a16:creationId xmlns:a16="http://schemas.microsoft.com/office/drawing/2014/main" id="{7E8AC2F2-22EA-9D2D-61B1-423D9049D925}"/>
              </a:ext>
            </a:extLst>
          </p:cNvPr>
          <p:cNvSpPr txBox="1"/>
          <p:nvPr/>
        </p:nvSpPr>
        <p:spPr>
          <a:xfrm>
            <a:off x="10297095" y="4961932"/>
            <a:ext cx="759839" cy="369332"/>
          </a:xfrm>
          <a:prstGeom prst="rect">
            <a:avLst/>
          </a:prstGeom>
          <a:noFill/>
        </p:spPr>
        <p:txBody>
          <a:bodyPr wrap="square" rtlCol="0">
            <a:spAutoFit/>
          </a:bodyPr>
          <a:lstStyle/>
          <a:p>
            <a:pPr algn="ctr"/>
            <a:r>
              <a:rPr lang="en-US" dirty="0"/>
              <a:t>Low</a:t>
            </a:r>
          </a:p>
        </p:txBody>
      </p:sp>
    </p:spTree>
    <p:extLst>
      <p:ext uri="{BB962C8B-B14F-4D97-AF65-F5344CB8AC3E}">
        <p14:creationId xmlns:p14="http://schemas.microsoft.com/office/powerpoint/2010/main" val="35775130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Decision-Making Matrix</a:t>
            </a:r>
            <a:endParaRPr lang="ar-SA"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6" name="TextBox 5">
            <a:extLst>
              <a:ext uri="{FF2B5EF4-FFF2-40B4-BE49-F238E27FC236}">
                <a16:creationId xmlns:a16="http://schemas.microsoft.com/office/drawing/2014/main" id="{71F28ADD-DF55-7BFB-3CCB-4BC330E00635}"/>
              </a:ext>
            </a:extLst>
          </p:cNvPr>
          <p:cNvSpPr txBox="1"/>
          <p:nvPr/>
        </p:nvSpPr>
        <p:spPr>
          <a:xfrm>
            <a:off x="838200" y="1145753"/>
            <a:ext cx="10850123" cy="2092881"/>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Used to analyze, compare, and evaluate alternatives to assist in choosing the best one.</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Used in complex scenarios when there are more than one factor to consider</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Can be done in a workshop with multiple stakeholders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Each factor can have a weight representing its importance</a:t>
            </a:r>
          </a:p>
        </p:txBody>
      </p:sp>
      <p:graphicFrame>
        <p:nvGraphicFramePr>
          <p:cNvPr id="7" name="Content Placeholder 3">
            <a:extLst>
              <a:ext uri="{FF2B5EF4-FFF2-40B4-BE49-F238E27FC236}">
                <a16:creationId xmlns:a16="http://schemas.microsoft.com/office/drawing/2014/main" id="{61A9FC40-6B4C-9142-2AFF-DD0A8189AC9C}"/>
              </a:ext>
            </a:extLst>
          </p:cNvPr>
          <p:cNvGraphicFramePr>
            <a:graphicFrameLocks/>
          </p:cNvGraphicFramePr>
          <p:nvPr>
            <p:extLst>
              <p:ext uri="{D42A27DB-BD31-4B8C-83A1-F6EECF244321}">
                <p14:modId xmlns:p14="http://schemas.microsoft.com/office/powerpoint/2010/main" val="2573830030"/>
              </p:ext>
            </p:extLst>
          </p:nvPr>
        </p:nvGraphicFramePr>
        <p:xfrm>
          <a:off x="1220415" y="3429078"/>
          <a:ext cx="9751170" cy="2590800"/>
        </p:xfrm>
        <a:graphic>
          <a:graphicData uri="http://schemas.openxmlformats.org/drawingml/2006/table">
            <a:tbl>
              <a:tblPr firstRow="1" bandRow="1">
                <a:tableStyleId>{5C22544A-7EE6-4342-B048-85BDC9FD1C3A}</a:tableStyleId>
              </a:tblPr>
              <a:tblGrid>
                <a:gridCol w="1625195">
                  <a:extLst>
                    <a:ext uri="{9D8B030D-6E8A-4147-A177-3AD203B41FA5}">
                      <a16:colId xmlns:a16="http://schemas.microsoft.com/office/drawing/2014/main" val="20000"/>
                    </a:ext>
                  </a:extLst>
                </a:gridCol>
                <a:gridCol w="1862577">
                  <a:extLst>
                    <a:ext uri="{9D8B030D-6E8A-4147-A177-3AD203B41FA5}">
                      <a16:colId xmlns:a16="http://schemas.microsoft.com/office/drawing/2014/main" val="20001"/>
                    </a:ext>
                  </a:extLst>
                </a:gridCol>
                <a:gridCol w="1387813">
                  <a:extLst>
                    <a:ext uri="{9D8B030D-6E8A-4147-A177-3AD203B41FA5}">
                      <a16:colId xmlns:a16="http://schemas.microsoft.com/office/drawing/2014/main" val="20002"/>
                    </a:ext>
                  </a:extLst>
                </a:gridCol>
                <a:gridCol w="1625195">
                  <a:extLst>
                    <a:ext uri="{9D8B030D-6E8A-4147-A177-3AD203B41FA5}">
                      <a16:colId xmlns:a16="http://schemas.microsoft.com/office/drawing/2014/main" val="20003"/>
                    </a:ext>
                  </a:extLst>
                </a:gridCol>
                <a:gridCol w="1625195">
                  <a:extLst>
                    <a:ext uri="{9D8B030D-6E8A-4147-A177-3AD203B41FA5}">
                      <a16:colId xmlns:a16="http://schemas.microsoft.com/office/drawing/2014/main" val="20004"/>
                    </a:ext>
                  </a:extLst>
                </a:gridCol>
                <a:gridCol w="1625195">
                  <a:extLst>
                    <a:ext uri="{9D8B030D-6E8A-4147-A177-3AD203B41FA5}">
                      <a16:colId xmlns:a16="http://schemas.microsoft.com/office/drawing/2014/main" val="20006"/>
                    </a:ext>
                  </a:extLst>
                </a:gridCol>
              </a:tblGrid>
              <a:tr h="670530">
                <a:tc>
                  <a:txBody>
                    <a:bodyPr/>
                    <a:lstStyle/>
                    <a:p>
                      <a:pPr algn="ctr" rtl="1"/>
                      <a:r>
                        <a:rPr lang="en-US" b="0" i="0" dirty="0">
                          <a:latin typeface="Calibri Light" panose="020F0302020204030204" pitchFamily="34" charset="0"/>
                          <a:cs typeface="Calibri Light" panose="020F0302020204030204" pitchFamily="34" charset="0"/>
                        </a:rPr>
                        <a:t>Option</a:t>
                      </a:r>
                      <a:endParaRPr lang="en-US" dirty="0"/>
                    </a:p>
                  </a:txBody>
                  <a:tcPr marL="92430" marR="92430" anchor="ctr"/>
                </a:tc>
                <a:tc>
                  <a:txBody>
                    <a:bodyPr/>
                    <a:lstStyle/>
                    <a:p>
                      <a:pPr marL="0" algn="ctr" defTabSz="914400" rtl="1" eaLnBrk="1" latinLnBrk="0" hangingPunct="1"/>
                      <a:r>
                        <a:rPr lang="en-US" b="0" i="0" dirty="0">
                          <a:latin typeface="Calibri Light" panose="020F0302020204030204" pitchFamily="34" charset="0"/>
                          <a:cs typeface="Calibri Light" panose="020F0302020204030204" pitchFamily="34" charset="0"/>
                        </a:rPr>
                        <a:t>Degree of solving problem</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Cost</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Time</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Risks</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Overall Score</a:t>
                      </a:r>
                      <a:endParaRPr lang="en-US" dirty="0"/>
                    </a:p>
                  </a:txBody>
                  <a:tcPr marL="92430" marR="92430" anchor="ctr"/>
                </a:tc>
                <a:extLst>
                  <a:ext uri="{0D108BD9-81ED-4DB2-BD59-A6C34878D82A}">
                    <a16:rowId xmlns:a16="http://schemas.microsoft.com/office/drawing/2014/main" val="10000"/>
                  </a:ext>
                </a:extLst>
              </a:tr>
              <a:tr h="408246">
                <a:tc>
                  <a:txBody>
                    <a:bodyPr/>
                    <a:lstStyle/>
                    <a:p>
                      <a:endParaRPr lang="en-US" b="0" i="0" dirty="0">
                        <a:latin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marL="0" algn="r" defTabSz="914400" rtl="1" eaLnBrk="1" latinLnBrk="0" hangingPunct="1"/>
                      <a:endParaRPr lang="en-US" dirty="0"/>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algn="ctr" rtl="1"/>
                      <a:endParaRPr lang="ar-EG" baseline="0" dirty="0"/>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algn="ctr" rtl="1"/>
                      <a:endParaRPr lang="ar-EG" baseline="0" dirty="0"/>
                    </a:p>
                  </a:txBody>
                  <a:tcPr marL="92430" marR="92430"/>
                </a:tc>
                <a:tc>
                  <a:txBody>
                    <a:bodyPr/>
                    <a:lstStyle/>
                    <a:p>
                      <a:pPr marL="0" algn="ctr" defTabSz="914400" rtl="0" eaLnBrk="1" latinLnBrk="0" hangingPunct="1"/>
                      <a:endParaRPr lang="en-US" b="0" i="0" dirty="0">
                        <a:latin typeface="Calibri Light" panose="020F0302020204030204" pitchFamily="34" charset="0"/>
                      </a:endParaRPr>
                    </a:p>
                  </a:txBody>
                  <a:tcPr marL="92430" marR="92430" anchor="ctr"/>
                </a:tc>
                <a:extLst>
                  <a:ext uri="{0D108BD9-81ED-4DB2-BD59-A6C34878D82A}">
                    <a16:rowId xmlns:a16="http://schemas.microsoft.com/office/drawing/2014/main" val="10001"/>
                  </a:ext>
                </a:extLst>
              </a:tr>
              <a:tr h="426730">
                <a:tc>
                  <a:txBody>
                    <a:bodyPr/>
                    <a:lstStyle/>
                    <a:p>
                      <a:r>
                        <a:rPr lang="en-US" b="0" i="0" dirty="0">
                          <a:latin typeface="Calibri Light" panose="020F0302020204030204" pitchFamily="34" charset="0"/>
                        </a:rPr>
                        <a:t>Option A</a:t>
                      </a:r>
                    </a:p>
                  </a:txBody>
                  <a:tcPr marL="92430" marR="92430"/>
                </a:tc>
                <a:tc>
                  <a:txBody>
                    <a:bodyPr/>
                    <a:lstStyle/>
                    <a:p>
                      <a:pPr algn="ctr"/>
                      <a:r>
                        <a:rPr lang="en-US" b="0" i="0" dirty="0">
                          <a:latin typeface="Calibri Light" panose="020F0302020204030204" pitchFamily="34" charset="0"/>
                        </a:rPr>
                        <a:t>3</a:t>
                      </a:r>
                    </a:p>
                  </a:txBody>
                  <a:tcPr marL="92430" marR="92430"/>
                </a:tc>
                <a:tc>
                  <a:txBody>
                    <a:bodyPr/>
                    <a:lstStyle/>
                    <a:p>
                      <a:pPr algn="ctr"/>
                      <a:r>
                        <a:rPr lang="en-US" b="0" i="0" dirty="0">
                          <a:latin typeface="Calibri Light" panose="020F0302020204030204" pitchFamily="34" charset="0"/>
                        </a:rPr>
                        <a:t>5</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3</a:t>
                      </a:r>
                    </a:p>
                  </a:txBody>
                  <a:tcPr marL="92430" marR="92430"/>
                </a:tc>
                <a:tc>
                  <a:txBody>
                    <a:bodyPr/>
                    <a:lstStyle/>
                    <a:p>
                      <a:pPr marL="0" algn="ctr" defTabSz="914400" rtl="0" eaLnBrk="1" latinLnBrk="0" hangingPunct="1"/>
                      <a:r>
                        <a:rPr lang="en-US" b="0" i="0" dirty="0">
                          <a:latin typeface="Calibri Light" panose="020F0302020204030204" pitchFamily="34" charset="0"/>
                        </a:rPr>
                        <a:t>15</a:t>
                      </a:r>
                    </a:p>
                  </a:txBody>
                  <a:tcPr marL="92430" marR="92430" anchor="ctr"/>
                </a:tc>
                <a:extLst>
                  <a:ext uri="{0D108BD9-81ED-4DB2-BD59-A6C34878D82A}">
                    <a16:rowId xmlns:a16="http://schemas.microsoft.com/office/drawing/2014/main" val="10002"/>
                  </a:ext>
                </a:extLst>
              </a:tr>
              <a:tr h="426730">
                <a:tc>
                  <a:txBody>
                    <a:bodyPr/>
                    <a:lstStyle/>
                    <a:p>
                      <a:pPr marL="0" algn="l" defTabSz="914400" rtl="0" eaLnBrk="1" latinLnBrk="0" hangingPunct="1"/>
                      <a:r>
                        <a:rPr lang="en-US" b="0" i="0" dirty="0">
                          <a:latin typeface="Calibri Light" panose="020F0302020204030204" pitchFamily="34" charset="0"/>
                        </a:rPr>
                        <a:t>Option B</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862011" rtl="0" eaLnBrk="1" latinLnBrk="0" hangingPunct="1"/>
                      <a:r>
                        <a:rPr lang="en-US" b="0" i="0" dirty="0">
                          <a:latin typeface="Calibri Light" panose="020F0302020204030204" pitchFamily="34" charset="0"/>
                        </a:rPr>
                        <a:t>12</a:t>
                      </a:r>
                    </a:p>
                  </a:txBody>
                  <a:tcPr marL="92430" marR="92430" anchor="ctr"/>
                </a:tc>
                <a:extLst>
                  <a:ext uri="{0D108BD9-81ED-4DB2-BD59-A6C34878D82A}">
                    <a16:rowId xmlns:a16="http://schemas.microsoft.com/office/drawing/2014/main" val="10003"/>
                  </a:ext>
                </a:extLst>
              </a:tr>
              <a:tr h="426730">
                <a:tc>
                  <a:txBody>
                    <a:bodyPr/>
                    <a:lstStyle/>
                    <a:p>
                      <a:pPr marL="0" algn="l" defTabSz="914400" rtl="0" eaLnBrk="1" latinLnBrk="0" hangingPunct="1"/>
                      <a:r>
                        <a:rPr lang="en-US" b="0" i="0" dirty="0">
                          <a:latin typeface="Calibri Light" panose="020F0302020204030204" pitchFamily="34" charset="0"/>
                        </a:rPr>
                        <a:t>Option C</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5</a:t>
                      </a:r>
                    </a:p>
                  </a:txBody>
                  <a:tcPr marL="92430" marR="92430"/>
                </a:tc>
                <a:tc>
                  <a:txBody>
                    <a:bodyPr/>
                    <a:lstStyle/>
                    <a:p>
                      <a:pPr marL="0" algn="ctr" defTabSz="862011" rtl="0" eaLnBrk="1" latinLnBrk="0" hangingPunct="1"/>
                      <a:r>
                        <a:rPr lang="en-US" b="0" i="0" dirty="0">
                          <a:latin typeface="Calibri Light" panose="020F0302020204030204" pitchFamily="34" charset="0"/>
                        </a:rPr>
                        <a:t>17</a:t>
                      </a:r>
                    </a:p>
                  </a:txBody>
                  <a:tcPr marL="92430" marR="92430" anchor="ctr"/>
                </a:tc>
                <a:extLst>
                  <a:ext uri="{0D108BD9-81ED-4DB2-BD59-A6C34878D82A}">
                    <a16:rowId xmlns:a16="http://schemas.microsoft.com/office/drawing/2014/main" val="4235568293"/>
                  </a:ext>
                </a:extLst>
              </a:tr>
            </a:tbl>
          </a:graphicData>
        </a:graphic>
      </p:graphicFrame>
      <p:sp>
        <p:nvSpPr>
          <p:cNvPr id="11" name="Oval 10">
            <a:extLst>
              <a:ext uri="{FF2B5EF4-FFF2-40B4-BE49-F238E27FC236}">
                <a16:creationId xmlns:a16="http://schemas.microsoft.com/office/drawing/2014/main" id="{6B971ED1-914F-6F0A-B566-304E4EAA83D4}"/>
              </a:ext>
            </a:extLst>
          </p:cNvPr>
          <p:cNvSpPr/>
          <p:nvPr/>
        </p:nvSpPr>
        <p:spPr>
          <a:xfrm>
            <a:off x="9221821" y="5636240"/>
            <a:ext cx="2030379" cy="836578"/>
          </a:xfrm>
          <a:prstGeom prst="ellipse">
            <a:avLst/>
          </a:prstGeom>
          <a:solidFill>
            <a:srgbClr val="FF0000">
              <a:alpha val="21959"/>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Best Option</a:t>
            </a:r>
            <a:endParaRPr lang="ar-SA" dirty="0"/>
          </a:p>
        </p:txBody>
      </p:sp>
    </p:spTree>
    <p:extLst>
      <p:ext uri="{BB962C8B-B14F-4D97-AF65-F5344CB8AC3E}">
        <p14:creationId xmlns:p14="http://schemas.microsoft.com/office/powerpoint/2010/main" val="3695637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601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 name="Rectangle 13">
            <a:extLst>
              <a:ext uri="{FF2B5EF4-FFF2-40B4-BE49-F238E27FC236}">
                <a16:creationId xmlns:a16="http://schemas.microsoft.com/office/drawing/2014/main" id="{F9BEE020-E002-F90E-3324-38F59377365F}"/>
              </a:ext>
            </a:extLst>
          </p:cNvPr>
          <p:cNvSpPr/>
          <p:nvPr/>
        </p:nvSpPr>
        <p:spPr>
          <a:xfrm>
            <a:off x="2513150" y="1745960"/>
            <a:ext cx="8593464" cy="4309947"/>
          </a:xfrm>
          <a:prstGeom prst="rect">
            <a:avLst/>
          </a:prstGeom>
          <a:noFill/>
        </p:spPr>
        <p:txBody>
          <a:bodyPr/>
          <a:lstStyle/>
          <a:p>
            <a:endParaRPr lang="ar-SA"/>
          </a:p>
        </p:txBody>
      </p:sp>
      <p:sp>
        <p:nvSpPr>
          <p:cNvPr id="15" name="Freeform 14">
            <a:extLst>
              <a:ext uri="{FF2B5EF4-FFF2-40B4-BE49-F238E27FC236}">
                <a16:creationId xmlns:a16="http://schemas.microsoft.com/office/drawing/2014/main" id="{4073F252-7D9C-F3E5-8CF3-872FC43BE684}"/>
              </a:ext>
            </a:extLst>
          </p:cNvPr>
          <p:cNvSpPr/>
          <p:nvPr/>
        </p:nvSpPr>
        <p:spPr>
          <a:xfrm>
            <a:off x="2513150" y="1734539"/>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lvl="0" defTabSz="800100">
              <a:lnSpc>
                <a:spcPct val="90000"/>
              </a:lnSpc>
              <a:spcBef>
                <a:spcPct val="0"/>
              </a:spcBef>
              <a:spcAft>
                <a:spcPct val="35000"/>
              </a:spcAft>
            </a:pPr>
            <a:r>
              <a:rPr lang="en-US" dirty="0">
                <a:latin typeface="Times New Roman" panose="02020603050405020304" pitchFamily="18" charset="0"/>
                <a:cs typeface="Times New Roman" panose="02020603050405020304" pitchFamily="18" charset="0"/>
              </a:rPr>
              <a:t>Business Analysts are getting more involved in pre-project phase to develop business case</a:t>
            </a:r>
            <a:endParaRPr lang="en-US" sz="1800" kern="1200" dirty="0">
              <a:effectLst/>
              <a:latin typeface="Times New Roman" panose="02020603050405020304" pitchFamily="18" charset="0"/>
              <a:cs typeface="Arial" panose="020B0604020202020204" pitchFamily="34" charset="0"/>
            </a:endParaRPr>
          </a:p>
        </p:txBody>
      </p:sp>
      <p:sp>
        <p:nvSpPr>
          <p:cNvPr id="16" name="Freeform 15">
            <a:extLst>
              <a:ext uri="{FF2B5EF4-FFF2-40B4-BE49-F238E27FC236}">
                <a16:creationId xmlns:a16="http://schemas.microsoft.com/office/drawing/2014/main" id="{1541B2D6-A2B6-7882-200D-4B2E566DAB5B}"/>
              </a:ext>
            </a:extLst>
          </p:cNvPr>
          <p:cNvSpPr/>
          <p:nvPr/>
        </p:nvSpPr>
        <p:spPr>
          <a:xfrm>
            <a:off x="2513150" y="2479385"/>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need to define the problem or opportunity clearly through problem </a:t>
            </a:r>
            <a:r>
              <a:rPr lang="en-US" sz="1800" kern="1200" dirty="0" err="1">
                <a:effectLst/>
                <a:latin typeface="Times New Roman" panose="02020603050405020304" pitchFamily="18" charset="0"/>
                <a:cs typeface="Arial" panose="020B0604020202020204" pitchFamily="34" charset="0"/>
              </a:rPr>
              <a:t>statment</a:t>
            </a:r>
            <a:endParaRPr lang="en-US" sz="1800" kern="1200" dirty="0"/>
          </a:p>
        </p:txBody>
      </p:sp>
      <p:sp>
        <p:nvSpPr>
          <p:cNvPr id="18" name="Freeform 17">
            <a:extLst>
              <a:ext uri="{FF2B5EF4-FFF2-40B4-BE49-F238E27FC236}">
                <a16:creationId xmlns:a16="http://schemas.microsoft.com/office/drawing/2014/main" id="{628ACE86-9D8E-CCAC-4C9B-EEF8000D74D8}"/>
              </a:ext>
            </a:extLst>
          </p:cNvPr>
          <p:cNvSpPr/>
          <p:nvPr/>
        </p:nvSpPr>
        <p:spPr>
          <a:xfrm>
            <a:off x="2513150" y="3224230"/>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perform gap analysis to define Current and future states, and solutions to close the gap.</a:t>
            </a:r>
            <a:endParaRPr lang="en-US" sz="1800" kern="1200" dirty="0"/>
          </a:p>
        </p:txBody>
      </p:sp>
      <p:sp>
        <p:nvSpPr>
          <p:cNvPr id="19" name="Freeform 18">
            <a:extLst>
              <a:ext uri="{FF2B5EF4-FFF2-40B4-BE49-F238E27FC236}">
                <a16:creationId xmlns:a16="http://schemas.microsoft.com/office/drawing/2014/main" id="{29E527C3-87FD-5BF7-6AE7-D2A1FDF7F5E5}"/>
              </a:ext>
            </a:extLst>
          </p:cNvPr>
          <p:cNvSpPr/>
          <p:nvPr/>
        </p:nvSpPr>
        <p:spPr>
          <a:xfrm>
            <a:off x="2513150" y="3969076"/>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Many strategic analysis tools can be used (PESTLE, SWOT, MOST, 7s)</a:t>
            </a:r>
            <a:endParaRPr lang="en-US" sz="1800" kern="1200" dirty="0"/>
          </a:p>
        </p:txBody>
      </p:sp>
      <p:sp>
        <p:nvSpPr>
          <p:cNvPr id="20" name="Freeform 19">
            <a:extLst>
              <a:ext uri="{FF2B5EF4-FFF2-40B4-BE49-F238E27FC236}">
                <a16:creationId xmlns:a16="http://schemas.microsoft.com/office/drawing/2014/main" id="{5444E964-A01D-2F8B-EEAF-16B5200597A5}"/>
              </a:ext>
            </a:extLst>
          </p:cNvPr>
          <p:cNvSpPr/>
          <p:nvPr/>
        </p:nvSpPr>
        <p:spPr>
          <a:xfrm>
            <a:off x="2513150" y="4713921"/>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gather data and perform market, operational, technical and financial analysis to come up with options or alternates</a:t>
            </a:r>
            <a:endParaRPr lang="en-US" sz="1800" kern="1200" dirty="0"/>
          </a:p>
        </p:txBody>
      </p:sp>
      <p:sp>
        <p:nvSpPr>
          <p:cNvPr id="10" name="Google Shape;165;p5">
            <a:extLst>
              <a:ext uri="{FF2B5EF4-FFF2-40B4-BE49-F238E27FC236}">
                <a16:creationId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id="{EBEE5ABB-D558-BA70-7815-34BA16B916C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Freeform 1">
            <a:extLst>
              <a:ext uri="{FF2B5EF4-FFF2-40B4-BE49-F238E27FC236}">
                <a16:creationId xmlns:a16="http://schemas.microsoft.com/office/drawing/2014/main" id="{D05FDC32-AE56-E237-21B8-09B056082C7F}"/>
              </a:ext>
            </a:extLst>
          </p:cNvPr>
          <p:cNvSpPr/>
          <p:nvPr/>
        </p:nvSpPr>
        <p:spPr>
          <a:xfrm>
            <a:off x="2513150" y="5458766"/>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select the best alternate based on a decision-making model.</a:t>
            </a:r>
            <a:endParaRPr lang="en-US" sz="1800" kern="1200" dirty="0"/>
          </a:p>
        </p:txBody>
      </p:sp>
    </p:spTree>
    <p:custDataLst>
      <p:tags r:id="rId1"/>
    </p:custDataLst>
    <p:extLst>
      <p:ext uri="{BB962C8B-B14F-4D97-AF65-F5344CB8AC3E}">
        <p14:creationId xmlns:p14="http://schemas.microsoft.com/office/powerpoint/2010/main" val="44910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8" grpId="0" animBg="1"/>
      <p:bldP spid="19" grpId="0" animBg="1"/>
      <p:bldP spid="20" grpId="0" animBg="1"/>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84554" y="300559"/>
            <a:ext cx="5211446" cy="4154984"/>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latin typeface="Times New Roman" panose="02020603050405020304" pitchFamily="18" charset="0"/>
                <a:ea typeface="Calibri"/>
                <a:cs typeface="Times New Roman" panose="02020603050405020304" pitchFamily="18" charset="0"/>
                <a:sym typeface="Calibri"/>
              </a:rPr>
              <a:t>Watch the video </a:t>
            </a:r>
            <a:r>
              <a:rPr lang="en-US" sz="2400" dirty="0">
                <a:latin typeface="Times New Roman" panose="02020603050405020304" pitchFamily="18" charset="0"/>
                <a:ea typeface="Calibri"/>
                <a:cs typeface="Times New Roman" panose="02020603050405020304" pitchFamily="18" charset="0"/>
                <a:sym typeface="Calibri"/>
                <a:hlinkClick r:id="rId3"/>
              </a:rPr>
              <a:t>“How to Write a Business Case - Project Managment Training”</a:t>
            </a:r>
            <a:endParaRPr lang="en-US" sz="2400" dirty="0">
              <a:latin typeface="Times New Roman" panose="02020603050405020304" pitchFamily="18" charset="0"/>
              <a:ea typeface="Calibri"/>
              <a:cs typeface="Times New Roman" panose="02020603050405020304" pitchFamily="18" charset="0"/>
              <a:sym typeface="Calibri"/>
            </a:endParaRPr>
          </a:p>
          <a:p>
            <a:pPr lvl="0"/>
            <a:endParaRPr lang="en-US" sz="24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latin typeface="Times New Roman" panose="02020603050405020304" pitchFamily="18" charset="0"/>
                <a:ea typeface="Calibri"/>
                <a:cs typeface="Times New Roman" panose="02020603050405020304" pitchFamily="18" charset="0"/>
                <a:sym typeface="Calibri"/>
              </a:rPr>
              <a:t>Reading, </a:t>
            </a: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Chapter 3 “Strategy Analysis” </a:t>
            </a:r>
          </a:p>
          <a:p>
            <a:pPr marL="371475" lvl="0"/>
            <a:r>
              <a:rPr lang="en-US" sz="2400" dirty="0">
                <a:solidFill>
                  <a:schemeClr val="tx1"/>
                </a:solidFill>
                <a:latin typeface="Times New Roman" panose="02020603050405020304" pitchFamily="18" charset="0"/>
                <a:ea typeface="Calibri"/>
                <a:cs typeface="Times New Roman" panose="02020603050405020304" pitchFamily="18" charset="0"/>
                <a:sym typeface="Calibri"/>
              </a:rPr>
              <a:t>from textbook </a:t>
            </a:r>
            <a:r>
              <a:rPr lang="en-US" sz="24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4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4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4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400" dirty="0">
                <a:effectLst/>
                <a:latin typeface="Times New Roman" panose="02020603050405020304" pitchFamily="18" charset="0"/>
                <a:ea typeface="Calibri" panose="020F0502020204030204" pitchFamily="34" charset="0"/>
                <a:cs typeface="Arial" panose="020B0604020202020204" pitchFamily="34" charset="0"/>
              </a:rPr>
              <a:t>, Debra Paul, 2nd edition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729750" y="3318620"/>
            <a:ext cx="1034822"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F553460-768A-097C-5E20-5479E74088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5CDFE492-1900-8C31-756C-65011D0BC757}"/>
              </a:ext>
            </a:extLst>
          </p:cNvPr>
          <p:cNvSpPr txBox="1"/>
          <p:nvPr/>
        </p:nvSpPr>
        <p:spPr>
          <a:xfrm>
            <a:off x="5745897"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id="{50108D0D-D114-0F80-BE5E-A45B7FA0A24E}"/>
              </a:ext>
            </a:extLst>
          </p:cNvPr>
          <p:cNvSpPr txBox="1"/>
          <p:nvPr/>
        </p:nvSpPr>
        <p:spPr>
          <a:xfrm>
            <a:off x="566256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5|110.7|1"/>
</p:tagLst>
</file>

<file path=ppt/tags/tag2.xml><?xml version="1.0" encoding="utf-8"?>
<p:tagLst xmlns:a="http://schemas.openxmlformats.org/drawingml/2006/main" xmlns:r="http://schemas.openxmlformats.org/officeDocument/2006/relationships" xmlns:p="http://schemas.openxmlformats.org/presentationml/2006/main">
  <p:tag name="TIMING" val="|46.6"/>
</p:tagLst>
</file>

<file path=ppt/tags/tag3.xml><?xml version="1.0" encoding="utf-8"?>
<p:tagLst xmlns:a="http://schemas.openxmlformats.org/drawingml/2006/main" xmlns:r="http://schemas.openxmlformats.org/officeDocument/2006/relationships" xmlns:p="http://schemas.openxmlformats.org/presentationml/2006/main">
  <p:tag name="TIMING" val="|6.9|59.6|52.2|42.6"/>
</p:tagLst>
</file>

<file path=ppt/tags/tag4.xml><?xml version="1.0" encoding="utf-8"?>
<p:tagLst xmlns:a="http://schemas.openxmlformats.org/drawingml/2006/main" xmlns:r="http://schemas.openxmlformats.org/officeDocument/2006/relationships" xmlns:p="http://schemas.openxmlformats.org/presentationml/2006/main">
  <p:tag name="TIMING" val="|6.9|59.6|52.2|42.6"/>
</p:tagLst>
</file>

<file path=ppt/tags/tag5.xml><?xml version="1.0" encoding="utf-8"?>
<p:tagLst xmlns:a="http://schemas.openxmlformats.org/drawingml/2006/main" xmlns:r="http://schemas.openxmlformats.org/officeDocument/2006/relationships" xmlns:p="http://schemas.openxmlformats.org/presentationml/2006/main">
  <p:tag name="TIMING" val="|67"/>
</p:tagLst>
</file>

<file path=ppt/tags/tag6.xml><?xml version="1.0" encoding="utf-8"?>
<p:tagLst xmlns:a="http://schemas.openxmlformats.org/drawingml/2006/main" xmlns:r="http://schemas.openxmlformats.org/officeDocument/2006/relationships" xmlns:p="http://schemas.openxmlformats.org/presentationml/2006/main">
  <p:tag name="TIMING" val="|67"/>
</p:tagLst>
</file>

<file path=ppt/tags/tag7.xml><?xml version="1.0" encoding="utf-8"?>
<p:tagLst xmlns:a="http://schemas.openxmlformats.org/drawingml/2006/main" xmlns:r="http://schemas.openxmlformats.org/officeDocument/2006/relationships" xmlns:p="http://schemas.openxmlformats.org/presentationml/2006/main">
  <p:tag name="TIMING" val="|43.5"/>
</p:tagLst>
</file>

<file path=ppt/tags/tag8.xml><?xml version="1.0" encoding="utf-8"?>
<p:tagLst xmlns:a="http://schemas.openxmlformats.org/drawingml/2006/main" xmlns:r="http://schemas.openxmlformats.org/officeDocument/2006/relationships" xmlns:p="http://schemas.openxmlformats.org/presentationml/2006/main">
  <p:tag name="TIMING" val="|67"/>
</p:tagLst>
</file>

<file path=ppt/tags/tag9.xml><?xml version="1.0" encoding="utf-8"?>
<p:tagLst xmlns:a="http://schemas.openxmlformats.org/drawingml/2006/main" xmlns:r="http://schemas.openxmlformats.org/officeDocument/2006/relationships" xmlns:p="http://schemas.openxmlformats.org/presentationml/2006/main">
  <p:tag name="TIMING" val="|9.3|37.2|41|41.5|48.7"/>
</p:tagLst>
</file>

<file path=ppt/tags/tag10.xml><?xml version="1.0" encoding="utf-8"?>
<p:tagLst xmlns:a="http://schemas.openxmlformats.org/drawingml/2006/main" xmlns:r="http://schemas.openxmlformats.org/officeDocument/2006/relationships" xmlns:p="http://schemas.openxmlformats.org/presentationml/2006/main">
  <p:tag name="TIMING" val="|6.9|59.6|52.2|42.6"/>
</p:tagLst>
</file>

<file path=ppt/tags/tag11.xml><?xml version="1.0" encoding="utf-8"?>
<p:tagLst xmlns:a="http://schemas.openxmlformats.org/drawingml/2006/main" xmlns:r="http://schemas.openxmlformats.org/officeDocument/2006/relationships" xmlns:p="http://schemas.openxmlformats.org/presentationml/2006/main">
  <p:tag name="TIMING" val="|6.9|59.6|52.2|42.6"/>
</p:tagLst>
</file>

<file path=ppt/tags/tag12.xml><?xml version="1.0" encoding="utf-8"?>
<p:tagLst xmlns:a="http://schemas.openxmlformats.org/drawingml/2006/main" xmlns:r="http://schemas.openxmlformats.org/officeDocument/2006/relationships" xmlns:p="http://schemas.openxmlformats.org/presentationml/2006/main">
  <p:tag name="TIMING" val="|6.9|59.6|52.2|42.6"/>
</p:tagLst>
</file>

<file path=ppt/tags/tag13.xml><?xml version="1.0" encoding="utf-8"?>
<p:tagLst xmlns:a="http://schemas.openxmlformats.org/drawingml/2006/main" xmlns:r="http://schemas.openxmlformats.org/officeDocument/2006/relationships" xmlns:p="http://schemas.openxmlformats.org/presentationml/2006/main">
  <p:tag name="TIMING" val="|4.1|9.4|13.9|12.6|8.2|2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675F0E-9680-4AB3-A553-97B15359FA60}"/>
</file>

<file path=customXml/itemProps2.xml><?xml version="1.0" encoding="utf-8"?>
<ds:datastoreItem xmlns:ds="http://schemas.openxmlformats.org/officeDocument/2006/customXml" ds:itemID="{918DDA2E-ED18-4160-80E1-EA9088EFB412}"/>
</file>

<file path=customXml/itemProps3.xml><?xml version="1.0" encoding="utf-8"?>
<ds:datastoreItem xmlns:ds="http://schemas.openxmlformats.org/officeDocument/2006/customXml" ds:itemID="{50A529F8-64A0-4AC7-8DA6-C6F6C516FA21}"/>
</file>

<file path=docProps/app.xml><?xml version="1.0" encoding="utf-8"?>
<Properties xmlns="http://schemas.openxmlformats.org/officeDocument/2006/extended-properties" xmlns:vt="http://schemas.openxmlformats.org/officeDocument/2006/docPropsVTypes">
  <TotalTime>24126</TotalTime>
  <Words>3026</Words>
  <Application>Microsoft Macintosh PowerPoint</Application>
  <PresentationFormat>Widescreen</PresentationFormat>
  <Paragraphs>474</Paragraphs>
  <Slides>38</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Century Gothic</vt:lpstr>
      <vt:lpstr>Roboto Light</vt:lpstr>
      <vt:lpstr>Söhne</vt:lpstr>
      <vt:lpstr>Times New Roman</vt:lpstr>
      <vt:lpstr>Office Theme</vt:lpstr>
      <vt:lpstr>PowerPoint Presentation</vt:lpstr>
      <vt:lpstr>PowerPoint Presentation</vt:lpstr>
      <vt:lpstr>In Previous Lectures</vt:lpstr>
      <vt:lpstr>PowerPoint Presentation</vt:lpstr>
      <vt:lpstr>PowerPoint Presentation</vt:lpstr>
      <vt:lpstr>Business Case</vt:lpstr>
      <vt:lpstr>Components of a Business Case (1/2)</vt:lpstr>
      <vt:lpstr>Components of a Business Case (2/2)</vt:lpstr>
      <vt:lpstr>Business Analyst Role in Business Case</vt:lpstr>
      <vt:lpstr>PowerPoint Presentation</vt:lpstr>
      <vt:lpstr>PowerPoint Presentation</vt:lpstr>
      <vt:lpstr>Understanding the Situation (Elicit information relevant to the situation)</vt:lpstr>
      <vt:lpstr>Situation (or problem) Statement</vt:lpstr>
      <vt:lpstr>Examples</vt:lpstr>
      <vt:lpstr>Gap Analysis</vt:lpstr>
      <vt:lpstr>How to find the Gaps?</vt:lpstr>
      <vt:lpstr>PESTLE Analysis</vt:lpstr>
      <vt:lpstr>MOST Analysis</vt:lpstr>
      <vt:lpstr>SWOT Analysis</vt:lpstr>
      <vt:lpstr>Mckinsey 7s Framework</vt:lpstr>
      <vt:lpstr>Using Mckinsey 7s to Determine Solution</vt:lpstr>
      <vt:lpstr>Project Objectives Should  Align with Business Objectives</vt:lpstr>
      <vt:lpstr>PowerPoint Presentation</vt:lpstr>
      <vt:lpstr>Options and Alternates</vt:lpstr>
      <vt:lpstr>Components of Market Analysis</vt:lpstr>
      <vt:lpstr>Components of Operational Analysis</vt:lpstr>
      <vt:lpstr>Components of Technical Analysis</vt:lpstr>
      <vt:lpstr>Financial Analysis</vt:lpstr>
      <vt:lpstr>Financial Appraisal Methods</vt:lpstr>
      <vt:lpstr>Examples</vt:lpstr>
      <vt:lpstr>Selecting the best alternate</vt:lpstr>
      <vt:lpstr>Decision Trees</vt:lpstr>
      <vt:lpstr>Decision Tree Example</vt:lpstr>
      <vt:lpstr>Effort–Impact Matrix</vt:lpstr>
      <vt:lpstr>Decision-Making Matrix</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25</cp:revision>
  <dcterms:created xsi:type="dcterms:W3CDTF">2023-04-29T09:08:00Z</dcterms:created>
  <dcterms:modified xsi:type="dcterms:W3CDTF">2024-03-26T10:10:47Z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